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6"/>
  </p:notesMasterIdLst>
  <p:sldIdLst>
    <p:sldId id="256" r:id="rId3"/>
    <p:sldId id="279" r:id="rId4"/>
    <p:sldId id="280" r:id="rId5"/>
    <p:sldId id="267" r:id="rId6"/>
    <p:sldId id="257" r:id="rId7"/>
    <p:sldId id="258" r:id="rId8"/>
    <p:sldId id="259" r:id="rId9"/>
    <p:sldId id="262" r:id="rId10"/>
    <p:sldId id="281" r:id="rId11"/>
    <p:sldId id="273" r:id="rId12"/>
    <p:sldId id="260" r:id="rId13"/>
    <p:sldId id="274" r:id="rId14"/>
    <p:sldId id="282" r:id="rId15"/>
    <p:sldId id="272" r:id="rId16"/>
    <p:sldId id="268" r:id="rId17"/>
    <p:sldId id="275" r:id="rId18"/>
    <p:sldId id="277" r:id="rId19"/>
    <p:sldId id="283" r:id="rId20"/>
    <p:sldId id="270" r:id="rId21"/>
    <p:sldId id="266" r:id="rId22"/>
    <p:sldId id="261" r:id="rId23"/>
    <p:sldId id="284" r:id="rId24"/>
    <p:sldId id="285"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551" userDrawn="1">
          <p15:clr>
            <a:srgbClr val="A4A3A4"/>
          </p15:clr>
        </p15:guide>
        <p15:guide id="4" pos="7151" userDrawn="1">
          <p15:clr>
            <a:srgbClr val="A4A3A4"/>
          </p15:clr>
        </p15:guide>
        <p15:guide id="5" orient="horz" pos="346" userDrawn="1">
          <p15:clr>
            <a:srgbClr val="A4A3A4"/>
          </p15:clr>
        </p15:guide>
        <p15:guide id="6" orient="horz" pos="39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5D70"/>
    <a:srgbClr val="ED5858"/>
    <a:srgbClr val="EBEB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6314" autoAdjust="0"/>
  </p:normalViewPr>
  <p:slideViewPr>
    <p:cSldViewPr snapToGrid="0" showGuides="1">
      <p:cViewPr varScale="1">
        <p:scale>
          <a:sx n="105" d="100"/>
          <a:sy n="105" d="100"/>
        </p:scale>
        <p:origin x="114" y="168"/>
      </p:cViewPr>
      <p:guideLst>
        <p:guide orient="horz" pos="2160"/>
        <p:guide pos="3840"/>
        <p:guide pos="551"/>
        <p:guide pos="7151"/>
        <p:guide orient="horz" pos="346"/>
        <p:guide orient="horz" pos="395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7CA37F-4A6D-4EF3-A5DE-30DDEAED67D5}" type="datetimeFigureOut">
              <a:rPr lang="zh-CN" altLang="en-US" smtClean="0"/>
              <a:t>2022/5/29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6044AE-6422-40B1-88B0-B88CD884551D}" type="slidenum">
              <a:rPr lang="zh-CN" altLang="en-US" smtClean="0"/>
              <a:t>‹#›</a:t>
            </a:fld>
            <a:endParaRPr lang="zh-CN" altLang="en-US"/>
          </a:p>
        </p:txBody>
      </p:sp>
    </p:spTree>
    <p:extLst>
      <p:ext uri="{BB962C8B-B14F-4D97-AF65-F5344CB8AC3E}">
        <p14:creationId xmlns:p14="http://schemas.microsoft.com/office/powerpoint/2010/main" val="3588385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1</a:t>
            </a:fld>
            <a:endParaRPr lang="zh-CN" altLang="en-US"/>
          </a:p>
        </p:txBody>
      </p:sp>
    </p:spTree>
    <p:extLst>
      <p:ext uri="{BB962C8B-B14F-4D97-AF65-F5344CB8AC3E}">
        <p14:creationId xmlns:p14="http://schemas.microsoft.com/office/powerpoint/2010/main" val="539885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t>10</a:t>
            </a:fld>
            <a:endParaRPr lang="zh-CN" altLang="en-US"/>
          </a:p>
        </p:txBody>
      </p:sp>
    </p:spTree>
    <p:extLst>
      <p:ext uri="{BB962C8B-B14F-4D97-AF65-F5344CB8AC3E}">
        <p14:creationId xmlns:p14="http://schemas.microsoft.com/office/powerpoint/2010/main" val="2675286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4253540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t>12</a:t>
            </a:fld>
            <a:endParaRPr lang="zh-CN" altLang="en-US"/>
          </a:p>
        </p:txBody>
      </p:sp>
    </p:spTree>
    <p:extLst>
      <p:ext uri="{BB962C8B-B14F-4D97-AF65-F5344CB8AC3E}">
        <p14:creationId xmlns:p14="http://schemas.microsoft.com/office/powerpoint/2010/main" val="2964182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13</a:t>
            </a:fld>
            <a:endParaRPr lang="zh-CN" altLang="en-US"/>
          </a:p>
        </p:txBody>
      </p:sp>
    </p:spTree>
    <p:extLst>
      <p:ext uri="{BB962C8B-B14F-4D97-AF65-F5344CB8AC3E}">
        <p14:creationId xmlns:p14="http://schemas.microsoft.com/office/powerpoint/2010/main" val="1572842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t>14</a:t>
            </a:fld>
            <a:endParaRPr lang="zh-CN" altLang="en-US"/>
          </a:p>
        </p:txBody>
      </p:sp>
    </p:spTree>
    <p:extLst>
      <p:ext uri="{BB962C8B-B14F-4D97-AF65-F5344CB8AC3E}">
        <p14:creationId xmlns:p14="http://schemas.microsoft.com/office/powerpoint/2010/main" val="3012893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15</a:t>
            </a:fld>
            <a:endParaRPr lang="zh-CN" altLang="en-US"/>
          </a:p>
        </p:txBody>
      </p:sp>
    </p:spTree>
    <p:extLst>
      <p:ext uri="{BB962C8B-B14F-4D97-AF65-F5344CB8AC3E}">
        <p14:creationId xmlns:p14="http://schemas.microsoft.com/office/powerpoint/2010/main" val="2204087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16</a:t>
            </a:fld>
            <a:endParaRPr lang="zh-CN" altLang="en-US"/>
          </a:p>
        </p:txBody>
      </p:sp>
    </p:spTree>
    <p:extLst>
      <p:ext uri="{BB962C8B-B14F-4D97-AF65-F5344CB8AC3E}">
        <p14:creationId xmlns:p14="http://schemas.microsoft.com/office/powerpoint/2010/main" val="3940784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t>17</a:t>
            </a:fld>
            <a:endParaRPr lang="zh-CN" altLang="en-US"/>
          </a:p>
        </p:txBody>
      </p:sp>
    </p:spTree>
    <p:extLst>
      <p:ext uri="{BB962C8B-B14F-4D97-AF65-F5344CB8AC3E}">
        <p14:creationId xmlns:p14="http://schemas.microsoft.com/office/powerpoint/2010/main" val="33564858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18</a:t>
            </a:fld>
            <a:endParaRPr lang="zh-CN" altLang="en-US"/>
          </a:p>
        </p:txBody>
      </p:sp>
    </p:spTree>
    <p:extLst>
      <p:ext uri="{BB962C8B-B14F-4D97-AF65-F5344CB8AC3E}">
        <p14:creationId xmlns:p14="http://schemas.microsoft.com/office/powerpoint/2010/main" val="29141709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t>19</a:t>
            </a:fld>
            <a:endParaRPr lang="zh-CN" altLang="en-US"/>
          </a:p>
        </p:txBody>
      </p:sp>
    </p:spTree>
    <p:extLst>
      <p:ext uri="{BB962C8B-B14F-4D97-AF65-F5344CB8AC3E}">
        <p14:creationId xmlns:p14="http://schemas.microsoft.com/office/powerpoint/2010/main" val="2281798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2</a:t>
            </a:fld>
            <a:endParaRPr lang="zh-CN" altLang="en-US"/>
          </a:p>
        </p:txBody>
      </p:sp>
    </p:spTree>
    <p:extLst>
      <p:ext uri="{BB962C8B-B14F-4D97-AF65-F5344CB8AC3E}">
        <p14:creationId xmlns:p14="http://schemas.microsoft.com/office/powerpoint/2010/main" val="3648604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20</a:t>
            </a:fld>
            <a:endParaRPr lang="zh-CN" altLang="en-US"/>
          </a:p>
        </p:txBody>
      </p:sp>
    </p:spTree>
    <p:extLst>
      <p:ext uri="{BB962C8B-B14F-4D97-AF65-F5344CB8AC3E}">
        <p14:creationId xmlns:p14="http://schemas.microsoft.com/office/powerpoint/2010/main" val="2392244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90E88B-2748-4567-B8E7-97455FD85E05}" type="slidenum">
              <a:rPr lang="zh-CN" altLang="en-US" smtClean="0"/>
              <a:t>21</a:t>
            </a:fld>
            <a:endParaRPr lang="zh-CN" altLang="en-US"/>
          </a:p>
        </p:txBody>
      </p:sp>
    </p:spTree>
    <p:extLst>
      <p:ext uri="{BB962C8B-B14F-4D97-AF65-F5344CB8AC3E}">
        <p14:creationId xmlns:p14="http://schemas.microsoft.com/office/powerpoint/2010/main" val="25957800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22</a:t>
            </a:fld>
            <a:endParaRPr lang="zh-CN" altLang="en-US"/>
          </a:p>
        </p:txBody>
      </p:sp>
    </p:spTree>
    <p:extLst>
      <p:ext uri="{BB962C8B-B14F-4D97-AF65-F5344CB8AC3E}">
        <p14:creationId xmlns:p14="http://schemas.microsoft.com/office/powerpoint/2010/main" val="31273879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65447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3</a:t>
            </a:fld>
            <a:endParaRPr lang="zh-CN" altLang="en-US"/>
          </a:p>
        </p:txBody>
      </p:sp>
    </p:spTree>
    <p:extLst>
      <p:ext uri="{BB962C8B-B14F-4D97-AF65-F5344CB8AC3E}">
        <p14:creationId xmlns:p14="http://schemas.microsoft.com/office/powerpoint/2010/main" val="3060922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4</a:t>
            </a:fld>
            <a:endParaRPr lang="zh-CN" altLang="en-US"/>
          </a:p>
        </p:txBody>
      </p:sp>
    </p:spTree>
    <p:extLst>
      <p:ext uri="{BB962C8B-B14F-4D97-AF65-F5344CB8AC3E}">
        <p14:creationId xmlns:p14="http://schemas.microsoft.com/office/powerpoint/2010/main" val="2548365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1957337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6</a:t>
            </a:fld>
            <a:endParaRPr lang="zh-CN" altLang="en-US"/>
          </a:p>
        </p:txBody>
      </p:sp>
    </p:spTree>
    <p:extLst>
      <p:ext uri="{BB962C8B-B14F-4D97-AF65-F5344CB8AC3E}">
        <p14:creationId xmlns:p14="http://schemas.microsoft.com/office/powerpoint/2010/main" val="2227159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364800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90E88B-2748-4567-B8E7-97455FD85E05}" type="slidenum">
              <a:rPr lang="zh-CN" altLang="en-US" smtClean="0"/>
              <a:t>8</a:t>
            </a:fld>
            <a:endParaRPr lang="zh-CN" altLang="en-US"/>
          </a:p>
        </p:txBody>
      </p:sp>
    </p:spTree>
    <p:extLst>
      <p:ext uri="{BB962C8B-B14F-4D97-AF65-F5344CB8AC3E}">
        <p14:creationId xmlns:p14="http://schemas.microsoft.com/office/powerpoint/2010/main" val="503957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044AE-6422-40B1-88B0-B88CD884551D}" type="slidenum">
              <a:rPr lang="zh-CN" altLang="en-US" smtClean="0"/>
              <a:t>9</a:t>
            </a:fld>
            <a:endParaRPr lang="zh-CN" altLang="en-US"/>
          </a:p>
        </p:txBody>
      </p:sp>
    </p:spTree>
    <p:extLst>
      <p:ext uri="{BB962C8B-B14F-4D97-AF65-F5344CB8AC3E}">
        <p14:creationId xmlns:p14="http://schemas.microsoft.com/office/powerpoint/2010/main" val="16013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bg>
      <p:bgPr>
        <a:solidFill>
          <a:srgbClr val="EBEBE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2510994"/>
      </p:ext>
    </p:extLst>
  </p:cSld>
  <p:clrMapOvr>
    <a:masterClrMapping/>
  </p:clrMapOvr>
  <p:transition advTm="1000"/>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6971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6863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2785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2824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页">
    <p:bg>
      <p:bgPr>
        <a:solidFill>
          <a:srgbClr val="EBEBEB"/>
        </a:solidFill>
        <a:effectLst/>
      </p:bgPr>
    </p:bg>
    <p:spTree>
      <p:nvGrpSpPr>
        <p:cNvPr id="1" name=""/>
        <p:cNvGrpSpPr/>
        <p:nvPr/>
      </p:nvGrpSpPr>
      <p:grpSpPr>
        <a:xfrm>
          <a:off x="0" y="0"/>
          <a:ext cx="0" cy="0"/>
          <a:chOff x="0" y="0"/>
          <a:chExt cx="0" cy="0"/>
        </a:xfrm>
      </p:grpSpPr>
      <p:sp>
        <p:nvSpPr>
          <p:cNvPr id="2" name="MH_Number_1">
            <a:hlinkClick r:id="rId3" action="ppaction://hlinksldjump"/>
          </p:cNvPr>
          <p:cNvSpPr>
            <a:spLocks noChangeAspect="1"/>
          </p:cNvSpPr>
          <p:nvPr userDrawn="1">
            <p:custDataLst>
              <p:tags r:id="rId1"/>
            </p:custDataLst>
          </p:nvPr>
        </p:nvSpPr>
        <p:spPr>
          <a:xfrm>
            <a:off x="330903" y="346615"/>
            <a:ext cx="504000" cy="448050"/>
          </a:xfrm>
          <a:custGeom>
            <a:avLst/>
            <a:gdLst>
              <a:gd name="connsiteX0" fmla="*/ 526212 w 637677"/>
              <a:gd name="connsiteY0" fmla="*/ 172430 h 540060"/>
              <a:gd name="connsiteX1" fmla="*/ 541643 w 637677"/>
              <a:gd name="connsiteY1" fmla="*/ 172430 h 540060"/>
              <a:gd name="connsiteX2" fmla="*/ 637677 w 637677"/>
              <a:gd name="connsiteY2" fmla="*/ 270030 h 540060"/>
              <a:gd name="connsiteX3" fmla="*/ 541643 w 637677"/>
              <a:gd name="connsiteY3" fmla="*/ 367630 h 540060"/>
              <a:gd name="connsiteX4" fmla="*/ 526212 w 637677"/>
              <a:gd name="connsiteY4" fmla="*/ 367630 h 540060"/>
              <a:gd name="connsiteX5" fmla="*/ 622246 w 637677"/>
              <a:gd name="connsiteY5" fmla="*/ 270030 h 540060"/>
              <a:gd name="connsiteX6" fmla="*/ 96034 w 637677"/>
              <a:gd name="connsiteY6" fmla="*/ 172430 h 540060"/>
              <a:gd name="connsiteX7" fmla="*/ 111465 w 637677"/>
              <a:gd name="connsiteY7" fmla="*/ 172430 h 540060"/>
              <a:gd name="connsiteX8" fmla="*/ 15431 w 637677"/>
              <a:gd name="connsiteY8" fmla="*/ 270030 h 540060"/>
              <a:gd name="connsiteX9" fmla="*/ 111465 w 637677"/>
              <a:gd name="connsiteY9" fmla="*/ 367630 h 540060"/>
              <a:gd name="connsiteX10" fmla="*/ 96034 w 637677"/>
              <a:gd name="connsiteY10" fmla="*/ 367630 h 540060"/>
              <a:gd name="connsiteX11" fmla="*/ 0 w 637677"/>
              <a:gd name="connsiteY11" fmla="*/ 270030 h 540060"/>
              <a:gd name="connsiteX12" fmla="*/ 318838 w 637677"/>
              <a:gd name="connsiteY12" fmla="*/ 0 h 540060"/>
              <a:gd name="connsiteX13" fmla="*/ 588868 w 637677"/>
              <a:gd name="connsiteY13" fmla="*/ 270030 h 540060"/>
              <a:gd name="connsiteX14" fmla="*/ 318838 w 637677"/>
              <a:gd name="connsiteY14" fmla="*/ 540060 h 540060"/>
              <a:gd name="connsiteX15" fmla="*/ 48808 w 637677"/>
              <a:gd name="connsiteY15" fmla="*/ 270030 h 5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37677" h="540060">
                <a:moveTo>
                  <a:pt x="526212" y="172430"/>
                </a:moveTo>
                <a:lnTo>
                  <a:pt x="541643" y="172430"/>
                </a:lnTo>
                <a:lnTo>
                  <a:pt x="637677" y="270030"/>
                </a:lnTo>
                <a:lnTo>
                  <a:pt x="541643" y="367630"/>
                </a:lnTo>
                <a:lnTo>
                  <a:pt x="526212" y="367630"/>
                </a:lnTo>
                <a:lnTo>
                  <a:pt x="622246" y="270030"/>
                </a:lnTo>
                <a:close/>
                <a:moveTo>
                  <a:pt x="96034" y="172430"/>
                </a:moveTo>
                <a:lnTo>
                  <a:pt x="111465" y="172430"/>
                </a:lnTo>
                <a:lnTo>
                  <a:pt x="15431" y="270030"/>
                </a:lnTo>
                <a:lnTo>
                  <a:pt x="111465" y="367630"/>
                </a:lnTo>
                <a:lnTo>
                  <a:pt x="96034" y="367630"/>
                </a:lnTo>
                <a:lnTo>
                  <a:pt x="0" y="270030"/>
                </a:lnTo>
                <a:close/>
                <a:moveTo>
                  <a:pt x="318838" y="0"/>
                </a:moveTo>
                <a:lnTo>
                  <a:pt x="588868" y="270030"/>
                </a:lnTo>
                <a:lnTo>
                  <a:pt x="318838" y="540060"/>
                </a:lnTo>
                <a:lnTo>
                  <a:pt x="48808" y="270030"/>
                </a:ln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600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0649445"/>
      </p:ext>
    </p:extLst>
  </p:cSld>
  <p:clrMapOvr>
    <a:masterClrMapping/>
  </p:clrMapOvr>
  <p:transition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4070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803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5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4146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1469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34067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2102059"/>
      </p:ext>
    </p:extLst>
  </p:cSld>
  <p:clrMap bg1="lt1" tx1="dk1" bg2="lt2" tx2="dk2" accent1="accent1" accent2="accent2" accent3="accent3" accent4="accent4" accent5="accent5" accent6="accent6" hlink="hlink" folHlink="folHlink"/>
  <p:sldLayoutIdLst>
    <p:sldLayoutId id="2147483649" r:id="rId1"/>
    <p:sldLayoutId id="2147483652" r:id="rId2"/>
  </p:sldLayoutIdLst>
  <p:transition advTm="100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44008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2.xml"/><Relationship Id="rId7" Type="http://schemas.openxmlformats.org/officeDocument/2006/relationships/image" Target="../media/image2.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png"/><Relationship Id="rId5" Type="http://schemas.openxmlformats.org/officeDocument/2006/relationships/notesSlide" Target="../notesSlides/notesSlide13.xml"/><Relationship Id="rId10" Type="http://schemas.openxmlformats.org/officeDocument/2006/relationships/slide" Target="slide2.xml"/><Relationship Id="rId4" Type="http://schemas.openxmlformats.org/officeDocument/2006/relationships/slideLayout" Target="../slideLayouts/slideLayout2.xml"/><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5.xml"/><Relationship Id="rId7" Type="http://schemas.openxmlformats.org/officeDocument/2006/relationships/image" Target="../media/image2.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png"/><Relationship Id="rId5" Type="http://schemas.openxmlformats.org/officeDocument/2006/relationships/notesSlide" Target="../notesSlides/notesSlide18.xml"/><Relationship Id="rId10" Type="http://schemas.openxmlformats.org/officeDocument/2006/relationships/slide" Target="slide2.xml"/><Relationship Id="rId4" Type="http://schemas.openxmlformats.org/officeDocument/2006/relationships/slideLayout" Target="../slideLayouts/slideLayout2.xml"/><Relationship Id="rId9"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notesSlide" Target="../notesSlides/notesSlide2.xml"/><Relationship Id="rId18" Type="http://schemas.openxmlformats.org/officeDocument/2006/relationships/slide" Target="slide9.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slideLayout" Target="../slideLayouts/slideLayout1.xml"/><Relationship Id="rId17" Type="http://schemas.openxmlformats.org/officeDocument/2006/relationships/slide" Target="slide3.xml"/><Relationship Id="rId2" Type="http://schemas.openxmlformats.org/officeDocument/2006/relationships/tags" Target="../tags/tag4.xml"/><Relationship Id="rId16" Type="http://schemas.openxmlformats.org/officeDocument/2006/relationships/slide" Target="slide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image" Target="../media/image2.png"/><Relationship Id="rId10" Type="http://schemas.openxmlformats.org/officeDocument/2006/relationships/tags" Target="../tags/tag12.xml"/><Relationship Id="rId19" Type="http://schemas.openxmlformats.org/officeDocument/2006/relationships/slide" Target="slide13.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6.xml"/><Relationship Id="rId7" Type="http://schemas.openxmlformats.org/officeDocument/2006/relationships/image" Target="../media/image2.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png"/><Relationship Id="rId5" Type="http://schemas.openxmlformats.org/officeDocument/2006/relationships/notesSlide" Target="../notesSlides/notesSlide3.xml"/><Relationship Id="rId10" Type="http://schemas.openxmlformats.org/officeDocument/2006/relationships/slide" Target="slide2.xml"/><Relationship Id="rId4" Type="http://schemas.openxmlformats.org/officeDocument/2006/relationships/slideLayout" Target="../slideLayouts/slideLayout2.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9.xml"/><Relationship Id="rId7" Type="http://schemas.openxmlformats.org/officeDocument/2006/relationships/image" Target="../media/image2.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1.png"/><Relationship Id="rId5" Type="http://schemas.openxmlformats.org/officeDocument/2006/relationships/notesSlide" Target="../notesSlides/notesSlide9.xml"/><Relationship Id="rId10" Type="http://schemas.openxmlformats.org/officeDocument/2006/relationships/slide" Target="slide2.xml"/><Relationship Id="rId4" Type="http://schemas.openxmlformats.org/officeDocument/2006/relationships/slideLayout" Target="../slideLayouts/slideLayout2.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EBEB"/>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169"/>
            <a:ext cx="10058400" cy="503133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33600" y="1826670"/>
            <a:ext cx="10058400" cy="5031330"/>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6250" y="-1291"/>
            <a:ext cx="10058400" cy="5031330"/>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 y="895350"/>
            <a:ext cx="11920251" cy="5962650"/>
          </a:xfrm>
          <a:prstGeom prst="rect">
            <a:avLst/>
          </a:prstGeom>
        </p:spPr>
      </p:pic>
      <p:sp>
        <p:nvSpPr>
          <p:cNvPr id="7" name="文本框 4"/>
          <p:cNvSpPr txBox="1">
            <a:spLocks noChangeArrowheads="1"/>
          </p:cNvSpPr>
          <p:nvPr/>
        </p:nvSpPr>
        <p:spPr bwMode="auto">
          <a:xfrm>
            <a:off x="2562226" y="3163889"/>
            <a:ext cx="69469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5400" dirty="0" smtClean="0">
                <a:solidFill>
                  <a:schemeClr val="tx1">
                    <a:lumMod val="75000"/>
                    <a:lumOff val="25000"/>
                  </a:schemeClr>
                </a:solidFill>
                <a:latin typeface="微软雅黑" panose="020B0503020204020204" pitchFamily="34" charset="-122"/>
                <a:ea typeface="微软雅黑" panose="020B0503020204020204" pitchFamily="34" charset="-122"/>
              </a:rPr>
              <a:t>试用转正述职报告</a:t>
            </a:r>
            <a:r>
              <a:rPr lang="en-US" altLang="zh-CN" sz="5400" dirty="0" smtClean="0">
                <a:solidFill>
                  <a:schemeClr val="tx1">
                    <a:lumMod val="75000"/>
                    <a:lumOff val="25000"/>
                  </a:schemeClr>
                </a:solidFill>
                <a:latin typeface="微软雅黑" panose="020B0503020204020204" pitchFamily="34" charset="-122"/>
                <a:ea typeface="微软雅黑" panose="020B0503020204020204" pitchFamily="34" charset="-122"/>
              </a:rPr>
              <a:t>PPT</a:t>
            </a:r>
            <a:endParaRPr lang="zh-CN" altLang="en-US" sz="5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文本框 9"/>
          <p:cNvSpPr txBox="1">
            <a:spLocks noChangeArrowheads="1"/>
          </p:cNvSpPr>
          <p:nvPr/>
        </p:nvSpPr>
        <p:spPr bwMode="auto">
          <a:xfrm>
            <a:off x="4998700" y="2078805"/>
            <a:ext cx="237618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600" dirty="0" smtClean="0">
                <a:solidFill>
                  <a:srgbClr val="4F5D70"/>
                </a:solidFill>
                <a:latin typeface="微软雅黑" panose="020B0503020204020204" pitchFamily="34" charset="-122"/>
                <a:ea typeface="微软雅黑" panose="020B0503020204020204" pitchFamily="34" charset="-122"/>
              </a:rPr>
              <a:t>20XX</a:t>
            </a:r>
            <a:endParaRPr lang="zh-CN" altLang="en-US" sz="6600" dirty="0">
              <a:solidFill>
                <a:srgbClr val="4F5D70"/>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700339" y="4371975"/>
            <a:ext cx="2387600" cy="0"/>
          </a:xfrm>
          <a:prstGeom prst="line">
            <a:avLst/>
          </a:prstGeom>
          <a:ln w="3175">
            <a:solidFill>
              <a:srgbClr val="4F5D70">
                <a:alpha val="40000"/>
              </a:srgbClr>
            </a:solidFill>
            <a:head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7154863" y="4371975"/>
            <a:ext cx="2354263" cy="0"/>
          </a:xfrm>
          <a:prstGeom prst="line">
            <a:avLst/>
          </a:prstGeom>
          <a:ln w="3175">
            <a:solidFill>
              <a:srgbClr val="4F5D70">
                <a:alpha val="40000"/>
              </a:srgb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5" name="文本框 29"/>
          <p:cNvSpPr txBox="1">
            <a:spLocks noChangeArrowheads="1"/>
          </p:cNvSpPr>
          <p:nvPr/>
        </p:nvSpPr>
        <p:spPr bwMode="auto">
          <a:xfrm>
            <a:off x="3626069" y="4165602"/>
            <a:ext cx="53760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汇报人</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优</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品</a:t>
            </a: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rPr>
              <a:t>PPT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汇报时间：</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XX</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XX</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月</a:t>
            </a:r>
          </a:p>
        </p:txBody>
      </p:sp>
    </p:spTree>
    <p:extLst>
      <p:ext uri="{BB962C8B-B14F-4D97-AF65-F5344CB8AC3E}">
        <p14:creationId xmlns:p14="http://schemas.microsoft.com/office/powerpoint/2010/main" val="42081206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by="(-#ppt_w*2)" calcmode="lin" valueType="num">
                                      <p:cBhvr rctx="PPT">
                                        <p:cTn id="13" dur="500" autoRev="1" fill="hold">
                                          <p:stCondLst>
                                            <p:cond delay="0"/>
                                          </p:stCondLst>
                                        </p:cTn>
                                        <p:tgtEl>
                                          <p:spTgt spid="7"/>
                                        </p:tgtEl>
                                        <p:attrNameLst>
                                          <p:attrName>ppt_w</p:attrName>
                                        </p:attrNameLst>
                                      </p:cBhvr>
                                    </p:anim>
                                    <p:anim by="(#ppt_w*0.50)" calcmode="lin" valueType="num">
                                      <p:cBhvr>
                                        <p:cTn id="14" dur="500" decel="50000" autoRev="1" fill="hold">
                                          <p:stCondLst>
                                            <p:cond delay="0"/>
                                          </p:stCondLst>
                                        </p:cTn>
                                        <p:tgtEl>
                                          <p:spTgt spid="7"/>
                                        </p:tgtEl>
                                        <p:attrNameLst>
                                          <p:attrName>ppt_x</p:attrName>
                                        </p:attrNameLst>
                                      </p:cBhvr>
                                    </p:anim>
                                    <p:anim from="(-#ppt_h/2)" to="(#ppt_y)" calcmode="lin" valueType="num">
                                      <p:cBhvr>
                                        <p:cTn id="15" dur="1000" fill="hold">
                                          <p:stCondLst>
                                            <p:cond delay="0"/>
                                          </p:stCondLst>
                                        </p:cTn>
                                        <p:tgtEl>
                                          <p:spTgt spid="7"/>
                                        </p:tgtEl>
                                        <p:attrNameLst>
                                          <p:attrName>ppt_y</p:attrName>
                                        </p:attrNameLst>
                                      </p:cBhvr>
                                    </p:anim>
                                    <p:animRot by="21600000">
                                      <p:cBhvr>
                                        <p:cTn id="16" dur="1000" fill="hold">
                                          <p:stCondLst>
                                            <p:cond delay="0"/>
                                          </p:stCondLst>
                                        </p:cTn>
                                        <p:tgtEl>
                                          <p:spTgt spid="7"/>
                                        </p:tgtEl>
                                        <p:attrNameLst>
                                          <p:attrName>r</p:attrName>
                                        </p:attrNameLst>
                                      </p:cBhvr>
                                    </p:animRot>
                                  </p:childTnLst>
                                </p:cTn>
                              </p:par>
                            </p:childTnLst>
                          </p:cTn>
                        </p:par>
                        <p:par>
                          <p:cTn id="17" fill="hold">
                            <p:stCondLst>
                              <p:cond delay="25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par>
                                <p:cTn id="21" presetID="22" presetClass="entr" presetSubtype="2"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500"/>
                                        <p:tgtEl>
                                          <p:spTgt spid="14"/>
                                        </p:tgtEl>
                                      </p:cBhvr>
                                    </p:animEffect>
                                  </p:childTnLst>
                                </p:cTn>
                              </p:par>
                            </p:childTnLst>
                          </p:cTn>
                        </p:par>
                        <p:par>
                          <p:cTn id="24" fill="hold">
                            <p:stCondLst>
                              <p:cond delay="3000"/>
                            </p:stCondLst>
                            <p:childTnLst>
                              <p:par>
                                <p:cTn id="25" presetID="53" presetClass="entr" presetSubtype="16"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3500"/>
                            </p:stCondLst>
                            <p:childTnLst>
                              <p:par>
                                <p:cTn id="31" presetID="22" presetClass="entr" presetSubtype="1"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up)">
                                      <p:cBhvr>
                                        <p:cTn id="33" dur="500"/>
                                        <p:tgtEl>
                                          <p:spTgt spid="4"/>
                                        </p:tgtEl>
                                      </p:cBhvr>
                                    </p:animEffect>
                                  </p:childTnLst>
                                </p:cTn>
                              </p:par>
                              <p:par>
                                <p:cTn id="34" presetID="22" presetClass="entr" presetSubtype="4"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down)">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64085" y="2943700"/>
            <a:ext cx="4128459" cy="738664"/>
          </a:xfrm>
          <a:prstGeom prst="rect">
            <a:avLst/>
          </a:prstGeom>
          <a:noFill/>
          <a:ln>
            <a:noFill/>
            <a:prstDash val="sysDash"/>
          </a:ln>
        </p:spPr>
        <p:txBody>
          <a:bodyPr wrap="square" rtlCol="0">
            <a:spAutoFit/>
          </a:bodyPr>
          <a:lstStyle/>
          <a:p>
            <a:pPr algn="just"/>
            <a:r>
              <a:rPr lang="zh-CN" altLang="en-US" sz="14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输入你的文字 输入你的文字 输入你的文字 输入你的文字 输入你的文字</a:t>
            </a:r>
          </a:p>
        </p:txBody>
      </p:sp>
      <p:sp>
        <p:nvSpPr>
          <p:cNvPr id="3" name="TextBox 2"/>
          <p:cNvSpPr txBox="1"/>
          <p:nvPr/>
        </p:nvSpPr>
        <p:spPr>
          <a:xfrm>
            <a:off x="6864085" y="4784414"/>
            <a:ext cx="4128459" cy="738664"/>
          </a:xfrm>
          <a:prstGeom prst="rect">
            <a:avLst/>
          </a:prstGeom>
          <a:noFill/>
          <a:ln>
            <a:noFill/>
            <a:prstDash val="sysDash"/>
          </a:ln>
        </p:spPr>
        <p:txBody>
          <a:bodyPr wrap="square" rtlCol="0">
            <a:spAutoFit/>
          </a:bodyPr>
          <a:lstStyle/>
          <a:p>
            <a:pPr algn="just"/>
            <a:r>
              <a:rPr lang="zh-CN" altLang="en-US" sz="14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输入你的文字 输入你的文字 输入你的文字 输入你的文字 输入你的文字</a:t>
            </a:r>
          </a:p>
        </p:txBody>
      </p:sp>
      <p:sp>
        <p:nvSpPr>
          <p:cNvPr id="4" name="矩形 3"/>
          <p:cNvSpPr/>
          <p:nvPr/>
        </p:nvSpPr>
        <p:spPr>
          <a:xfrm>
            <a:off x="6768075" y="2292461"/>
            <a:ext cx="96011" cy="1420681"/>
          </a:xfrm>
          <a:prstGeom prst="rect">
            <a:avLst/>
          </a:pr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5" name="矩形 4"/>
          <p:cNvSpPr/>
          <p:nvPr/>
        </p:nvSpPr>
        <p:spPr>
          <a:xfrm>
            <a:off x="6768075" y="4133174"/>
            <a:ext cx="96011" cy="1420681"/>
          </a:xfrm>
          <a:prstGeom prst="rect">
            <a:avLst/>
          </a:pr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6" name="矩形 5"/>
          <p:cNvSpPr/>
          <p:nvPr/>
        </p:nvSpPr>
        <p:spPr>
          <a:xfrm>
            <a:off x="6864085" y="2275345"/>
            <a:ext cx="1791571" cy="420564"/>
          </a:xfrm>
          <a:prstGeom prst="rect">
            <a:avLst/>
          </a:prstGeom>
          <a:noFill/>
          <a:ln>
            <a:noFill/>
          </a:ln>
        </p:spPr>
        <p:txBody>
          <a:bodyPr wrap="square">
            <a:spAutoFit/>
          </a:bodyPr>
          <a:lstStyle/>
          <a:p>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添加小标题</a:t>
            </a:r>
          </a:p>
        </p:txBody>
      </p:sp>
      <p:sp>
        <p:nvSpPr>
          <p:cNvPr id="7" name="矩形 6"/>
          <p:cNvSpPr/>
          <p:nvPr/>
        </p:nvSpPr>
        <p:spPr>
          <a:xfrm>
            <a:off x="6864085" y="4136643"/>
            <a:ext cx="1791571" cy="420564"/>
          </a:xfrm>
          <a:prstGeom prst="rect">
            <a:avLst/>
          </a:prstGeom>
          <a:noFill/>
          <a:ln>
            <a:noFill/>
          </a:ln>
        </p:spPr>
        <p:txBody>
          <a:bodyPr wrap="square">
            <a:spAutoFit/>
          </a:bodyPr>
          <a:lstStyle/>
          <a:p>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添加小标题</a:t>
            </a:r>
          </a:p>
        </p:txBody>
      </p:sp>
      <p:grpSp>
        <p:nvGrpSpPr>
          <p:cNvPr id="8" name="组合 7"/>
          <p:cNvGrpSpPr/>
          <p:nvPr/>
        </p:nvGrpSpPr>
        <p:grpSpPr>
          <a:xfrm>
            <a:off x="1670776" y="1827164"/>
            <a:ext cx="4137192" cy="3822701"/>
            <a:chOff x="1179513" y="1211262"/>
            <a:chExt cx="2860675" cy="2867026"/>
          </a:xfrm>
          <a:solidFill>
            <a:srgbClr val="AED30B"/>
          </a:solidFill>
        </p:grpSpPr>
        <p:sp>
          <p:nvSpPr>
            <p:cNvPr id="9" name="Freeform 6"/>
            <p:cNvSpPr>
              <a:spLocks/>
            </p:cNvSpPr>
            <p:nvPr/>
          </p:nvSpPr>
          <p:spPr bwMode="auto">
            <a:xfrm>
              <a:off x="1706563" y="2568575"/>
              <a:ext cx="1806575" cy="455613"/>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rgbClr val="ED585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62560" tIns="81280" rIns="162560" bIns="81280" numCol="1" anchor="t" anchorCtr="0" compatLnSpc="1">
              <a:prstTxWarp prst="textNoShape">
                <a:avLst/>
              </a:prstTxWarp>
            </a:bodyPr>
            <a:lstStyle/>
            <a:p>
              <a:pPr fontAlgn="base">
                <a:spcBef>
                  <a:spcPct val="0"/>
                </a:spcBef>
                <a:spcAft>
                  <a:spcPct val="0"/>
                </a:spcAft>
              </a:pPr>
              <a:endParaRPr lang="zh-CN" altLang="en-US" sz="2400">
                <a:solidFill>
                  <a:schemeClr val="tx1">
                    <a:lumMod val="75000"/>
                    <a:lumOff val="25000"/>
                  </a:schemeClr>
                </a:solidFill>
              </a:endParaRPr>
            </a:p>
          </p:txBody>
        </p:sp>
        <p:sp>
          <p:nvSpPr>
            <p:cNvPr id="10" name="Freeform 7"/>
            <p:cNvSpPr>
              <a:spLocks/>
            </p:cNvSpPr>
            <p:nvPr/>
          </p:nvSpPr>
          <p:spPr bwMode="auto">
            <a:xfrm>
              <a:off x="2233613" y="1211262"/>
              <a:ext cx="752475" cy="758825"/>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rgbClr val="ED585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62560" tIns="81280" rIns="162560" bIns="81280" numCol="1" anchor="t" anchorCtr="0" compatLnSpc="1">
              <a:prstTxWarp prst="textNoShape">
                <a:avLst/>
              </a:prstTxWarp>
            </a:bodyPr>
            <a:lstStyle/>
            <a:p>
              <a:pPr fontAlgn="base">
                <a:spcBef>
                  <a:spcPct val="0"/>
                </a:spcBef>
                <a:spcAft>
                  <a:spcPct val="0"/>
                </a:spcAft>
              </a:pPr>
              <a:endParaRPr lang="zh-CN" altLang="en-US" sz="2400">
                <a:solidFill>
                  <a:schemeClr val="tx1">
                    <a:lumMod val="75000"/>
                    <a:lumOff val="25000"/>
                  </a:schemeClr>
                </a:solidFill>
              </a:endParaRPr>
            </a:p>
          </p:txBody>
        </p:sp>
        <p:sp>
          <p:nvSpPr>
            <p:cNvPr id="11" name="Freeform 8"/>
            <p:cNvSpPr>
              <a:spLocks/>
            </p:cNvSpPr>
            <p:nvPr/>
          </p:nvSpPr>
          <p:spPr bwMode="auto">
            <a:xfrm>
              <a:off x="1970088" y="2041525"/>
              <a:ext cx="1279525" cy="455613"/>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rgbClr val="4F5D7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62560" tIns="81280" rIns="162560" bIns="81280" numCol="1" anchor="t" anchorCtr="0" compatLnSpc="1">
              <a:prstTxWarp prst="textNoShape">
                <a:avLst/>
              </a:prstTxWarp>
            </a:bodyPr>
            <a:lstStyle/>
            <a:p>
              <a:pPr fontAlgn="base">
                <a:spcBef>
                  <a:spcPct val="0"/>
                </a:spcBef>
                <a:spcAft>
                  <a:spcPct val="0"/>
                </a:spcAft>
              </a:pPr>
              <a:endParaRPr lang="zh-CN" altLang="en-US" sz="2400">
                <a:solidFill>
                  <a:schemeClr val="tx1">
                    <a:lumMod val="75000"/>
                    <a:lumOff val="25000"/>
                  </a:schemeClr>
                </a:solidFill>
              </a:endParaRPr>
            </a:p>
          </p:txBody>
        </p:sp>
        <p:sp>
          <p:nvSpPr>
            <p:cNvPr id="12" name="Freeform 9"/>
            <p:cNvSpPr>
              <a:spLocks/>
            </p:cNvSpPr>
            <p:nvPr/>
          </p:nvSpPr>
          <p:spPr bwMode="auto">
            <a:xfrm>
              <a:off x="1179513" y="3622675"/>
              <a:ext cx="2860675" cy="455613"/>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rgbClr val="ED585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62560" tIns="81280" rIns="162560" bIns="81280" numCol="1" anchor="t" anchorCtr="0" compatLnSpc="1">
              <a:prstTxWarp prst="textNoShape">
                <a:avLst/>
              </a:prstTxWarp>
            </a:bodyPr>
            <a:lstStyle/>
            <a:p>
              <a:pPr fontAlgn="base">
                <a:spcBef>
                  <a:spcPct val="0"/>
                </a:spcBef>
                <a:spcAft>
                  <a:spcPct val="0"/>
                </a:spcAft>
              </a:pPr>
              <a:endParaRPr lang="zh-CN" altLang="en-US" sz="2400">
                <a:solidFill>
                  <a:schemeClr val="tx1">
                    <a:lumMod val="75000"/>
                    <a:lumOff val="25000"/>
                  </a:schemeClr>
                </a:solidFill>
              </a:endParaRPr>
            </a:p>
          </p:txBody>
        </p:sp>
        <p:sp>
          <p:nvSpPr>
            <p:cNvPr id="13" name="Freeform 10"/>
            <p:cNvSpPr>
              <a:spLocks/>
            </p:cNvSpPr>
            <p:nvPr/>
          </p:nvSpPr>
          <p:spPr bwMode="auto">
            <a:xfrm>
              <a:off x="1443038" y="3095625"/>
              <a:ext cx="2333625" cy="455613"/>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rgbClr val="4F5D7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sp>
        <p:nvSpPr>
          <p:cNvPr id="14" name="矩形 1"/>
          <p:cNvSpPr>
            <a:spLocks noChangeArrowheads="1"/>
          </p:cNvSpPr>
          <p:nvPr/>
        </p:nvSpPr>
        <p:spPr bwMode="auto">
          <a:xfrm>
            <a:off x="2831638" y="5001307"/>
            <a:ext cx="2878585" cy="47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fontAlgn="base">
              <a:lnSpc>
                <a:spcPct val="150000"/>
              </a:lnSpc>
              <a:spcBef>
                <a:spcPct val="0"/>
              </a:spcBef>
              <a:spcAft>
                <a:spcPct val="0"/>
              </a:spcAft>
            </a:pPr>
            <a:r>
              <a:rPr lang="zh-CN" altLang="en-US" sz="1867" dirty="0">
                <a:solidFill>
                  <a:schemeClr val="bg1"/>
                </a:solidFill>
                <a:latin typeface="微软雅黑" pitchFamily="34" charset="-122"/>
                <a:ea typeface="微软雅黑" pitchFamily="34" charset="-122"/>
              </a:rPr>
              <a:t>添加你的标题</a:t>
            </a:r>
            <a:endParaRPr lang="zh-CN" altLang="zh-CN" sz="1867" dirty="0">
              <a:solidFill>
                <a:schemeClr val="bg1"/>
              </a:solidFill>
              <a:latin typeface="微软雅黑" pitchFamily="34" charset="-122"/>
              <a:ea typeface="微软雅黑" pitchFamily="34" charset="-122"/>
            </a:endParaRPr>
          </a:p>
        </p:txBody>
      </p:sp>
      <p:sp>
        <p:nvSpPr>
          <p:cNvPr id="15" name="矩形 1"/>
          <p:cNvSpPr>
            <a:spLocks noChangeArrowheads="1"/>
          </p:cNvSpPr>
          <p:nvPr/>
        </p:nvSpPr>
        <p:spPr bwMode="auto">
          <a:xfrm>
            <a:off x="3017773" y="4403656"/>
            <a:ext cx="2214132" cy="39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fontAlgn="base">
              <a:lnSpc>
                <a:spcPct val="150000"/>
              </a:lnSpc>
              <a:spcBef>
                <a:spcPct val="0"/>
              </a:spcBef>
              <a:spcAft>
                <a:spcPct val="0"/>
              </a:spcAft>
            </a:pPr>
            <a:r>
              <a:rPr lang="zh-CN" altLang="en-US" sz="1467" dirty="0">
                <a:solidFill>
                  <a:schemeClr val="bg1"/>
                </a:solidFill>
                <a:latin typeface="微软雅黑" pitchFamily="34" charset="-122"/>
                <a:ea typeface="微软雅黑" pitchFamily="34" charset="-122"/>
              </a:rPr>
              <a:t>添加你的标题</a:t>
            </a:r>
            <a:endParaRPr lang="zh-CN" altLang="zh-CN" sz="1467" dirty="0">
              <a:solidFill>
                <a:schemeClr val="bg1"/>
              </a:solidFill>
              <a:latin typeface="微软雅黑" pitchFamily="34" charset="-122"/>
              <a:ea typeface="微软雅黑" pitchFamily="34" charset="-122"/>
            </a:endParaRPr>
          </a:p>
        </p:txBody>
      </p:sp>
      <p:sp>
        <p:nvSpPr>
          <p:cNvPr id="16" name="矩形 1"/>
          <p:cNvSpPr>
            <a:spLocks noChangeArrowheads="1"/>
          </p:cNvSpPr>
          <p:nvPr/>
        </p:nvSpPr>
        <p:spPr bwMode="auto">
          <a:xfrm>
            <a:off x="3134533" y="3730130"/>
            <a:ext cx="1312687" cy="39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fontAlgn="base">
              <a:lnSpc>
                <a:spcPct val="150000"/>
              </a:lnSpc>
              <a:spcBef>
                <a:spcPct val="0"/>
              </a:spcBef>
              <a:spcAft>
                <a:spcPct val="0"/>
              </a:spcAft>
            </a:pPr>
            <a:r>
              <a:rPr lang="zh-CN" altLang="en-US" sz="1467" dirty="0">
                <a:solidFill>
                  <a:schemeClr val="bg1"/>
                </a:solidFill>
                <a:latin typeface="微软雅黑" pitchFamily="34" charset="-122"/>
                <a:ea typeface="微软雅黑" pitchFamily="34" charset="-122"/>
              </a:rPr>
              <a:t>添加你的标题</a:t>
            </a:r>
            <a:endParaRPr lang="zh-CN" altLang="zh-CN" sz="1467" dirty="0">
              <a:solidFill>
                <a:schemeClr val="bg1"/>
              </a:solidFill>
              <a:latin typeface="微软雅黑" pitchFamily="34" charset="-122"/>
              <a:ea typeface="微软雅黑" pitchFamily="34" charset="-122"/>
            </a:endParaRPr>
          </a:p>
        </p:txBody>
      </p:sp>
      <p:sp>
        <p:nvSpPr>
          <p:cNvPr id="17" name="矩形 1"/>
          <p:cNvSpPr>
            <a:spLocks noChangeArrowheads="1"/>
          </p:cNvSpPr>
          <p:nvPr/>
        </p:nvSpPr>
        <p:spPr bwMode="auto">
          <a:xfrm>
            <a:off x="3307687" y="3056603"/>
            <a:ext cx="966376" cy="39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fontAlgn="base">
              <a:lnSpc>
                <a:spcPct val="150000"/>
              </a:lnSpc>
              <a:spcBef>
                <a:spcPct val="0"/>
              </a:spcBef>
              <a:spcAft>
                <a:spcPct val="0"/>
              </a:spcAft>
            </a:pPr>
            <a:r>
              <a:rPr lang="zh-CN" altLang="en-US" sz="1467" dirty="0">
                <a:solidFill>
                  <a:schemeClr val="bg1"/>
                </a:solidFill>
                <a:latin typeface="微软雅黑" pitchFamily="34" charset="-122"/>
                <a:ea typeface="微软雅黑" pitchFamily="34" charset="-122"/>
              </a:rPr>
              <a:t>添加标题</a:t>
            </a:r>
            <a:endParaRPr lang="zh-CN" altLang="zh-CN" sz="1467" dirty="0">
              <a:solidFill>
                <a:schemeClr val="bg1"/>
              </a:solidFill>
              <a:latin typeface="微软雅黑" pitchFamily="34" charset="-122"/>
              <a:ea typeface="微软雅黑" pitchFamily="34" charset="-122"/>
            </a:endParaRPr>
          </a:p>
        </p:txBody>
      </p:sp>
      <p:sp>
        <p:nvSpPr>
          <p:cNvPr id="18" name="矩形 1"/>
          <p:cNvSpPr>
            <a:spLocks noChangeArrowheads="1"/>
          </p:cNvSpPr>
          <p:nvPr/>
        </p:nvSpPr>
        <p:spPr bwMode="auto">
          <a:xfrm>
            <a:off x="3464073" y="2343236"/>
            <a:ext cx="653607" cy="39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fontAlgn="base">
              <a:lnSpc>
                <a:spcPct val="150000"/>
              </a:lnSpc>
              <a:spcBef>
                <a:spcPct val="0"/>
              </a:spcBef>
              <a:spcAft>
                <a:spcPct val="0"/>
              </a:spcAft>
            </a:pPr>
            <a:r>
              <a:rPr lang="zh-CN" altLang="en-US" sz="1467" dirty="0">
                <a:solidFill>
                  <a:schemeClr val="bg1"/>
                </a:solidFill>
                <a:latin typeface="微软雅黑" pitchFamily="34" charset="-122"/>
                <a:ea typeface="微软雅黑" pitchFamily="34" charset="-122"/>
              </a:rPr>
              <a:t>标题</a:t>
            </a:r>
            <a:endParaRPr lang="zh-CN" altLang="zh-CN" sz="1467" dirty="0">
              <a:solidFill>
                <a:schemeClr val="bg1"/>
              </a:solidFill>
              <a:latin typeface="微软雅黑" pitchFamily="34" charset="-122"/>
              <a:ea typeface="微软雅黑" pitchFamily="34" charset="-122"/>
            </a:endParaRPr>
          </a:p>
        </p:txBody>
      </p:sp>
      <p:pic>
        <p:nvPicPr>
          <p:cNvPr id="19" name="图片 18"/>
          <p:cNvPicPr>
            <a:picLocks noChangeAspect="1"/>
          </p:cNvPicPr>
          <p:nvPr/>
        </p:nvPicPr>
        <p:blipFill rotWithShape="1">
          <a:blip r:embed="rId3" cstate="print">
            <a:extLst>
              <a:ext uri="{BEBA8EAE-BF5A-486C-A8C5-ECC9F3942E4B}">
                <a14:imgProps xmlns:a14="http://schemas.microsoft.com/office/drawing/2010/main">
                  <a14:imgLayer>
                    <a14:imgEffect>
                      <a14:backgroundRemoval t="0" b="100000" l="0" r="100000">
                        <a14:foregroundMark x1="16240" y1="2973" x2="15614" y2="13362"/>
                        <a14:foregroundMark x1="2559" y1="99798" x2="2559" y2="99971"/>
                        <a14:backgroundMark x1="20574" y1="20433" x2="27102" y2="14921"/>
                      </a14:backgroundRemoval>
                    </a14:imgEffect>
                  </a14:imgLayer>
                </a14:imgProps>
              </a:ext>
              <a:ext uri="{28A0092B-C50C-407E-A947-70E740481C1C}">
                <a14:useLocalDpi xmlns:a14="http://schemas.microsoft.com/office/drawing/2010/main" val="0"/>
              </a:ext>
            </a:extLst>
          </a:blip>
          <a:srcRect/>
          <a:stretch/>
        </p:blipFill>
        <p:spPr>
          <a:xfrm rot="1741537" flipH="1">
            <a:off x="920400" y="2070535"/>
            <a:ext cx="1877192" cy="3396549"/>
          </a:xfrm>
          <a:prstGeom prst="rect">
            <a:avLst/>
          </a:prstGeom>
        </p:spPr>
      </p:pic>
      <p:sp>
        <p:nvSpPr>
          <p:cNvPr id="20" name="矩形 80"/>
          <p:cNvSpPr>
            <a:spLocks noChangeArrowheads="1"/>
          </p:cNvSpPr>
          <p:nvPr/>
        </p:nvSpPr>
        <p:spPr bwMode="auto">
          <a:xfrm>
            <a:off x="834952" y="35510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我的优势</a:t>
            </a:r>
          </a:p>
        </p:txBody>
      </p:sp>
    </p:spTree>
    <p:extLst>
      <p:ext uri="{BB962C8B-B14F-4D97-AF65-F5344CB8AC3E}">
        <p14:creationId xmlns:p14="http://schemas.microsoft.com/office/powerpoint/2010/main" val="3850425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53" presetClass="entr" presetSubtype="16" fill="hold" grpId="0" nodeType="withEffect">
                                  <p:stCondLst>
                                    <p:cond delay="125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53" presetClass="entr" presetSubtype="16" fill="hold" grpId="0" nodeType="withEffect">
                                  <p:stCondLst>
                                    <p:cond delay="125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grpId="0" nodeType="withEffect">
                                  <p:stCondLst>
                                    <p:cond delay="125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par>
                                <p:cTn id="29" presetID="53" presetClass="entr" presetSubtype="16" fill="hold" grpId="0" nodeType="withEffect">
                                  <p:stCondLst>
                                    <p:cond delay="125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12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16" presetClass="entr" presetSubtype="42" fill="hold" nodeType="withEffect">
                                  <p:stCondLst>
                                    <p:cond delay="1750"/>
                                  </p:stCondLst>
                                  <p:childTnLst>
                                    <p:set>
                                      <p:cBhvr>
                                        <p:cTn id="40" dur="1" fill="hold">
                                          <p:stCondLst>
                                            <p:cond delay="0"/>
                                          </p:stCondLst>
                                        </p:cTn>
                                        <p:tgtEl>
                                          <p:spTgt spid="19"/>
                                        </p:tgtEl>
                                        <p:attrNameLst>
                                          <p:attrName>style.visibility</p:attrName>
                                        </p:attrNameLst>
                                      </p:cBhvr>
                                      <p:to>
                                        <p:strVal val="visible"/>
                                      </p:to>
                                    </p:set>
                                    <p:animEffect transition="in" filter="barn(outHorizontal)">
                                      <p:cBhvr>
                                        <p:cTn id="41" dur="750"/>
                                        <p:tgtEl>
                                          <p:spTgt spid="19"/>
                                        </p:tgtEl>
                                      </p:cBhvr>
                                    </p:animEffect>
                                  </p:childTnLst>
                                </p:cTn>
                              </p:par>
                              <p:par>
                                <p:cTn id="42" presetID="22" presetClass="entr" presetSubtype="4" fill="hold" grpId="0" nodeType="withEffect">
                                  <p:stCondLst>
                                    <p:cond delay="2500"/>
                                  </p:stCondLst>
                                  <p:childTnLst>
                                    <p:set>
                                      <p:cBhvr>
                                        <p:cTn id="43" dur="1" fill="hold">
                                          <p:stCondLst>
                                            <p:cond delay="0"/>
                                          </p:stCondLst>
                                        </p:cTn>
                                        <p:tgtEl>
                                          <p:spTgt spid="4"/>
                                        </p:tgtEl>
                                        <p:attrNameLst>
                                          <p:attrName>style.visibility</p:attrName>
                                        </p:attrNameLst>
                                      </p:cBhvr>
                                      <p:to>
                                        <p:strVal val="visible"/>
                                      </p:to>
                                    </p:set>
                                    <p:animEffect transition="in" filter="wipe(down)">
                                      <p:cBhvr>
                                        <p:cTn id="44" dur="500"/>
                                        <p:tgtEl>
                                          <p:spTgt spid="4"/>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par>
                                <p:cTn id="48" presetID="22" presetClass="entr" presetSubtype="8" fill="hold" grpId="0" nodeType="withEffect">
                                  <p:stCondLst>
                                    <p:cond delay="275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par>
                                <p:cTn id="51" presetID="22" presetClass="entr" presetSubtype="8" fill="hold" grpId="0" nodeType="withEffect">
                                  <p:stCondLst>
                                    <p:cond delay="275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par>
                                <p:cTn id="54" presetID="22" presetClass="entr" presetSubtype="8" fill="hold" grpId="0" nodeType="withEffect">
                                  <p:stCondLst>
                                    <p:cond delay="275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par>
                                <p:cTn id="57" presetID="22" presetClass="entr" presetSubtype="8" fill="hold" grpId="0" nodeType="withEffect">
                                  <p:stCondLst>
                                    <p:cond delay="275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p:bldP spid="7" grpId="0"/>
      <p:bldP spid="14" grpId="0"/>
      <p:bldP spid="15" grpId="0"/>
      <p:bldP spid="16" grpId="0"/>
      <p:bldP spid="17" grpId="0"/>
      <p:bldP spid="18"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5"/>
          <p:cNvSpPr>
            <a:spLocks noChangeArrowheads="1"/>
          </p:cNvSpPr>
          <p:nvPr/>
        </p:nvSpPr>
        <p:spPr bwMode="auto">
          <a:xfrm>
            <a:off x="4926084" y="2540332"/>
            <a:ext cx="2396789" cy="2379133"/>
          </a:xfrm>
          <a:prstGeom prst="ellipse">
            <a:avLst/>
          </a:prstGeom>
          <a:noFill/>
          <a:ln w="19050" cap="rnd">
            <a:solidFill>
              <a:srgbClr val="808080"/>
            </a:solidFill>
            <a:prstDash val="sysDot"/>
            <a:round/>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zh-CN" sz="2400" dirty="0">
                <a:solidFill>
                  <a:srgbClr val="080808"/>
                </a:solidFill>
                <a:latin typeface="微软雅黑 Light" panose="020B0502040204020203" pitchFamily="34" charset="-122"/>
                <a:ea typeface="微软雅黑 Light" panose="020B0502040204020203" pitchFamily="34" charset="-122"/>
              </a:rPr>
              <a:t>单击此处</a:t>
            </a:r>
          </a:p>
          <a:p>
            <a:pPr algn="ctr" eaLnBrk="1" hangingPunct="1"/>
            <a:r>
              <a:rPr lang="zh-CN" altLang="zh-CN" sz="2400" dirty="0">
                <a:solidFill>
                  <a:srgbClr val="080808"/>
                </a:solidFill>
                <a:latin typeface="微软雅黑 Light" panose="020B0502040204020203" pitchFamily="34" charset="-122"/>
                <a:ea typeface="微软雅黑 Light" panose="020B0502040204020203" pitchFamily="34" charset="-122"/>
              </a:rPr>
              <a:t>添加文字</a:t>
            </a:r>
          </a:p>
        </p:txBody>
      </p:sp>
      <p:grpSp>
        <p:nvGrpSpPr>
          <p:cNvPr id="35" name="组合 34"/>
          <p:cNvGrpSpPr/>
          <p:nvPr/>
        </p:nvGrpSpPr>
        <p:grpSpPr>
          <a:xfrm>
            <a:off x="3965117" y="1244932"/>
            <a:ext cx="4279900" cy="4991100"/>
            <a:chOff x="3178373" y="807368"/>
            <a:chExt cx="3209925" cy="3743325"/>
          </a:xfrm>
        </p:grpSpPr>
        <p:grpSp>
          <p:nvGrpSpPr>
            <p:cNvPr id="36" name="组合 35"/>
            <p:cNvGrpSpPr/>
            <p:nvPr/>
          </p:nvGrpSpPr>
          <p:grpSpPr>
            <a:xfrm>
              <a:off x="3178373" y="807368"/>
              <a:ext cx="3209925" cy="3743325"/>
              <a:chOff x="3178373" y="807368"/>
              <a:chExt cx="3209925" cy="3743325"/>
            </a:xfrm>
          </p:grpSpPr>
          <p:grpSp>
            <p:nvGrpSpPr>
              <p:cNvPr id="38" name="Group 6"/>
              <p:cNvGrpSpPr>
                <a:grpSpLocks/>
              </p:cNvGrpSpPr>
              <p:nvPr/>
            </p:nvGrpSpPr>
            <p:grpSpPr bwMode="auto">
              <a:xfrm rot="5400000">
                <a:off x="2911673" y="1074068"/>
                <a:ext cx="3743325" cy="3209925"/>
                <a:chOff x="0" y="0"/>
                <a:chExt cx="3140" cy="2691"/>
              </a:xfrm>
            </p:grpSpPr>
            <p:sp>
              <p:nvSpPr>
                <p:cNvPr id="40" name="未知"/>
                <p:cNvSpPr>
                  <a:spLocks/>
                </p:cNvSpPr>
                <p:nvPr/>
              </p:nvSpPr>
              <p:spPr bwMode="auto">
                <a:xfrm>
                  <a:off x="0" y="896"/>
                  <a:ext cx="2848" cy="1795"/>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8"/>
                    <a:gd name="T181" fmla="*/ 0 h 1795"/>
                    <a:gd name="T182" fmla="*/ 2848 w 2848"/>
                    <a:gd name="T183" fmla="*/ 1795 h 179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1" y="994"/>
                      </a:lnTo>
                      <a:lnTo>
                        <a:pt x="2711" y="999"/>
                      </a:lnTo>
                      <a:lnTo>
                        <a:pt x="2702" y="1002"/>
                      </a:lnTo>
                      <a:lnTo>
                        <a:pt x="2691" y="1003"/>
                      </a:lnTo>
                      <a:lnTo>
                        <a:pt x="2681" y="1002"/>
                      </a:lnTo>
                      <a:lnTo>
                        <a:pt x="2671" y="999"/>
                      </a:lnTo>
                      <a:lnTo>
                        <a:pt x="2662" y="994"/>
                      </a:lnTo>
                      <a:lnTo>
                        <a:pt x="2653" y="987"/>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solidFill>
                  <a:srgbClr val="4F5D7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41" name="未知"/>
                <p:cNvSpPr>
                  <a:spLocks/>
                </p:cNvSpPr>
                <p:nvPr/>
              </p:nvSpPr>
              <p:spPr bwMode="auto">
                <a:xfrm>
                  <a:off x="291" y="0"/>
                  <a:ext cx="2849" cy="1794"/>
                </a:xfrm>
                <a:custGeom>
                  <a:avLst/>
                  <a:gdLst>
                    <a:gd name="T0" fmla="*/ 2623 w 2849"/>
                    <a:gd name="T1" fmla="*/ 1311 h 1794"/>
                    <a:gd name="T2" fmla="*/ 2618 w 2849"/>
                    <a:gd name="T3" fmla="*/ 1208 h 1794"/>
                    <a:gd name="T4" fmla="*/ 2603 w 2849"/>
                    <a:gd name="T5" fmla="*/ 1106 h 1794"/>
                    <a:gd name="T6" fmla="*/ 2582 w 2849"/>
                    <a:gd name="T7" fmla="*/ 1008 h 1794"/>
                    <a:gd name="T8" fmla="*/ 2554 w 2849"/>
                    <a:gd name="T9" fmla="*/ 914 h 1794"/>
                    <a:gd name="T10" fmla="*/ 2518 w 2849"/>
                    <a:gd name="T11" fmla="*/ 822 h 1794"/>
                    <a:gd name="T12" fmla="*/ 2477 w 2849"/>
                    <a:gd name="T13" fmla="*/ 732 h 1794"/>
                    <a:gd name="T14" fmla="*/ 2430 w 2849"/>
                    <a:gd name="T15" fmla="*/ 647 h 1794"/>
                    <a:gd name="T16" fmla="*/ 2377 w 2849"/>
                    <a:gd name="T17" fmla="*/ 567 h 1794"/>
                    <a:gd name="T18" fmla="*/ 2318 w 2849"/>
                    <a:gd name="T19" fmla="*/ 489 h 1794"/>
                    <a:gd name="T20" fmla="*/ 2253 w 2849"/>
                    <a:gd name="T21" fmla="*/ 417 h 1794"/>
                    <a:gd name="T22" fmla="*/ 2183 w 2849"/>
                    <a:gd name="T23" fmla="*/ 350 h 1794"/>
                    <a:gd name="T24" fmla="*/ 2110 w 2849"/>
                    <a:gd name="T25" fmla="*/ 287 h 1794"/>
                    <a:gd name="T26" fmla="*/ 2031 w 2849"/>
                    <a:gd name="T27" fmla="*/ 229 h 1794"/>
                    <a:gd name="T28" fmla="*/ 1948 w 2849"/>
                    <a:gd name="T29" fmla="*/ 178 h 1794"/>
                    <a:gd name="T30" fmla="*/ 1862 w 2849"/>
                    <a:gd name="T31" fmla="*/ 132 h 1794"/>
                    <a:gd name="T32" fmla="*/ 1772 w 2849"/>
                    <a:gd name="T33" fmla="*/ 93 h 1794"/>
                    <a:gd name="T34" fmla="*/ 1679 w 2849"/>
                    <a:gd name="T35" fmla="*/ 60 h 1794"/>
                    <a:gd name="T36" fmla="*/ 1583 w 2849"/>
                    <a:gd name="T37" fmla="*/ 34 h 1794"/>
                    <a:gd name="T38" fmla="*/ 1484 w 2849"/>
                    <a:gd name="T39" fmla="*/ 15 h 1794"/>
                    <a:gd name="T40" fmla="*/ 1382 w 2849"/>
                    <a:gd name="T41" fmla="*/ 4 h 1794"/>
                    <a:gd name="T42" fmla="*/ 1278 w 2849"/>
                    <a:gd name="T43" fmla="*/ 0 h 1794"/>
                    <a:gd name="T44" fmla="*/ 1167 w 2849"/>
                    <a:gd name="T45" fmla="*/ 4 h 1794"/>
                    <a:gd name="T46" fmla="*/ 1007 w 2849"/>
                    <a:gd name="T47" fmla="*/ 27 h 1794"/>
                    <a:gd name="T48" fmla="*/ 852 w 2849"/>
                    <a:gd name="T49" fmla="*/ 68 h 1794"/>
                    <a:gd name="T50" fmla="*/ 704 w 2849"/>
                    <a:gd name="T51" fmla="*/ 128 h 1794"/>
                    <a:gd name="T52" fmla="*/ 568 w 2849"/>
                    <a:gd name="T53" fmla="*/ 203 h 1794"/>
                    <a:gd name="T54" fmla="*/ 440 w 2849"/>
                    <a:gd name="T55" fmla="*/ 293 h 1794"/>
                    <a:gd name="T56" fmla="*/ 324 w 2849"/>
                    <a:gd name="T57" fmla="*/ 397 h 1794"/>
                    <a:gd name="T58" fmla="*/ 222 w 2849"/>
                    <a:gd name="T59" fmla="*/ 514 h 1794"/>
                    <a:gd name="T60" fmla="*/ 132 w 2849"/>
                    <a:gd name="T61" fmla="*/ 641 h 1794"/>
                    <a:gd name="T62" fmla="*/ 57 w 2849"/>
                    <a:gd name="T63" fmla="*/ 779 h 1794"/>
                    <a:gd name="T64" fmla="*/ 0 w 2849"/>
                    <a:gd name="T65" fmla="*/ 927 h 1794"/>
                    <a:gd name="T66" fmla="*/ 128 w 2849"/>
                    <a:gd name="T67" fmla="*/ 801 h 1794"/>
                    <a:gd name="T68" fmla="*/ 158 w 2849"/>
                    <a:gd name="T69" fmla="*/ 791 h 1794"/>
                    <a:gd name="T70" fmla="*/ 178 w 2849"/>
                    <a:gd name="T71" fmla="*/ 795 h 1794"/>
                    <a:gd name="T72" fmla="*/ 433 w 2849"/>
                    <a:gd name="T73" fmla="*/ 1045 h 1794"/>
                    <a:gd name="T74" fmla="*/ 459 w 2849"/>
                    <a:gd name="T75" fmla="*/ 981 h 1794"/>
                    <a:gd name="T76" fmla="*/ 506 w 2849"/>
                    <a:gd name="T77" fmla="*/ 890 h 1794"/>
                    <a:gd name="T78" fmla="*/ 563 w 2849"/>
                    <a:gd name="T79" fmla="*/ 805 h 1794"/>
                    <a:gd name="T80" fmla="*/ 628 w 2849"/>
                    <a:gd name="T81" fmla="*/ 727 h 1794"/>
                    <a:gd name="T82" fmla="*/ 702 w 2849"/>
                    <a:gd name="T83" fmla="*/ 658 h 1794"/>
                    <a:gd name="T84" fmla="*/ 784 w 2849"/>
                    <a:gd name="T85" fmla="*/ 596 h 1794"/>
                    <a:gd name="T86" fmla="*/ 872 w 2849"/>
                    <a:gd name="T87" fmla="*/ 546 h 1794"/>
                    <a:gd name="T88" fmla="*/ 967 w 2849"/>
                    <a:gd name="T89" fmla="*/ 504 h 1794"/>
                    <a:gd name="T90" fmla="*/ 1066 w 2849"/>
                    <a:gd name="T91" fmla="*/ 473 h 1794"/>
                    <a:gd name="T92" fmla="*/ 1171 w 2849"/>
                    <a:gd name="T93" fmla="*/ 455 h 1794"/>
                    <a:gd name="T94" fmla="*/ 1278 w 2849"/>
                    <a:gd name="T95" fmla="*/ 448 h 1794"/>
                    <a:gd name="T96" fmla="*/ 1371 w 2849"/>
                    <a:gd name="T97" fmla="*/ 452 h 1794"/>
                    <a:gd name="T98" fmla="*/ 1503 w 2849"/>
                    <a:gd name="T99" fmla="*/ 476 h 1794"/>
                    <a:gd name="T100" fmla="*/ 1628 w 2849"/>
                    <a:gd name="T101" fmla="*/ 518 h 1794"/>
                    <a:gd name="T102" fmla="*/ 1744 w 2849"/>
                    <a:gd name="T103" fmla="*/ 577 h 1794"/>
                    <a:gd name="T104" fmla="*/ 1850 w 2849"/>
                    <a:gd name="T105" fmla="*/ 653 h 1794"/>
                    <a:gd name="T106" fmla="*/ 1943 w 2849"/>
                    <a:gd name="T107" fmla="*/ 742 h 1794"/>
                    <a:gd name="T108" fmla="*/ 2022 w 2849"/>
                    <a:gd name="T109" fmla="*/ 843 h 1794"/>
                    <a:gd name="T110" fmla="*/ 2087 w 2849"/>
                    <a:gd name="T111" fmla="*/ 956 h 1794"/>
                    <a:gd name="T112" fmla="*/ 2136 w 2849"/>
                    <a:gd name="T113" fmla="*/ 1078 h 1794"/>
                    <a:gd name="T114" fmla="*/ 2165 w 2849"/>
                    <a:gd name="T115" fmla="*/ 1208 h 1794"/>
                    <a:gd name="T116" fmla="*/ 2176 w 2849"/>
                    <a:gd name="T117" fmla="*/ 1345 h 1794"/>
                    <a:gd name="T118" fmla="*/ 2849 w 2849"/>
                    <a:gd name="T119" fmla="*/ 1345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solidFill>
                  <a:srgbClr val="ED585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grpSp>
          <p:sp>
            <p:nvSpPr>
              <p:cNvPr id="39" name="WordArt 10"/>
              <p:cNvSpPr>
                <a:spLocks noChangeArrowheads="1" noChangeShapeType="1"/>
              </p:cNvSpPr>
              <p:nvPr/>
            </p:nvSpPr>
            <p:spPr bwMode="auto">
              <a:xfrm rot="16200000">
                <a:off x="3348236" y="1670968"/>
                <a:ext cx="2130425" cy="19843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275980"/>
                  </a:avLst>
                </a:prstTxWarp>
              </a:bodyPr>
              <a:lstStyle/>
              <a:p>
                <a:pPr algn="ctr"/>
                <a:r>
                  <a:rPr lang="zh-CN" altLang="en-US" sz="1067" kern="10" dirty="0">
                    <a:solidFill>
                      <a:srgbClr val="FFFFFF"/>
                    </a:solidFill>
                    <a:latin typeface="黑体"/>
                    <a:ea typeface="黑体"/>
                  </a:rPr>
                  <a:t>双击此处添加标题文字</a:t>
                </a:r>
              </a:p>
            </p:txBody>
          </p:sp>
        </p:grpSp>
        <p:sp>
          <p:nvSpPr>
            <p:cNvPr id="37" name="WordArt 9"/>
            <p:cNvSpPr>
              <a:spLocks noChangeArrowheads="1" noChangeShapeType="1"/>
            </p:cNvSpPr>
            <p:nvPr/>
          </p:nvSpPr>
          <p:spPr bwMode="auto">
            <a:xfrm rot="5400000">
              <a:off x="3760986" y="1553492"/>
              <a:ext cx="2414588" cy="22844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3041412"/>
                </a:avLst>
              </a:prstTxWarp>
            </a:bodyPr>
            <a:lstStyle/>
            <a:p>
              <a:pPr algn="ctr"/>
              <a:r>
                <a:rPr lang="zh-CN" altLang="en-US" sz="1067" kern="10" dirty="0">
                  <a:solidFill>
                    <a:srgbClr val="FFFFFF"/>
                  </a:solidFill>
                  <a:latin typeface="黑体"/>
                  <a:ea typeface="黑体"/>
                </a:rPr>
                <a:t>双击此处添加标题文字</a:t>
              </a:r>
            </a:p>
          </p:txBody>
        </p:sp>
      </p:grpSp>
      <p:grpSp>
        <p:nvGrpSpPr>
          <p:cNvPr id="4" name="组合 3"/>
          <p:cNvGrpSpPr/>
          <p:nvPr/>
        </p:nvGrpSpPr>
        <p:grpSpPr>
          <a:xfrm>
            <a:off x="8388952" y="3164747"/>
            <a:ext cx="2810934" cy="1685480"/>
            <a:chOff x="8388952" y="2996306"/>
            <a:chExt cx="2810934" cy="1685480"/>
          </a:xfrm>
        </p:grpSpPr>
        <p:sp>
          <p:nvSpPr>
            <p:cNvPr id="43" name="Line 11"/>
            <p:cNvSpPr>
              <a:spLocks noChangeShapeType="1"/>
            </p:cNvSpPr>
            <p:nvPr/>
          </p:nvSpPr>
          <p:spPr bwMode="auto">
            <a:xfrm rot="10800000">
              <a:off x="8388952" y="3548757"/>
              <a:ext cx="2810934" cy="0"/>
            </a:xfrm>
            <a:prstGeom prst="line">
              <a:avLst/>
            </a:prstGeom>
            <a:noFill/>
            <a:ln w="19050" cap="rnd">
              <a:solidFill>
                <a:schemeClr val="accent2"/>
              </a:solidFill>
              <a:prstDash val="sysDot"/>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sz="2400"/>
            </a:p>
          </p:txBody>
        </p:sp>
        <p:grpSp>
          <p:nvGrpSpPr>
            <p:cNvPr id="3" name="组合 2"/>
            <p:cNvGrpSpPr/>
            <p:nvPr/>
          </p:nvGrpSpPr>
          <p:grpSpPr>
            <a:xfrm>
              <a:off x="8704336" y="2996306"/>
              <a:ext cx="2284538" cy="1685480"/>
              <a:chOff x="8704336" y="2996306"/>
              <a:chExt cx="2284538" cy="1685480"/>
            </a:xfrm>
          </p:grpSpPr>
          <p:sp>
            <p:nvSpPr>
              <p:cNvPr id="44" name="AutoShape 13"/>
              <p:cNvSpPr>
                <a:spLocks noChangeArrowheads="1"/>
              </p:cNvSpPr>
              <p:nvPr/>
            </p:nvSpPr>
            <p:spPr bwMode="auto">
              <a:xfrm>
                <a:off x="8704336" y="2996306"/>
                <a:ext cx="2273301" cy="478367"/>
              </a:xfrm>
              <a:prstGeom prst="roundRect">
                <a:avLst>
                  <a:gd name="adj" fmla="val 16667"/>
                </a:avLst>
              </a:prstGeom>
              <a:solidFill>
                <a:srgbClr val="ED5858"/>
              </a:solidFill>
              <a:ln w="9525">
                <a:noFill/>
                <a:round/>
                <a:headEnd/>
                <a:tailEnd/>
              </a:ln>
              <a:effectLst/>
            </p:spPr>
            <p:txBody>
              <a:bodyPr wrap="none" anchor="ctr"/>
              <a:lstStyle/>
              <a:p>
                <a:pPr algn="ctr">
                  <a:defRPr/>
                </a:pPr>
                <a:r>
                  <a:rPr lang="zh-CN" altLang="en-US" dirty="0">
                    <a:solidFill>
                      <a:srgbClr val="FFFFFF"/>
                    </a:solidFill>
                    <a:latin typeface="微软雅黑 Light" panose="020B0502040204020203" pitchFamily="34" charset="-122"/>
                    <a:ea typeface="微软雅黑 Light" panose="020B0502040204020203" pitchFamily="34" charset="-122"/>
                  </a:rPr>
                  <a:t>点击此处添加标题</a:t>
                </a:r>
              </a:p>
            </p:txBody>
          </p:sp>
          <p:sp>
            <p:nvSpPr>
              <p:cNvPr id="45" name="Rectangle 17"/>
              <p:cNvSpPr>
                <a:spLocks noChangeArrowheads="1"/>
              </p:cNvSpPr>
              <p:nvPr/>
            </p:nvSpPr>
            <p:spPr bwMode="auto">
              <a:xfrm>
                <a:off x="8752364" y="3629190"/>
                <a:ext cx="223651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a:p>
                <a:pP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a:p>
                <a:pP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grpSp>
      <p:grpSp>
        <p:nvGrpSpPr>
          <p:cNvPr id="2" name="组合 1"/>
          <p:cNvGrpSpPr/>
          <p:nvPr/>
        </p:nvGrpSpPr>
        <p:grpSpPr>
          <a:xfrm>
            <a:off x="798584" y="3162631"/>
            <a:ext cx="3037417" cy="1687596"/>
            <a:chOff x="798584" y="2994190"/>
            <a:chExt cx="3037417" cy="1687596"/>
          </a:xfrm>
        </p:grpSpPr>
        <p:sp>
          <p:nvSpPr>
            <p:cNvPr id="47" name="AutoShape 14"/>
            <p:cNvSpPr>
              <a:spLocks noChangeArrowheads="1"/>
            </p:cNvSpPr>
            <p:nvPr/>
          </p:nvSpPr>
          <p:spPr bwMode="auto">
            <a:xfrm>
              <a:off x="1149951" y="2994190"/>
              <a:ext cx="2273300" cy="478367"/>
            </a:xfrm>
            <a:prstGeom prst="roundRect">
              <a:avLst>
                <a:gd name="adj" fmla="val 16667"/>
              </a:avLst>
            </a:prstGeom>
            <a:solidFill>
              <a:srgbClr val="4F5D70"/>
            </a:solidFill>
            <a:ln w="9525">
              <a:noFill/>
              <a:round/>
              <a:headEnd/>
              <a:tailEnd/>
            </a:ln>
            <a:effectLst/>
          </p:spPr>
          <p:txBody>
            <a:bodyPr wrap="none" anchor="ctr"/>
            <a:lstStyle/>
            <a:p>
              <a:pPr algn="ctr">
                <a:defRPr/>
              </a:pPr>
              <a:r>
                <a:rPr lang="zh-CN" altLang="en-US" sz="1867" dirty="0">
                  <a:solidFill>
                    <a:srgbClr val="FFFFFF"/>
                  </a:solidFill>
                </a:rPr>
                <a:t>点击此处添加标题</a:t>
              </a:r>
            </a:p>
          </p:txBody>
        </p:sp>
        <p:sp>
          <p:nvSpPr>
            <p:cNvPr id="48" name="Line 15"/>
            <p:cNvSpPr>
              <a:spLocks noChangeShapeType="1"/>
            </p:cNvSpPr>
            <p:nvPr/>
          </p:nvSpPr>
          <p:spPr bwMode="auto">
            <a:xfrm>
              <a:off x="798584" y="3546639"/>
              <a:ext cx="3037417" cy="0"/>
            </a:xfrm>
            <a:prstGeom prst="line">
              <a:avLst/>
            </a:prstGeom>
            <a:noFill/>
            <a:ln w="19050" cap="rnd">
              <a:solidFill>
                <a:srgbClr val="4F5D70"/>
              </a:solidFill>
              <a:prstDash val="sysDot"/>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sz="2400"/>
            </a:p>
          </p:txBody>
        </p:sp>
        <p:sp>
          <p:nvSpPr>
            <p:cNvPr id="49" name="Rectangle 18"/>
            <p:cNvSpPr>
              <a:spLocks noChangeArrowheads="1"/>
            </p:cNvSpPr>
            <p:nvPr/>
          </p:nvSpPr>
          <p:spPr bwMode="auto">
            <a:xfrm>
              <a:off x="1183163" y="3629190"/>
              <a:ext cx="223651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a:p>
              <a:pP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a:p>
              <a:pP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sp>
        <p:nvSpPr>
          <p:cNvPr id="19" name="矩形 80"/>
          <p:cNvSpPr>
            <a:spLocks noChangeArrowheads="1"/>
          </p:cNvSpPr>
          <p:nvPr/>
        </p:nvSpPr>
        <p:spPr bwMode="auto">
          <a:xfrm>
            <a:off x="834952" y="35510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我的不足</a:t>
            </a:r>
          </a:p>
        </p:txBody>
      </p:sp>
    </p:spTree>
    <p:extLst>
      <p:ext uri="{BB962C8B-B14F-4D97-AF65-F5344CB8AC3E}">
        <p14:creationId xmlns:p14="http://schemas.microsoft.com/office/powerpoint/2010/main" val="23259564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childTnLst>
                          </p:cTn>
                        </p:par>
                        <p:par>
                          <p:cTn id="20" fill="hold">
                            <p:stCondLst>
                              <p:cond delay="1500"/>
                            </p:stCondLst>
                            <p:childTnLst>
                              <p:par>
                                <p:cTn id="21" presetID="8" presetClass="emph" presetSubtype="0" fill="hold" nodeType="afterEffect">
                                  <p:stCondLst>
                                    <p:cond delay="0"/>
                                  </p:stCondLst>
                                  <p:childTnLst>
                                    <p:animRot by="21600000">
                                      <p:cBhvr>
                                        <p:cTn id="22" dur="2000" fill="hold"/>
                                        <p:tgtEl>
                                          <p:spTgt spid="35"/>
                                        </p:tgtEl>
                                        <p:attrNameLst>
                                          <p:attrName>r</p:attrName>
                                        </p:attrNameLst>
                                      </p:cBhvr>
                                    </p:animRot>
                                  </p:childTnLst>
                                </p:cTn>
                              </p:par>
                            </p:childTnLst>
                          </p:cTn>
                        </p:par>
                        <p:par>
                          <p:cTn id="23" fill="hold">
                            <p:stCondLst>
                              <p:cond delay="3500"/>
                            </p:stCondLst>
                            <p:childTnLst>
                              <p:par>
                                <p:cTn id="24" presetID="37"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900" decel="100000" fill="hold"/>
                                        <p:tgtEl>
                                          <p:spTgt spid="2"/>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900" decel="100000" fill="hold"/>
                                        <p:tgtEl>
                                          <p:spTgt spid="4"/>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
          <p:cNvSpPr>
            <a:spLocks/>
          </p:cNvSpPr>
          <p:nvPr/>
        </p:nvSpPr>
        <p:spPr bwMode="auto">
          <a:xfrm>
            <a:off x="5058834" y="1994629"/>
            <a:ext cx="886884" cy="865716"/>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solidFill>
            <a:srgbClr val="ED5858"/>
          </a:solidFill>
          <a:ln>
            <a:noFill/>
          </a:ln>
          <a:effectLst/>
        </p:spPr>
        <p:txBody>
          <a:bodyPr lIns="91440" tIns="45720" rIns="91440" bIns="45720" anchor="ctr"/>
          <a:lstStyle/>
          <a:p>
            <a:pPr algn="ctr" defTabSz="1219170">
              <a:defRPr/>
            </a:pPr>
            <a:r>
              <a:rPr lang="en-AU" sz="1467" kern="0" dirty="0">
                <a:solidFill>
                  <a:schemeClr val="bg1"/>
                </a:solidFill>
                <a:latin typeface="Roboto Bold" charset="0"/>
              </a:rPr>
              <a:t>05</a:t>
            </a:r>
          </a:p>
          <a:p>
            <a:pPr algn="ctr" defTabSz="1219170">
              <a:defRPr/>
            </a:pPr>
            <a:endParaRPr lang="en-AU" sz="1467" kern="0" dirty="0">
              <a:solidFill>
                <a:schemeClr val="tx1">
                  <a:lumMod val="75000"/>
                  <a:lumOff val="25000"/>
                </a:schemeClr>
              </a:solidFill>
              <a:latin typeface="Roboto Bold" charset="0"/>
            </a:endParaRPr>
          </a:p>
        </p:txBody>
      </p:sp>
      <p:sp>
        <p:nvSpPr>
          <p:cNvPr id="3" name="Freeform 8"/>
          <p:cNvSpPr>
            <a:spLocks/>
          </p:cNvSpPr>
          <p:nvPr/>
        </p:nvSpPr>
        <p:spPr bwMode="auto">
          <a:xfrm>
            <a:off x="4400551" y="2752395"/>
            <a:ext cx="1545167" cy="1504949"/>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4F5D70"/>
          </a:solidFill>
          <a:ln>
            <a:noFill/>
          </a:ln>
          <a:effectLst/>
        </p:spPr>
        <p:txBody>
          <a:bodyPr lIns="91440" tIns="45720" rIns="91440" bIns="45720" anchor="ctr"/>
          <a:lstStyle/>
          <a:p>
            <a:pPr algn="ctr" defTabSz="1219170">
              <a:defRPr/>
            </a:pPr>
            <a:r>
              <a:rPr lang="en-AU" sz="2933" kern="0" dirty="0">
                <a:solidFill>
                  <a:schemeClr val="bg1"/>
                </a:solidFill>
                <a:latin typeface="Roboto Bold" charset="0"/>
              </a:rPr>
              <a:t>03</a:t>
            </a:r>
          </a:p>
          <a:p>
            <a:pPr algn="ctr" defTabSz="1219170">
              <a:defRPr/>
            </a:pPr>
            <a:endParaRPr lang="en-AU" sz="2933" kern="0" dirty="0">
              <a:solidFill>
                <a:schemeClr val="tx1">
                  <a:lumMod val="75000"/>
                  <a:lumOff val="25000"/>
                </a:schemeClr>
              </a:solidFill>
              <a:latin typeface="Roboto Bold" charset="0"/>
            </a:endParaRPr>
          </a:p>
        </p:txBody>
      </p:sp>
      <p:sp>
        <p:nvSpPr>
          <p:cNvPr id="4" name="Freeform 9"/>
          <p:cNvSpPr>
            <a:spLocks/>
          </p:cNvSpPr>
          <p:nvPr/>
        </p:nvSpPr>
        <p:spPr bwMode="auto">
          <a:xfrm>
            <a:off x="4400551" y="4028745"/>
            <a:ext cx="1545167" cy="1504951"/>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ED5858"/>
          </a:solidFill>
          <a:ln>
            <a:noFill/>
          </a:ln>
          <a:effectLst/>
        </p:spPr>
        <p:txBody>
          <a:bodyPr lIns="91440" tIns="45720" rIns="91440" bIns="45720" anchor="ctr"/>
          <a:lstStyle/>
          <a:p>
            <a:pPr algn="ctr" defTabSz="1219170">
              <a:defRPr/>
            </a:pPr>
            <a:r>
              <a:rPr lang="en-AU" sz="3467" kern="0" dirty="0">
                <a:solidFill>
                  <a:schemeClr val="bg1"/>
                </a:solidFill>
                <a:latin typeface="Roboto Bold" charset="0"/>
              </a:rPr>
              <a:t>01</a:t>
            </a:r>
          </a:p>
          <a:p>
            <a:pPr algn="ctr" defTabSz="1219170">
              <a:defRPr/>
            </a:pPr>
            <a:endParaRPr lang="en-AU" sz="3467" kern="0" dirty="0">
              <a:solidFill>
                <a:schemeClr val="tx1">
                  <a:lumMod val="75000"/>
                  <a:lumOff val="25000"/>
                </a:schemeClr>
              </a:solidFill>
              <a:latin typeface="Roboto Bold" charset="0"/>
            </a:endParaRPr>
          </a:p>
        </p:txBody>
      </p:sp>
      <p:sp>
        <p:nvSpPr>
          <p:cNvPr id="5" name="Freeform 10"/>
          <p:cNvSpPr>
            <a:spLocks/>
          </p:cNvSpPr>
          <p:nvPr/>
        </p:nvSpPr>
        <p:spPr bwMode="auto">
          <a:xfrm>
            <a:off x="5975351" y="4030861"/>
            <a:ext cx="1947333" cy="1894416"/>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rgbClr val="4F5D70"/>
          </a:solidFill>
          <a:ln>
            <a:noFill/>
          </a:ln>
          <a:effectLst/>
          <a:extLst/>
        </p:spPr>
        <p:txBody>
          <a:bodyPr lIns="91440" tIns="45720" rIns="91440" bIns="45720" anchor="ctr"/>
          <a:lstStyle/>
          <a:p>
            <a:pPr algn="ctr" defTabSz="1219170">
              <a:defRPr/>
            </a:pPr>
            <a:r>
              <a:rPr lang="en-AU" sz="4000" kern="0" dirty="0">
                <a:solidFill>
                  <a:schemeClr val="bg1"/>
                </a:solidFill>
                <a:latin typeface="Roboto Bold" charset="0"/>
              </a:rPr>
              <a:t>02</a:t>
            </a:r>
          </a:p>
          <a:p>
            <a:pPr algn="ctr" defTabSz="1219170">
              <a:defRPr/>
            </a:pPr>
            <a:endParaRPr lang="en-AU" sz="4000" kern="0" dirty="0">
              <a:solidFill>
                <a:schemeClr val="tx1">
                  <a:lumMod val="75000"/>
                  <a:lumOff val="25000"/>
                </a:schemeClr>
              </a:solidFill>
              <a:latin typeface="Roboto Bold" charset="0"/>
            </a:endParaRPr>
          </a:p>
        </p:txBody>
      </p:sp>
      <p:sp>
        <p:nvSpPr>
          <p:cNvPr id="6" name="Freeform 6"/>
          <p:cNvSpPr>
            <a:spLocks/>
          </p:cNvSpPr>
          <p:nvPr/>
        </p:nvSpPr>
        <p:spPr bwMode="auto">
          <a:xfrm>
            <a:off x="5975351" y="1670778"/>
            <a:ext cx="1293283" cy="1259417"/>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rgbClr val="4F5D70"/>
          </a:solidFill>
          <a:ln>
            <a:noFill/>
          </a:ln>
          <a:effectLst/>
        </p:spPr>
        <p:txBody>
          <a:bodyPr lIns="91440" tIns="45720" rIns="91440" bIns="45720" anchor="ctr"/>
          <a:lstStyle/>
          <a:p>
            <a:pPr algn="ctr" defTabSz="1219170">
              <a:defRPr/>
            </a:pPr>
            <a:r>
              <a:rPr lang="en-AU" sz="2000" kern="0" dirty="0">
                <a:solidFill>
                  <a:schemeClr val="bg1"/>
                </a:solidFill>
                <a:latin typeface="Roboto Bold" charset="0"/>
              </a:rPr>
              <a:t>06</a:t>
            </a:r>
          </a:p>
          <a:p>
            <a:pPr algn="ctr" defTabSz="1219170">
              <a:defRPr/>
            </a:pPr>
            <a:endParaRPr lang="en-AU" sz="2000" kern="0" dirty="0">
              <a:solidFill>
                <a:schemeClr val="tx1">
                  <a:lumMod val="75000"/>
                  <a:lumOff val="25000"/>
                </a:schemeClr>
              </a:solidFill>
              <a:latin typeface="Roboto Bold" charset="0"/>
            </a:endParaRPr>
          </a:p>
        </p:txBody>
      </p:sp>
      <p:sp>
        <p:nvSpPr>
          <p:cNvPr id="7" name="Freeform 5"/>
          <p:cNvSpPr>
            <a:spLocks/>
          </p:cNvSpPr>
          <p:nvPr/>
        </p:nvSpPr>
        <p:spPr bwMode="auto">
          <a:xfrm>
            <a:off x="5975351" y="2752395"/>
            <a:ext cx="1547283" cy="1504949"/>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rgbClr val="ED5858"/>
          </a:solidFill>
          <a:ln>
            <a:noFill/>
          </a:ln>
          <a:effectLst/>
        </p:spPr>
        <p:txBody>
          <a:bodyPr lIns="91440" tIns="45720" rIns="91440" bIns="45720" anchor="ctr"/>
          <a:lstStyle/>
          <a:p>
            <a:pPr algn="ctr" defTabSz="1219170">
              <a:defRPr/>
            </a:pPr>
            <a:r>
              <a:rPr lang="en-AU" sz="2933" kern="0" dirty="0">
                <a:solidFill>
                  <a:schemeClr val="bg1"/>
                </a:solidFill>
                <a:latin typeface="Roboto Bold" charset="0"/>
              </a:rPr>
              <a:t>04</a:t>
            </a:r>
          </a:p>
          <a:p>
            <a:pPr algn="ctr" defTabSz="1219170">
              <a:defRPr/>
            </a:pPr>
            <a:endParaRPr lang="en-AU" sz="2933" kern="0" dirty="0">
              <a:solidFill>
                <a:schemeClr val="tx1">
                  <a:lumMod val="75000"/>
                  <a:lumOff val="25000"/>
                </a:schemeClr>
              </a:solidFill>
              <a:latin typeface="Roboto Bold" charset="0"/>
            </a:endParaRPr>
          </a:p>
        </p:txBody>
      </p:sp>
      <p:grpSp>
        <p:nvGrpSpPr>
          <p:cNvPr id="8" name="Group 121"/>
          <p:cNvGrpSpPr>
            <a:grpSpLocks/>
          </p:cNvGrpSpPr>
          <p:nvPr/>
        </p:nvGrpSpPr>
        <p:grpSpPr bwMode="auto">
          <a:xfrm>
            <a:off x="911424" y="4479595"/>
            <a:ext cx="3360373" cy="950383"/>
            <a:chOff x="704636" y="5373216"/>
            <a:chExt cx="3359467" cy="950506"/>
          </a:xfrm>
        </p:grpSpPr>
        <p:sp>
          <p:nvSpPr>
            <p:cNvPr id="9" name="Text Placeholder 2"/>
            <p:cNvSpPr txBox="1">
              <a:spLocks/>
            </p:cNvSpPr>
            <p:nvPr/>
          </p:nvSpPr>
          <p:spPr>
            <a:xfrm>
              <a:off x="704636" y="5373216"/>
              <a:ext cx="2692898" cy="950506"/>
            </a:xfrm>
            <a:prstGeom prst="rect">
              <a:avLst/>
            </a:prstGeom>
          </p:spPr>
          <p:txBody>
            <a:bodyPr lIns="91440" tIns="45720" rIns="91440" bIns="4572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algn="r" defTabSz="914194">
                <a:spcBef>
                  <a:spcPct val="20000"/>
                </a:spcBef>
                <a:defRPr/>
              </a:pPr>
              <a:r>
                <a:rPr lang="zh-CN" altLang="en-US" sz="1600"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600" b="1" kern="0" dirty="0">
                <a:solidFill>
                  <a:schemeClr val="tx1">
                    <a:lumMod val="75000"/>
                    <a:lumOff val="25000"/>
                  </a:schemeClr>
                </a:solidFill>
                <a:latin typeface="微软雅黑" pitchFamily="34" charset="-122"/>
                <a:ea typeface="微软雅黑" pitchFamily="34" charset="-122"/>
                <a:cs typeface="Raleway"/>
              </a:endParaRPr>
            </a:p>
            <a:p>
              <a:pPr algn="r" defTabSz="914194">
                <a:spcBef>
                  <a:spcPct val="20000"/>
                </a:spcBef>
                <a:defRPr/>
              </a:pPr>
              <a:r>
                <a:rPr lang="zh-CN" altLang="en-US"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kern="0" dirty="0">
                <a:solidFill>
                  <a:schemeClr val="tx1">
                    <a:lumMod val="75000"/>
                    <a:lumOff val="25000"/>
                  </a:schemeClr>
                </a:solidFill>
                <a:latin typeface="微软雅黑" pitchFamily="34" charset="-122"/>
                <a:ea typeface="微软雅黑" pitchFamily="34" charset="-122"/>
                <a:cs typeface="Raleway Light"/>
              </a:endParaRPr>
            </a:p>
          </p:txBody>
        </p:sp>
        <p:sp>
          <p:nvSpPr>
            <p:cNvPr id="10" name="Oval 123"/>
            <p:cNvSpPr/>
            <p:nvPr/>
          </p:nvSpPr>
          <p:spPr>
            <a:xfrm>
              <a:off x="3431391" y="5476945"/>
              <a:ext cx="632712" cy="632966"/>
            </a:xfrm>
            <a:prstGeom prst="ellipse">
              <a:avLst/>
            </a:prstGeom>
            <a:solidFill>
              <a:srgbClr val="ED5858"/>
            </a:solidFill>
            <a:ln w="9525" cap="flat" cmpd="sng" algn="ctr">
              <a:noFill/>
              <a:prstDash val="solid"/>
            </a:ln>
            <a:effectLst/>
          </p:spPr>
          <p:txBody>
            <a:bodyPr anchor="ctr"/>
            <a:lstStyle/>
            <a:p>
              <a:pPr algn="ctr" defTabSz="950952">
                <a:defRPr/>
              </a:pPr>
              <a:r>
                <a:rPr lang="en-US" sz="1333" kern="0" dirty="0">
                  <a:solidFill>
                    <a:schemeClr val="bg1"/>
                  </a:solidFill>
                  <a:latin typeface="微软雅黑" pitchFamily="34" charset="-122"/>
                  <a:ea typeface="微软雅黑" pitchFamily="34" charset="-122"/>
                  <a:cs typeface="Roboto Bold"/>
                </a:rPr>
                <a:t>01</a:t>
              </a:r>
            </a:p>
          </p:txBody>
        </p:sp>
      </p:grpSp>
      <p:grpSp>
        <p:nvGrpSpPr>
          <p:cNvPr id="11" name="Group 124"/>
          <p:cNvGrpSpPr>
            <a:grpSpLocks/>
          </p:cNvGrpSpPr>
          <p:nvPr/>
        </p:nvGrpSpPr>
        <p:grpSpPr bwMode="auto">
          <a:xfrm>
            <a:off x="8016212" y="4479595"/>
            <a:ext cx="3400992" cy="950383"/>
            <a:chOff x="8199905" y="5373216"/>
            <a:chExt cx="3400075" cy="950506"/>
          </a:xfrm>
        </p:grpSpPr>
        <p:sp>
          <p:nvSpPr>
            <p:cNvPr id="12" name="Text Placeholder 2"/>
            <p:cNvSpPr txBox="1">
              <a:spLocks/>
            </p:cNvSpPr>
            <p:nvPr/>
          </p:nvSpPr>
          <p:spPr>
            <a:xfrm>
              <a:off x="8866477" y="5373216"/>
              <a:ext cx="2733503" cy="950506"/>
            </a:xfrm>
            <a:prstGeom prst="rect">
              <a:avLst/>
            </a:prstGeom>
          </p:spPr>
          <p:txBody>
            <a:bodyPr lIns="91440" tIns="45720" rIns="91440" bIns="4572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defTabSz="914194">
                <a:spcBef>
                  <a:spcPct val="20000"/>
                </a:spcBef>
                <a:defRPr/>
              </a:pPr>
              <a:r>
                <a:rPr lang="zh-CN" altLang="en-US" sz="1600"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600" b="1" kern="0" dirty="0">
                <a:solidFill>
                  <a:schemeClr val="tx1">
                    <a:lumMod val="75000"/>
                    <a:lumOff val="25000"/>
                  </a:schemeClr>
                </a:solidFill>
                <a:latin typeface="微软雅黑" pitchFamily="34" charset="-122"/>
                <a:ea typeface="微软雅黑" pitchFamily="34" charset="-122"/>
                <a:cs typeface="Raleway"/>
              </a:endParaRPr>
            </a:p>
            <a:p>
              <a:pPr defTabSz="914194">
                <a:spcBef>
                  <a:spcPct val="20000"/>
                </a:spcBef>
                <a:defRPr/>
              </a:pPr>
              <a:r>
                <a:rPr lang="zh-CN" altLang="en-US"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kern="0" dirty="0">
                <a:solidFill>
                  <a:schemeClr val="tx1">
                    <a:lumMod val="75000"/>
                    <a:lumOff val="25000"/>
                  </a:schemeClr>
                </a:solidFill>
                <a:latin typeface="微软雅黑" pitchFamily="34" charset="-122"/>
                <a:ea typeface="微软雅黑" pitchFamily="34" charset="-122"/>
                <a:cs typeface="Raleway Light"/>
              </a:endParaRPr>
            </a:p>
          </p:txBody>
        </p:sp>
        <p:sp>
          <p:nvSpPr>
            <p:cNvPr id="13" name="Oval 126"/>
            <p:cNvSpPr/>
            <p:nvPr/>
          </p:nvSpPr>
          <p:spPr>
            <a:xfrm>
              <a:off x="8199905" y="5476945"/>
              <a:ext cx="632713" cy="632966"/>
            </a:xfrm>
            <a:prstGeom prst="ellipse">
              <a:avLst/>
            </a:prstGeom>
            <a:solidFill>
              <a:srgbClr val="4F5D70"/>
            </a:solidFill>
            <a:ln w="9525" cap="flat" cmpd="sng" algn="ctr">
              <a:noFill/>
              <a:prstDash val="solid"/>
            </a:ln>
            <a:effectLst/>
          </p:spPr>
          <p:txBody>
            <a:bodyPr anchor="ctr"/>
            <a:lstStyle/>
            <a:p>
              <a:pPr algn="ctr" defTabSz="950952">
                <a:defRPr/>
              </a:pPr>
              <a:r>
                <a:rPr lang="en-US" sz="1333" kern="0" dirty="0">
                  <a:solidFill>
                    <a:schemeClr val="bg1"/>
                  </a:solidFill>
                  <a:latin typeface="微软雅黑" pitchFamily="34" charset="-122"/>
                  <a:ea typeface="微软雅黑" pitchFamily="34" charset="-122"/>
                  <a:cs typeface="Roboto Bold"/>
                </a:rPr>
                <a:t>02</a:t>
              </a:r>
            </a:p>
          </p:txBody>
        </p:sp>
      </p:grpSp>
      <p:grpSp>
        <p:nvGrpSpPr>
          <p:cNvPr id="14" name="Group 127"/>
          <p:cNvGrpSpPr>
            <a:grpSpLocks/>
          </p:cNvGrpSpPr>
          <p:nvPr/>
        </p:nvGrpSpPr>
        <p:grpSpPr bwMode="auto">
          <a:xfrm>
            <a:off x="911424" y="3309077"/>
            <a:ext cx="3360373" cy="950384"/>
            <a:chOff x="704636" y="4204186"/>
            <a:chExt cx="3359467" cy="950506"/>
          </a:xfrm>
        </p:grpSpPr>
        <p:sp>
          <p:nvSpPr>
            <p:cNvPr id="15" name="Text Placeholder 2"/>
            <p:cNvSpPr txBox="1">
              <a:spLocks/>
            </p:cNvSpPr>
            <p:nvPr/>
          </p:nvSpPr>
          <p:spPr>
            <a:xfrm>
              <a:off x="704636" y="4204186"/>
              <a:ext cx="2692897" cy="950506"/>
            </a:xfrm>
            <a:prstGeom prst="rect">
              <a:avLst/>
            </a:prstGeom>
          </p:spPr>
          <p:txBody>
            <a:bodyPr lIns="91440" tIns="45720" rIns="91440" bIns="45720">
              <a:normAutofit fontScale="925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algn="r" defTabSz="914194">
                <a:spcBef>
                  <a:spcPct val="20000"/>
                </a:spcBef>
                <a:defRPr/>
              </a:pPr>
              <a:r>
                <a:rPr lang="zh-CN" altLang="en-US" sz="1733"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733" b="1" kern="0" dirty="0">
                <a:solidFill>
                  <a:schemeClr val="tx1">
                    <a:lumMod val="75000"/>
                    <a:lumOff val="25000"/>
                  </a:schemeClr>
                </a:solidFill>
                <a:latin typeface="微软雅黑" pitchFamily="34" charset="-122"/>
                <a:ea typeface="微软雅黑" pitchFamily="34" charset="-122"/>
                <a:cs typeface="Raleway"/>
              </a:endParaRPr>
            </a:p>
            <a:p>
              <a:pPr algn="r" defTabSz="914194">
                <a:spcBef>
                  <a:spcPct val="20000"/>
                </a:spcBef>
                <a:defRPr/>
              </a:pPr>
              <a:r>
                <a:rPr lang="zh-CN" altLang="en-US" sz="1333"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1333" kern="0" dirty="0">
                <a:solidFill>
                  <a:schemeClr val="tx1">
                    <a:lumMod val="75000"/>
                    <a:lumOff val="25000"/>
                  </a:schemeClr>
                </a:solidFill>
                <a:latin typeface="微软雅黑" pitchFamily="34" charset="-122"/>
                <a:ea typeface="微软雅黑" pitchFamily="34" charset="-122"/>
                <a:cs typeface="Raleway Light"/>
              </a:endParaRPr>
            </a:p>
          </p:txBody>
        </p:sp>
        <p:sp>
          <p:nvSpPr>
            <p:cNvPr id="16" name="Oval 129"/>
            <p:cNvSpPr/>
            <p:nvPr/>
          </p:nvSpPr>
          <p:spPr>
            <a:xfrm>
              <a:off x="3431391" y="4252876"/>
              <a:ext cx="632712" cy="632964"/>
            </a:xfrm>
            <a:prstGeom prst="ellipse">
              <a:avLst/>
            </a:prstGeom>
            <a:solidFill>
              <a:srgbClr val="4F5D70"/>
            </a:solidFill>
            <a:ln w="9525" cap="flat" cmpd="sng" algn="ctr">
              <a:noFill/>
              <a:prstDash val="solid"/>
            </a:ln>
            <a:effectLst/>
          </p:spPr>
          <p:txBody>
            <a:bodyPr anchor="ctr"/>
            <a:lstStyle/>
            <a:p>
              <a:pPr algn="ctr" defTabSz="950952">
                <a:defRPr/>
              </a:pPr>
              <a:r>
                <a:rPr lang="en-US" sz="1333" kern="0" dirty="0">
                  <a:solidFill>
                    <a:schemeClr val="bg1"/>
                  </a:solidFill>
                  <a:latin typeface="微软雅黑" pitchFamily="34" charset="-122"/>
                  <a:ea typeface="微软雅黑" pitchFamily="34" charset="-122"/>
                  <a:cs typeface="Roboto Bold"/>
                </a:rPr>
                <a:t>03</a:t>
              </a:r>
            </a:p>
          </p:txBody>
        </p:sp>
      </p:grpSp>
      <p:grpSp>
        <p:nvGrpSpPr>
          <p:cNvPr id="17" name="Group 130"/>
          <p:cNvGrpSpPr>
            <a:grpSpLocks/>
          </p:cNvGrpSpPr>
          <p:nvPr/>
        </p:nvGrpSpPr>
        <p:grpSpPr bwMode="auto">
          <a:xfrm>
            <a:off x="8016212" y="3254044"/>
            <a:ext cx="3377461" cy="950384"/>
            <a:chOff x="8199905" y="4149080"/>
            <a:chExt cx="3376550" cy="950506"/>
          </a:xfrm>
        </p:grpSpPr>
        <p:sp>
          <p:nvSpPr>
            <p:cNvPr id="18" name="Text Placeholder 2"/>
            <p:cNvSpPr txBox="1">
              <a:spLocks/>
            </p:cNvSpPr>
            <p:nvPr/>
          </p:nvSpPr>
          <p:spPr>
            <a:xfrm>
              <a:off x="8866477" y="4149080"/>
              <a:ext cx="2709978" cy="950506"/>
            </a:xfrm>
            <a:prstGeom prst="rect">
              <a:avLst/>
            </a:prstGeom>
          </p:spPr>
          <p:txBody>
            <a:bodyPr lIns="91440" tIns="45720" rIns="91440" bIns="45720">
              <a:normAutofit fontScale="85000" lnSpcReduction="100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defTabSz="914194">
                <a:spcBef>
                  <a:spcPct val="20000"/>
                </a:spcBef>
                <a:defRPr/>
              </a:pPr>
              <a:r>
                <a:rPr lang="zh-CN" altLang="en-US" sz="1867"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867" b="1" kern="0" dirty="0">
                <a:solidFill>
                  <a:schemeClr val="tx1">
                    <a:lumMod val="75000"/>
                    <a:lumOff val="25000"/>
                  </a:schemeClr>
                </a:solidFill>
                <a:latin typeface="微软雅黑" pitchFamily="34" charset="-122"/>
                <a:ea typeface="微软雅黑" pitchFamily="34" charset="-122"/>
                <a:cs typeface="Raleway"/>
              </a:endParaRPr>
            </a:p>
            <a:p>
              <a:pPr defTabSz="914194">
                <a:spcBef>
                  <a:spcPct val="20000"/>
                </a:spcBef>
                <a:defRPr/>
              </a:pPr>
              <a:r>
                <a:rPr lang="zh-CN" altLang="en-US" sz="1467"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1467" kern="0" dirty="0">
                <a:solidFill>
                  <a:schemeClr val="tx1">
                    <a:lumMod val="75000"/>
                    <a:lumOff val="25000"/>
                  </a:schemeClr>
                </a:solidFill>
                <a:latin typeface="微软雅黑" pitchFamily="34" charset="-122"/>
                <a:ea typeface="微软雅黑" pitchFamily="34" charset="-122"/>
                <a:cs typeface="Raleway Light"/>
              </a:endParaRPr>
            </a:p>
          </p:txBody>
        </p:sp>
        <p:sp>
          <p:nvSpPr>
            <p:cNvPr id="19" name="Oval 132"/>
            <p:cNvSpPr/>
            <p:nvPr/>
          </p:nvSpPr>
          <p:spPr>
            <a:xfrm>
              <a:off x="8199905" y="4252811"/>
              <a:ext cx="632713" cy="632964"/>
            </a:xfrm>
            <a:prstGeom prst="ellipse">
              <a:avLst/>
            </a:prstGeom>
            <a:solidFill>
              <a:srgbClr val="ED5858"/>
            </a:solidFill>
            <a:ln w="9525" cap="flat" cmpd="sng" algn="ctr">
              <a:noFill/>
              <a:prstDash val="solid"/>
            </a:ln>
            <a:effectLst/>
          </p:spPr>
          <p:txBody>
            <a:bodyPr anchor="ctr"/>
            <a:lstStyle/>
            <a:p>
              <a:pPr algn="ctr" defTabSz="950952">
                <a:defRPr/>
              </a:pPr>
              <a:r>
                <a:rPr lang="en-US" sz="1333" kern="0" dirty="0">
                  <a:solidFill>
                    <a:schemeClr val="bg1"/>
                  </a:solidFill>
                  <a:latin typeface="微软雅黑" pitchFamily="34" charset="-122"/>
                  <a:ea typeface="微软雅黑" pitchFamily="34" charset="-122"/>
                  <a:cs typeface="Roboto Bold"/>
                </a:rPr>
                <a:t>04</a:t>
              </a:r>
            </a:p>
          </p:txBody>
        </p:sp>
      </p:grpSp>
      <p:grpSp>
        <p:nvGrpSpPr>
          <p:cNvPr id="20" name="Group 133"/>
          <p:cNvGrpSpPr>
            <a:grpSpLocks/>
          </p:cNvGrpSpPr>
          <p:nvPr/>
        </p:nvGrpSpPr>
        <p:grpSpPr bwMode="auto">
          <a:xfrm>
            <a:off x="911424" y="2142794"/>
            <a:ext cx="3360373" cy="950383"/>
            <a:chOff x="704636" y="3037653"/>
            <a:chExt cx="3359467" cy="950506"/>
          </a:xfrm>
        </p:grpSpPr>
        <p:sp>
          <p:nvSpPr>
            <p:cNvPr id="21" name="Text Placeholder 2"/>
            <p:cNvSpPr txBox="1">
              <a:spLocks/>
            </p:cNvSpPr>
            <p:nvPr/>
          </p:nvSpPr>
          <p:spPr>
            <a:xfrm>
              <a:off x="704636" y="3037653"/>
              <a:ext cx="2692898" cy="950506"/>
            </a:xfrm>
            <a:prstGeom prst="rect">
              <a:avLst/>
            </a:prstGeom>
          </p:spPr>
          <p:txBody>
            <a:bodyPr lIns="91440" tIns="45720" rIns="91440" bIns="45720">
              <a:normAutofit fontScale="925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algn="r" defTabSz="914194">
                <a:spcBef>
                  <a:spcPct val="20000"/>
                </a:spcBef>
                <a:defRPr/>
              </a:pPr>
              <a:r>
                <a:rPr lang="zh-CN" altLang="en-US" sz="1733"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733" b="1" kern="0" dirty="0">
                <a:solidFill>
                  <a:schemeClr val="tx1">
                    <a:lumMod val="75000"/>
                    <a:lumOff val="25000"/>
                  </a:schemeClr>
                </a:solidFill>
                <a:latin typeface="微软雅黑" pitchFamily="34" charset="-122"/>
                <a:ea typeface="微软雅黑" pitchFamily="34" charset="-122"/>
                <a:cs typeface="Raleway"/>
              </a:endParaRPr>
            </a:p>
            <a:p>
              <a:pPr algn="r" defTabSz="914194">
                <a:spcBef>
                  <a:spcPct val="20000"/>
                </a:spcBef>
                <a:defRPr/>
              </a:pPr>
              <a:r>
                <a:rPr lang="zh-CN" altLang="en-US" sz="1333"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1333" kern="0" dirty="0">
                <a:solidFill>
                  <a:schemeClr val="tx1">
                    <a:lumMod val="75000"/>
                    <a:lumOff val="25000"/>
                  </a:schemeClr>
                </a:solidFill>
                <a:latin typeface="微软雅黑" pitchFamily="34" charset="-122"/>
                <a:ea typeface="微软雅黑" pitchFamily="34" charset="-122"/>
                <a:cs typeface="Raleway Light"/>
              </a:endParaRPr>
            </a:p>
          </p:txBody>
        </p:sp>
        <p:sp>
          <p:nvSpPr>
            <p:cNvPr id="22" name="Oval 135"/>
            <p:cNvSpPr/>
            <p:nvPr/>
          </p:nvSpPr>
          <p:spPr>
            <a:xfrm>
              <a:off x="3431391" y="3196424"/>
              <a:ext cx="632712" cy="632966"/>
            </a:xfrm>
            <a:prstGeom prst="ellipse">
              <a:avLst/>
            </a:prstGeom>
            <a:solidFill>
              <a:srgbClr val="ED5858"/>
            </a:solidFill>
            <a:ln w="9525" cap="flat" cmpd="sng" algn="ctr">
              <a:noFill/>
              <a:prstDash val="solid"/>
            </a:ln>
            <a:effectLst/>
          </p:spPr>
          <p:txBody>
            <a:bodyPr anchor="ctr"/>
            <a:lstStyle/>
            <a:p>
              <a:pPr algn="ctr" defTabSz="950952">
                <a:defRPr/>
              </a:pPr>
              <a:r>
                <a:rPr lang="en-US" sz="1333" kern="0" dirty="0">
                  <a:solidFill>
                    <a:schemeClr val="bg1"/>
                  </a:solidFill>
                  <a:latin typeface="微软雅黑" pitchFamily="34" charset="-122"/>
                  <a:ea typeface="微软雅黑" pitchFamily="34" charset="-122"/>
                  <a:cs typeface="Roboto Bold"/>
                </a:rPr>
                <a:t>05</a:t>
              </a:r>
            </a:p>
          </p:txBody>
        </p:sp>
      </p:grpSp>
      <p:grpSp>
        <p:nvGrpSpPr>
          <p:cNvPr id="23" name="Group 136"/>
          <p:cNvGrpSpPr>
            <a:grpSpLocks/>
          </p:cNvGrpSpPr>
          <p:nvPr/>
        </p:nvGrpSpPr>
        <p:grpSpPr bwMode="auto">
          <a:xfrm>
            <a:off x="8016212" y="2231695"/>
            <a:ext cx="3377461" cy="950383"/>
            <a:chOff x="8199905" y="3126566"/>
            <a:chExt cx="3376551" cy="950506"/>
          </a:xfrm>
        </p:grpSpPr>
        <p:sp>
          <p:nvSpPr>
            <p:cNvPr id="24" name="Text Placeholder 2"/>
            <p:cNvSpPr txBox="1">
              <a:spLocks/>
            </p:cNvSpPr>
            <p:nvPr/>
          </p:nvSpPr>
          <p:spPr>
            <a:xfrm>
              <a:off x="8866476" y="3126566"/>
              <a:ext cx="2709980" cy="950506"/>
            </a:xfrm>
            <a:prstGeom prst="rect">
              <a:avLst/>
            </a:prstGeom>
          </p:spPr>
          <p:txBody>
            <a:bodyPr lIns="91440" tIns="45720" rIns="91440" bIns="45720">
              <a:normAutofit fontScale="85000" lnSpcReduction="100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defTabSz="914194">
                <a:spcBef>
                  <a:spcPct val="20000"/>
                </a:spcBef>
                <a:defRPr/>
              </a:pPr>
              <a:r>
                <a:rPr lang="zh-CN" altLang="en-US" sz="1867"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867" b="1" kern="0" dirty="0">
                <a:solidFill>
                  <a:schemeClr val="tx1">
                    <a:lumMod val="75000"/>
                    <a:lumOff val="25000"/>
                  </a:schemeClr>
                </a:solidFill>
                <a:latin typeface="微软雅黑" pitchFamily="34" charset="-122"/>
                <a:ea typeface="微软雅黑" pitchFamily="34" charset="-122"/>
                <a:cs typeface="Raleway"/>
              </a:endParaRPr>
            </a:p>
            <a:p>
              <a:pPr defTabSz="914194">
                <a:spcBef>
                  <a:spcPct val="20000"/>
                </a:spcBef>
                <a:defRPr/>
              </a:pPr>
              <a:r>
                <a:rPr lang="zh-CN" altLang="en-US" sz="14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1400" kern="0" dirty="0">
                <a:solidFill>
                  <a:schemeClr val="tx1">
                    <a:lumMod val="75000"/>
                    <a:lumOff val="25000"/>
                  </a:schemeClr>
                </a:solidFill>
                <a:latin typeface="微软雅黑" pitchFamily="34" charset="-122"/>
                <a:ea typeface="微软雅黑" pitchFamily="34" charset="-122"/>
                <a:cs typeface="Raleway Light"/>
              </a:endParaRPr>
            </a:p>
          </p:txBody>
        </p:sp>
        <p:sp>
          <p:nvSpPr>
            <p:cNvPr id="25" name="Oval 138"/>
            <p:cNvSpPr/>
            <p:nvPr/>
          </p:nvSpPr>
          <p:spPr>
            <a:xfrm>
              <a:off x="8199905" y="3196424"/>
              <a:ext cx="632713" cy="632966"/>
            </a:xfrm>
            <a:prstGeom prst="ellipse">
              <a:avLst/>
            </a:prstGeom>
            <a:solidFill>
              <a:srgbClr val="4F5D70"/>
            </a:solidFill>
            <a:ln w="9525" cap="flat" cmpd="sng" algn="ctr">
              <a:noFill/>
              <a:prstDash val="solid"/>
            </a:ln>
            <a:effectLst/>
          </p:spPr>
          <p:txBody>
            <a:bodyPr anchor="ctr"/>
            <a:lstStyle/>
            <a:p>
              <a:pPr algn="ctr" defTabSz="950952">
                <a:defRPr/>
              </a:pPr>
              <a:r>
                <a:rPr lang="en-US" sz="1333" kern="0" dirty="0">
                  <a:solidFill>
                    <a:schemeClr val="bg1"/>
                  </a:solidFill>
                  <a:latin typeface="微软雅黑" pitchFamily="34" charset="-122"/>
                  <a:ea typeface="微软雅黑" pitchFamily="34" charset="-122"/>
                  <a:cs typeface="Roboto Bold"/>
                </a:rPr>
                <a:t>06</a:t>
              </a:r>
            </a:p>
          </p:txBody>
        </p:sp>
      </p:grpSp>
      <p:sp>
        <p:nvSpPr>
          <p:cNvPr id="26" name="矩形 80"/>
          <p:cNvSpPr>
            <a:spLocks noChangeArrowheads="1"/>
          </p:cNvSpPr>
          <p:nvPr/>
        </p:nvSpPr>
        <p:spPr bwMode="auto">
          <a:xfrm>
            <a:off x="834952" y="355104"/>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我的工作态度</a:t>
            </a:r>
          </a:p>
        </p:txBody>
      </p:sp>
    </p:spTree>
    <p:extLst>
      <p:ext uri="{BB962C8B-B14F-4D97-AF65-F5344CB8AC3E}">
        <p14:creationId xmlns:p14="http://schemas.microsoft.com/office/powerpoint/2010/main" val="22168485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right)">
                                      <p:cBhvr>
                                        <p:cTn id="27" dur="500"/>
                                        <p:tgtEl>
                                          <p:spTgt spid="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right)">
                                      <p:cBhvr>
                                        <p:cTn id="43" dur="500"/>
                                        <p:tgtEl>
                                          <p:spTgt spid="2"/>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2169"/>
            <a:ext cx="10058400" cy="5031330"/>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33600" y="1826670"/>
            <a:ext cx="10058400" cy="5031330"/>
          </a:xfrm>
          <a:prstGeom prst="rect">
            <a:avLst/>
          </a:prstGeom>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6250" y="-1291"/>
            <a:ext cx="10058400" cy="5031330"/>
          </a:xfrm>
          <a:prstGeom prst="rect">
            <a:avLst/>
          </a:prstGeom>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200" y="895350"/>
            <a:ext cx="11920251" cy="5962650"/>
          </a:xfrm>
          <a:prstGeom prst="rect">
            <a:avLst/>
          </a:prstGeom>
        </p:spPr>
      </p:pic>
      <p:sp>
        <p:nvSpPr>
          <p:cNvPr id="213" name="MH_Number_1">
            <a:hlinkClick r:id="rId10" action="ppaction://hlinksldjump"/>
          </p:cNvPr>
          <p:cNvSpPr/>
          <p:nvPr>
            <p:custDataLst>
              <p:tags r:id="rId2"/>
            </p:custDataLst>
          </p:nvPr>
        </p:nvSpPr>
        <p:spPr>
          <a:xfrm>
            <a:off x="5397161" y="2186491"/>
            <a:ext cx="1397677" cy="1242509"/>
          </a:xfrm>
          <a:custGeom>
            <a:avLst/>
            <a:gdLst>
              <a:gd name="connsiteX0" fmla="*/ 526212 w 637677"/>
              <a:gd name="connsiteY0" fmla="*/ 172430 h 540060"/>
              <a:gd name="connsiteX1" fmla="*/ 541643 w 637677"/>
              <a:gd name="connsiteY1" fmla="*/ 172430 h 540060"/>
              <a:gd name="connsiteX2" fmla="*/ 637677 w 637677"/>
              <a:gd name="connsiteY2" fmla="*/ 270030 h 540060"/>
              <a:gd name="connsiteX3" fmla="*/ 541643 w 637677"/>
              <a:gd name="connsiteY3" fmla="*/ 367630 h 540060"/>
              <a:gd name="connsiteX4" fmla="*/ 526212 w 637677"/>
              <a:gd name="connsiteY4" fmla="*/ 367630 h 540060"/>
              <a:gd name="connsiteX5" fmla="*/ 622246 w 637677"/>
              <a:gd name="connsiteY5" fmla="*/ 270030 h 540060"/>
              <a:gd name="connsiteX6" fmla="*/ 96034 w 637677"/>
              <a:gd name="connsiteY6" fmla="*/ 172430 h 540060"/>
              <a:gd name="connsiteX7" fmla="*/ 111465 w 637677"/>
              <a:gd name="connsiteY7" fmla="*/ 172430 h 540060"/>
              <a:gd name="connsiteX8" fmla="*/ 15431 w 637677"/>
              <a:gd name="connsiteY8" fmla="*/ 270030 h 540060"/>
              <a:gd name="connsiteX9" fmla="*/ 111465 w 637677"/>
              <a:gd name="connsiteY9" fmla="*/ 367630 h 540060"/>
              <a:gd name="connsiteX10" fmla="*/ 96034 w 637677"/>
              <a:gd name="connsiteY10" fmla="*/ 367630 h 540060"/>
              <a:gd name="connsiteX11" fmla="*/ 0 w 637677"/>
              <a:gd name="connsiteY11" fmla="*/ 270030 h 540060"/>
              <a:gd name="connsiteX12" fmla="*/ 318838 w 637677"/>
              <a:gd name="connsiteY12" fmla="*/ 0 h 540060"/>
              <a:gd name="connsiteX13" fmla="*/ 588868 w 637677"/>
              <a:gd name="connsiteY13" fmla="*/ 270030 h 540060"/>
              <a:gd name="connsiteX14" fmla="*/ 318838 w 637677"/>
              <a:gd name="connsiteY14" fmla="*/ 540060 h 540060"/>
              <a:gd name="connsiteX15" fmla="*/ 48808 w 637677"/>
              <a:gd name="connsiteY15" fmla="*/ 270030 h 5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37677" h="540060">
                <a:moveTo>
                  <a:pt x="526212" y="172430"/>
                </a:moveTo>
                <a:lnTo>
                  <a:pt x="541643" y="172430"/>
                </a:lnTo>
                <a:lnTo>
                  <a:pt x="637677" y="270030"/>
                </a:lnTo>
                <a:lnTo>
                  <a:pt x="541643" y="367630"/>
                </a:lnTo>
                <a:lnTo>
                  <a:pt x="526212" y="367630"/>
                </a:lnTo>
                <a:lnTo>
                  <a:pt x="622246" y="270030"/>
                </a:lnTo>
                <a:close/>
                <a:moveTo>
                  <a:pt x="96034" y="172430"/>
                </a:moveTo>
                <a:lnTo>
                  <a:pt x="111465" y="172430"/>
                </a:lnTo>
                <a:lnTo>
                  <a:pt x="15431" y="270030"/>
                </a:lnTo>
                <a:lnTo>
                  <a:pt x="111465" y="367630"/>
                </a:lnTo>
                <a:lnTo>
                  <a:pt x="96034" y="367630"/>
                </a:lnTo>
                <a:lnTo>
                  <a:pt x="0" y="270030"/>
                </a:lnTo>
                <a:close/>
                <a:moveTo>
                  <a:pt x="318838" y="0"/>
                </a:moveTo>
                <a:lnTo>
                  <a:pt x="588868" y="270030"/>
                </a:lnTo>
                <a:lnTo>
                  <a:pt x="318838" y="540060"/>
                </a:lnTo>
                <a:lnTo>
                  <a:pt x="48808" y="270030"/>
                </a:ln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600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3</a:t>
            </a:r>
            <a:endParaRPr lang="zh-CN" altLang="en-US" sz="600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7" name="MH_Entry_1">
            <a:hlinkClick r:id="rId10" action="ppaction://hlinksldjump"/>
          </p:cNvPr>
          <p:cNvSpPr>
            <a:spLocks noChangeArrowheads="1"/>
          </p:cNvSpPr>
          <p:nvPr>
            <p:custDataLst>
              <p:tags r:id="rId3"/>
            </p:custDataLst>
          </p:nvPr>
        </p:nvSpPr>
        <p:spPr bwMode="auto">
          <a:xfrm>
            <a:off x="4145037" y="3575912"/>
            <a:ext cx="3901926" cy="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4267" dirty="0">
                <a:latin typeface="微软雅黑" panose="020B0503020204020204" pitchFamily="34" charset="-122"/>
                <a:ea typeface="微软雅黑" panose="020B0503020204020204" pitchFamily="34" charset="-122"/>
              </a:rPr>
              <a:t>试用期自我评价</a:t>
            </a:r>
          </a:p>
        </p:txBody>
      </p:sp>
    </p:spTree>
    <p:custDataLst>
      <p:tags r:id="rId1"/>
    </p:custDataLst>
    <p:extLst>
      <p:ext uri="{BB962C8B-B14F-4D97-AF65-F5344CB8AC3E}">
        <p14:creationId xmlns:p14="http://schemas.microsoft.com/office/powerpoint/2010/main" val="33328296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13"/>
                                        </p:tgtEl>
                                        <p:attrNameLst>
                                          <p:attrName>style.visibility</p:attrName>
                                        </p:attrNameLst>
                                      </p:cBhvr>
                                      <p:to>
                                        <p:strVal val="visible"/>
                                      </p:to>
                                    </p:set>
                                    <p:anim calcmode="lin" valueType="num">
                                      <p:cBhvr>
                                        <p:cTn id="7" dur="1000" fill="hold"/>
                                        <p:tgtEl>
                                          <p:spTgt spid="213"/>
                                        </p:tgtEl>
                                        <p:attrNameLst>
                                          <p:attrName>ppt_w</p:attrName>
                                        </p:attrNameLst>
                                      </p:cBhvr>
                                      <p:tavLst>
                                        <p:tav tm="0">
                                          <p:val>
                                            <p:fltVal val="0"/>
                                          </p:val>
                                        </p:tav>
                                        <p:tav tm="100000">
                                          <p:val>
                                            <p:strVal val="#ppt_w"/>
                                          </p:val>
                                        </p:tav>
                                      </p:tavLst>
                                    </p:anim>
                                    <p:anim calcmode="lin" valueType="num">
                                      <p:cBhvr>
                                        <p:cTn id="8" dur="1000" fill="hold"/>
                                        <p:tgtEl>
                                          <p:spTgt spid="213"/>
                                        </p:tgtEl>
                                        <p:attrNameLst>
                                          <p:attrName>ppt_h</p:attrName>
                                        </p:attrNameLst>
                                      </p:cBhvr>
                                      <p:tavLst>
                                        <p:tav tm="0">
                                          <p:val>
                                            <p:fltVal val="0"/>
                                          </p:val>
                                        </p:tav>
                                        <p:tav tm="100000">
                                          <p:val>
                                            <p:strVal val="#ppt_h"/>
                                          </p:val>
                                        </p:tav>
                                      </p:tavLst>
                                    </p:anim>
                                    <p:anim calcmode="lin" valueType="num">
                                      <p:cBhvr>
                                        <p:cTn id="9" dur="1000" fill="hold"/>
                                        <p:tgtEl>
                                          <p:spTgt spid="213"/>
                                        </p:tgtEl>
                                        <p:attrNameLst>
                                          <p:attrName>style.rotation</p:attrName>
                                        </p:attrNameLst>
                                      </p:cBhvr>
                                      <p:tavLst>
                                        <p:tav tm="0">
                                          <p:val>
                                            <p:fltVal val="360"/>
                                          </p:val>
                                        </p:tav>
                                        <p:tav tm="100000">
                                          <p:val>
                                            <p:fltVal val="0"/>
                                          </p:val>
                                        </p:tav>
                                      </p:tavLst>
                                    </p:anim>
                                    <p:animEffect transition="in" filter="fade">
                                      <p:cBhvr>
                                        <p:cTn id="10" dur="1000"/>
                                        <p:tgtEl>
                                          <p:spTgt spid="21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wipe(left)">
                                      <p:cBhvr>
                                        <p:cTn id="14"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p:bldP spid="6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931586" y="2196879"/>
            <a:ext cx="60959" cy="1166441"/>
          </a:xfrm>
          <a:prstGeom prst="rect">
            <a:avLst/>
          </a:pr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6" name="矩形 5"/>
          <p:cNvSpPr/>
          <p:nvPr/>
        </p:nvSpPr>
        <p:spPr>
          <a:xfrm>
            <a:off x="10931586" y="4466414"/>
            <a:ext cx="60959" cy="1166441"/>
          </a:xfrm>
          <a:prstGeom prst="rect">
            <a:avLst/>
          </a:pr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7" name="矩形 6"/>
          <p:cNvSpPr/>
          <p:nvPr/>
        </p:nvSpPr>
        <p:spPr>
          <a:xfrm>
            <a:off x="1204530" y="3434961"/>
            <a:ext cx="71695" cy="1437693"/>
          </a:xfrm>
          <a:prstGeom prst="rect">
            <a:avLst/>
          </a:pr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8" name="矩形 7"/>
          <p:cNvSpPr/>
          <p:nvPr/>
        </p:nvSpPr>
        <p:spPr>
          <a:xfrm>
            <a:off x="2803412" y="3422507"/>
            <a:ext cx="1791571" cy="420564"/>
          </a:xfrm>
          <a:prstGeom prst="rect">
            <a:avLst/>
          </a:prstGeom>
          <a:noFill/>
          <a:ln>
            <a:noFill/>
          </a:ln>
        </p:spPr>
        <p:txBody>
          <a:bodyPr wrap="square">
            <a:spAutoFit/>
          </a:bodyPr>
          <a:lstStyle/>
          <a:p>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添加小标题</a:t>
            </a:r>
          </a:p>
        </p:txBody>
      </p:sp>
      <p:sp>
        <p:nvSpPr>
          <p:cNvPr id="9" name="矩形 8"/>
          <p:cNvSpPr/>
          <p:nvPr/>
        </p:nvSpPr>
        <p:spPr>
          <a:xfrm>
            <a:off x="7440149" y="2274291"/>
            <a:ext cx="1791571" cy="420564"/>
          </a:xfrm>
          <a:prstGeom prst="rect">
            <a:avLst/>
          </a:prstGeom>
          <a:noFill/>
          <a:ln>
            <a:noFill/>
          </a:ln>
        </p:spPr>
        <p:txBody>
          <a:bodyPr wrap="square">
            <a:spAutoFit/>
          </a:bodyPr>
          <a:lstStyle/>
          <a:p>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添加小标题</a:t>
            </a:r>
          </a:p>
        </p:txBody>
      </p:sp>
      <p:sp>
        <p:nvSpPr>
          <p:cNvPr id="10" name="矩形 9"/>
          <p:cNvSpPr/>
          <p:nvPr/>
        </p:nvSpPr>
        <p:spPr>
          <a:xfrm>
            <a:off x="7536160" y="4190286"/>
            <a:ext cx="1791571" cy="420564"/>
          </a:xfrm>
          <a:prstGeom prst="rect">
            <a:avLst/>
          </a:prstGeom>
          <a:noFill/>
          <a:ln>
            <a:noFill/>
          </a:ln>
        </p:spPr>
        <p:txBody>
          <a:bodyPr wrap="square">
            <a:spAutoFit/>
          </a:bodyPr>
          <a:lstStyle/>
          <a:p>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添加小标题</a:t>
            </a:r>
          </a:p>
        </p:txBody>
      </p:sp>
      <p:grpSp>
        <p:nvGrpSpPr>
          <p:cNvPr id="11" name="组合 10"/>
          <p:cNvGrpSpPr/>
          <p:nvPr/>
        </p:nvGrpSpPr>
        <p:grpSpPr>
          <a:xfrm rot="19257533">
            <a:off x="4127949" y="2116770"/>
            <a:ext cx="3198419" cy="3285427"/>
            <a:chOff x="2478838" y="987574"/>
            <a:chExt cx="2765864" cy="2841105"/>
          </a:xfrm>
          <a:solidFill>
            <a:srgbClr val="E61011"/>
          </a:solidFill>
        </p:grpSpPr>
        <p:sp>
          <p:nvSpPr>
            <p:cNvPr id="12" name="空心弧 11"/>
            <p:cNvSpPr/>
            <p:nvPr/>
          </p:nvSpPr>
          <p:spPr>
            <a:xfrm rot="21348216">
              <a:off x="3923928" y="987574"/>
              <a:ext cx="1320774" cy="1320774"/>
            </a:xfrm>
            <a:prstGeom prst="blockArc">
              <a:avLst>
                <a:gd name="adj1" fmla="val 7357405"/>
                <a:gd name="adj2" fmla="val 202319"/>
                <a:gd name="adj3" fmla="val 9412"/>
              </a:avLst>
            </a:pr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3" name="空心弧 12"/>
            <p:cNvSpPr/>
            <p:nvPr/>
          </p:nvSpPr>
          <p:spPr>
            <a:xfrm rot="6234397" flipH="1">
              <a:off x="3593014" y="2127233"/>
              <a:ext cx="1320774" cy="1320774"/>
            </a:xfrm>
            <a:prstGeom prst="blockArc">
              <a:avLst>
                <a:gd name="adj1" fmla="val 7805638"/>
                <a:gd name="adj2" fmla="val 202319"/>
                <a:gd name="adj3" fmla="val 9412"/>
              </a:avLst>
            </a:pr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4" name="空心弧 13"/>
            <p:cNvSpPr/>
            <p:nvPr/>
          </p:nvSpPr>
          <p:spPr>
            <a:xfrm rot="20268222">
              <a:off x="2478838" y="2507905"/>
              <a:ext cx="1320774" cy="1320774"/>
            </a:xfrm>
            <a:prstGeom prst="blockArc">
              <a:avLst>
                <a:gd name="adj1" fmla="val 7357405"/>
                <a:gd name="adj2" fmla="val 202319"/>
                <a:gd name="adj3" fmla="val 9412"/>
              </a:avLst>
            </a:pr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grpSp>
        <p:nvGrpSpPr>
          <p:cNvPr id="15" name="组合 14"/>
          <p:cNvGrpSpPr>
            <a:grpSpLocks noChangeAspect="1"/>
          </p:cNvGrpSpPr>
          <p:nvPr/>
        </p:nvGrpSpPr>
        <p:grpSpPr>
          <a:xfrm>
            <a:off x="5700748" y="3447792"/>
            <a:ext cx="860091" cy="644647"/>
            <a:chOff x="7419975" y="776288"/>
            <a:chExt cx="811213" cy="608013"/>
          </a:xfrm>
          <a:solidFill>
            <a:srgbClr val="ED5858"/>
          </a:solidFill>
        </p:grpSpPr>
        <p:sp>
          <p:nvSpPr>
            <p:cNvPr id="16" name="Freeform 49"/>
            <p:cNvSpPr>
              <a:spLocks/>
            </p:cNvSpPr>
            <p:nvPr/>
          </p:nvSpPr>
          <p:spPr bwMode="auto">
            <a:xfrm>
              <a:off x="7612063" y="776288"/>
              <a:ext cx="619125" cy="495300"/>
            </a:xfrm>
            <a:custGeom>
              <a:avLst/>
              <a:gdLst>
                <a:gd name="T0" fmla="*/ 146 w 165"/>
                <a:gd name="T1" fmla="*/ 19 h 132"/>
                <a:gd name="T2" fmla="*/ 78 w 165"/>
                <a:gd name="T3" fmla="*/ 19 h 132"/>
                <a:gd name="T4" fmla="*/ 62 w 165"/>
                <a:gd name="T5" fmla="*/ 0 h 132"/>
                <a:gd name="T6" fmla="*/ 22 w 165"/>
                <a:gd name="T7" fmla="*/ 0 h 132"/>
                <a:gd name="T8" fmla="*/ 3 w 165"/>
                <a:gd name="T9" fmla="*/ 10 h 132"/>
                <a:gd name="T10" fmla="*/ 0 w 165"/>
                <a:gd name="T11" fmla="*/ 20 h 132"/>
                <a:gd name="T12" fmla="*/ 0 w 165"/>
                <a:gd name="T13" fmla="*/ 21 h 132"/>
                <a:gd name="T14" fmla="*/ 0 w 165"/>
                <a:gd name="T15" fmla="*/ 23 h 132"/>
                <a:gd name="T16" fmla="*/ 0 w 165"/>
                <a:gd name="T17" fmla="*/ 25 h 132"/>
                <a:gd name="T18" fmla="*/ 0 w 165"/>
                <a:gd name="T19" fmla="*/ 54 h 132"/>
                <a:gd name="T20" fmla="*/ 0 w 165"/>
                <a:gd name="T21" fmla="*/ 100 h 132"/>
                <a:gd name="T22" fmla="*/ 15 w 165"/>
                <a:gd name="T23" fmla="*/ 89 h 132"/>
                <a:gd name="T24" fmla="*/ 13 w 165"/>
                <a:gd name="T25" fmla="*/ 78 h 132"/>
                <a:gd name="T26" fmla="*/ 14 w 165"/>
                <a:gd name="T27" fmla="*/ 67 h 132"/>
                <a:gd name="T28" fmla="*/ 61 w 165"/>
                <a:gd name="T29" fmla="*/ 30 h 132"/>
                <a:gd name="T30" fmla="*/ 61 w 165"/>
                <a:gd name="T31" fmla="*/ 30 h 132"/>
                <a:gd name="T32" fmla="*/ 72 w 165"/>
                <a:gd name="T33" fmla="*/ 31 h 132"/>
                <a:gd name="T34" fmla="*/ 72 w 165"/>
                <a:gd name="T35" fmla="*/ 31 h 132"/>
                <a:gd name="T36" fmla="*/ 109 w 165"/>
                <a:gd name="T37" fmla="*/ 78 h 132"/>
                <a:gd name="T38" fmla="*/ 109 w 165"/>
                <a:gd name="T39" fmla="*/ 78 h 132"/>
                <a:gd name="T40" fmla="*/ 108 w 165"/>
                <a:gd name="T41" fmla="*/ 89 h 132"/>
                <a:gd name="T42" fmla="*/ 108 w 165"/>
                <a:gd name="T43" fmla="*/ 89 h 132"/>
                <a:gd name="T44" fmla="*/ 108 w 165"/>
                <a:gd name="T45" fmla="*/ 89 h 132"/>
                <a:gd name="T46" fmla="*/ 61 w 165"/>
                <a:gd name="T47" fmla="*/ 126 h 132"/>
                <a:gd name="T48" fmla="*/ 61 w 165"/>
                <a:gd name="T49" fmla="*/ 126 h 132"/>
                <a:gd name="T50" fmla="*/ 50 w 165"/>
                <a:gd name="T51" fmla="*/ 125 h 132"/>
                <a:gd name="T52" fmla="*/ 36 w 165"/>
                <a:gd name="T53" fmla="*/ 119 h 132"/>
                <a:gd name="T54" fmla="*/ 17 w 165"/>
                <a:gd name="T55" fmla="*/ 132 h 132"/>
                <a:gd name="T56" fmla="*/ 19 w 165"/>
                <a:gd name="T57" fmla="*/ 132 h 132"/>
                <a:gd name="T58" fmla="*/ 146 w 165"/>
                <a:gd name="T59" fmla="*/ 132 h 132"/>
                <a:gd name="T60" fmla="*/ 165 w 165"/>
                <a:gd name="T61" fmla="*/ 114 h 132"/>
                <a:gd name="T62" fmla="*/ 165 w 165"/>
                <a:gd name="T63" fmla="*/ 38 h 132"/>
                <a:gd name="T64" fmla="*/ 146 w 165"/>
                <a:gd name="T65"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2">
                  <a:moveTo>
                    <a:pt x="146" y="19"/>
                  </a:moveTo>
                  <a:cubicBezTo>
                    <a:pt x="78" y="19"/>
                    <a:pt x="78" y="19"/>
                    <a:pt x="78" y="19"/>
                  </a:cubicBezTo>
                  <a:cubicBezTo>
                    <a:pt x="77" y="8"/>
                    <a:pt x="69" y="0"/>
                    <a:pt x="62" y="0"/>
                  </a:cubicBezTo>
                  <a:cubicBezTo>
                    <a:pt x="22" y="0"/>
                    <a:pt x="22" y="0"/>
                    <a:pt x="22" y="0"/>
                  </a:cubicBezTo>
                  <a:cubicBezTo>
                    <a:pt x="12" y="0"/>
                    <a:pt x="6" y="4"/>
                    <a:pt x="3" y="10"/>
                  </a:cubicBezTo>
                  <a:cubicBezTo>
                    <a:pt x="1" y="13"/>
                    <a:pt x="0" y="17"/>
                    <a:pt x="0" y="20"/>
                  </a:cubicBezTo>
                  <a:cubicBezTo>
                    <a:pt x="0" y="21"/>
                    <a:pt x="0" y="21"/>
                    <a:pt x="0" y="21"/>
                  </a:cubicBezTo>
                  <a:cubicBezTo>
                    <a:pt x="0" y="22"/>
                    <a:pt x="0" y="22"/>
                    <a:pt x="0" y="23"/>
                  </a:cubicBezTo>
                  <a:cubicBezTo>
                    <a:pt x="0" y="24"/>
                    <a:pt x="0" y="24"/>
                    <a:pt x="0" y="25"/>
                  </a:cubicBezTo>
                  <a:cubicBezTo>
                    <a:pt x="0" y="54"/>
                    <a:pt x="0" y="54"/>
                    <a:pt x="0" y="54"/>
                  </a:cubicBezTo>
                  <a:cubicBezTo>
                    <a:pt x="0" y="54"/>
                    <a:pt x="0" y="82"/>
                    <a:pt x="0" y="100"/>
                  </a:cubicBezTo>
                  <a:cubicBezTo>
                    <a:pt x="15" y="89"/>
                    <a:pt x="15" y="89"/>
                    <a:pt x="15" y="89"/>
                  </a:cubicBezTo>
                  <a:cubicBezTo>
                    <a:pt x="14" y="86"/>
                    <a:pt x="13" y="82"/>
                    <a:pt x="13" y="78"/>
                  </a:cubicBezTo>
                  <a:cubicBezTo>
                    <a:pt x="13" y="74"/>
                    <a:pt x="14" y="71"/>
                    <a:pt x="14" y="67"/>
                  </a:cubicBezTo>
                  <a:cubicBezTo>
                    <a:pt x="20" y="45"/>
                    <a:pt x="39" y="30"/>
                    <a:pt x="61" y="30"/>
                  </a:cubicBezTo>
                  <a:cubicBezTo>
                    <a:pt x="61" y="30"/>
                    <a:pt x="61" y="30"/>
                    <a:pt x="61" y="30"/>
                  </a:cubicBezTo>
                  <a:cubicBezTo>
                    <a:pt x="65" y="30"/>
                    <a:pt x="68" y="30"/>
                    <a:pt x="72" y="31"/>
                  </a:cubicBezTo>
                  <a:cubicBezTo>
                    <a:pt x="72" y="31"/>
                    <a:pt x="72" y="31"/>
                    <a:pt x="72" y="31"/>
                  </a:cubicBezTo>
                  <a:cubicBezTo>
                    <a:pt x="94" y="37"/>
                    <a:pt x="109" y="56"/>
                    <a:pt x="109" y="78"/>
                  </a:cubicBezTo>
                  <a:cubicBezTo>
                    <a:pt x="109" y="78"/>
                    <a:pt x="109" y="78"/>
                    <a:pt x="109" y="78"/>
                  </a:cubicBezTo>
                  <a:cubicBezTo>
                    <a:pt x="109" y="82"/>
                    <a:pt x="109" y="85"/>
                    <a:pt x="108" y="89"/>
                  </a:cubicBezTo>
                  <a:cubicBezTo>
                    <a:pt x="108" y="89"/>
                    <a:pt x="108" y="89"/>
                    <a:pt x="108" y="89"/>
                  </a:cubicBezTo>
                  <a:cubicBezTo>
                    <a:pt x="108" y="89"/>
                    <a:pt x="108" y="89"/>
                    <a:pt x="108" y="89"/>
                  </a:cubicBezTo>
                  <a:cubicBezTo>
                    <a:pt x="103" y="111"/>
                    <a:pt x="83" y="126"/>
                    <a:pt x="61" y="126"/>
                  </a:cubicBezTo>
                  <a:cubicBezTo>
                    <a:pt x="61" y="126"/>
                    <a:pt x="61" y="126"/>
                    <a:pt x="61" y="126"/>
                  </a:cubicBezTo>
                  <a:cubicBezTo>
                    <a:pt x="58" y="126"/>
                    <a:pt x="54" y="126"/>
                    <a:pt x="50" y="125"/>
                  </a:cubicBezTo>
                  <a:cubicBezTo>
                    <a:pt x="45" y="124"/>
                    <a:pt x="40" y="121"/>
                    <a:pt x="36" y="119"/>
                  </a:cubicBezTo>
                  <a:cubicBezTo>
                    <a:pt x="17" y="132"/>
                    <a:pt x="17" y="132"/>
                    <a:pt x="17" y="132"/>
                  </a:cubicBezTo>
                  <a:cubicBezTo>
                    <a:pt x="17" y="132"/>
                    <a:pt x="18" y="132"/>
                    <a:pt x="19" y="132"/>
                  </a:cubicBezTo>
                  <a:cubicBezTo>
                    <a:pt x="146" y="132"/>
                    <a:pt x="146" y="132"/>
                    <a:pt x="146" y="132"/>
                  </a:cubicBezTo>
                  <a:cubicBezTo>
                    <a:pt x="157" y="132"/>
                    <a:pt x="165" y="124"/>
                    <a:pt x="165" y="114"/>
                  </a:cubicBezTo>
                  <a:cubicBezTo>
                    <a:pt x="165" y="38"/>
                    <a:pt x="165" y="38"/>
                    <a:pt x="165" y="38"/>
                  </a:cubicBezTo>
                  <a:cubicBezTo>
                    <a:pt x="165" y="27"/>
                    <a:pt x="157" y="19"/>
                    <a:pt x="146" y="19"/>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7" name="Freeform 50"/>
            <p:cNvSpPr>
              <a:spLocks noEditPoints="1"/>
            </p:cNvSpPr>
            <p:nvPr/>
          </p:nvSpPr>
          <p:spPr bwMode="auto">
            <a:xfrm>
              <a:off x="7419975" y="900113"/>
              <a:ext cx="593725" cy="484188"/>
            </a:xfrm>
            <a:custGeom>
              <a:avLst/>
              <a:gdLst>
                <a:gd name="T0" fmla="*/ 158 w 158"/>
                <a:gd name="T1" fmla="*/ 45 h 129"/>
                <a:gd name="T2" fmla="*/ 123 w 158"/>
                <a:gd name="T3" fmla="*/ 1 h 129"/>
                <a:gd name="T4" fmla="*/ 112 w 158"/>
                <a:gd name="T5" fmla="*/ 0 h 129"/>
                <a:gd name="T6" fmla="*/ 112 w 158"/>
                <a:gd name="T7" fmla="*/ 0 h 129"/>
                <a:gd name="T8" fmla="*/ 112 w 158"/>
                <a:gd name="T9" fmla="*/ 0 h 129"/>
                <a:gd name="T10" fmla="*/ 68 w 158"/>
                <a:gd name="T11" fmla="*/ 35 h 129"/>
                <a:gd name="T12" fmla="*/ 67 w 158"/>
                <a:gd name="T13" fmla="*/ 45 h 129"/>
                <a:gd name="T14" fmla="*/ 68 w 158"/>
                <a:gd name="T15" fmla="*/ 57 h 129"/>
                <a:gd name="T16" fmla="*/ 68 w 158"/>
                <a:gd name="T17" fmla="*/ 57 h 129"/>
                <a:gd name="T18" fmla="*/ 51 w 158"/>
                <a:gd name="T19" fmla="*/ 70 h 129"/>
                <a:gd name="T20" fmla="*/ 6 w 158"/>
                <a:gd name="T21" fmla="*/ 101 h 129"/>
                <a:gd name="T22" fmla="*/ 0 w 158"/>
                <a:gd name="T23" fmla="*/ 113 h 129"/>
                <a:gd name="T24" fmla="*/ 0 w 158"/>
                <a:gd name="T25" fmla="*/ 113 h 129"/>
                <a:gd name="T26" fmla="*/ 0 w 158"/>
                <a:gd name="T27" fmla="*/ 113 h 129"/>
                <a:gd name="T28" fmla="*/ 3 w 158"/>
                <a:gd name="T29" fmla="*/ 121 h 129"/>
                <a:gd name="T30" fmla="*/ 4 w 158"/>
                <a:gd name="T31" fmla="*/ 123 h 129"/>
                <a:gd name="T32" fmla="*/ 16 w 158"/>
                <a:gd name="T33" fmla="*/ 129 h 129"/>
                <a:gd name="T34" fmla="*/ 16 w 158"/>
                <a:gd name="T35" fmla="*/ 129 h 129"/>
                <a:gd name="T36" fmla="*/ 16 w 158"/>
                <a:gd name="T37" fmla="*/ 129 h 129"/>
                <a:gd name="T38" fmla="*/ 24 w 158"/>
                <a:gd name="T39" fmla="*/ 127 h 129"/>
                <a:gd name="T40" fmla="*/ 26 w 158"/>
                <a:gd name="T41" fmla="*/ 125 h 129"/>
                <a:gd name="T42" fmla="*/ 26 w 158"/>
                <a:gd name="T43" fmla="*/ 125 h 129"/>
                <a:gd name="T44" fmla="*/ 64 w 158"/>
                <a:gd name="T45" fmla="*/ 98 h 129"/>
                <a:gd name="T46" fmla="*/ 87 w 158"/>
                <a:gd name="T47" fmla="*/ 83 h 129"/>
                <a:gd name="T48" fmla="*/ 87 w 158"/>
                <a:gd name="T49" fmla="*/ 83 h 129"/>
                <a:gd name="T50" fmla="*/ 102 w 158"/>
                <a:gd name="T51" fmla="*/ 89 h 129"/>
                <a:gd name="T52" fmla="*/ 112 w 158"/>
                <a:gd name="T53" fmla="*/ 91 h 129"/>
                <a:gd name="T54" fmla="*/ 112 w 158"/>
                <a:gd name="T55" fmla="*/ 91 h 129"/>
                <a:gd name="T56" fmla="*/ 156 w 158"/>
                <a:gd name="T57" fmla="*/ 56 h 129"/>
                <a:gd name="T58" fmla="*/ 156 w 158"/>
                <a:gd name="T59" fmla="*/ 56 h 129"/>
                <a:gd name="T60" fmla="*/ 156 w 158"/>
                <a:gd name="T61" fmla="*/ 55 h 129"/>
                <a:gd name="T62" fmla="*/ 158 w 158"/>
                <a:gd name="T63" fmla="*/ 45 h 129"/>
                <a:gd name="T64" fmla="*/ 48 w 158"/>
                <a:gd name="T65" fmla="*/ 104 h 129"/>
                <a:gd name="T66" fmla="*/ 47 w 158"/>
                <a:gd name="T67" fmla="*/ 102 h 129"/>
                <a:gd name="T68" fmla="*/ 48 w 158"/>
                <a:gd name="T69" fmla="*/ 104 h 129"/>
                <a:gd name="T70" fmla="*/ 24 w 158"/>
                <a:gd name="T71" fmla="*/ 120 h 129"/>
                <a:gd name="T72" fmla="*/ 19 w 158"/>
                <a:gd name="T73" fmla="*/ 121 h 129"/>
                <a:gd name="T74" fmla="*/ 11 w 158"/>
                <a:gd name="T75" fmla="*/ 117 h 129"/>
                <a:gd name="T76" fmla="*/ 10 w 158"/>
                <a:gd name="T77" fmla="*/ 112 h 129"/>
                <a:gd name="T78" fmla="*/ 14 w 158"/>
                <a:gd name="T79" fmla="*/ 105 h 129"/>
                <a:gd name="T80" fmla="*/ 38 w 158"/>
                <a:gd name="T81" fmla="*/ 88 h 129"/>
                <a:gd name="T82" fmla="*/ 43 w 158"/>
                <a:gd name="T83" fmla="*/ 87 h 129"/>
                <a:gd name="T84" fmla="*/ 51 w 158"/>
                <a:gd name="T85" fmla="*/ 91 h 129"/>
                <a:gd name="T86" fmla="*/ 52 w 158"/>
                <a:gd name="T87" fmla="*/ 96 h 129"/>
                <a:gd name="T88" fmla="*/ 48 w 158"/>
                <a:gd name="T89" fmla="*/ 104 h 129"/>
                <a:gd name="T90" fmla="*/ 113 w 158"/>
                <a:gd name="T91" fmla="*/ 74 h 129"/>
                <a:gd name="T92" fmla="*/ 83 w 158"/>
                <a:gd name="T93" fmla="*/ 44 h 129"/>
                <a:gd name="T94" fmla="*/ 113 w 158"/>
                <a:gd name="T95" fmla="*/ 14 h 129"/>
                <a:gd name="T96" fmla="*/ 143 w 158"/>
                <a:gd name="T97" fmla="*/ 44 h 129"/>
                <a:gd name="T98" fmla="*/ 113 w 158"/>
                <a:gd name="T99"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129">
                  <a:moveTo>
                    <a:pt x="158" y="45"/>
                  </a:moveTo>
                  <a:cubicBezTo>
                    <a:pt x="158" y="24"/>
                    <a:pt x="144" y="6"/>
                    <a:pt x="123" y="1"/>
                  </a:cubicBezTo>
                  <a:cubicBezTo>
                    <a:pt x="119" y="0"/>
                    <a:pt x="116" y="0"/>
                    <a:pt x="112" y="0"/>
                  </a:cubicBezTo>
                  <a:cubicBezTo>
                    <a:pt x="112" y="0"/>
                    <a:pt x="112" y="0"/>
                    <a:pt x="112" y="0"/>
                  </a:cubicBezTo>
                  <a:cubicBezTo>
                    <a:pt x="112" y="0"/>
                    <a:pt x="112" y="0"/>
                    <a:pt x="112" y="0"/>
                  </a:cubicBezTo>
                  <a:cubicBezTo>
                    <a:pt x="91" y="0"/>
                    <a:pt x="73" y="14"/>
                    <a:pt x="68" y="35"/>
                  </a:cubicBezTo>
                  <a:cubicBezTo>
                    <a:pt x="67" y="38"/>
                    <a:pt x="67" y="42"/>
                    <a:pt x="67" y="45"/>
                  </a:cubicBezTo>
                  <a:cubicBezTo>
                    <a:pt x="67" y="49"/>
                    <a:pt x="67" y="53"/>
                    <a:pt x="68" y="57"/>
                  </a:cubicBezTo>
                  <a:cubicBezTo>
                    <a:pt x="68" y="57"/>
                    <a:pt x="68" y="57"/>
                    <a:pt x="68" y="57"/>
                  </a:cubicBezTo>
                  <a:cubicBezTo>
                    <a:pt x="51" y="70"/>
                    <a:pt x="51" y="70"/>
                    <a:pt x="51" y="70"/>
                  </a:cubicBezTo>
                  <a:cubicBezTo>
                    <a:pt x="6" y="101"/>
                    <a:pt x="6" y="101"/>
                    <a:pt x="6" y="101"/>
                  </a:cubicBezTo>
                  <a:cubicBezTo>
                    <a:pt x="2" y="104"/>
                    <a:pt x="0" y="109"/>
                    <a:pt x="0" y="113"/>
                  </a:cubicBezTo>
                  <a:cubicBezTo>
                    <a:pt x="0" y="113"/>
                    <a:pt x="0" y="113"/>
                    <a:pt x="0" y="113"/>
                  </a:cubicBezTo>
                  <a:cubicBezTo>
                    <a:pt x="0" y="113"/>
                    <a:pt x="0" y="113"/>
                    <a:pt x="0" y="113"/>
                  </a:cubicBezTo>
                  <a:cubicBezTo>
                    <a:pt x="0" y="116"/>
                    <a:pt x="1" y="119"/>
                    <a:pt x="3" y="121"/>
                  </a:cubicBezTo>
                  <a:cubicBezTo>
                    <a:pt x="4" y="123"/>
                    <a:pt x="4" y="123"/>
                    <a:pt x="4" y="123"/>
                  </a:cubicBezTo>
                  <a:cubicBezTo>
                    <a:pt x="7" y="127"/>
                    <a:pt x="12" y="129"/>
                    <a:pt x="16" y="129"/>
                  </a:cubicBezTo>
                  <a:cubicBezTo>
                    <a:pt x="16" y="129"/>
                    <a:pt x="16" y="129"/>
                    <a:pt x="16" y="129"/>
                  </a:cubicBezTo>
                  <a:cubicBezTo>
                    <a:pt x="16" y="129"/>
                    <a:pt x="16" y="129"/>
                    <a:pt x="16" y="129"/>
                  </a:cubicBezTo>
                  <a:cubicBezTo>
                    <a:pt x="19" y="129"/>
                    <a:pt x="22" y="129"/>
                    <a:pt x="24" y="127"/>
                  </a:cubicBezTo>
                  <a:cubicBezTo>
                    <a:pt x="26" y="125"/>
                    <a:pt x="26" y="125"/>
                    <a:pt x="26" y="125"/>
                  </a:cubicBezTo>
                  <a:cubicBezTo>
                    <a:pt x="26" y="125"/>
                    <a:pt x="26" y="125"/>
                    <a:pt x="26" y="125"/>
                  </a:cubicBezTo>
                  <a:cubicBezTo>
                    <a:pt x="64" y="98"/>
                    <a:pt x="64" y="98"/>
                    <a:pt x="64" y="98"/>
                  </a:cubicBezTo>
                  <a:cubicBezTo>
                    <a:pt x="87" y="83"/>
                    <a:pt x="87" y="83"/>
                    <a:pt x="87" y="83"/>
                  </a:cubicBezTo>
                  <a:cubicBezTo>
                    <a:pt x="87" y="83"/>
                    <a:pt x="87" y="83"/>
                    <a:pt x="87" y="83"/>
                  </a:cubicBezTo>
                  <a:cubicBezTo>
                    <a:pt x="92" y="86"/>
                    <a:pt x="96" y="88"/>
                    <a:pt x="102" y="89"/>
                  </a:cubicBezTo>
                  <a:cubicBezTo>
                    <a:pt x="105" y="90"/>
                    <a:pt x="109" y="91"/>
                    <a:pt x="112" y="91"/>
                  </a:cubicBezTo>
                  <a:cubicBezTo>
                    <a:pt x="112" y="91"/>
                    <a:pt x="112" y="91"/>
                    <a:pt x="112" y="91"/>
                  </a:cubicBezTo>
                  <a:cubicBezTo>
                    <a:pt x="133" y="91"/>
                    <a:pt x="151" y="76"/>
                    <a:pt x="156" y="56"/>
                  </a:cubicBezTo>
                  <a:cubicBezTo>
                    <a:pt x="156" y="56"/>
                    <a:pt x="156" y="56"/>
                    <a:pt x="156" y="56"/>
                  </a:cubicBezTo>
                  <a:cubicBezTo>
                    <a:pt x="156" y="55"/>
                    <a:pt x="156" y="55"/>
                    <a:pt x="156" y="55"/>
                  </a:cubicBezTo>
                  <a:cubicBezTo>
                    <a:pt x="157" y="52"/>
                    <a:pt x="158" y="48"/>
                    <a:pt x="158" y="45"/>
                  </a:cubicBezTo>
                  <a:close/>
                  <a:moveTo>
                    <a:pt x="48" y="104"/>
                  </a:moveTo>
                  <a:cubicBezTo>
                    <a:pt x="47" y="102"/>
                    <a:pt x="47" y="102"/>
                    <a:pt x="47" y="102"/>
                  </a:cubicBezTo>
                  <a:cubicBezTo>
                    <a:pt x="48" y="104"/>
                    <a:pt x="48" y="104"/>
                    <a:pt x="48" y="104"/>
                  </a:cubicBezTo>
                  <a:cubicBezTo>
                    <a:pt x="24" y="120"/>
                    <a:pt x="24" y="120"/>
                    <a:pt x="24" y="120"/>
                  </a:cubicBezTo>
                  <a:cubicBezTo>
                    <a:pt x="22" y="121"/>
                    <a:pt x="21" y="121"/>
                    <a:pt x="19" y="121"/>
                  </a:cubicBezTo>
                  <a:cubicBezTo>
                    <a:pt x="16" y="121"/>
                    <a:pt x="13" y="120"/>
                    <a:pt x="11" y="117"/>
                  </a:cubicBezTo>
                  <a:cubicBezTo>
                    <a:pt x="10" y="116"/>
                    <a:pt x="10" y="114"/>
                    <a:pt x="10" y="112"/>
                  </a:cubicBezTo>
                  <a:cubicBezTo>
                    <a:pt x="10" y="109"/>
                    <a:pt x="11" y="106"/>
                    <a:pt x="14" y="105"/>
                  </a:cubicBezTo>
                  <a:cubicBezTo>
                    <a:pt x="38" y="88"/>
                    <a:pt x="38" y="88"/>
                    <a:pt x="38" y="88"/>
                  </a:cubicBezTo>
                  <a:cubicBezTo>
                    <a:pt x="40" y="87"/>
                    <a:pt x="41" y="87"/>
                    <a:pt x="43" y="87"/>
                  </a:cubicBezTo>
                  <a:cubicBezTo>
                    <a:pt x="46" y="87"/>
                    <a:pt x="49" y="88"/>
                    <a:pt x="51" y="91"/>
                  </a:cubicBezTo>
                  <a:cubicBezTo>
                    <a:pt x="52" y="92"/>
                    <a:pt x="52" y="94"/>
                    <a:pt x="52" y="96"/>
                  </a:cubicBezTo>
                  <a:cubicBezTo>
                    <a:pt x="52" y="99"/>
                    <a:pt x="51" y="102"/>
                    <a:pt x="48" y="104"/>
                  </a:cubicBezTo>
                  <a:close/>
                  <a:moveTo>
                    <a:pt x="113" y="74"/>
                  </a:moveTo>
                  <a:cubicBezTo>
                    <a:pt x="96" y="74"/>
                    <a:pt x="83" y="61"/>
                    <a:pt x="83" y="44"/>
                  </a:cubicBezTo>
                  <a:cubicBezTo>
                    <a:pt x="83" y="27"/>
                    <a:pt x="96" y="14"/>
                    <a:pt x="113" y="14"/>
                  </a:cubicBezTo>
                  <a:cubicBezTo>
                    <a:pt x="130" y="14"/>
                    <a:pt x="143" y="27"/>
                    <a:pt x="143" y="44"/>
                  </a:cubicBezTo>
                  <a:cubicBezTo>
                    <a:pt x="143" y="61"/>
                    <a:pt x="130" y="74"/>
                    <a:pt x="113" y="74"/>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8" name="Freeform 51"/>
            <p:cNvSpPr>
              <a:spLocks/>
            </p:cNvSpPr>
            <p:nvPr/>
          </p:nvSpPr>
          <p:spPr bwMode="auto">
            <a:xfrm>
              <a:off x="7791450" y="1092200"/>
              <a:ext cx="136525" cy="66675"/>
            </a:xfrm>
            <a:custGeom>
              <a:avLst/>
              <a:gdLst>
                <a:gd name="T0" fmla="*/ 34 w 36"/>
                <a:gd name="T1" fmla="*/ 0 h 18"/>
                <a:gd name="T2" fmla="*/ 31 w 36"/>
                <a:gd name="T3" fmla="*/ 2 h 18"/>
                <a:gd name="T4" fmla="*/ 13 w 36"/>
                <a:gd name="T5" fmla="*/ 13 h 18"/>
                <a:gd name="T6" fmla="*/ 4 w 36"/>
                <a:gd name="T7" fmla="*/ 11 h 18"/>
                <a:gd name="T8" fmla="*/ 1 w 36"/>
                <a:gd name="T9" fmla="*/ 12 h 18"/>
                <a:gd name="T10" fmla="*/ 2 w 36"/>
                <a:gd name="T11" fmla="*/ 15 h 18"/>
                <a:gd name="T12" fmla="*/ 2 w 36"/>
                <a:gd name="T13" fmla="*/ 15 h 18"/>
                <a:gd name="T14" fmla="*/ 13 w 36"/>
                <a:gd name="T15" fmla="*/ 18 h 18"/>
                <a:gd name="T16" fmla="*/ 13 w 36"/>
                <a:gd name="T17" fmla="*/ 18 h 18"/>
                <a:gd name="T18" fmla="*/ 36 w 36"/>
                <a:gd name="T19" fmla="*/ 3 h 18"/>
                <a:gd name="T20" fmla="*/ 34 w 36"/>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8">
                  <a:moveTo>
                    <a:pt x="34" y="0"/>
                  </a:moveTo>
                  <a:cubicBezTo>
                    <a:pt x="33" y="0"/>
                    <a:pt x="31" y="0"/>
                    <a:pt x="31" y="2"/>
                  </a:cubicBezTo>
                  <a:cubicBezTo>
                    <a:pt x="28" y="8"/>
                    <a:pt x="21" y="13"/>
                    <a:pt x="13" y="13"/>
                  </a:cubicBezTo>
                  <a:cubicBezTo>
                    <a:pt x="10" y="13"/>
                    <a:pt x="7" y="12"/>
                    <a:pt x="4" y="11"/>
                  </a:cubicBezTo>
                  <a:cubicBezTo>
                    <a:pt x="3" y="10"/>
                    <a:pt x="1" y="11"/>
                    <a:pt x="1" y="12"/>
                  </a:cubicBezTo>
                  <a:cubicBezTo>
                    <a:pt x="0" y="13"/>
                    <a:pt x="1" y="15"/>
                    <a:pt x="2" y="15"/>
                  </a:cubicBezTo>
                  <a:cubicBezTo>
                    <a:pt x="2" y="15"/>
                    <a:pt x="2" y="15"/>
                    <a:pt x="2" y="15"/>
                  </a:cubicBezTo>
                  <a:cubicBezTo>
                    <a:pt x="6" y="17"/>
                    <a:pt x="9" y="18"/>
                    <a:pt x="13" y="18"/>
                  </a:cubicBezTo>
                  <a:cubicBezTo>
                    <a:pt x="13" y="18"/>
                    <a:pt x="13" y="18"/>
                    <a:pt x="13" y="18"/>
                  </a:cubicBezTo>
                  <a:cubicBezTo>
                    <a:pt x="23" y="18"/>
                    <a:pt x="32" y="12"/>
                    <a:pt x="36" y="3"/>
                  </a:cubicBezTo>
                  <a:cubicBezTo>
                    <a:pt x="36" y="2"/>
                    <a:pt x="35" y="1"/>
                    <a:pt x="34" y="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sp>
        <p:nvSpPr>
          <p:cNvPr id="19" name="Freeform 375"/>
          <p:cNvSpPr>
            <a:spLocks noEditPoints="1"/>
          </p:cNvSpPr>
          <p:nvPr/>
        </p:nvSpPr>
        <p:spPr bwMode="auto">
          <a:xfrm>
            <a:off x="5527166" y="2147667"/>
            <a:ext cx="712191" cy="683888"/>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rgbClr val="4F5D7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nvGrpSpPr>
          <p:cNvPr id="20" name="组合 19"/>
          <p:cNvGrpSpPr>
            <a:grpSpLocks noChangeAspect="1"/>
          </p:cNvGrpSpPr>
          <p:nvPr/>
        </p:nvGrpSpPr>
        <p:grpSpPr>
          <a:xfrm>
            <a:off x="5327915" y="4656794"/>
            <a:ext cx="800703" cy="623465"/>
            <a:chOff x="4265839" y="-1204913"/>
            <a:chExt cx="809399" cy="630238"/>
          </a:xfrm>
          <a:solidFill>
            <a:srgbClr val="4F5D70"/>
          </a:solidFill>
        </p:grpSpPr>
        <p:sp>
          <p:nvSpPr>
            <p:cNvPr id="21" name="Freeform 6"/>
            <p:cNvSpPr>
              <a:spLocks/>
            </p:cNvSpPr>
            <p:nvPr/>
          </p:nvSpPr>
          <p:spPr bwMode="auto">
            <a:xfrm>
              <a:off x="4343400" y="-954088"/>
              <a:ext cx="676275" cy="222250"/>
            </a:xfrm>
            <a:custGeom>
              <a:avLst/>
              <a:gdLst>
                <a:gd name="T0" fmla="*/ 159 w 180"/>
                <a:gd name="T1" fmla="*/ 17 h 59"/>
                <a:gd name="T2" fmla="*/ 96 w 180"/>
                <a:gd name="T3" fmla="*/ 17 h 59"/>
                <a:gd name="T4" fmla="*/ 96 w 180"/>
                <a:gd name="T5" fmla="*/ 7 h 59"/>
                <a:gd name="T6" fmla="*/ 90 w 180"/>
                <a:gd name="T7" fmla="*/ 0 h 59"/>
                <a:gd name="T8" fmla="*/ 84 w 180"/>
                <a:gd name="T9" fmla="*/ 7 h 59"/>
                <a:gd name="T10" fmla="*/ 84 w 180"/>
                <a:gd name="T11" fmla="*/ 17 h 59"/>
                <a:gd name="T12" fmla="*/ 21 w 180"/>
                <a:gd name="T13" fmla="*/ 17 h 59"/>
                <a:gd name="T14" fmla="*/ 0 w 180"/>
                <a:gd name="T15" fmla="*/ 38 h 59"/>
                <a:gd name="T16" fmla="*/ 0 w 180"/>
                <a:gd name="T17" fmla="*/ 52 h 59"/>
                <a:gd name="T18" fmla="*/ 6 w 180"/>
                <a:gd name="T19" fmla="*/ 59 h 59"/>
                <a:gd name="T20" fmla="*/ 13 w 180"/>
                <a:gd name="T21" fmla="*/ 52 h 59"/>
                <a:gd name="T22" fmla="*/ 13 w 180"/>
                <a:gd name="T23" fmla="*/ 38 h 59"/>
                <a:gd name="T24" fmla="*/ 21 w 180"/>
                <a:gd name="T25" fmla="*/ 30 h 59"/>
                <a:gd name="T26" fmla="*/ 84 w 180"/>
                <a:gd name="T27" fmla="*/ 30 h 59"/>
                <a:gd name="T28" fmla="*/ 84 w 180"/>
                <a:gd name="T29" fmla="*/ 47 h 59"/>
                <a:gd name="T30" fmla="*/ 90 w 180"/>
                <a:gd name="T31" fmla="*/ 53 h 59"/>
                <a:gd name="T32" fmla="*/ 96 w 180"/>
                <a:gd name="T33" fmla="*/ 47 h 59"/>
                <a:gd name="T34" fmla="*/ 96 w 180"/>
                <a:gd name="T35" fmla="*/ 30 h 59"/>
                <a:gd name="T36" fmla="*/ 159 w 180"/>
                <a:gd name="T37" fmla="*/ 30 h 59"/>
                <a:gd name="T38" fmla="*/ 168 w 180"/>
                <a:gd name="T39" fmla="*/ 38 h 59"/>
                <a:gd name="T40" fmla="*/ 168 w 180"/>
                <a:gd name="T41" fmla="*/ 52 h 59"/>
                <a:gd name="T42" fmla="*/ 174 w 180"/>
                <a:gd name="T43" fmla="*/ 59 h 59"/>
                <a:gd name="T44" fmla="*/ 180 w 180"/>
                <a:gd name="T45" fmla="*/ 52 h 59"/>
                <a:gd name="T46" fmla="*/ 180 w 180"/>
                <a:gd name="T47" fmla="*/ 38 h 59"/>
                <a:gd name="T48" fmla="*/ 159 w 180"/>
                <a:gd name="T49"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9">
                  <a:moveTo>
                    <a:pt x="159" y="17"/>
                  </a:moveTo>
                  <a:cubicBezTo>
                    <a:pt x="96" y="17"/>
                    <a:pt x="96" y="17"/>
                    <a:pt x="96" y="17"/>
                  </a:cubicBezTo>
                  <a:cubicBezTo>
                    <a:pt x="96" y="7"/>
                    <a:pt x="96" y="7"/>
                    <a:pt x="96" y="7"/>
                  </a:cubicBezTo>
                  <a:cubicBezTo>
                    <a:pt x="96" y="3"/>
                    <a:pt x="94" y="0"/>
                    <a:pt x="90" y="0"/>
                  </a:cubicBezTo>
                  <a:cubicBezTo>
                    <a:pt x="87" y="0"/>
                    <a:pt x="84" y="3"/>
                    <a:pt x="84" y="7"/>
                  </a:cubicBezTo>
                  <a:cubicBezTo>
                    <a:pt x="84" y="17"/>
                    <a:pt x="84" y="17"/>
                    <a:pt x="84" y="17"/>
                  </a:cubicBezTo>
                  <a:cubicBezTo>
                    <a:pt x="21" y="17"/>
                    <a:pt x="21" y="17"/>
                    <a:pt x="21" y="17"/>
                  </a:cubicBezTo>
                  <a:cubicBezTo>
                    <a:pt x="9" y="17"/>
                    <a:pt x="0" y="27"/>
                    <a:pt x="0" y="38"/>
                  </a:cubicBezTo>
                  <a:cubicBezTo>
                    <a:pt x="0" y="52"/>
                    <a:pt x="0" y="52"/>
                    <a:pt x="0" y="52"/>
                  </a:cubicBezTo>
                  <a:cubicBezTo>
                    <a:pt x="0" y="56"/>
                    <a:pt x="3" y="59"/>
                    <a:pt x="6" y="59"/>
                  </a:cubicBezTo>
                  <a:cubicBezTo>
                    <a:pt x="10" y="59"/>
                    <a:pt x="13" y="56"/>
                    <a:pt x="13" y="52"/>
                  </a:cubicBezTo>
                  <a:cubicBezTo>
                    <a:pt x="13" y="38"/>
                    <a:pt x="13" y="38"/>
                    <a:pt x="13" y="38"/>
                  </a:cubicBezTo>
                  <a:cubicBezTo>
                    <a:pt x="13" y="34"/>
                    <a:pt x="16" y="30"/>
                    <a:pt x="21" y="30"/>
                  </a:cubicBezTo>
                  <a:cubicBezTo>
                    <a:pt x="84" y="30"/>
                    <a:pt x="84" y="30"/>
                    <a:pt x="84" y="30"/>
                  </a:cubicBezTo>
                  <a:cubicBezTo>
                    <a:pt x="84" y="47"/>
                    <a:pt x="84" y="47"/>
                    <a:pt x="84" y="47"/>
                  </a:cubicBezTo>
                  <a:cubicBezTo>
                    <a:pt x="84" y="51"/>
                    <a:pt x="87" y="53"/>
                    <a:pt x="90" y="53"/>
                  </a:cubicBezTo>
                  <a:cubicBezTo>
                    <a:pt x="94" y="53"/>
                    <a:pt x="96" y="51"/>
                    <a:pt x="96" y="47"/>
                  </a:cubicBezTo>
                  <a:cubicBezTo>
                    <a:pt x="96" y="30"/>
                    <a:pt x="96" y="30"/>
                    <a:pt x="96" y="30"/>
                  </a:cubicBezTo>
                  <a:cubicBezTo>
                    <a:pt x="159" y="30"/>
                    <a:pt x="159" y="30"/>
                    <a:pt x="159" y="30"/>
                  </a:cubicBezTo>
                  <a:cubicBezTo>
                    <a:pt x="164" y="30"/>
                    <a:pt x="168" y="34"/>
                    <a:pt x="168" y="38"/>
                  </a:cubicBezTo>
                  <a:cubicBezTo>
                    <a:pt x="168" y="52"/>
                    <a:pt x="168" y="52"/>
                    <a:pt x="168" y="52"/>
                  </a:cubicBezTo>
                  <a:cubicBezTo>
                    <a:pt x="168" y="56"/>
                    <a:pt x="170" y="59"/>
                    <a:pt x="174" y="59"/>
                  </a:cubicBezTo>
                  <a:cubicBezTo>
                    <a:pt x="177" y="59"/>
                    <a:pt x="180" y="56"/>
                    <a:pt x="180" y="52"/>
                  </a:cubicBezTo>
                  <a:cubicBezTo>
                    <a:pt x="180" y="38"/>
                    <a:pt x="180" y="38"/>
                    <a:pt x="180" y="38"/>
                  </a:cubicBezTo>
                  <a:cubicBezTo>
                    <a:pt x="180" y="27"/>
                    <a:pt x="171" y="17"/>
                    <a:pt x="159" y="17"/>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22" name="Freeform 7"/>
            <p:cNvSpPr>
              <a:spLocks/>
            </p:cNvSpPr>
            <p:nvPr/>
          </p:nvSpPr>
          <p:spPr bwMode="auto">
            <a:xfrm>
              <a:off x="4265839"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23" name="Freeform 8"/>
            <p:cNvSpPr>
              <a:spLocks/>
            </p:cNvSpPr>
            <p:nvPr/>
          </p:nvSpPr>
          <p:spPr bwMode="auto">
            <a:xfrm>
              <a:off x="4576763"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24" name="Freeform 9"/>
            <p:cNvSpPr>
              <a:spLocks/>
            </p:cNvSpPr>
            <p:nvPr/>
          </p:nvSpPr>
          <p:spPr bwMode="auto">
            <a:xfrm>
              <a:off x="4865688"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25" name="Freeform 10"/>
            <p:cNvSpPr>
              <a:spLocks/>
            </p:cNvSpPr>
            <p:nvPr/>
          </p:nvSpPr>
          <p:spPr bwMode="auto">
            <a:xfrm>
              <a:off x="4486501" y="-1204913"/>
              <a:ext cx="390525" cy="228600"/>
            </a:xfrm>
            <a:custGeom>
              <a:avLst/>
              <a:gdLst>
                <a:gd name="T0" fmla="*/ 104 w 104"/>
                <a:gd name="T1" fmla="*/ 49 h 61"/>
                <a:gd name="T2" fmla="*/ 90 w 104"/>
                <a:gd name="T3" fmla="*/ 61 h 61"/>
                <a:gd name="T4" fmla="*/ 14 w 104"/>
                <a:gd name="T5" fmla="*/ 61 h 61"/>
                <a:gd name="T6" fmla="*/ 0 w 104"/>
                <a:gd name="T7" fmla="*/ 49 h 61"/>
                <a:gd name="T8" fmla="*/ 0 w 104"/>
                <a:gd name="T9" fmla="*/ 12 h 61"/>
                <a:gd name="T10" fmla="*/ 14 w 104"/>
                <a:gd name="T11" fmla="*/ 0 h 61"/>
                <a:gd name="T12" fmla="*/ 90 w 104"/>
                <a:gd name="T13" fmla="*/ 0 h 61"/>
                <a:gd name="T14" fmla="*/ 104 w 104"/>
                <a:gd name="T15" fmla="*/ 12 h 61"/>
                <a:gd name="T16" fmla="*/ 104 w 104"/>
                <a:gd name="T1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1">
                  <a:moveTo>
                    <a:pt x="104" y="49"/>
                  </a:moveTo>
                  <a:cubicBezTo>
                    <a:pt x="104" y="56"/>
                    <a:pt x="98" y="61"/>
                    <a:pt x="90" y="61"/>
                  </a:cubicBezTo>
                  <a:cubicBezTo>
                    <a:pt x="14" y="61"/>
                    <a:pt x="14" y="61"/>
                    <a:pt x="14" y="61"/>
                  </a:cubicBezTo>
                  <a:cubicBezTo>
                    <a:pt x="6" y="61"/>
                    <a:pt x="0" y="56"/>
                    <a:pt x="0" y="49"/>
                  </a:cubicBezTo>
                  <a:cubicBezTo>
                    <a:pt x="0" y="12"/>
                    <a:pt x="0" y="12"/>
                    <a:pt x="0" y="12"/>
                  </a:cubicBezTo>
                  <a:cubicBezTo>
                    <a:pt x="0" y="5"/>
                    <a:pt x="6" y="0"/>
                    <a:pt x="14" y="0"/>
                  </a:cubicBezTo>
                  <a:cubicBezTo>
                    <a:pt x="90" y="0"/>
                    <a:pt x="90" y="0"/>
                    <a:pt x="90" y="0"/>
                  </a:cubicBezTo>
                  <a:cubicBezTo>
                    <a:pt x="98" y="0"/>
                    <a:pt x="104" y="5"/>
                    <a:pt x="104" y="12"/>
                  </a:cubicBezTo>
                  <a:cubicBezTo>
                    <a:pt x="104" y="49"/>
                    <a:pt x="104" y="49"/>
                    <a:pt x="104" y="49"/>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sp>
        <p:nvSpPr>
          <p:cNvPr id="26" name="Content Placeholder 2"/>
          <p:cNvSpPr txBox="1">
            <a:spLocks/>
          </p:cNvSpPr>
          <p:nvPr/>
        </p:nvSpPr>
        <p:spPr bwMode="auto">
          <a:xfrm>
            <a:off x="7440150" y="2708799"/>
            <a:ext cx="3491436"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lnSpc>
                <a:spcPct val="120000"/>
              </a:lnSpc>
              <a:spcBef>
                <a:spcPct val="20000"/>
              </a:spcBef>
              <a:defRPr/>
            </a:pPr>
            <a:r>
              <a:rPr lang="zh-CN" altLang="en-US" sz="1333"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a:t>
            </a:r>
            <a:endParaRPr lang="en-US" altLang="zh-CN" sz="1333" kern="0" dirty="0">
              <a:solidFill>
                <a:schemeClr val="tx1">
                  <a:lumMod val="75000"/>
                  <a:lumOff val="25000"/>
                </a:schemeClr>
              </a:solidFill>
              <a:latin typeface="微软雅黑" pitchFamily="34" charset="-122"/>
              <a:ea typeface="微软雅黑" pitchFamily="34" charset="-122"/>
              <a:cs typeface="Raleway Light"/>
            </a:endParaRPr>
          </a:p>
        </p:txBody>
      </p:sp>
      <p:sp>
        <p:nvSpPr>
          <p:cNvPr id="27" name="Content Placeholder 2"/>
          <p:cNvSpPr txBox="1">
            <a:spLocks/>
          </p:cNvSpPr>
          <p:nvPr/>
        </p:nvSpPr>
        <p:spPr bwMode="auto">
          <a:xfrm>
            <a:off x="7448985" y="4569303"/>
            <a:ext cx="3491436"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lnSpc>
                <a:spcPct val="120000"/>
              </a:lnSpc>
              <a:spcBef>
                <a:spcPct val="20000"/>
              </a:spcBef>
              <a:defRPr/>
            </a:pPr>
            <a:r>
              <a:rPr lang="zh-CN" altLang="en-US" sz="1333"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a:t>
            </a:r>
            <a:endParaRPr lang="en-US" altLang="zh-CN" sz="1333" kern="0" dirty="0">
              <a:solidFill>
                <a:schemeClr val="tx1">
                  <a:lumMod val="75000"/>
                  <a:lumOff val="25000"/>
                </a:schemeClr>
              </a:solidFill>
              <a:latin typeface="微软雅黑" pitchFamily="34" charset="-122"/>
              <a:ea typeface="微软雅黑" pitchFamily="34" charset="-122"/>
              <a:cs typeface="Raleway Light"/>
            </a:endParaRPr>
          </a:p>
        </p:txBody>
      </p:sp>
      <p:sp>
        <p:nvSpPr>
          <p:cNvPr id="28" name="Content Placeholder 2"/>
          <p:cNvSpPr txBox="1">
            <a:spLocks/>
          </p:cNvSpPr>
          <p:nvPr/>
        </p:nvSpPr>
        <p:spPr bwMode="auto">
          <a:xfrm>
            <a:off x="1276225" y="3830215"/>
            <a:ext cx="3491436"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lnSpc>
                <a:spcPct val="120000"/>
              </a:lnSpc>
              <a:spcBef>
                <a:spcPct val="20000"/>
              </a:spcBef>
              <a:defRPr/>
            </a:pPr>
            <a:r>
              <a:rPr lang="zh-CN" altLang="en-US" sz="1333"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a:t>
            </a:r>
            <a:endParaRPr lang="en-US" altLang="zh-CN" sz="1333" kern="0" dirty="0">
              <a:solidFill>
                <a:schemeClr val="tx1">
                  <a:lumMod val="75000"/>
                  <a:lumOff val="25000"/>
                </a:schemeClr>
              </a:solidFill>
              <a:latin typeface="微软雅黑" pitchFamily="34" charset="-122"/>
              <a:ea typeface="微软雅黑" pitchFamily="34" charset="-122"/>
              <a:cs typeface="Raleway Light"/>
            </a:endParaRPr>
          </a:p>
        </p:txBody>
      </p:sp>
      <p:sp>
        <p:nvSpPr>
          <p:cNvPr id="29" name="矩形 80"/>
          <p:cNvSpPr>
            <a:spLocks noChangeArrowheads="1"/>
          </p:cNvSpPr>
          <p:nvPr/>
        </p:nvSpPr>
        <p:spPr bwMode="auto">
          <a:xfrm>
            <a:off x="834952" y="35510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工作心得</a:t>
            </a:r>
          </a:p>
        </p:txBody>
      </p:sp>
    </p:spTree>
    <p:extLst>
      <p:ext uri="{BB962C8B-B14F-4D97-AF65-F5344CB8AC3E}">
        <p14:creationId xmlns:p14="http://schemas.microsoft.com/office/powerpoint/2010/main" val="34505360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ppt_w</p:attrName>
                                        </p:attrNameLst>
                                      </p:cBhvr>
                                      <p:tavLst>
                                        <p:tav tm="0">
                                          <p:val>
                                            <p:fltVal val="0"/>
                                          </p:val>
                                        </p:tav>
                                        <p:tav tm="100000">
                                          <p:val>
                                            <p:strVal val="#ppt_w"/>
                                          </p:val>
                                        </p:tav>
                                      </p:tavLst>
                                    </p:anim>
                                    <p:anim calcmode="lin" valueType="num">
                                      <p:cBhvr>
                                        <p:cTn id="12" dur="750" fill="hold"/>
                                        <p:tgtEl>
                                          <p:spTgt spid="11"/>
                                        </p:tgtEl>
                                        <p:attrNameLst>
                                          <p:attrName>ppt_h</p:attrName>
                                        </p:attrNameLst>
                                      </p:cBhvr>
                                      <p:tavLst>
                                        <p:tav tm="0">
                                          <p:val>
                                            <p:fltVal val="0"/>
                                          </p:val>
                                        </p:tav>
                                        <p:tav tm="100000">
                                          <p:val>
                                            <p:strVal val="#ppt_h"/>
                                          </p:val>
                                        </p:tav>
                                      </p:tavLst>
                                    </p:anim>
                                    <p:anim calcmode="lin" valueType="num">
                                      <p:cBhvr>
                                        <p:cTn id="13" dur="750" fill="hold"/>
                                        <p:tgtEl>
                                          <p:spTgt spid="11"/>
                                        </p:tgtEl>
                                        <p:attrNameLst>
                                          <p:attrName>style.rotation</p:attrName>
                                        </p:attrNameLst>
                                      </p:cBhvr>
                                      <p:tavLst>
                                        <p:tav tm="0">
                                          <p:val>
                                            <p:fltVal val="90"/>
                                          </p:val>
                                        </p:tav>
                                        <p:tav tm="100000">
                                          <p:val>
                                            <p:fltVal val="0"/>
                                          </p:val>
                                        </p:tav>
                                      </p:tavLst>
                                    </p:anim>
                                    <p:animEffect transition="in" filter="fade">
                                      <p:cBhvr>
                                        <p:cTn id="14" dur="750"/>
                                        <p:tgtEl>
                                          <p:spTgt spid="11"/>
                                        </p:tgtEl>
                                      </p:cBhvr>
                                    </p:animEffect>
                                  </p:childTnLst>
                                </p:cTn>
                              </p:par>
                              <p:par>
                                <p:cTn id="15" presetID="42" presetClass="entr" presetSubtype="0" fill="hold" grpId="0" nodeType="withEffect">
                                  <p:stCondLst>
                                    <p:cond delay="15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750"/>
                                        <p:tgtEl>
                                          <p:spTgt spid="19"/>
                                        </p:tgtEl>
                                      </p:cBhvr>
                                    </p:animEffect>
                                    <p:anim calcmode="lin" valueType="num">
                                      <p:cBhvr>
                                        <p:cTn id="18" dur="750" fill="hold"/>
                                        <p:tgtEl>
                                          <p:spTgt spid="19"/>
                                        </p:tgtEl>
                                        <p:attrNameLst>
                                          <p:attrName>ppt_x</p:attrName>
                                        </p:attrNameLst>
                                      </p:cBhvr>
                                      <p:tavLst>
                                        <p:tav tm="0">
                                          <p:val>
                                            <p:strVal val="#ppt_x"/>
                                          </p:val>
                                        </p:tav>
                                        <p:tav tm="100000">
                                          <p:val>
                                            <p:strVal val="#ppt_x"/>
                                          </p:val>
                                        </p:tav>
                                      </p:tavLst>
                                    </p:anim>
                                    <p:anim calcmode="lin" valueType="num">
                                      <p:cBhvr>
                                        <p:cTn id="19" dur="75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750"/>
                                        <p:tgtEl>
                                          <p:spTgt spid="15"/>
                                        </p:tgtEl>
                                      </p:cBhvr>
                                    </p:animEffect>
                                    <p:anim calcmode="lin" valueType="num">
                                      <p:cBhvr>
                                        <p:cTn id="23" dur="750" fill="hold"/>
                                        <p:tgtEl>
                                          <p:spTgt spid="15"/>
                                        </p:tgtEl>
                                        <p:attrNameLst>
                                          <p:attrName>ppt_x</p:attrName>
                                        </p:attrNameLst>
                                      </p:cBhvr>
                                      <p:tavLst>
                                        <p:tav tm="0">
                                          <p:val>
                                            <p:strVal val="#ppt_x"/>
                                          </p:val>
                                        </p:tav>
                                        <p:tav tm="100000">
                                          <p:val>
                                            <p:strVal val="#ppt_x"/>
                                          </p:val>
                                        </p:tav>
                                      </p:tavLst>
                                    </p:anim>
                                    <p:anim calcmode="lin" valueType="num">
                                      <p:cBhvr>
                                        <p:cTn id="24" dur="75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750"/>
                                        <p:tgtEl>
                                          <p:spTgt spid="20"/>
                                        </p:tgtEl>
                                      </p:cBhvr>
                                    </p:animEffect>
                                    <p:anim calcmode="lin" valueType="num">
                                      <p:cBhvr>
                                        <p:cTn id="28" dur="750" fill="hold"/>
                                        <p:tgtEl>
                                          <p:spTgt spid="20"/>
                                        </p:tgtEl>
                                        <p:attrNameLst>
                                          <p:attrName>ppt_x</p:attrName>
                                        </p:attrNameLst>
                                      </p:cBhvr>
                                      <p:tavLst>
                                        <p:tav tm="0">
                                          <p:val>
                                            <p:strVal val="#ppt_x"/>
                                          </p:val>
                                        </p:tav>
                                        <p:tav tm="100000">
                                          <p:val>
                                            <p:strVal val="#ppt_x"/>
                                          </p:val>
                                        </p:tav>
                                      </p:tavLst>
                                    </p:anim>
                                    <p:anim calcmode="lin" valueType="num">
                                      <p:cBhvr>
                                        <p:cTn id="29" dur="750" fill="hold"/>
                                        <p:tgtEl>
                                          <p:spTgt spid="20"/>
                                        </p:tgtEl>
                                        <p:attrNameLst>
                                          <p:attrName>ppt_y</p:attrName>
                                        </p:attrNameLst>
                                      </p:cBhvr>
                                      <p:tavLst>
                                        <p:tav tm="0">
                                          <p:val>
                                            <p:strVal val="#ppt_y+.1"/>
                                          </p:val>
                                        </p:tav>
                                        <p:tav tm="100000">
                                          <p:val>
                                            <p:strVal val="#ppt_y"/>
                                          </p:val>
                                        </p:tav>
                                      </p:tavLst>
                                    </p:anim>
                                  </p:childTnLst>
                                </p:cTn>
                              </p:par>
                              <p:par>
                                <p:cTn id="30" presetID="22" presetClass="entr" presetSubtype="4" fill="hold" grpId="0" nodeType="withEffect">
                                  <p:stCondLst>
                                    <p:cond delay="275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500"/>
                                        <p:tgtEl>
                                          <p:spTgt spid="5"/>
                                        </p:tgtEl>
                                      </p:cBhvr>
                                    </p:animEffect>
                                  </p:childTnLst>
                                </p:cTn>
                              </p:par>
                              <p:par>
                                <p:cTn id="33" presetID="22" presetClass="entr" presetSubtype="4" fill="hold" grpId="0" nodeType="withEffect">
                                  <p:stCondLst>
                                    <p:cond delay="275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par>
                                <p:cTn id="36" presetID="22" presetClass="entr" presetSubtype="8" fill="hold" grpId="0" nodeType="withEffect">
                                  <p:stCondLst>
                                    <p:cond delay="225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par>
                                <p:cTn id="42" presetID="22" presetClass="entr" presetSubtype="4" fill="hold" grpId="0" nodeType="withEffect">
                                  <p:stCondLst>
                                    <p:cond delay="275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par>
                                <p:cTn id="45" presetID="22" presetClass="entr" presetSubtype="2" fill="hold" grpId="0" nodeType="withEffect">
                                  <p:stCondLst>
                                    <p:cond delay="2250"/>
                                  </p:stCondLst>
                                  <p:childTnLst>
                                    <p:set>
                                      <p:cBhvr>
                                        <p:cTn id="46" dur="1" fill="hold">
                                          <p:stCondLst>
                                            <p:cond delay="0"/>
                                          </p:stCondLst>
                                        </p:cTn>
                                        <p:tgtEl>
                                          <p:spTgt spid="8"/>
                                        </p:tgtEl>
                                        <p:attrNameLst>
                                          <p:attrName>style.visibility</p:attrName>
                                        </p:attrNameLst>
                                      </p:cBhvr>
                                      <p:to>
                                        <p:strVal val="visible"/>
                                      </p:to>
                                    </p:set>
                                    <p:animEffect transition="in" filter="wipe(right)">
                                      <p:cBhvr>
                                        <p:cTn id="47" dur="500"/>
                                        <p:tgtEl>
                                          <p:spTgt spid="8"/>
                                        </p:tgtEl>
                                      </p:cBhvr>
                                    </p:animEffect>
                                  </p:childTnLst>
                                </p:cTn>
                              </p:par>
                            </p:childTnLst>
                          </p:cTn>
                        </p:par>
                        <p:par>
                          <p:cTn id="48" fill="hold">
                            <p:stCondLst>
                              <p:cond delay="3750"/>
                            </p:stCondLst>
                            <p:childTnLst>
                              <p:par>
                                <p:cTn id="49" presetID="9"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dissolve">
                                      <p:cBhvr>
                                        <p:cTn id="51" dur="500"/>
                                        <p:tgtEl>
                                          <p:spTgt spid="26"/>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dissolve">
                                      <p:cBhvr>
                                        <p:cTn id="54" dur="500"/>
                                        <p:tgtEl>
                                          <p:spTgt spid="27"/>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dissolve">
                                      <p:cBhvr>
                                        <p:cTn id="5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19" grpId="0" animBg="1"/>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311968" y="2221417"/>
            <a:ext cx="1796232" cy="1976579"/>
            <a:chOff x="5987173" y="3044094"/>
            <a:chExt cx="1796700" cy="1976578"/>
          </a:xfrm>
        </p:grpSpPr>
        <p:sp>
          <p:nvSpPr>
            <p:cNvPr id="6" name="任意多边形 5"/>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8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8"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8"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8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8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文本框 62"/>
            <p:cNvSpPr txBox="1"/>
            <p:nvPr/>
          </p:nvSpPr>
          <p:spPr>
            <a:xfrm>
              <a:off x="6329724" y="3989043"/>
              <a:ext cx="1237550"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输入标题</a:t>
              </a:r>
            </a:p>
          </p:txBody>
        </p:sp>
      </p:grpSp>
      <p:cxnSp>
        <p:nvCxnSpPr>
          <p:cNvPr id="9" name="直接连接符 8"/>
          <p:cNvCxnSpPr/>
          <p:nvPr/>
        </p:nvCxnSpPr>
        <p:spPr>
          <a:xfrm>
            <a:off x="1804739" y="4328313"/>
            <a:ext cx="8837900" cy="0"/>
          </a:xfrm>
          <a:prstGeom prst="line">
            <a:avLst/>
          </a:prstGeom>
          <a:ln>
            <a:solidFill>
              <a:srgbClr val="2C3637"/>
            </a:solidFill>
            <a:prstDash val="dashDot"/>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704657" y="4255113"/>
            <a:ext cx="146361"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椭圆 10"/>
          <p:cNvSpPr/>
          <p:nvPr/>
        </p:nvSpPr>
        <p:spPr>
          <a:xfrm>
            <a:off x="10569460" y="4255113"/>
            <a:ext cx="146361"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3122912" y="4255113"/>
            <a:ext cx="146361"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椭圆 12"/>
          <p:cNvSpPr/>
          <p:nvPr/>
        </p:nvSpPr>
        <p:spPr>
          <a:xfrm>
            <a:off x="5119704" y="4255113"/>
            <a:ext cx="146361"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7151798" y="4255113"/>
            <a:ext cx="146361"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椭圆 14"/>
          <p:cNvSpPr/>
          <p:nvPr/>
        </p:nvSpPr>
        <p:spPr>
          <a:xfrm>
            <a:off x="8930809" y="4255113"/>
            <a:ext cx="146361"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424549" y="2449610"/>
            <a:ext cx="1575329" cy="1759852"/>
            <a:chOff x="2940476" y="3272285"/>
            <a:chExt cx="1575740" cy="1759852"/>
          </a:xfrm>
        </p:grpSpPr>
        <p:sp>
          <p:nvSpPr>
            <p:cNvPr id="17" name="任意多边形 16"/>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D585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8"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8"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8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871"/>
                  </a:lnTo>
                  <a:lnTo>
                    <a:pt x="1375092" y="3194368"/>
                  </a:lnTo>
                  <a:lnTo>
                    <a:pt x="1350010" y="3187066"/>
                  </a:lnTo>
                  <a:lnTo>
                    <a:pt x="1324928" y="3179128"/>
                  </a:lnTo>
                  <a:lnTo>
                    <a:pt x="1299528" y="3170873"/>
                  </a:lnTo>
                  <a:lnTo>
                    <a:pt x="1274762" y="3161666"/>
                  </a:lnTo>
                  <a:lnTo>
                    <a:pt x="1250315" y="3152776"/>
                  </a:lnTo>
                  <a:lnTo>
                    <a:pt x="1225868" y="3142933"/>
                  </a:lnTo>
                  <a:lnTo>
                    <a:pt x="12018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8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59"/>
            <p:cNvSpPr txBox="1"/>
            <p:nvPr/>
          </p:nvSpPr>
          <p:spPr>
            <a:xfrm>
              <a:off x="3102007" y="4128108"/>
              <a:ext cx="1357226"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输入标题</a:t>
              </a:r>
            </a:p>
          </p:txBody>
        </p:sp>
      </p:grpSp>
      <p:grpSp>
        <p:nvGrpSpPr>
          <p:cNvPr id="20" name="组合 19"/>
          <p:cNvGrpSpPr/>
          <p:nvPr/>
        </p:nvGrpSpPr>
        <p:grpSpPr>
          <a:xfrm>
            <a:off x="3965487" y="1655979"/>
            <a:ext cx="2368741" cy="2553483"/>
            <a:chOff x="4078604" y="2478655"/>
            <a:chExt cx="2369358" cy="2553482"/>
          </a:xfrm>
        </p:grpSpPr>
        <p:sp>
          <p:nvSpPr>
            <p:cNvPr id="21" name="任意多边形 20"/>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4614176" y="3268683"/>
              <a:ext cx="1562853" cy="1004206"/>
              <a:chOff x="4716874" y="2621791"/>
              <a:chExt cx="1562853" cy="1004206"/>
            </a:xfrm>
          </p:grpSpPr>
          <p:sp>
            <p:nvSpPr>
              <p:cNvPr id="24"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60"/>
              <p:cNvSpPr txBox="1"/>
              <p:nvPr/>
            </p:nvSpPr>
            <p:spPr>
              <a:xfrm>
                <a:off x="4716874" y="3225887"/>
                <a:ext cx="1562853"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27" name="组合 26"/>
          <p:cNvGrpSpPr/>
          <p:nvPr/>
        </p:nvGrpSpPr>
        <p:grpSpPr>
          <a:xfrm>
            <a:off x="8076981" y="2204834"/>
            <a:ext cx="1834448" cy="1997677"/>
            <a:chOff x="7567273" y="3027509"/>
            <a:chExt cx="1834926" cy="1997677"/>
          </a:xfrm>
        </p:grpSpPr>
        <p:sp>
          <p:nvSpPr>
            <p:cNvPr id="28" name="任意多边形 27"/>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63"/>
            <p:cNvSpPr txBox="1"/>
            <p:nvPr/>
          </p:nvSpPr>
          <p:spPr>
            <a:xfrm>
              <a:off x="7925165" y="3989044"/>
              <a:ext cx="1477034"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输入标题</a:t>
              </a:r>
            </a:p>
          </p:txBody>
        </p:sp>
      </p:grpSp>
      <p:sp>
        <p:nvSpPr>
          <p:cNvPr id="31" name="矩形 30"/>
          <p:cNvSpPr/>
          <p:nvPr/>
        </p:nvSpPr>
        <p:spPr>
          <a:xfrm>
            <a:off x="2280569" y="4497096"/>
            <a:ext cx="1849480" cy="1159011"/>
          </a:xfrm>
          <a:prstGeom prst="rect">
            <a:avLst/>
          </a:prstGeom>
        </p:spPr>
        <p:txBody>
          <a:bodyPr wrap="square" lIns="91416" tIns="45708" rIns="91416" bIns="45708">
            <a:spAutoFit/>
          </a:bodyPr>
          <a:lstStyle/>
          <a:p>
            <a:pPr>
              <a:lnSpc>
                <a:spcPct val="130000"/>
              </a:lnSpc>
              <a:spcBef>
                <a:spcPct val="0"/>
              </a:spcBef>
              <a:buNone/>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2" name="矩形 31"/>
          <p:cNvSpPr/>
          <p:nvPr/>
        </p:nvSpPr>
        <p:spPr>
          <a:xfrm>
            <a:off x="4318508" y="4456100"/>
            <a:ext cx="1849480" cy="1159011"/>
          </a:xfrm>
          <a:prstGeom prst="rect">
            <a:avLst/>
          </a:prstGeom>
        </p:spPr>
        <p:txBody>
          <a:bodyPr wrap="square" lIns="91416" tIns="45708" rIns="91416" bIns="45708">
            <a:spAutoFit/>
          </a:bodyPr>
          <a:lstStyle/>
          <a:p>
            <a:pPr>
              <a:lnSpc>
                <a:spcPct val="130000"/>
              </a:lnSpc>
              <a:spcBef>
                <a:spcPct val="0"/>
              </a:spcBef>
              <a:buNone/>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3" name="矩形 32"/>
          <p:cNvSpPr/>
          <p:nvPr/>
        </p:nvSpPr>
        <p:spPr>
          <a:xfrm>
            <a:off x="6311968" y="4456100"/>
            <a:ext cx="1849480" cy="1159011"/>
          </a:xfrm>
          <a:prstGeom prst="rect">
            <a:avLst/>
          </a:prstGeom>
        </p:spPr>
        <p:txBody>
          <a:bodyPr wrap="square" lIns="91416" tIns="45708" rIns="91416" bIns="45708">
            <a:spAutoFit/>
          </a:bodyPr>
          <a:lstStyle/>
          <a:p>
            <a:pPr>
              <a:lnSpc>
                <a:spcPct val="130000"/>
              </a:lnSpc>
              <a:spcBef>
                <a:spcPct val="0"/>
              </a:spcBef>
              <a:buNone/>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4" name="矩形 33"/>
          <p:cNvSpPr/>
          <p:nvPr/>
        </p:nvSpPr>
        <p:spPr>
          <a:xfrm>
            <a:off x="8133939" y="4456100"/>
            <a:ext cx="1849480" cy="1159011"/>
          </a:xfrm>
          <a:prstGeom prst="rect">
            <a:avLst/>
          </a:prstGeom>
        </p:spPr>
        <p:txBody>
          <a:bodyPr wrap="square" lIns="91416" tIns="45708" rIns="91416" bIns="45708">
            <a:spAutoFit/>
          </a:bodyPr>
          <a:lstStyle/>
          <a:p>
            <a:pPr>
              <a:lnSpc>
                <a:spcPct val="130000"/>
              </a:lnSpc>
              <a:spcBef>
                <a:spcPct val="0"/>
              </a:spcBef>
              <a:buNone/>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5" name="矩形 80"/>
          <p:cNvSpPr>
            <a:spLocks noChangeArrowheads="1"/>
          </p:cNvSpPr>
          <p:nvPr/>
        </p:nvSpPr>
        <p:spPr bwMode="auto">
          <a:xfrm>
            <a:off x="834952" y="355104"/>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对责任的理解</a:t>
            </a:r>
          </a:p>
        </p:txBody>
      </p:sp>
    </p:spTree>
    <p:extLst>
      <p:ext uri="{BB962C8B-B14F-4D97-AF65-F5344CB8AC3E}">
        <p14:creationId xmlns:p14="http://schemas.microsoft.com/office/powerpoint/2010/main" val="10666985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 calcmode="lin" valueType="num">
                                      <p:cBhvr>
                                        <p:cTn id="13" dur="500" fill="hold"/>
                                        <p:tgtEl>
                                          <p:spTgt spid="10"/>
                                        </p:tgtEl>
                                        <p:attrNameLst>
                                          <p:attrName>style.rotation</p:attrName>
                                        </p:attrNameLst>
                                      </p:cBhvr>
                                      <p:tavLst>
                                        <p:tav tm="0">
                                          <p:val>
                                            <p:fltVal val="360"/>
                                          </p:val>
                                        </p:tav>
                                        <p:tav tm="100000">
                                          <p:val>
                                            <p:fltVal val="0"/>
                                          </p:val>
                                        </p:tav>
                                      </p:tavLst>
                                    </p:anim>
                                    <p:animEffect transition="in" filter="fade">
                                      <p:cBhvr>
                                        <p:cTn id="14" dur="500"/>
                                        <p:tgtEl>
                                          <p:spTgt spid="10"/>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3000"/>
                                        <p:tgtEl>
                                          <p:spTgt spid="9"/>
                                        </p:tgtEl>
                                      </p:cBhvr>
                                    </p:animEffect>
                                  </p:childTnLst>
                                </p:cTn>
                              </p:par>
                              <p:par>
                                <p:cTn id="19" presetID="49" presetClass="entr" presetSubtype="0" decel="100000" fill="hold" grpId="0" nodeType="with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 calcmode="lin" valueType="num">
                                      <p:cBhvr>
                                        <p:cTn id="23" dur="500" fill="hold"/>
                                        <p:tgtEl>
                                          <p:spTgt spid="12"/>
                                        </p:tgtEl>
                                        <p:attrNameLst>
                                          <p:attrName>style.rotation</p:attrName>
                                        </p:attrNameLst>
                                      </p:cBhvr>
                                      <p:tavLst>
                                        <p:tav tm="0">
                                          <p:val>
                                            <p:fltVal val="360"/>
                                          </p:val>
                                        </p:tav>
                                        <p:tav tm="100000">
                                          <p:val>
                                            <p:fltVal val="0"/>
                                          </p:val>
                                        </p:tav>
                                      </p:tavLst>
                                    </p:anim>
                                    <p:animEffect transition="in" filter="fade">
                                      <p:cBhvr>
                                        <p:cTn id="24" dur="500"/>
                                        <p:tgtEl>
                                          <p:spTgt spid="12"/>
                                        </p:tgtEl>
                                      </p:cBhvr>
                                    </p:animEffect>
                                  </p:childTnLst>
                                </p:cTn>
                              </p:par>
                              <p:par>
                                <p:cTn id="25" presetID="49" presetClass="entr" presetSubtype="0" decel="100000" fill="hold" grpId="0" nodeType="withEffect">
                                  <p:stCondLst>
                                    <p:cond delay="75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 calcmode="lin" valueType="num">
                                      <p:cBhvr>
                                        <p:cTn id="29" dur="500" fill="hold"/>
                                        <p:tgtEl>
                                          <p:spTgt spid="13"/>
                                        </p:tgtEl>
                                        <p:attrNameLst>
                                          <p:attrName>style.rotation</p:attrName>
                                        </p:attrNameLst>
                                      </p:cBhvr>
                                      <p:tavLst>
                                        <p:tav tm="0">
                                          <p:val>
                                            <p:fltVal val="360"/>
                                          </p:val>
                                        </p:tav>
                                        <p:tav tm="100000">
                                          <p:val>
                                            <p:fltVal val="0"/>
                                          </p:val>
                                        </p:tav>
                                      </p:tavLst>
                                    </p:anim>
                                    <p:animEffect transition="in" filter="fade">
                                      <p:cBhvr>
                                        <p:cTn id="30" dur="500"/>
                                        <p:tgtEl>
                                          <p:spTgt spid="13"/>
                                        </p:tgtEl>
                                      </p:cBhvr>
                                    </p:animEffect>
                                  </p:childTnLst>
                                </p:cTn>
                              </p:par>
                              <p:par>
                                <p:cTn id="31" presetID="49" presetClass="entr" presetSubtype="0" decel="100000" fill="hold" grpId="0" nodeType="withEffect">
                                  <p:stCondLst>
                                    <p:cond delay="125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 calcmode="lin" valueType="num">
                                      <p:cBhvr>
                                        <p:cTn id="35" dur="500" fill="hold"/>
                                        <p:tgtEl>
                                          <p:spTgt spid="14"/>
                                        </p:tgtEl>
                                        <p:attrNameLst>
                                          <p:attrName>style.rotation</p:attrName>
                                        </p:attrNameLst>
                                      </p:cBhvr>
                                      <p:tavLst>
                                        <p:tav tm="0">
                                          <p:val>
                                            <p:fltVal val="360"/>
                                          </p:val>
                                        </p:tav>
                                        <p:tav tm="100000">
                                          <p:val>
                                            <p:fltVal val="0"/>
                                          </p:val>
                                        </p:tav>
                                      </p:tavLst>
                                    </p:anim>
                                    <p:animEffect transition="in" filter="fade">
                                      <p:cBhvr>
                                        <p:cTn id="36" dur="500"/>
                                        <p:tgtEl>
                                          <p:spTgt spid="14"/>
                                        </p:tgtEl>
                                      </p:cBhvr>
                                    </p:animEffect>
                                  </p:childTnLst>
                                </p:cTn>
                              </p:par>
                              <p:par>
                                <p:cTn id="37" presetID="49" presetClass="entr" presetSubtype="0" decel="100000" fill="hold" grpId="0" nodeType="withEffect">
                                  <p:stCondLst>
                                    <p:cond delay="175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style.rotation</p:attrName>
                                        </p:attrNameLst>
                                      </p:cBhvr>
                                      <p:tavLst>
                                        <p:tav tm="0">
                                          <p:val>
                                            <p:fltVal val="360"/>
                                          </p:val>
                                        </p:tav>
                                        <p:tav tm="100000">
                                          <p:val>
                                            <p:fltVal val="0"/>
                                          </p:val>
                                        </p:tav>
                                      </p:tavLst>
                                    </p:anim>
                                    <p:animEffect transition="in" filter="fade">
                                      <p:cBhvr>
                                        <p:cTn id="42" dur="500"/>
                                        <p:tgtEl>
                                          <p:spTgt spid="15"/>
                                        </p:tgtEl>
                                      </p:cBhvr>
                                    </p:animEffect>
                                  </p:childTnLst>
                                </p:cTn>
                              </p:par>
                              <p:par>
                                <p:cTn id="43" presetID="49" presetClass="entr" presetSubtype="0" decel="100000" fill="hold" grpId="0" nodeType="withEffect">
                                  <p:stCondLst>
                                    <p:cond delay="225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 calcmode="lin" valueType="num">
                                      <p:cBhvr>
                                        <p:cTn id="47" dur="500" fill="hold"/>
                                        <p:tgtEl>
                                          <p:spTgt spid="11"/>
                                        </p:tgtEl>
                                        <p:attrNameLst>
                                          <p:attrName>style.rotation</p:attrName>
                                        </p:attrNameLst>
                                      </p:cBhvr>
                                      <p:tavLst>
                                        <p:tav tm="0">
                                          <p:val>
                                            <p:fltVal val="360"/>
                                          </p:val>
                                        </p:tav>
                                        <p:tav tm="100000">
                                          <p:val>
                                            <p:fltVal val="0"/>
                                          </p:val>
                                        </p:tav>
                                      </p:tavLst>
                                    </p:anim>
                                    <p:animEffect transition="in" filter="fade">
                                      <p:cBhvr>
                                        <p:cTn id="48" dur="500"/>
                                        <p:tgtEl>
                                          <p:spTgt spid="11"/>
                                        </p:tgtEl>
                                      </p:cBhvr>
                                    </p:animEffect>
                                  </p:childTnLst>
                                </p:cTn>
                              </p:par>
                            </p:childTnLst>
                          </p:cTn>
                        </p:par>
                        <p:par>
                          <p:cTn id="49" fill="hold">
                            <p:stCondLst>
                              <p:cond delay="4000"/>
                            </p:stCondLst>
                            <p:childTnLst>
                              <p:par>
                                <p:cTn id="50" presetID="42" presetClass="entr" presetSubtype="0"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2" presetClass="entr" presetSubtype="0"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childTnLst>
                          </p:cTn>
                        </p:par>
                        <p:par>
                          <p:cTn id="61" fill="hold">
                            <p:stCondLst>
                              <p:cond delay="6000"/>
                            </p:stCondLst>
                            <p:childTnLst>
                              <p:par>
                                <p:cTn id="62" presetID="42" presetClass="entr" presetSubtype="0"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fade">
                                      <p:cBhvr>
                                        <p:cTn id="64" dur="1000"/>
                                        <p:tgtEl>
                                          <p:spTgt spid="5"/>
                                        </p:tgtEl>
                                      </p:cBhvr>
                                    </p:animEffect>
                                    <p:anim calcmode="lin" valueType="num">
                                      <p:cBhvr>
                                        <p:cTn id="65" dur="1000" fill="hold"/>
                                        <p:tgtEl>
                                          <p:spTgt spid="5"/>
                                        </p:tgtEl>
                                        <p:attrNameLst>
                                          <p:attrName>ppt_x</p:attrName>
                                        </p:attrNameLst>
                                      </p:cBhvr>
                                      <p:tavLst>
                                        <p:tav tm="0">
                                          <p:val>
                                            <p:strVal val="#ppt_x"/>
                                          </p:val>
                                        </p:tav>
                                        <p:tav tm="100000">
                                          <p:val>
                                            <p:strVal val="#ppt_x"/>
                                          </p:val>
                                        </p:tav>
                                      </p:tavLst>
                                    </p:anim>
                                    <p:anim calcmode="lin" valueType="num">
                                      <p:cBhvr>
                                        <p:cTn id="66" dur="1000" fill="hold"/>
                                        <p:tgtEl>
                                          <p:spTgt spid="5"/>
                                        </p:tgtEl>
                                        <p:attrNameLst>
                                          <p:attrName>ppt_y</p:attrName>
                                        </p:attrNameLst>
                                      </p:cBhvr>
                                      <p:tavLst>
                                        <p:tav tm="0">
                                          <p:val>
                                            <p:strVal val="#ppt_y+.1"/>
                                          </p:val>
                                        </p:tav>
                                        <p:tav tm="100000">
                                          <p:val>
                                            <p:strVal val="#ppt_y"/>
                                          </p:val>
                                        </p:tav>
                                      </p:tavLst>
                                    </p:anim>
                                  </p:childTnLst>
                                </p:cTn>
                              </p:par>
                            </p:childTnLst>
                          </p:cTn>
                        </p:par>
                        <p:par>
                          <p:cTn id="67" fill="hold">
                            <p:stCondLst>
                              <p:cond delay="7000"/>
                            </p:stCondLst>
                            <p:childTnLst>
                              <p:par>
                                <p:cTn id="68" presetID="42" presetClass="entr" presetSubtype="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1000"/>
                                        <p:tgtEl>
                                          <p:spTgt spid="27"/>
                                        </p:tgtEl>
                                      </p:cBhvr>
                                    </p:animEffect>
                                    <p:anim calcmode="lin" valueType="num">
                                      <p:cBhvr>
                                        <p:cTn id="71" dur="1000" fill="hold"/>
                                        <p:tgtEl>
                                          <p:spTgt spid="27"/>
                                        </p:tgtEl>
                                        <p:attrNameLst>
                                          <p:attrName>ppt_x</p:attrName>
                                        </p:attrNameLst>
                                      </p:cBhvr>
                                      <p:tavLst>
                                        <p:tav tm="0">
                                          <p:val>
                                            <p:strVal val="#ppt_x"/>
                                          </p:val>
                                        </p:tav>
                                        <p:tav tm="100000">
                                          <p:val>
                                            <p:strVal val="#ppt_x"/>
                                          </p:val>
                                        </p:tav>
                                      </p:tavLst>
                                    </p:anim>
                                    <p:anim calcmode="lin" valueType="num">
                                      <p:cBhvr>
                                        <p:cTn id="72" dur="1000" fill="hold"/>
                                        <p:tgtEl>
                                          <p:spTgt spid="27"/>
                                        </p:tgtEl>
                                        <p:attrNameLst>
                                          <p:attrName>ppt_y</p:attrName>
                                        </p:attrNameLst>
                                      </p:cBhvr>
                                      <p:tavLst>
                                        <p:tav tm="0">
                                          <p:val>
                                            <p:strVal val="#ppt_y+.1"/>
                                          </p:val>
                                        </p:tav>
                                        <p:tav tm="100000">
                                          <p:val>
                                            <p:strVal val="#ppt_y"/>
                                          </p:val>
                                        </p:tav>
                                      </p:tavLst>
                                    </p:anim>
                                  </p:childTnLst>
                                </p:cTn>
                              </p:par>
                              <p:par>
                                <p:cTn id="73" presetID="53" presetClass="entr" presetSubtype="16" fill="hold" grpId="0" nodeType="withEffect">
                                  <p:stCondLst>
                                    <p:cond delay="500"/>
                                  </p:stCondLst>
                                  <p:childTnLst>
                                    <p:set>
                                      <p:cBhvr>
                                        <p:cTn id="74" dur="1" fill="hold">
                                          <p:stCondLst>
                                            <p:cond delay="0"/>
                                          </p:stCondLst>
                                        </p:cTn>
                                        <p:tgtEl>
                                          <p:spTgt spid="31"/>
                                        </p:tgtEl>
                                        <p:attrNameLst>
                                          <p:attrName>style.visibility</p:attrName>
                                        </p:attrNameLst>
                                      </p:cBhvr>
                                      <p:to>
                                        <p:strVal val="visible"/>
                                      </p:to>
                                    </p:set>
                                    <p:anim calcmode="lin" valueType="num">
                                      <p:cBhvr>
                                        <p:cTn id="75" dur="500" fill="hold"/>
                                        <p:tgtEl>
                                          <p:spTgt spid="31"/>
                                        </p:tgtEl>
                                        <p:attrNameLst>
                                          <p:attrName>ppt_w</p:attrName>
                                        </p:attrNameLst>
                                      </p:cBhvr>
                                      <p:tavLst>
                                        <p:tav tm="0">
                                          <p:val>
                                            <p:fltVal val="0"/>
                                          </p:val>
                                        </p:tav>
                                        <p:tav tm="100000">
                                          <p:val>
                                            <p:strVal val="#ppt_w"/>
                                          </p:val>
                                        </p:tav>
                                      </p:tavLst>
                                    </p:anim>
                                    <p:anim calcmode="lin" valueType="num">
                                      <p:cBhvr>
                                        <p:cTn id="76" dur="500" fill="hold"/>
                                        <p:tgtEl>
                                          <p:spTgt spid="31"/>
                                        </p:tgtEl>
                                        <p:attrNameLst>
                                          <p:attrName>ppt_h</p:attrName>
                                        </p:attrNameLst>
                                      </p:cBhvr>
                                      <p:tavLst>
                                        <p:tav tm="0">
                                          <p:val>
                                            <p:fltVal val="0"/>
                                          </p:val>
                                        </p:tav>
                                        <p:tav tm="100000">
                                          <p:val>
                                            <p:strVal val="#ppt_h"/>
                                          </p:val>
                                        </p:tav>
                                      </p:tavLst>
                                    </p:anim>
                                    <p:animEffect transition="in" filter="fade">
                                      <p:cBhvr>
                                        <p:cTn id="77" dur="500"/>
                                        <p:tgtEl>
                                          <p:spTgt spid="31"/>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32"/>
                                        </p:tgtEl>
                                        <p:attrNameLst>
                                          <p:attrName>style.visibility</p:attrName>
                                        </p:attrNameLst>
                                      </p:cBhvr>
                                      <p:to>
                                        <p:strVal val="visible"/>
                                      </p:to>
                                    </p:set>
                                    <p:anim calcmode="lin" valueType="num">
                                      <p:cBhvr>
                                        <p:cTn id="80" dur="500" fill="hold"/>
                                        <p:tgtEl>
                                          <p:spTgt spid="32"/>
                                        </p:tgtEl>
                                        <p:attrNameLst>
                                          <p:attrName>ppt_w</p:attrName>
                                        </p:attrNameLst>
                                      </p:cBhvr>
                                      <p:tavLst>
                                        <p:tav tm="0">
                                          <p:val>
                                            <p:fltVal val="0"/>
                                          </p:val>
                                        </p:tav>
                                        <p:tav tm="100000">
                                          <p:val>
                                            <p:strVal val="#ppt_w"/>
                                          </p:val>
                                        </p:tav>
                                      </p:tavLst>
                                    </p:anim>
                                    <p:anim calcmode="lin" valueType="num">
                                      <p:cBhvr>
                                        <p:cTn id="81" dur="500" fill="hold"/>
                                        <p:tgtEl>
                                          <p:spTgt spid="32"/>
                                        </p:tgtEl>
                                        <p:attrNameLst>
                                          <p:attrName>ppt_h</p:attrName>
                                        </p:attrNameLst>
                                      </p:cBhvr>
                                      <p:tavLst>
                                        <p:tav tm="0">
                                          <p:val>
                                            <p:fltVal val="0"/>
                                          </p:val>
                                        </p:tav>
                                        <p:tav tm="100000">
                                          <p:val>
                                            <p:strVal val="#ppt_h"/>
                                          </p:val>
                                        </p:tav>
                                      </p:tavLst>
                                    </p:anim>
                                    <p:animEffect transition="in" filter="fade">
                                      <p:cBhvr>
                                        <p:cTn id="82" dur="500"/>
                                        <p:tgtEl>
                                          <p:spTgt spid="32"/>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33"/>
                                        </p:tgtEl>
                                        <p:attrNameLst>
                                          <p:attrName>style.visibility</p:attrName>
                                        </p:attrNameLst>
                                      </p:cBhvr>
                                      <p:to>
                                        <p:strVal val="visible"/>
                                      </p:to>
                                    </p:set>
                                    <p:anim calcmode="lin" valueType="num">
                                      <p:cBhvr>
                                        <p:cTn id="85" dur="500" fill="hold"/>
                                        <p:tgtEl>
                                          <p:spTgt spid="33"/>
                                        </p:tgtEl>
                                        <p:attrNameLst>
                                          <p:attrName>ppt_w</p:attrName>
                                        </p:attrNameLst>
                                      </p:cBhvr>
                                      <p:tavLst>
                                        <p:tav tm="0">
                                          <p:val>
                                            <p:fltVal val="0"/>
                                          </p:val>
                                        </p:tav>
                                        <p:tav tm="100000">
                                          <p:val>
                                            <p:strVal val="#ppt_w"/>
                                          </p:val>
                                        </p:tav>
                                      </p:tavLst>
                                    </p:anim>
                                    <p:anim calcmode="lin" valueType="num">
                                      <p:cBhvr>
                                        <p:cTn id="86" dur="500" fill="hold"/>
                                        <p:tgtEl>
                                          <p:spTgt spid="33"/>
                                        </p:tgtEl>
                                        <p:attrNameLst>
                                          <p:attrName>ppt_h</p:attrName>
                                        </p:attrNameLst>
                                      </p:cBhvr>
                                      <p:tavLst>
                                        <p:tav tm="0">
                                          <p:val>
                                            <p:fltVal val="0"/>
                                          </p:val>
                                        </p:tav>
                                        <p:tav tm="100000">
                                          <p:val>
                                            <p:strVal val="#ppt_h"/>
                                          </p:val>
                                        </p:tav>
                                      </p:tavLst>
                                    </p:anim>
                                    <p:animEffect transition="in" filter="fade">
                                      <p:cBhvr>
                                        <p:cTn id="87" dur="500"/>
                                        <p:tgtEl>
                                          <p:spTgt spid="33"/>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34"/>
                                        </p:tgtEl>
                                        <p:attrNameLst>
                                          <p:attrName>style.visibility</p:attrName>
                                        </p:attrNameLst>
                                      </p:cBhvr>
                                      <p:to>
                                        <p:strVal val="visible"/>
                                      </p:to>
                                    </p:set>
                                    <p:anim calcmode="lin" valueType="num">
                                      <p:cBhvr>
                                        <p:cTn id="90" dur="500" fill="hold"/>
                                        <p:tgtEl>
                                          <p:spTgt spid="34"/>
                                        </p:tgtEl>
                                        <p:attrNameLst>
                                          <p:attrName>ppt_w</p:attrName>
                                        </p:attrNameLst>
                                      </p:cBhvr>
                                      <p:tavLst>
                                        <p:tav tm="0">
                                          <p:val>
                                            <p:fltVal val="0"/>
                                          </p:val>
                                        </p:tav>
                                        <p:tav tm="100000">
                                          <p:val>
                                            <p:strVal val="#ppt_w"/>
                                          </p:val>
                                        </p:tav>
                                      </p:tavLst>
                                    </p:anim>
                                    <p:anim calcmode="lin" valueType="num">
                                      <p:cBhvr>
                                        <p:cTn id="91" dur="500" fill="hold"/>
                                        <p:tgtEl>
                                          <p:spTgt spid="34"/>
                                        </p:tgtEl>
                                        <p:attrNameLst>
                                          <p:attrName>ppt_h</p:attrName>
                                        </p:attrNameLst>
                                      </p:cBhvr>
                                      <p:tavLst>
                                        <p:tav tm="0">
                                          <p:val>
                                            <p:fltVal val="0"/>
                                          </p:val>
                                        </p:tav>
                                        <p:tav tm="100000">
                                          <p:val>
                                            <p:strVal val="#ppt_h"/>
                                          </p:val>
                                        </p:tav>
                                      </p:tavLst>
                                    </p:anim>
                                    <p:animEffect transition="in" filter="fade">
                                      <p:cBhvr>
                                        <p:cTn id="9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31" grpId="0"/>
      <p:bldP spid="32" grpId="0"/>
      <p:bldP spid="33" grpId="0"/>
      <p:bldP spid="34"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hevron 2"/>
          <p:cNvSpPr/>
          <p:nvPr/>
        </p:nvSpPr>
        <p:spPr bwMode="auto">
          <a:xfrm>
            <a:off x="5872398" y="2492992"/>
            <a:ext cx="401167" cy="678991"/>
          </a:xfrm>
          <a:prstGeom prst="chevron">
            <a:avLst/>
          </a:prstGeom>
          <a:solidFill>
            <a:srgbClr val="ED5858"/>
          </a:solidFill>
          <a:ln>
            <a:noFill/>
          </a:ln>
          <a:effectLst/>
          <a:extLst/>
        </p:spPr>
        <p:txBody>
          <a:bodyPr vert="horz" wrap="square" lIns="121944" tIns="60972" rIns="121944" bIns="60972" numCol="1" rtlCol="0" anchor="t" anchorCtr="0" compatLnSpc="1">
            <a:prstTxWarp prst="textNoShape">
              <a:avLst/>
            </a:prstTxWarp>
          </a:bodyPr>
          <a:lstStyle/>
          <a:p>
            <a:pPr defTabSz="1219414"/>
            <a:endParaRPr lang="en-US" sz="7466">
              <a:solidFill>
                <a:schemeClr val="tx1">
                  <a:lumMod val="75000"/>
                  <a:lumOff val="25000"/>
                </a:schemeClr>
              </a:solidFill>
              <a:latin typeface="Gill Sans" charset="0"/>
              <a:ea typeface="ヒラギノ角ゴ ProN W3" charset="0"/>
              <a:cs typeface="ヒラギノ角ゴ ProN W3" charset="0"/>
              <a:sym typeface="Gill Sans" charset="0"/>
            </a:endParaRPr>
          </a:p>
        </p:txBody>
      </p:sp>
      <p:sp>
        <p:nvSpPr>
          <p:cNvPr id="9" name="Oval 51"/>
          <p:cNvSpPr/>
          <p:nvPr/>
        </p:nvSpPr>
        <p:spPr bwMode="auto">
          <a:xfrm>
            <a:off x="1398073" y="1844865"/>
            <a:ext cx="1913260" cy="1913519"/>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01600" cmpd="sng">
            <a:noFill/>
          </a:ln>
          <a:effectLst/>
          <a:extLst/>
        </p:spPr>
        <p:txBody>
          <a:bodyPr vert="horz" wrap="square" lIns="121944" tIns="60972" rIns="121944" bIns="60972" numCol="1" rtlCol="0" anchor="t" anchorCtr="0" compatLnSpc="1">
            <a:prstTxWarp prst="textNoShape">
              <a:avLst/>
            </a:prstTxWarp>
          </a:bodyPr>
          <a:lstStyle/>
          <a:p>
            <a:pPr defTabSz="1219414"/>
            <a:endParaRPr lang="en-US" sz="7466">
              <a:solidFill>
                <a:schemeClr val="tx1">
                  <a:lumMod val="75000"/>
                  <a:lumOff val="25000"/>
                </a:schemeClr>
              </a:solidFill>
              <a:latin typeface="Gill Sans" charset="0"/>
              <a:ea typeface="ヒラギノ角ゴ ProN W3" charset="0"/>
              <a:cs typeface="ヒラギノ角ゴ ProN W3" charset="0"/>
              <a:sym typeface="Gill Sans" charset="0"/>
            </a:endParaRPr>
          </a:p>
        </p:txBody>
      </p:sp>
      <p:sp>
        <p:nvSpPr>
          <p:cNvPr id="10" name="Oval 65"/>
          <p:cNvSpPr/>
          <p:nvPr/>
        </p:nvSpPr>
        <p:spPr bwMode="auto">
          <a:xfrm>
            <a:off x="3899286" y="1844865"/>
            <a:ext cx="1913260" cy="1913519"/>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101600" cmpd="sng">
            <a:noFill/>
          </a:ln>
          <a:effectLst/>
          <a:extLst/>
        </p:spPr>
        <p:txBody>
          <a:bodyPr vert="horz" wrap="square" lIns="121944" tIns="60972" rIns="121944" bIns="60972" numCol="1" rtlCol="0" anchor="t" anchorCtr="0" compatLnSpc="1">
            <a:prstTxWarp prst="textNoShape">
              <a:avLst/>
            </a:prstTxWarp>
          </a:bodyPr>
          <a:lstStyle/>
          <a:p>
            <a:pPr defTabSz="1219414"/>
            <a:endParaRPr lang="en-US" sz="7466">
              <a:solidFill>
                <a:schemeClr val="tx1">
                  <a:lumMod val="75000"/>
                  <a:lumOff val="25000"/>
                </a:schemeClr>
              </a:solidFill>
              <a:latin typeface="Gill Sans" charset="0"/>
              <a:ea typeface="ヒラギノ角ゴ ProN W3" charset="0"/>
              <a:cs typeface="ヒラギノ角ゴ ProN W3" charset="0"/>
              <a:sym typeface="Gill Sans" charset="0"/>
            </a:endParaRPr>
          </a:p>
        </p:txBody>
      </p:sp>
      <p:sp>
        <p:nvSpPr>
          <p:cNvPr id="11" name="Oval 69"/>
          <p:cNvSpPr/>
          <p:nvPr/>
        </p:nvSpPr>
        <p:spPr bwMode="auto">
          <a:xfrm>
            <a:off x="8827422" y="1844865"/>
            <a:ext cx="1913260" cy="1913519"/>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101600" cmpd="sng">
            <a:noFill/>
          </a:ln>
          <a:effectLst/>
          <a:extLst/>
        </p:spPr>
        <p:txBody>
          <a:bodyPr vert="horz" wrap="square" lIns="121944" tIns="60972" rIns="121944" bIns="60972" numCol="1" rtlCol="0" anchor="t" anchorCtr="0" compatLnSpc="1">
            <a:prstTxWarp prst="textNoShape">
              <a:avLst/>
            </a:prstTxWarp>
          </a:bodyPr>
          <a:lstStyle/>
          <a:p>
            <a:pPr defTabSz="1219414"/>
            <a:endParaRPr lang="en-US" sz="7466">
              <a:solidFill>
                <a:schemeClr val="tx1">
                  <a:lumMod val="75000"/>
                  <a:lumOff val="25000"/>
                </a:schemeClr>
              </a:solidFill>
              <a:latin typeface="Gill Sans" charset="0"/>
              <a:ea typeface="ヒラギノ角ゴ ProN W3" charset="0"/>
              <a:cs typeface="ヒラギノ角ゴ ProN W3" charset="0"/>
              <a:sym typeface="Gill Sans" charset="0"/>
            </a:endParaRPr>
          </a:p>
        </p:txBody>
      </p:sp>
      <p:sp>
        <p:nvSpPr>
          <p:cNvPr id="12" name="Oval 73"/>
          <p:cNvSpPr/>
          <p:nvPr/>
        </p:nvSpPr>
        <p:spPr bwMode="auto">
          <a:xfrm>
            <a:off x="6368007" y="1844865"/>
            <a:ext cx="1913260" cy="1913519"/>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w="101600" cmpd="sng">
            <a:noFill/>
          </a:ln>
          <a:effectLst/>
          <a:extLst/>
        </p:spPr>
        <p:txBody>
          <a:bodyPr vert="horz" wrap="square" lIns="121944" tIns="60972" rIns="121944" bIns="60972" numCol="1" rtlCol="0" anchor="t" anchorCtr="0" compatLnSpc="1">
            <a:prstTxWarp prst="textNoShape">
              <a:avLst/>
            </a:prstTxWarp>
          </a:bodyPr>
          <a:lstStyle/>
          <a:p>
            <a:pPr defTabSz="1219414"/>
            <a:endParaRPr lang="en-US" sz="7466">
              <a:solidFill>
                <a:schemeClr val="tx1">
                  <a:lumMod val="75000"/>
                  <a:lumOff val="25000"/>
                </a:schemeClr>
              </a:solidFill>
              <a:latin typeface="Gill Sans" charset="0"/>
              <a:ea typeface="ヒラギノ角ゴ ProN W3" charset="0"/>
              <a:cs typeface="ヒラギノ角ゴ ProN W3" charset="0"/>
              <a:sym typeface="Gill Sans" charset="0"/>
            </a:endParaRPr>
          </a:p>
        </p:txBody>
      </p:sp>
      <p:sp>
        <p:nvSpPr>
          <p:cNvPr id="13" name="Chevron 86"/>
          <p:cNvSpPr/>
          <p:nvPr/>
        </p:nvSpPr>
        <p:spPr bwMode="auto">
          <a:xfrm>
            <a:off x="3403677" y="2492992"/>
            <a:ext cx="401167" cy="678991"/>
          </a:xfrm>
          <a:prstGeom prst="chevron">
            <a:avLst/>
          </a:prstGeom>
          <a:solidFill>
            <a:srgbClr val="ED5858"/>
          </a:solidFill>
          <a:ln>
            <a:noFill/>
          </a:ln>
          <a:effectLst/>
          <a:extLst/>
        </p:spPr>
        <p:txBody>
          <a:bodyPr vert="horz" wrap="square" lIns="121944" tIns="60972" rIns="121944" bIns="60972" numCol="1" rtlCol="0" anchor="t" anchorCtr="0" compatLnSpc="1">
            <a:prstTxWarp prst="textNoShape">
              <a:avLst/>
            </a:prstTxWarp>
          </a:bodyPr>
          <a:lstStyle/>
          <a:p>
            <a:pPr defTabSz="1219414"/>
            <a:endParaRPr lang="en-US" sz="7466">
              <a:solidFill>
                <a:schemeClr val="tx1">
                  <a:lumMod val="75000"/>
                  <a:lumOff val="25000"/>
                </a:schemeClr>
              </a:solidFill>
              <a:latin typeface="Gill Sans" charset="0"/>
              <a:ea typeface="ヒラギノ角ゴ ProN W3" charset="0"/>
              <a:cs typeface="ヒラギノ角ゴ ProN W3" charset="0"/>
              <a:sym typeface="Gill Sans" charset="0"/>
            </a:endParaRPr>
          </a:p>
        </p:txBody>
      </p:sp>
      <p:sp>
        <p:nvSpPr>
          <p:cNvPr id="14" name="Chevron 87"/>
          <p:cNvSpPr/>
          <p:nvPr/>
        </p:nvSpPr>
        <p:spPr bwMode="auto">
          <a:xfrm>
            <a:off x="8341121" y="2492992"/>
            <a:ext cx="401167" cy="678991"/>
          </a:xfrm>
          <a:prstGeom prst="chevron">
            <a:avLst/>
          </a:prstGeom>
          <a:solidFill>
            <a:srgbClr val="ED5858"/>
          </a:solidFill>
          <a:ln>
            <a:noFill/>
          </a:ln>
          <a:effectLst/>
          <a:extLst/>
        </p:spPr>
        <p:txBody>
          <a:bodyPr vert="horz" wrap="square" lIns="121944" tIns="60972" rIns="121944" bIns="60972" numCol="1" rtlCol="0" anchor="t" anchorCtr="0" compatLnSpc="1">
            <a:prstTxWarp prst="textNoShape">
              <a:avLst/>
            </a:prstTxWarp>
          </a:bodyPr>
          <a:lstStyle/>
          <a:p>
            <a:pPr defTabSz="1219414"/>
            <a:endParaRPr lang="en-US" sz="7466">
              <a:solidFill>
                <a:schemeClr val="tx1">
                  <a:lumMod val="75000"/>
                  <a:lumOff val="25000"/>
                </a:schemeClr>
              </a:solidFill>
              <a:latin typeface="Gill Sans" charset="0"/>
              <a:ea typeface="ヒラギノ角ゴ ProN W3" charset="0"/>
              <a:cs typeface="ヒラギノ角ゴ ProN W3" charset="0"/>
              <a:sym typeface="Gill Sans" charset="0"/>
            </a:endParaRPr>
          </a:p>
        </p:txBody>
      </p:sp>
      <p:cxnSp>
        <p:nvCxnSpPr>
          <p:cNvPr id="15" name="Straight Connector 23"/>
          <p:cNvCxnSpPr/>
          <p:nvPr/>
        </p:nvCxnSpPr>
        <p:spPr bwMode="auto">
          <a:xfrm>
            <a:off x="1397840" y="4199578"/>
            <a:ext cx="1974977" cy="0"/>
          </a:xfrm>
          <a:prstGeom prst="line">
            <a:avLst/>
          </a:prstGeom>
          <a:solidFill>
            <a:srgbClr val="ECB100"/>
          </a:solidFill>
          <a:ln w="114300" cap="flat" cmpd="thickThin" algn="ctr">
            <a:solidFill>
              <a:srgbClr val="4F5D70"/>
            </a:solidFill>
            <a:prstDash val="solid"/>
            <a:round/>
            <a:headEnd type="none" w="med" len="med"/>
            <a:tailEnd type="none" w="med" len="med"/>
          </a:ln>
          <a:effectLst/>
          <a:extLst/>
        </p:spPr>
      </p:cxnSp>
      <p:sp>
        <p:nvSpPr>
          <p:cNvPr id="16" name="矩形 15"/>
          <p:cNvSpPr/>
          <p:nvPr/>
        </p:nvSpPr>
        <p:spPr>
          <a:xfrm>
            <a:off x="1398073" y="4487699"/>
            <a:ext cx="1974744" cy="1405537"/>
          </a:xfrm>
          <a:prstGeom prst="rect">
            <a:avLst/>
          </a:prstGeom>
        </p:spPr>
        <p:txBody>
          <a:bodyPr wrap="square" lIns="121944" tIns="60972" rIns="121944" bIns="60972">
            <a:spAutoFit/>
          </a:bodyPr>
          <a:lstStyle/>
          <a:p>
            <a:pPr algn="just">
              <a:lnSpc>
                <a:spcPts val="2000"/>
              </a:lnSpc>
            </a:pPr>
            <a:r>
              <a:rPr lang="zh-CN" altLang="en-US" sz="1467" dirty="0">
                <a:solidFill>
                  <a:schemeClr val="tx1">
                    <a:lumMod val="75000"/>
                    <a:lumOff val="25000"/>
                  </a:schemeClr>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17" name="Straight Connector 23"/>
          <p:cNvCxnSpPr/>
          <p:nvPr/>
        </p:nvCxnSpPr>
        <p:spPr bwMode="auto">
          <a:xfrm>
            <a:off x="3899286" y="4186355"/>
            <a:ext cx="1974977" cy="0"/>
          </a:xfrm>
          <a:prstGeom prst="line">
            <a:avLst/>
          </a:prstGeom>
          <a:solidFill>
            <a:srgbClr val="ECB100"/>
          </a:solidFill>
          <a:ln w="114300" cap="flat" cmpd="thickThin" algn="ctr">
            <a:solidFill>
              <a:srgbClr val="4F5D70"/>
            </a:solidFill>
            <a:prstDash val="solid"/>
            <a:round/>
            <a:headEnd type="none" w="med" len="med"/>
            <a:tailEnd type="none" w="med" len="med"/>
          </a:ln>
          <a:effectLst/>
          <a:extLst/>
        </p:spPr>
      </p:cxnSp>
      <p:sp>
        <p:nvSpPr>
          <p:cNvPr id="18" name="矩形 17"/>
          <p:cNvSpPr/>
          <p:nvPr/>
        </p:nvSpPr>
        <p:spPr>
          <a:xfrm>
            <a:off x="3899519" y="4474477"/>
            <a:ext cx="1974744" cy="1405537"/>
          </a:xfrm>
          <a:prstGeom prst="rect">
            <a:avLst/>
          </a:prstGeom>
        </p:spPr>
        <p:txBody>
          <a:bodyPr wrap="square" lIns="121944" tIns="60972" rIns="121944" bIns="60972">
            <a:spAutoFit/>
          </a:bodyPr>
          <a:lstStyle/>
          <a:p>
            <a:pPr algn="just">
              <a:lnSpc>
                <a:spcPts val="2000"/>
              </a:lnSpc>
            </a:pPr>
            <a:r>
              <a:rPr lang="zh-CN" altLang="en-US" sz="1467" dirty="0">
                <a:solidFill>
                  <a:schemeClr val="tx1">
                    <a:lumMod val="75000"/>
                    <a:lumOff val="25000"/>
                  </a:schemeClr>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19" name="Straight Connector 23"/>
          <p:cNvCxnSpPr/>
          <p:nvPr/>
        </p:nvCxnSpPr>
        <p:spPr bwMode="auto">
          <a:xfrm>
            <a:off x="6368008" y="4186355"/>
            <a:ext cx="1974977" cy="0"/>
          </a:xfrm>
          <a:prstGeom prst="line">
            <a:avLst/>
          </a:prstGeom>
          <a:solidFill>
            <a:srgbClr val="ECB100"/>
          </a:solidFill>
          <a:ln w="114300" cap="flat" cmpd="thickThin" algn="ctr">
            <a:solidFill>
              <a:srgbClr val="4F5D70"/>
            </a:solidFill>
            <a:prstDash val="solid"/>
            <a:round/>
            <a:headEnd type="none" w="med" len="med"/>
            <a:tailEnd type="none" w="med" len="med"/>
          </a:ln>
          <a:effectLst/>
          <a:extLst/>
        </p:spPr>
      </p:cxnSp>
      <p:sp>
        <p:nvSpPr>
          <p:cNvPr id="20" name="矩形 19"/>
          <p:cNvSpPr/>
          <p:nvPr/>
        </p:nvSpPr>
        <p:spPr>
          <a:xfrm>
            <a:off x="6368241" y="4474477"/>
            <a:ext cx="1974744" cy="1405537"/>
          </a:xfrm>
          <a:prstGeom prst="rect">
            <a:avLst/>
          </a:prstGeom>
        </p:spPr>
        <p:txBody>
          <a:bodyPr wrap="square" lIns="121944" tIns="60972" rIns="121944" bIns="60972">
            <a:spAutoFit/>
          </a:bodyPr>
          <a:lstStyle/>
          <a:p>
            <a:pPr algn="just">
              <a:lnSpc>
                <a:spcPts val="2000"/>
              </a:lnSpc>
            </a:pPr>
            <a:r>
              <a:rPr lang="zh-CN" altLang="en-US" sz="1467" dirty="0">
                <a:solidFill>
                  <a:schemeClr val="tx1">
                    <a:lumMod val="75000"/>
                    <a:lumOff val="25000"/>
                  </a:schemeClr>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21" name="Straight Connector 23"/>
          <p:cNvCxnSpPr/>
          <p:nvPr/>
        </p:nvCxnSpPr>
        <p:spPr bwMode="auto">
          <a:xfrm>
            <a:off x="8827422" y="4186355"/>
            <a:ext cx="1974977" cy="0"/>
          </a:xfrm>
          <a:prstGeom prst="line">
            <a:avLst/>
          </a:prstGeom>
          <a:solidFill>
            <a:srgbClr val="ECB100"/>
          </a:solidFill>
          <a:ln w="114300" cap="flat" cmpd="thickThin" algn="ctr">
            <a:solidFill>
              <a:srgbClr val="4F5D70"/>
            </a:solidFill>
            <a:prstDash val="solid"/>
            <a:round/>
            <a:headEnd type="none" w="med" len="med"/>
            <a:tailEnd type="none" w="med" len="med"/>
          </a:ln>
          <a:effectLst/>
          <a:extLst/>
        </p:spPr>
      </p:cxnSp>
      <p:sp>
        <p:nvSpPr>
          <p:cNvPr id="22" name="矩形 21"/>
          <p:cNvSpPr/>
          <p:nvPr/>
        </p:nvSpPr>
        <p:spPr>
          <a:xfrm>
            <a:off x="8827655" y="4474477"/>
            <a:ext cx="1974744" cy="1405537"/>
          </a:xfrm>
          <a:prstGeom prst="rect">
            <a:avLst/>
          </a:prstGeom>
        </p:spPr>
        <p:txBody>
          <a:bodyPr wrap="square" lIns="121944" tIns="60972" rIns="121944" bIns="60972">
            <a:spAutoFit/>
          </a:bodyPr>
          <a:lstStyle/>
          <a:p>
            <a:pPr algn="just">
              <a:lnSpc>
                <a:spcPts val="2000"/>
              </a:lnSpc>
            </a:pPr>
            <a:r>
              <a:rPr lang="zh-CN" altLang="en-US" sz="1467" dirty="0">
                <a:solidFill>
                  <a:schemeClr val="tx1">
                    <a:lumMod val="75000"/>
                    <a:lumOff val="25000"/>
                  </a:schemeClr>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23" name="矩形 80"/>
          <p:cNvSpPr>
            <a:spLocks noChangeArrowheads="1"/>
          </p:cNvSpPr>
          <p:nvPr/>
        </p:nvSpPr>
        <p:spPr bwMode="auto">
          <a:xfrm>
            <a:off x="834952" y="355104"/>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对企业文化的理解</a:t>
            </a:r>
          </a:p>
        </p:txBody>
      </p:sp>
    </p:spTree>
    <p:extLst>
      <p:ext uri="{BB962C8B-B14F-4D97-AF65-F5344CB8AC3E}">
        <p14:creationId xmlns:p14="http://schemas.microsoft.com/office/powerpoint/2010/main" val="581154922"/>
      </p:ext>
    </p:extLst>
  </p:cSld>
  <p:clrMapOvr>
    <a:masterClrMapping/>
  </p:clrMapOv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fill="hold" grpId="0" nodeType="afterEffect" p14:presetBounceEnd="375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37500">
                                          <p:cBhvr additive="base">
                                            <p:cTn id="11" dur="300" fill="hold"/>
                                            <p:tgtEl>
                                              <p:spTgt spid="9"/>
                                            </p:tgtEl>
                                            <p:attrNameLst>
                                              <p:attrName>ppt_x</p:attrName>
                                            </p:attrNameLst>
                                          </p:cBhvr>
                                          <p:tavLst>
                                            <p:tav tm="0">
                                              <p:val>
                                                <p:strVal val="0-#ppt_w/2"/>
                                              </p:val>
                                            </p:tav>
                                            <p:tav tm="100000">
                                              <p:val>
                                                <p:strVal val="#ppt_x"/>
                                              </p:val>
                                            </p:tav>
                                          </p:tavLst>
                                        </p:anim>
                                        <p:anim calcmode="lin" valueType="num" p14:bounceEnd="37500">
                                          <p:cBhvr additive="base">
                                            <p:cTn id="12" dur="3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6" presetClass="emph" presetSubtype="0" fill="hold" grpId="1" nodeType="afterEffect" p14:presetBounceEnd="40000">
                                      <p:stCondLst>
                                        <p:cond delay="0"/>
                                      </p:stCondLst>
                                      <p:childTnLst>
                                        <p:animScale p14:bounceEnd="40000">
                                          <p:cBhvr>
                                            <p:cTn id="15" dur="100" fill="hold"/>
                                            <p:tgtEl>
                                              <p:spTgt spid="9"/>
                                            </p:tgtEl>
                                          </p:cBhvr>
                                          <p:by x="105000" y="105000"/>
                                        </p:animScale>
                                      </p:childTnLst>
                                    </p:cTn>
                                  </p:par>
                                </p:childTnLst>
                              </p:cTn>
                            </p:par>
                            <p:par>
                              <p:cTn id="16" fill="hold">
                                <p:stCondLst>
                                  <p:cond delay="900"/>
                                </p:stCondLst>
                                <p:childTnLst>
                                  <p:par>
                                    <p:cTn id="17" presetID="6" presetClass="emph" presetSubtype="0" decel="100000" fill="hold" grpId="2" nodeType="afterEffect">
                                      <p:stCondLst>
                                        <p:cond delay="0"/>
                                      </p:stCondLst>
                                      <p:childTnLst>
                                        <p:animScale>
                                          <p:cBhvr>
                                            <p:cTn id="18" dur="100" fill="hold"/>
                                            <p:tgtEl>
                                              <p:spTgt spid="9"/>
                                            </p:tgtEl>
                                          </p:cBhvr>
                                          <p:by x="95000" y="95000"/>
                                        </p:animScale>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1500"/>
                                </p:stCondLst>
                                <p:childTnLst>
                                  <p:par>
                                    <p:cTn id="24" presetID="2" presetClass="entr" presetSubtype="8" fill="hold" grpId="0" nodeType="afterEffect" p14:presetBounceEnd="375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37500">
                                          <p:cBhvr additive="base">
                                            <p:cTn id="26" dur="300" fill="hold"/>
                                            <p:tgtEl>
                                              <p:spTgt spid="10"/>
                                            </p:tgtEl>
                                            <p:attrNameLst>
                                              <p:attrName>ppt_x</p:attrName>
                                            </p:attrNameLst>
                                          </p:cBhvr>
                                          <p:tavLst>
                                            <p:tav tm="0">
                                              <p:val>
                                                <p:strVal val="0-#ppt_w/2"/>
                                              </p:val>
                                            </p:tav>
                                            <p:tav tm="100000">
                                              <p:val>
                                                <p:strVal val="#ppt_x"/>
                                              </p:val>
                                            </p:tav>
                                          </p:tavLst>
                                        </p:anim>
                                        <p:anim calcmode="lin" valueType="num" p14:bounceEnd="37500">
                                          <p:cBhvr additive="base">
                                            <p:cTn id="27" dur="3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1800"/>
                                </p:stCondLst>
                                <p:childTnLst>
                                  <p:par>
                                    <p:cTn id="29" presetID="6" presetClass="emph" presetSubtype="0" fill="hold" grpId="1" nodeType="afterEffect" p14:presetBounceEnd="40000">
                                      <p:stCondLst>
                                        <p:cond delay="0"/>
                                      </p:stCondLst>
                                      <p:childTnLst>
                                        <p:animScale p14:bounceEnd="40000">
                                          <p:cBhvr>
                                            <p:cTn id="30" dur="100" fill="hold"/>
                                            <p:tgtEl>
                                              <p:spTgt spid="10"/>
                                            </p:tgtEl>
                                          </p:cBhvr>
                                          <p:by x="105000" y="105000"/>
                                        </p:animScale>
                                      </p:childTnLst>
                                    </p:cTn>
                                  </p:par>
                                </p:childTnLst>
                              </p:cTn>
                            </p:par>
                            <p:par>
                              <p:cTn id="31" fill="hold">
                                <p:stCondLst>
                                  <p:cond delay="1900"/>
                                </p:stCondLst>
                                <p:childTnLst>
                                  <p:par>
                                    <p:cTn id="32" presetID="6" presetClass="emph" presetSubtype="0" decel="100000" fill="hold" grpId="2" nodeType="afterEffect">
                                      <p:stCondLst>
                                        <p:cond delay="0"/>
                                      </p:stCondLst>
                                      <p:childTnLst>
                                        <p:animScale>
                                          <p:cBhvr>
                                            <p:cTn id="33" dur="100" fill="hold"/>
                                            <p:tgtEl>
                                              <p:spTgt spid="10"/>
                                            </p:tgtEl>
                                          </p:cBhvr>
                                          <p:by x="95000" y="95000"/>
                                        </p:animScale>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2500"/>
                                </p:stCondLst>
                                <p:childTnLst>
                                  <p:par>
                                    <p:cTn id="39" presetID="2" presetClass="entr" presetSubtype="8" fill="hold" grpId="0" nodeType="afterEffect" p14:presetBounceEnd="37500">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14:bounceEnd="37500">
                                          <p:cBhvr additive="base">
                                            <p:cTn id="41" dur="300" fill="hold"/>
                                            <p:tgtEl>
                                              <p:spTgt spid="12"/>
                                            </p:tgtEl>
                                            <p:attrNameLst>
                                              <p:attrName>ppt_x</p:attrName>
                                            </p:attrNameLst>
                                          </p:cBhvr>
                                          <p:tavLst>
                                            <p:tav tm="0">
                                              <p:val>
                                                <p:strVal val="0-#ppt_w/2"/>
                                              </p:val>
                                            </p:tav>
                                            <p:tav tm="100000">
                                              <p:val>
                                                <p:strVal val="#ppt_x"/>
                                              </p:val>
                                            </p:tav>
                                          </p:tavLst>
                                        </p:anim>
                                        <p:anim calcmode="lin" valueType="num" p14:bounceEnd="37500">
                                          <p:cBhvr additive="base">
                                            <p:cTn id="42" dur="300" fill="hold"/>
                                            <p:tgtEl>
                                              <p:spTgt spid="12"/>
                                            </p:tgtEl>
                                            <p:attrNameLst>
                                              <p:attrName>ppt_y</p:attrName>
                                            </p:attrNameLst>
                                          </p:cBhvr>
                                          <p:tavLst>
                                            <p:tav tm="0">
                                              <p:val>
                                                <p:strVal val="#ppt_y"/>
                                              </p:val>
                                            </p:tav>
                                            <p:tav tm="100000">
                                              <p:val>
                                                <p:strVal val="#ppt_y"/>
                                              </p:val>
                                            </p:tav>
                                          </p:tavLst>
                                        </p:anim>
                                      </p:childTnLst>
                                    </p:cTn>
                                  </p:par>
                                </p:childTnLst>
                              </p:cTn>
                            </p:par>
                            <p:par>
                              <p:cTn id="43" fill="hold">
                                <p:stCondLst>
                                  <p:cond delay="2800"/>
                                </p:stCondLst>
                                <p:childTnLst>
                                  <p:par>
                                    <p:cTn id="44" presetID="6" presetClass="emph" presetSubtype="0" fill="hold" grpId="1" nodeType="afterEffect" p14:presetBounceEnd="40000">
                                      <p:stCondLst>
                                        <p:cond delay="0"/>
                                      </p:stCondLst>
                                      <p:childTnLst>
                                        <p:animScale p14:bounceEnd="40000">
                                          <p:cBhvr>
                                            <p:cTn id="45" dur="100" fill="hold"/>
                                            <p:tgtEl>
                                              <p:spTgt spid="12"/>
                                            </p:tgtEl>
                                          </p:cBhvr>
                                          <p:by x="105000" y="105000"/>
                                        </p:animScale>
                                      </p:childTnLst>
                                    </p:cTn>
                                  </p:par>
                                </p:childTnLst>
                              </p:cTn>
                            </p:par>
                            <p:par>
                              <p:cTn id="46" fill="hold">
                                <p:stCondLst>
                                  <p:cond delay="2900"/>
                                </p:stCondLst>
                                <p:childTnLst>
                                  <p:par>
                                    <p:cTn id="47" presetID="6" presetClass="emph" presetSubtype="0" decel="100000" fill="hold" grpId="2" nodeType="afterEffect">
                                      <p:stCondLst>
                                        <p:cond delay="0"/>
                                      </p:stCondLst>
                                      <p:childTnLst>
                                        <p:animScale>
                                          <p:cBhvr>
                                            <p:cTn id="48" dur="100" fill="hold"/>
                                            <p:tgtEl>
                                              <p:spTgt spid="12"/>
                                            </p:tgtEl>
                                          </p:cBhvr>
                                          <p:by x="95000" y="95000"/>
                                        </p:animScale>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par>
                              <p:cTn id="53" fill="hold">
                                <p:stCondLst>
                                  <p:cond delay="3500"/>
                                </p:stCondLst>
                                <p:childTnLst>
                                  <p:par>
                                    <p:cTn id="54" presetID="2" presetClass="entr" presetSubtype="8" fill="hold" grpId="0" nodeType="afterEffect" p14:presetBounceEnd="37500">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14:bounceEnd="37500">
                                          <p:cBhvr additive="base">
                                            <p:cTn id="56" dur="300" fill="hold"/>
                                            <p:tgtEl>
                                              <p:spTgt spid="11"/>
                                            </p:tgtEl>
                                            <p:attrNameLst>
                                              <p:attrName>ppt_x</p:attrName>
                                            </p:attrNameLst>
                                          </p:cBhvr>
                                          <p:tavLst>
                                            <p:tav tm="0">
                                              <p:val>
                                                <p:strVal val="0-#ppt_w/2"/>
                                              </p:val>
                                            </p:tav>
                                            <p:tav tm="100000">
                                              <p:val>
                                                <p:strVal val="#ppt_x"/>
                                              </p:val>
                                            </p:tav>
                                          </p:tavLst>
                                        </p:anim>
                                        <p:anim calcmode="lin" valueType="num" p14:bounceEnd="37500">
                                          <p:cBhvr additive="base">
                                            <p:cTn id="57" dur="3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800"/>
                                </p:stCondLst>
                                <p:childTnLst>
                                  <p:par>
                                    <p:cTn id="59" presetID="6" presetClass="emph" presetSubtype="0" fill="hold" grpId="1" nodeType="afterEffect" p14:presetBounceEnd="40000">
                                      <p:stCondLst>
                                        <p:cond delay="0"/>
                                      </p:stCondLst>
                                      <p:childTnLst>
                                        <p:animScale p14:bounceEnd="40000">
                                          <p:cBhvr>
                                            <p:cTn id="60" dur="100" fill="hold"/>
                                            <p:tgtEl>
                                              <p:spTgt spid="11"/>
                                            </p:tgtEl>
                                          </p:cBhvr>
                                          <p:by x="105000" y="105000"/>
                                        </p:animScale>
                                      </p:childTnLst>
                                    </p:cTn>
                                  </p:par>
                                </p:childTnLst>
                              </p:cTn>
                            </p:par>
                            <p:par>
                              <p:cTn id="61" fill="hold">
                                <p:stCondLst>
                                  <p:cond delay="3900"/>
                                </p:stCondLst>
                                <p:childTnLst>
                                  <p:par>
                                    <p:cTn id="62" presetID="6" presetClass="emph" presetSubtype="0" decel="100000" fill="hold" grpId="2" nodeType="afterEffect">
                                      <p:stCondLst>
                                        <p:cond delay="0"/>
                                      </p:stCondLst>
                                      <p:childTnLst>
                                        <p:animScale>
                                          <p:cBhvr>
                                            <p:cTn id="63" dur="100" fill="hold"/>
                                            <p:tgtEl>
                                              <p:spTgt spid="11"/>
                                            </p:tgtEl>
                                          </p:cBhvr>
                                          <p:by x="95000" y="95000"/>
                                        </p:animScale>
                                      </p:childTnLst>
                                    </p:cTn>
                                  </p:par>
                                </p:childTnLst>
                              </p:cTn>
                            </p:par>
                            <p:par>
                              <p:cTn id="64" fill="hold">
                                <p:stCondLst>
                                  <p:cond delay="4000"/>
                                </p:stCondLst>
                                <p:childTnLst>
                                  <p:par>
                                    <p:cTn id="65" presetID="47" presetClass="entr" presetSubtype="0"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200"/>
                                            <p:tgtEl>
                                              <p:spTgt spid="15"/>
                                            </p:tgtEl>
                                          </p:cBhvr>
                                        </p:animEffect>
                                        <p:anim calcmode="lin" valueType="num">
                                          <p:cBhvr>
                                            <p:cTn id="68" dur="200" fill="hold"/>
                                            <p:tgtEl>
                                              <p:spTgt spid="15"/>
                                            </p:tgtEl>
                                            <p:attrNameLst>
                                              <p:attrName>ppt_x</p:attrName>
                                            </p:attrNameLst>
                                          </p:cBhvr>
                                          <p:tavLst>
                                            <p:tav tm="0">
                                              <p:val>
                                                <p:strVal val="#ppt_x"/>
                                              </p:val>
                                            </p:tav>
                                            <p:tav tm="100000">
                                              <p:val>
                                                <p:strVal val="#ppt_x"/>
                                              </p:val>
                                            </p:tav>
                                          </p:tavLst>
                                        </p:anim>
                                        <p:anim calcmode="lin" valueType="num">
                                          <p:cBhvr>
                                            <p:cTn id="69" dur="20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4200"/>
                                </p:stCondLst>
                                <p:childTnLst>
                                  <p:par>
                                    <p:cTn id="71" presetID="47"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200"/>
                                            <p:tgtEl>
                                              <p:spTgt spid="16"/>
                                            </p:tgtEl>
                                          </p:cBhvr>
                                        </p:animEffect>
                                        <p:anim calcmode="lin" valueType="num">
                                          <p:cBhvr>
                                            <p:cTn id="74" dur="200" fill="hold"/>
                                            <p:tgtEl>
                                              <p:spTgt spid="16"/>
                                            </p:tgtEl>
                                            <p:attrNameLst>
                                              <p:attrName>ppt_x</p:attrName>
                                            </p:attrNameLst>
                                          </p:cBhvr>
                                          <p:tavLst>
                                            <p:tav tm="0">
                                              <p:val>
                                                <p:strVal val="#ppt_x"/>
                                              </p:val>
                                            </p:tav>
                                            <p:tav tm="100000">
                                              <p:val>
                                                <p:strVal val="#ppt_x"/>
                                              </p:val>
                                            </p:tav>
                                          </p:tavLst>
                                        </p:anim>
                                        <p:anim calcmode="lin" valueType="num">
                                          <p:cBhvr>
                                            <p:cTn id="75" dur="200" fill="hold"/>
                                            <p:tgtEl>
                                              <p:spTgt spid="16"/>
                                            </p:tgtEl>
                                            <p:attrNameLst>
                                              <p:attrName>ppt_y</p:attrName>
                                            </p:attrNameLst>
                                          </p:cBhvr>
                                          <p:tavLst>
                                            <p:tav tm="0">
                                              <p:val>
                                                <p:strVal val="#ppt_y-.1"/>
                                              </p:val>
                                            </p:tav>
                                            <p:tav tm="100000">
                                              <p:val>
                                                <p:strVal val="#ppt_y"/>
                                              </p:val>
                                            </p:tav>
                                          </p:tavLst>
                                        </p:anim>
                                      </p:childTnLst>
                                    </p:cTn>
                                  </p:par>
                                </p:childTnLst>
                              </p:cTn>
                            </p:par>
                            <p:par>
                              <p:cTn id="76" fill="hold">
                                <p:stCondLst>
                                  <p:cond delay="4400"/>
                                </p:stCondLst>
                                <p:childTnLst>
                                  <p:par>
                                    <p:cTn id="77" presetID="47" presetClass="entr" presetSubtype="0" fill="hold"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200"/>
                                            <p:tgtEl>
                                              <p:spTgt spid="17"/>
                                            </p:tgtEl>
                                          </p:cBhvr>
                                        </p:animEffect>
                                        <p:anim calcmode="lin" valueType="num">
                                          <p:cBhvr>
                                            <p:cTn id="80" dur="200" fill="hold"/>
                                            <p:tgtEl>
                                              <p:spTgt spid="17"/>
                                            </p:tgtEl>
                                            <p:attrNameLst>
                                              <p:attrName>ppt_x</p:attrName>
                                            </p:attrNameLst>
                                          </p:cBhvr>
                                          <p:tavLst>
                                            <p:tav tm="0">
                                              <p:val>
                                                <p:strVal val="#ppt_x"/>
                                              </p:val>
                                            </p:tav>
                                            <p:tav tm="100000">
                                              <p:val>
                                                <p:strVal val="#ppt_x"/>
                                              </p:val>
                                            </p:tav>
                                          </p:tavLst>
                                        </p:anim>
                                        <p:anim calcmode="lin" valueType="num">
                                          <p:cBhvr>
                                            <p:cTn id="81" dur="200" fill="hold"/>
                                            <p:tgtEl>
                                              <p:spTgt spid="17"/>
                                            </p:tgtEl>
                                            <p:attrNameLst>
                                              <p:attrName>ppt_y</p:attrName>
                                            </p:attrNameLst>
                                          </p:cBhvr>
                                          <p:tavLst>
                                            <p:tav tm="0">
                                              <p:val>
                                                <p:strVal val="#ppt_y-.1"/>
                                              </p:val>
                                            </p:tav>
                                            <p:tav tm="100000">
                                              <p:val>
                                                <p:strVal val="#ppt_y"/>
                                              </p:val>
                                            </p:tav>
                                          </p:tavLst>
                                        </p:anim>
                                      </p:childTnLst>
                                    </p:cTn>
                                  </p:par>
                                </p:childTnLst>
                              </p:cTn>
                            </p:par>
                            <p:par>
                              <p:cTn id="82" fill="hold">
                                <p:stCondLst>
                                  <p:cond delay="4600"/>
                                </p:stCondLst>
                                <p:childTnLst>
                                  <p:par>
                                    <p:cTn id="83" presetID="47"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200"/>
                                            <p:tgtEl>
                                              <p:spTgt spid="18"/>
                                            </p:tgtEl>
                                          </p:cBhvr>
                                        </p:animEffect>
                                        <p:anim calcmode="lin" valueType="num">
                                          <p:cBhvr>
                                            <p:cTn id="86" dur="200" fill="hold"/>
                                            <p:tgtEl>
                                              <p:spTgt spid="18"/>
                                            </p:tgtEl>
                                            <p:attrNameLst>
                                              <p:attrName>ppt_x</p:attrName>
                                            </p:attrNameLst>
                                          </p:cBhvr>
                                          <p:tavLst>
                                            <p:tav tm="0">
                                              <p:val>
                                                <p:strVal val="#ppt_x"/>
                                              </p:val>
                                            </p:tav>
                                            <p:tav tm="100000">
                                              <p:val>
                                                <p:strVal val="#ppt_x"/>
                                              </p:val>
                                            </p:tav>
                                          </p:tavLst>
                                        </p:anim>
                                        <p:anim calcmode="lin" valueType="num">
                                          <p:cBhvr>
                                            <p:cTn id="87" dur="200" fill="hold"/>
                                            <p:tgtEl>
                                              <p:spTgt spid="18"/>
                                            </p:tgtEl>
                                            <p:attrNameLst>
                                              <p:attrName>ppt_y</p:attrName>
                                            </p:attrNameLst>
                                          </p:cBhvr>
                                          <p:tavLst>
                                            <p:tav tm="0">
                                              <p:val>
                                                <p:strVal val="#ppt_y-.1"/>
                                              </p:val>
                                            </p:tav>
                                            <p:tav tm="100000">
                                              <p:val>
                                                <p:strVal val="#ppt_y"/>
                                              </p:val>
                                            </p:tav>
                                          </p:tavLst>
                                        </p:anim>
                                      </p:childTnLst>
                                    </p:cTn>
                                  </p:par>
                                </p:childTnLst>
                              </p:cTn>
                            </p:par>
                            <p:par>
                              <p:cTn id="88" fill="hold">
                                <p:stCondLst>
                                  <p:cond delay="4800"/>
                                </p:stCondLst>
                                <p:childTnLst>
                                  <p:par>
                                    <p:cTn id="89" presetID="47" presetClass="entr" presetSubtype="0"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200"/>
                                            <p:tgtEl>
                                              <p:spTgt spid="19"/>
                                            </p:tgtEl>
                                          </p:cBhvr>
                                        </p:animEffect>
                                        <p:anim calcmode="lin" valueType="num">
                                          <p:cBhvr>
                                            <p:cTn id="92" dur="200" fill="hold"/>
                                            <p:tgtEl>
                                              <p:spTgt spid="19"/>
                                            </p:tgtEl>
                                            <p:attrNameLst>
                                              <p:attrName>ppt_x</p:attrName>
                                            </p:attrNameLst>
                                          </p:cBhvr>
                                          <p:tavLst>
                                            <p:tav tm="0">
                                              <p:val>
                                                <p:strVal val="#ppt_x"/>
                                              </p:val>
                                            </p:tav>
                                            <p:tav tm="100000">
                                              <p:val>
                                                <p:strVal val="#ppt_x"/>
                                              </p:val>
                                            </p:tav>
                                          </p:tavLst>
                                        </p:anim>
                                        <p:anim calcmode="lin" valueType="num">
                                          <p:cBhvr>
                                            <p:cTn id="93" dur="200" fill="hold"/>
                                            <p:tgtEl>
                                              <p:spTgt spid="19"/>
                                            </p:tgtEl>
                                            <p:attrNameLst>
                                              <p:attrName>ppt_y</p:attrName>
                                            </p:attrNameLst>
                                          </p:cBhvr>
                                          <p:tavLst>
                                            <p:tav tm="0">
                                              <p:val>
                                                <p:strVal val="#ppt_y-.1"/>
                                              </p:val>
                                            </p:tav>
                                            <p:tav tm="100000">
                                              <p:val>
                                                <p:strVal val="#ppt_y"/>
                                              </p:val>
                                            </p:tav>
                                          </p:tavLst>
                                        </p:anim>
                                      </p:childTnLst>
                                    </p:cTn>
                                  </p:par>
                                </p:childTnLst>
                              </p:cTn>
                            </p:par>
                            <p:par>
                              <p:cTn id="94" fill="hold">
                                <p:stCondLst>
                                  <p:cond delay="5000"/>
                                </p:stCondLst>
                                <p:childTnLst>
                                  <p:par>
                                    <p:cTn id="95" presetID="47" presetClass="entr" presetSubtype="0"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200"/>
                                            <p:tgtEl>
                                              <p:spTgt spid="20"/>
                                            </p:tgtEl>
                                          </p:cBhvr>
                                        </p:animEffect>
                                        <p:anim calcmode="lin" valueType="num">
                                          <p:cBhvr>
                                            <p:cTn id="98" dur="200" fill="hold"/>
                                            <p:tgtEl>
                                              <p:spTgt spid="20"/>
                                            </p:tgtEl>
                                            <p:attrNameLst>
                                              <p:attrName>ppt_x</p:attrName>
                                            </p:attrNameLst>
                                          </p:cBhvr>
                                          <p:tavLst>
                                            <p:tav tm="0">
                                              <p:val>
                                                <p:strVal val="#ppt_x"/>
                                              </p:val>
                                            </p:tav>
                                            <p:tav tm="100000">
                                              <p:val>
                                                <p:strVal val="#ppt_x"/>
                                              </p:val>
                                            </p:tav>
                                          </p:tavLst>
                                        </p:anim>
                                        <p:anim calcmode="lin" valueType="num">
                                          <p:cBhvr>
                                            <p:cTn id="99" dur="200" fill="hold"/>
                                            <p:tgtEl>
                                              <p:spTgt spid="20"/>
                                            </p:tgtEl>
                                            <p:attrNameLst>
                                              <p:attrName>ppt_y</p:attrName>
                                            </p:attrNameLst>
                                          </p:cBhvr>
                                          <p:tavLst>
                                            <p:tav tm="0">
                                              <p:val>
                                                <p:strVal val="#ppt_y-.1"/>
                                              </p:val>
                                            </p:tav>
                                            <p:tav tm="100000">
                                              <p:val>
                                                <p:strVal val="#ppt_y"/>
                                              </p:val>
                                            </p:tav>
                                          </p:tavLst>
                                        </p:anim>
                                      </p:childTnLst>
                                    </p:cTn>
                                  </p:par>
                                </p:childTnLst>
                              </p:cTn>
                            </p:par>
                            <p:par>
                              <p:cTn id="100" fill="hold">
                                <p:stCondLst>
                                  <p:cond delay="5200"/>
                                </p:stCondLst>
                                <p:childTnLst>
                                  <p:par>
                                    <p:cTn id="101" presetID="47" presetClass="entr" presetSubtype="0" fill="hold"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fade">
                                          <p:cBhvr>
                                            <p:cTn id="103" dur="200"/>
                                            <p:tgtEl>
                                              <p:spTgt spid="21"/>
                                            </p:tgtEl>
                                          </p:cBhvr>
                                        </p:animEffect>
                                        <p:anim calcmode="lin" valueType="num">
                                          <p:cBhvr>
                                            <p:cTn id="104" dur="200" fill="hold"/>
                                            <p:tgtEl>
                                              <p:spTgt spid="21"/>
                                            </p:tgtEl>
                                            <p:attrNameLst>
                                              <p:attrName>ppt_x</p:attrName>
                                            </p:attrNameLst>
                                          </p:cBhvr>
                                          <p:tavLst>
                                            <p:tav tm="0">
                                              <p:val>
                                                <p:strVal val="#ppt_x"/>
                                              </p:val>
                                            </p:tav>
                                            <p:tav tm="100000">
                                              <p:val>
                                                <p:strVal val="#ppt_x"/>
                                              </p:val>
                                            </p:tav>
                                          </p:tavLst>
                                        </p:anim>
                                        <p:anim calcmode="lin" valueType="num">
                                          <p:cBhvr>
                                            <p:cTn id="105" dur="200" fill="hold"/>
                                            <p:tgtEl>
                                              <p:spTgt spid="21"/>
                                            </p:tgtEl>
                                            <p:attrNameLst>
                                              <p:attrName>ppt_y</p:attrName>
                                            </p:attrNameLst>
                                          </p:cBhvr>
                                          <p:tavLst>
                                            <p:tav tm="0">
                                              <p:val>
                                                <p:strVal val="#ppt_y-.1"/>
                                              </p:val>
                                            </p:tav>
                                            <p:tav tm="100000">
                                              <p:val>
                                                <p:strVal val="#ppt_y"/>
                                              </p:val>
                                            </p:tav>
                                          </p:tavLst>
                                        </p:anim>
                                      </p:childTnLst>
                                    </p:cTn>
                                  </p:par>
                                </p:childTnLst>
                              </p:cTn>
                            </p:par>
                            <p:par>
                              <p:cTn id="106" fill="hold">
                                <p:stCondLst>
                                  <p:cond delay="5400"/>
                                </p:stCondLst>
                                <p:childTnLst>
                                  <p:par>
                                    <p:cTn id="107" presetID="47" presetClass="entr" presetSubtype="0" fill="hold" grpId="0" nodeType="after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fade">
                                          <p:cBhvr>
                                            <p:cTn id="109" dur="200"/>
                                            <p:tgtEl>
                                              <p:spTgt spid="22"/>
                                            </p:tgtEl>
                                          </p:cBhvr>
                                        </p:animEffect>
                                        <p:anim calcmode="lin" valueType="num">
                                          <p:cBhvr>
                                            <p:cTn id="110" dur="200" fill="hold"/>
                                            <p:tgtEl>
                                              <p:spTgt spid="22"/>
                                            </p:tgtEl>
                                            <p:attrNameLst>
                                              <p:attrName>ppt_x</p:attrName>
                                            </p:attrNameLst>
                                          </p:cBhvr>
                                          <p:tavLst>
                                            <p:tav tm="0">
                                              <p:val>
                                                <p:strVal val="#ppt_x"/>
                                              </p:val>
                                            </p:tav>
                                            <p:tav tm="100000">
                                              <p:val>
                                                <p:strVal val="#ppt_x"/>
                                              </p:val>
                                            </p:tav>
                                          </p:tavLst>
                                        </p:anim>
                                        <p:anim calcmode="lin" valueType="num">
                                          <p:cBhvr>
                                            <p:cTn id="111" dur="2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4" grpId="0" animBg="1"/>
          <p:bldP spid="16" grpId="0"/>
          <p:bldP spid="18" grpId="0"/>
          <p:bldP spid="20"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300" fill="hold"/>
                                            <p:tgtEl>
                                              <p:spTgt spid="9"/>
                                            </p:tgtEl>
                                            <p:attrNameLst>
                                              <p:attrName>ppt_x</p:attrName>
                                            </p:attrNameLst>
                                          </p:cBhvr>
                                          <p:tavLst>
                                            <p:tav tm="0">
                                              <p:val>
                                                <p:strVal val="0-#ppt_w/2"/>
                                              </p:val>
                                            </p:tav>
                                            <p:tav tm="100000">
                                              <p:val>
                                                <p:strVal val="#ppt_x"/>
                                              </p:val>
                                            </p:tav>
                                          </p:tavLst>
                                        </p:anim>
                                        <p:anim calcmode="lin" valueType="num">
                                          <p:cBhvr additive="base">
                                            <p:cTn id="12" dur="3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6" presetClass="emph" presetSubtype="0" fill="hold" grpId="1" nodeType="afterEffect">
                                      <p:stCondLst>
                                        <p:cond delay="0"/>
                                      </p:stCondLst>
                                      <p:childTnLst>
                                        <p:animScale>
                                          <p:cBhvr>
                                            <p:cTn id="15" dur="100" fill="hold"/>
                                            <p:tgtEl>
                                              <p:spTgt spid="9"/>
                                            </p:tgtEl>
                                          </p:cBhvr>
                                          <p:by x="105000" y="105000"/>
                                        </p:animScale>
                                      </p:childTnLst>
                                    </p:cTn>
                                  </p:par>
                                </p:childTnLst>
                              </p:cTn>
                            </p:par>
                            <p:par>
                              <p:cTn id="16" fill="hold">
                                <p:stCondLst>
                                  <p:cond delay="900"/>
                                </p:stCondLst>
                                <p:childTnLst>
                                  <p:par>
                                    <p:cTn id="17" presetID="6" presetClass="emph" presetSubtype="0" decel="100000" fill="hold" grpId="2" nodeType="afterEffect">
                                      <p:stCondLst>
                                        <p:cond delay="0"/>
                                      </p:stCondLst>
                                      <p:childTnLst>
                                        <p:animScale>
                                          <p:cBhvr>
                                            <p:cTn id="18" dur="100" fill="hold"/>
                                            <p:tgtEl>
                                              <p:spTgt spid="9"/>
                                            </p:tgtEl>
                                          </p:cBhvr>
                                          <p:by x="95000" y="95000"/>
                                        </p:animScale>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300" fill="hold"/>
                                            <p:tgtEl>
                                              <p:spTgt spid="10"/>
                                            </p:tgtEl>
                                            <p:attrNameLst>
                                              <p:attrName>ppt_x</p:attrName>
                                            </p:attrNameLst>
                                          </p:cBhvr>
                                          <p:tavLst>
                                            <p:tav tm="0">
                                              <p:val>
                                                <p:strVal val="0-#ppt_w/2"/>
                                              </p:val>
                                            </p:tav>
                                            <p:tav tm="100000">
                                              <p:val>
                                                <p:strVal val="#ppt_x"/>
                                              </p:val>
                                            </p:tav>
                                          </p:tavLst>
                                        </p:anim>
                                        <p:anim calcmode="lin" valueType="num">
                                          <p:cBhvr additive="base">
                                            <p:cTn id="27" dur="3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1800"/>
                                </p:stCondLst>
                                <p:childTnLst>
                                  <p:par>
                                    <p:cTn id="29" presetID="6" presetClass="emph" presetSubtype="0" fill="hold" grpId="1" nodeType="afterEffect">
                                      <p:stCondLst>
                                        <p:cond delay="0"/>
                                      </p:stCondLst>
                                      <p:childTnLst>
                                        <p:animScale>
                                          <p:cBhvr>
                                            <p:cTn id="30" dur="100" fill="hold"/>
                                            <p:tgtEl>
                                              <p:spTgt spid="10"/>
                                            </p:tgtEl>
                                          </p:cBhvr>
                                          <p:by x="105000" y="105000"/>
                                        </p:animScale>
                                      </p:childTnLst>
                                    </p:cTn>
                                  </p:par>
                                </p:childTnLst>
                              </p:cTn>
                            </p:par>
                            <p:par>
                              <p:cTn id="31" fill="hold">
                                <p:stCondLst>
                                  <p:cond delay="1900"/>
                                </p:stCondLst>
                                <p:childTnLst>
                                  <p:par>
                                    <p:cTn id="32" presetID="6" presetClass="emph" presetSubtype="0" decel="100000" fill="hold" grpId="2" nodeType="afterEffect">
                                      <p:stCondLst>
                                        <p:cond delay="0"/>
                                      </p:stCondLst>
                                      <p:childTnLst>
                                        <p:animScale>
                                          <p:cBhvr>
                                            <p:cTn id="33" dur="100" fill="hold"/>
                                            <p:tgtEl>
                                              <p:spTgt spid="10"/>
                                            </p:tgtEl>
                                          </p:cBhvr>
                                          <p:by x="95000" y="95000"/>
                                        </p:animScale>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2500"/>
                                </p:stCondLst>
                                <p:childTnLst>
                                  <p:par>
                                    <p:cTn id="39" presetID="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300" fill="hold"/>
                                            <p:tgtEl>
                                              <p:spTgt spid="12"/>
                                            </p:tgtEl>
                                            <p:attrNameLst>
                                              <p:attrName>ppt_x</p:attrName>
                                            </p:attrNameLst>
                                          </p:cBhvr>
                                          <p:tavLst>
                                            <p:tav tm="0">
                                              <p:val>
                                                <p:strVal val="0-#ppt_w/2"/>
                                              </p:val>
                                            </p:tav>
                                            <p:tav tm="100000">
                                              <p:val>
                                                <p:strVal val="#ppt_x"/>
                                              </p:val>
                                            </p:tav>
                                          </p:tavLst>
                                        </p:anim>
                                        <p:anim calcmode="lin" valueType="num">
                                          <p:cBhvr additive="base">
                                            <p:cTn id="42" dur="300" fill="hold"/>
                                            <p:tgtEl>
                                              <p:spTgt spid="12"/>
                                            </p:tgtEl>
                                            <p:attrNameLst>
                                              <p:attrName>ppt_y</p:attrName>
                                            </p:attrNameLst>
                                          </p:cBhvr>
                                          <p:tavLst>
                                            <p:tav tm="0">
                                              <p:val>
                                                <p:strVal val="#ppt_y"/>
                                              </p:val>
                                            </p:tav>
                                            <p:tav tm="100000">
                                              <p:val>
                                                <p:strVal val="#ppt_y"/>
                                              </p:val>
                                            </p:tav>
                                          </p:tavLst>
                                        </p:anim>
                                      </p:childTnLst>
                                    </p:cTn>
                                  </p:par>
                                </p:childTnLst>
                              </p:cTn>
                            </p:par>
                            <p:par>
                              <p:cTn id="43" fill="hold">
                                <p:stCondLst>
                                  <p:cond delay="2800"/>
                                </p:stCondLst>
                                <p:childTnLst>
                                  <p:par>
                                    <p:cTn id="44" presetID="6" presetClass="emph" presetSubtype="0" fill="hold" grpId="1" nodeType="afterEffect">
                                      <p:stCondLst>
                                        <p:cond delay="0"/>
                                      </p:stCondLst>
                                      <p:childTnLst>
                                        <p:animScale>
                                          <p:cBhvr>
                                            <p:cTn id="45" dur="100" fill="hold"/>
                                            <p:tgtEl>
                                              <p:spTgt spid="12"/>
                                            </p:tgtEl>
                                          </p:cBhvr>
                                          <p:by x="105000" y="105000"/>
                                        </p:animScale>
                                      </p:childTnLst>
                                    </p:cTn>
                                  </p:par>
                                </p:childTnLst>
                              </p:cTn>
                            </p:par>
                            <p:par>
                              <p:cTn id="46" fill="hold">
                                <p:stCondLst>
                                  <p:cond delay="2900"/>
                                </p:stCondLst>
                                <p:childTnLst>
                                  <p:par>
                                    <p:cTn id="47" presetID="6" presetClass="emph" presetSubtype="0" decel="100000" fill="hold" grpId="2" nodeType="afterEffect">
                                      <p:stCondLst>
                                        <p:cond delay="0"/>
                                      </p:stCondLst>
                                      <p:childTnLst>
                                        <p:animScale>
                                          <p:cBhvr>
                                            <p:cTn id="48" dur="100" fill="hold"/>
                                            <p:tgtEl>
                                              <p:spTgt spid="12"/>
                                            </p:tgtEl>
                                          </p:cBhvr>
                                          <p:by x="95000" y="95000"/>
                                        </p:animScale>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par>
                              <p:cTn id="53" fill="hold">
                                <p:stCondLst>
                                  <p:cond delay="3500"/>
                                </p:stCondLst>
                                <p:childTnLst>
                                  <p:par>
                                    <p:cTn id="54" presetID="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300" fill="hold"/>
                                            <p:tgtEl>
                                              <p:spTgt spid="11"/>
                                            </p:tgtEl>
                                            <p:attrNameLst>
                                              <p:attrName>ppt_x</p:attrName>
                                            </p:attrNameLst>
                                          </p:cBhvr>
                                          <p:tavLst>
                                            <p:tav tm="0">
                                              <p:val>
                                                <p:strVal val="0-#ppt_w/2"/>
                                              </p:val>
                                            </p:tav>
                                            <p:tav tm="100000">
                                              <p:val>
                                                <p:strVal val="#ppt_x"/>
                                              </p:val>
                                            </p:tav>
                                          </p:tavLst>
                                        </p:anim>
                                        <p:anim calcmode="lin" valueType="num">
                                          <p:cBhvr additive="base">
                                            <p:cTn id="57" dur="3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800"/>
                                </p:stCondLst>
                                <p:childTnLst>
                                  <p:par>
                                    <p:cTn id="59" presetID="6" presetClass="emph" presetSubtype="0" fill="hold" grpId="1" nodeType="afterEffect">
                                      <p:stCondLst>
                                        <p:cond delay="0"/>
                                      </p:stCondLst>
                                      <p:childTnLst>
                                        <p:animScale>
                                          <p:cBhvr>
                                            <p:cTn id="60" dur="100" fill="hold"/>
                                            <p:tgtEl>
                                              <p:spTgt spid="11"/>
                                            </p:tgtEl>
                                          </p:cBhvr>
                                          <p:by x="105000" y="105000"/>
                                        </p:animScale>
                                      </p:childTnLst>
                                    </p:cTn>
                                  </p:par>
                                </p:childTnLst>
                              </p:cTn>
                            </p:par>
                            <p:par>
                              <p:cTn id="61" fill="hold">
                                <p:stCondLst>
                                  <p:cond delay="3900"/>
                                </p:stCondLst>
                                <p:childTnLst>
                                  <p:par>
                                    <p:cTn id="62" presetID="6" presetClass="emph" presetSubtype="0" decel="100000" fill="hold" grpId="2" nodeType="afterEffect">
                                      <p:stCondLst>
                                        <p:cond delay="0"/>
                                      </p:stCondLst>
                                      <p:childTnLst>
                                        <p:animScale>
                                          <p:cBhvr>
                                            <p:cTn id="63" dur="100" fill="hold"/>
                                            <p:tgtEl>
                                              <p:spTgt spid="11"/>
                                            </p:tgtEl>
                                          </p:cBhvr>
                                          <p:by x="95000" y="95000"/>
                                        </p:animScale>
                                      </p:childTnLst>
                                    </p:cTn>
                                  </p:par>
                                </p:childTnLst>
                              </p:cTn>
                            </p:par>
                            <p:par>
                              <p:cTn id="64" fill="hold">
                                <p:stCondLst>
                                  <p:cond delay="4000"/>
                                </p:stCondLst>
                                <p:childTnLst>
                                  <p:par>
                                    <p:cTn id="65" presetID="47" presetClass="entr" presetSubtype="0"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200"/>
                                            <p:tgtEl>
                                              <p:spTgt spid="15"/>
                                            </p:tgtEl>
                                          </p:cBhvr>
                                        </p:animEffect>
                                        <p:anim calcmode="lin" valueType="num">
                                          <p:cBhvr>
                                            <p:cTn id="68" dur="200" fill="hold"/>
                                            <p:tgtEl>
                                              <p:spTgt spid="15"/>
                                            </p:tgtEl>
                                            <p:attrNameLst>
                                              <p:attrName>ppt_x</p:attrName>
                                            </p:attrNameLst>
                                          </p:cBhvr>
                                          <p:tavLst>
                                            <p:tav tm="0">
                                              <p:val>
                                                <p:strVal val="#ppt_x"/>
                                              </p:val>
                                            </p:tav>
                                            <p:tav tm="100000">
                                              <p:val>
                                                <p:strVal val="#ppt_x"/>
                                              </p:val>
                                            </p:tav>
                                          </p:tavLst>
                                        </p:anim>
                                        <p:anim calcmode="lin" valueType="num">
                                          <p:cBhvr>
                                            <p:cTn id="69" dur="20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4200"/>
                                </p:stCondLst>
                                <p:childTnLst>
                                  <p:par>
                                    <p:cTn id="71" presetID="47"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200"/>
                                            <p:tgtEl>
                                              <p:spTgt spid="16"/>
                                            </p:tgtEl>
                                          </p:cBhvr>
                                        </p:animEffect>
                                        <p:anim calcmode="lin" valueType="num">
                                          <p:cBhvr>
                                            <p:cTn id="74" dur="200" fill="hold"/>
                                            <p:tgtEl>
                                              <p:spTgt spid="16"/>
                                            </p:tgtEl>
                                            <p:attrNameLst>
                                              <p:attrName>ppt_x</p:attrName>
                                            </p:attrNameLst>
                                          </p:cBhvr>
                                          <p:tavLst>
                                            <p:tav tm="0">
                                              <p:val>
                                                <p:strVal val="#ppt_x"/>
                                              </p:val>
                                            </p:tav>
                                            <p:tav tm="100000">
                                              <p:val>
                                                <p:strVal val="#ppt_x"/>
                                              </p:val>
                                            </p:tav>
                                          </p:tavLst>
                                        </p:anim>
                                        <p:anim calcmode="lin" valueType="num">
                                          <p:cBhvr>
                                            <p:cTn id="75" dur="200" fill="hold"/>
                                            <p:tgtEl>
                                              <p:spTgt spid="16"/>
                                            </p:tgtEl>
                                            <p:attrNameLst>
                                              <p:attrName>ppt_y</p:attrName>
                                            </p:attrNameLst>
                                          </p:cBhvr>
                                          <p:tavLst>
                                            <p:tav tm="0">
                                              <p:val>
                                                <p:strVal val="#ppt_y-.1"/>
                                              </p:val>
                                            </p:tav>
                                            <p:tav tm="100000">
                                              <p:val>
                                                <p:strVal val="#ppt_y"/>
                                              </p:val>
                                            </p:tav>
                                          </p:tavLst>
                                        </p:anim>
                                      </p:childTnLst>
                                    </p:cTn>
                                  </p:par>
                                </p:childTnLst>
                              </p:cTn>
                            </p:par>
                            <p:par>
                              <p:cTn id="76" fill="hold">
                                <p:stCondLst>
                                  <p:cond delay="4400"/>
                                </p:stCondLst>
                                <p:childTnLst>
                                  <p:par>
                                    <p:cTn id="77" presetID="47" presetClass="entr" presetSubtype="0" fill="hold"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200"/>
                                            <p:tgtEl>
                                              <p:spTgt spid="17"/>
                                            </p:tgtEl>
                                          </p:cBhvr>
                                        </p:animEffect>
                                        <p:anim calcmode="lin" valueType="num">
                                          <p:cBhvr>
                                            <p:cTn id="80" dur="200" fill="hold"/>
                                            <p:tgtEl>
                                              <p:spTgt spid="17"/>
                                            </p:tgtEl>
                                            <p:attrNameLst>
                                              <p:attrName>ppt_x</p:attrName>
                                            </p:attrNameLst>
                                          </p:cBhvr>
                                          <p:tavLst>
                                            <p:tav tm="0">
                                              <p:val>
                                                <p:strVal val="#ppt_x"/>
                                              </p:val>
                                            </p:tav>
                                            <p:tav tm="100000">
                                              <p:val>
                                                <p:strVal val="#ppt_x"/>
                                              </p:val>
                                            </p:tav>
                                          </p:tavLst>
                                        </p:anim>
                                        <p:anim calcmode="lin" valueType="num">
                                          <p:cBhvr>
                                            <p:cTn id="81" dur="200" fill="hold"/>
                                            <p:tgtEl>
                                              <p:spTgt spid="17"/>
                                            </p:tgtEl>
                                            <p:attrNameLst>
                                              <p:attrName>ppt_y</p:attrName>
                                            </p:attrNameLst>
                                          </p:cBhvr>
                                          <p:tavLst>
                                            <p:tav tm="0">
                                              <p:val>
                                                <p:strVal val="#ppt_y-.1"/>
                                              </p:val>
                                            </p:tav>
                                            <p:tav tm="100000">
                                              <p:val>
                                                <p:strVal val="#ppt_y"/>
                                              </p:val>
                                            </p:tav>
                                          </p:tavLst>
                                        </p:anim>
                                      </p:childTnLst>
                                    </p:cTn>
                                  </p:par>
                                </p:childTnLst>
                              </p:cTn>
                            </p:par>
                            <p:par>
                              <p:cTn id="82" fill="hold">
                                <p:stCondLst>
                                  <p:cond delay="4600"/>
                                </p:stCondLst>
                                <p:childTnLst>
                                  <p:par>
                                    <p:cTn id="83" presetID="47"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200"/>
                                            <p:tgtEl>
                                              <p:spTgt spid="18"/>
                                            </p:tgtEl>
                                          </p:cBhvr>
                                        </p:animEffect>
                                        <p:anim calcmode="lin" valueType="num">
                                          <p:cBhvr>
                                            <p:cTn id="86" dur="200" fill="hold"/>
                                            <p:tgtEl>
                                              <p:spTgt spid="18"/>
                                            </p:tgtEl>
                                            <p:attrNameLst>
                                              <p:attrName>ppt_x</p:attrName>
                                            </p:attrNameLst>
                                          </p:cBhvr>
                                          <p:tavLst>
                                            <p:tav tm="0">
                                              <p:val>
                                                <p:strVal val="#ppt_x"/>
                                              </p:val>
                                            </p:tav>
                                            <p:tav tm="100000">
                                              <p:val>
                                                <p:strVal val="#ppt_x"/>
                                              </p:val>
                                            </p:tav>
                                          </p:tavLst>
                                        </p:anim>
                                        <p:anim calcmode="lin" valueType="num">
                                          <p:cBhvr>
                                            <p:cTn id="87" dur="200" fill="hold"/>
                                            <p:tgtEl>
                                              <p:spTgt spid="18"/>
                                            </p:tgtEl>
                                            <p:attrNameLst>
                                              <p:attrName>ppt_y</p:attrName>
                                            </p:attrNameLst>
                                          </p:cBhvr>
                                          <p:tavLst>
                                            <p:tav tm="0">
                                              <p:val>
                                                <p:strVal val="#ppt_y-.1"/>
                                              </p:val>
                                            </p:tav>
                                            <p:tav tm="100000">
                                              <p:val>
                                                <p:strVal val="#ppt_y"/>
                                              </p:val>
                                            </p:tav>
                                          </p:tavLst>
                                        </p:anim>
                                      </p:childTnLst>
                                    </p:cTn>
                                  </p:par>
                                </p:childTnLst>
                              </p:cTn>
                            </p:par>
                            <p:par>
                              <p:cTn id="88" fill="hold">
                                <p:stCondLst>
                                  <p:cond delay="4800"/>
                                </p:stCondLst>
                                <p:childTnLst>
                                  <p:par>
                                    <p:cTn id="89" presetID="47" presetClass="entr" presetSubtype="0"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200"/>
                                            <p:tgtEl>
                                              <p:spTgt spid="19"/>
                                            </p:tgtEl>
                                          </p:cBhvr>
                                        </p:animEffect>
                                        <p:anim calcmode="lin" valueType="num">
                                          <p:cBhvr>
                                            <p:cTn id="92" dur="200" fill="hold"/>
                                            <p:tgtEl>
                                              <p:spTgt spid="19"/>
                                            </p:tgtEl>
                                            <p:attrNameLst>
                                              <p:attrName>ppt_x</p:attrName>
                                            </p:attrNameLst>
                                          </p:cBhvr>
                                          <p:tavLst>
                                            <p:tav tm="0">
                                              <p:val>
                                                <p:strVal val="#ppt_x"/>
                                              </p:val>
                                            </p:tav>
                                            <p:tav tm="100000">
                                              <p:val>
                                                <p:strVal val="#ppt_x"/>
                                              </p:val>
                                            </p:tav>
                                          </p:tavLst>
                                        </p:anim>
                                        <p:anim calcmode="lin" valueType="num">
                                          <p:cBhvr>
                                            <p:cTn id="93" dur="200" fill="hold"/>
                                            <p:tgtEl>
                                              <p:spTgt spid="19"/>
                                            </p:tgtEl>
                                            <p:attrNameLst>
                                              <p:attrName>ppt_y</p:attrName>
                                            </p:attrNameLst>
                                          </p:cBhvr>
                                          <p:tavLst>
                                            <p:tav tm="0">
                                              <p:val>
                                                <p:strVal val="#ppt_y-.1"/>
                                              </p:val>
                                            </p:tav>
                                            <p:tav tm="100000">
                                              <p:val>
                                                <p:strVal val="#ppt_y"/>
                                              </p:val>
                                            </p:tav>
                                          </p:tavLst>
                                        </p:anim>
                                      </p:childTnLst>
                                    </p:cTn>
                                  </p:par>
                                </p:childTnLst>
                              </p:cTn>
                            </p:par>
                            <p:par>
                              <p:cTn id="94" fill="hold">
                                <p:stCondLst>
                                  <p:cond delay="5000"/>
                                </p:stCondLst>
                                <p:childTnLst>
                                  <p:par>
                                    <p:cTn id="95" presetID="47" presetClass="entr" presetSubtype="0"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200"/>
                                            <p:tgtEl>
                                              <p:spTgt spid="20"/>
                                            </p:tgtEl>
                                          </p:cBhvr>
                                        </p:animEffect>
                                        <p:anim calcmode="lin" valueType="num">
                                          <p:cBhvr>
                                            <p:cTn id="98" dur="200" fill="hold"/>
                                            <p:tgtEl>
                                              <p:spTgt spid="20"/>
                                            </p:tgtEl>
                                            <p:attrNameLst>
                                              <p:attrName>ppt_x</p:attrName>
                                            </p:attrNameLst>
                                          </p:cBhvr>
                                          <p:tavLst>
                                            <p:tav tm="0">
                                              <p:val>
                                                <p:strVal val="#ppt_x"/>
                                              </p:val>
                                            </p:tav>
                                            <p:tav tm="100000">
                                              <p:val>
                                                <p:strVal val="#ppt_x"/>
                                              </p:val>
                                            </p:tav>
                                          </p:tavLst>
                                        </p:anim>
                                        <p:anim calcmode="lin" valueType="num">
                                          <p:cBhvr>
                                            <p:cTn id="99" dur="200" fill="hold"/>
                                            <p:tgtEl>
                                              <p:spTgt spid="20"/>
                                            </p:tgtEl>
                                            <p:attrNameLst>
                                              <p:attrName>ppt_y</p:attrName>
                                            </p:attrNameLst>
                                          </p:cBhvr>
                                          <p:tavLst>
                                            <p:tav tm="0">
                                              <p:val>
                                                <p:strVal val="#ppt_y-.1"/>
                                              </p:val>
                                            </p:tav>
                                            <p:tav tm="100000">
                                              <p:val>
                                                <p:strVal val="#ppt_y"/>
                                              </p:val>
                                            </p:tav>
                                          </p:tavLst>
                                        </p:anim>
                                      </p:childTnLst>
                                    </p:cTn>
                                  </p:par>
                                </p:childTnLst>
                              </p:cTn>
                            </p:par>
                            <p:par>
                              <p:cTn id="100" fill="hold">
                                <p:stCondLst>
                                  <p:cond delay="5200"/>
                                </p:stCondLst>
                                <p:childTnLst>
                                  <p:par>
                                    <p:cTn id="101" presetID="47" presetClass="entr" presetSubtype="0" fill="hold"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fade">
                                          <p:cBhvr>
                                            <p:cTn id="103" dur="200"/>
                                            <p:tgtEl>
                                              <p:spTgt spid="21"/>
                                            </p:tgtEl>
                                          </p:cBhvr>
                                        </p:animEffect>
                                        <p:anim calcmode="lin" valueType="num">
                                          <p:cBhvr>
                                            <p:cTn id="104" dur="200" fill="hold"/>
                                            <p:tgtEl>
                                              <p:spTgt spid="21"/>
                                            </p:tgtEl>
                                            <p:attrNameLst>
                                              <p:attrName>ppt_x</p:attrName>
                                            </p:attrNameLst>
                                          </p:cBhvr>
                                          <p:tavLst>
                                            <p:tav tm="0">
                                              <p:val>
                                                <p:strVal val="#ppt_x"/>
                                              </p:val>
                                            </p:tav>
                                            <p:tav tm="100000">
                                              <p:val>
                                                <p:strVal val="#ppt_x"/>
                                              </p:val>
                                            </p:tav>
                                          </p:tavLst>
                                        </p:anim>
                                        <p:anim calcmode="lin" valueType="num">
                                          <p:cBhvr>
                                            <p:cTn id="105" dur="200" fill="hold"/>
                                            <p:tgtEl>
                                              <p:spTgt spid="21"/>
                                            </p:tgtEl>
                                            <p:attrNameLst>
                                              <p:attrName>ppt_y</p:attrName>
                                            </p:attrNameLst>
                                          </p:cBhvr>
                                          <p:tavLst>
                                            <p:tav tm="0">
                                              <p:val>
                                                <p:strVal val="#ppt_y-.1"/>
                                              </p:val>
                                            </p:tav>
                                            <p:tav tm="100000">
                                              <p:val>
                                                <p:strVal val="#ppt_y"/>
                                              </p:val>
                                            </p:tav>
                                          </p:tavLst>
                                        </p:anim>
                                      </p:childTnLst>
                                    </p:cTn>
                                  </p:par>
                                </p:childTnLst>
                              </p:cTn>
                            </p:par>
                            <p:par>
                              <p:cTn id="106" fill="hold">
                                <p:stCondLst>
                                  <p:cond delay="5400"/>
                                </p:stCondLst>
                                <p:childTnLst>
                                  <p:par>
                                    <p:cTn id="107" presetID="47" presetClass="entr" presetSubtype="0" fill="hold" grpId="0" nodeType="after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fade">
                                          <p:cBhvr>
                                            <p:cTn id="109" dur="200"/>
                                            <p:tgtEl>
                                              <p:spTgt spid="22"/>
                                            </p:tgtEl>
                                          </p:cBhvr>
                                        </p:animEffect>
                                        <p:anim calcmode="lin" valueType="num">
                                          <p:cBhvr>
                                            <p:cTn id="110" dur="200" fill="hold"/>
                                            <p:tgtEl>
                                              <p:spTgt spid="22"/>
                                            </p:tgtEl>
                                            <p:attrNameLst>
                                              <p:attrName>ppt_x</p:attrName>
                                            </p:attrNameLst>
                                          </p:cBhvr>
                                          <p:tavLst>
                                            <p:tav tm="0">
                                              <p:val>
                                                <p:strVal val="#ppt_x"/>
                                              </p:val>
                                            </p:tav>
                                            <p:tav tm="100000">
                                              <p:val>
                                                <p:strVal val="#ppt_x"/>
                                              </p:val>
                                            </p:tav>
                                          </p:tavLst>
                                        </p:anim>
                                        <p:anim calcmode="lin" valueType="num">
                                          <p:cBhvr>
                                            <p:cTn id="111" dur="2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4" grpId="0" animBg="1"/>
          <p:bldP spid="16" grpId="0"/>
          <p:bldP spid="18" grpId="0"/>
          <p:bldP spid="20" grpId="0"/>
          <p:bldP spid="22" grpId="0"/>
          <p:bldP spid="2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79166" y="1652441"/>
            <a:ext cx="3938439" cy="4359271"/>
            <a:chOff x="3203575" y="1044711"/>
            <a:chExt cx="2733675" cy="3025775"/>
          </a:xfrm>
          <a:solidFill>
            <a:srgbClr val="ED5858"/>
          </a:solidFill>
        </p:grpSpPr>
        <p:sp>
          <p:nvSpPr>
            <p:cNvPr id="3" name="Freeform 5"/>
            <p:cNvSpPr>
              <a:spLocks/>
            </p:cNvSpPr>
            <p:nvPr/>
          </p:nvSpPr>
          <p:spPr bwMode="auto">
            <a:xfrm>
              <a:off x="4248150" y="1044711"/>
              <a:ext cx="409575" cy="728663"/>
            </a:xfrm>
            <a:custGeom>
              <a:avLst/>
              <a:gdLst>
                <a:gd name="T0" fmla="*/ 79 w 160"/>
                <a:gd name="T1" fmla="*/ 0 h 285"/>
                <a:gd name="T2" fmla="*/ 160 w 160"/>
                <a:gd name="T3" fmla="*/ 137 h 285"/>
                <a:gd name="T4" fmla="*/ 82 w 160"/>
                <a:gd name="T5" fmla="*/ 285 h 285"/>
                <a:gd name="T6" fmla="*/ 0 w 160"/>
                <a:gd name="T7" fmla="*/ 142 h 285"/>
                <a:gd name="T8" fmla="*/ 79 w 160"/>
                <a:gd name="T9" fmla="*/ 0 h 285"/>
              </a:gdLst>
              <a:ahLst/>
              <a:cxnLst>
                <a:cxn ang="0">
                  <a:pos x="T0" y="T1"/>
                </a:cxn>
                <a:cxn ang="0">
                  <a:pos x="T2" y="T3"/>
                </a:cxn>
                <a:cxn ang="0">
                  <a:pos x="T4" y="T5"/>
                </a:cxn>
                <a:cxn ang="0">
                  <a:pos x="T6" y="T7"/>
                </a:cxn>
                <a:cxn ang="0">
                  <a:pos x="T8" y="T9"/>
                </a:cxn>
              </a:cxnLst>
              <a:rect l="0" t="0" r="r" b="b"/>
              <a:pathLst>
                <a:path w="160" h="285">
                  <a:moveTo>
                    <a:pt x="79" y="0"/>
                  </a:moveTo>
                  <a:cubicBezTo>
                    <a:pt x="79" y="0"/>
                    <a:pt x="160" y="48"/>
                    <a:pt x="160" y="137"/>
                  </a:cubicBezTo>
                  <a:cubicBezTo>
                    <a:pt x="160" y="194"/>
                    <a:pt x="128" y="258"/>
                    <a:pt x="82" y="285"/>
                  </a:cubicBezTo>
                  <a:cubicBezTo>
                    <a:pt x="64" y="264"/>
                    <a:pt x="0" y="230"/>
                    <a:pt x="0" y="142"/>
                  </a:cubicBezTo>
                  <a:cubicBezTo>
                    <a:pt x="0" y="89"/>
                    <a:pt x="25" y="31"/>
                    <a:pt x="79" y="0"/>
                  </a:cubicBezTo>
                  <a:close/>
                </a:path>
              </a:pathLst>
            </a:custGeom>
            <a:solidFill>
              <a:srgbClr val="4F5D70"/>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4" name="Freeform 6"/>
            <p:cNvSpPr>
              <a:spLocks/>
            </p:cNvSpPr>
            <p:nvPr/>
          </p:nvSpPr>
          <p:spPr bwMode="auto">
            <a:xfrm>
              <a:off x="4922838" y="1563824"/>
              <a:ext cx="614363" cy="609600"/>
            </a:xfrm>
            <a:custGeom>
              <a:avLst/>
              <a:gdLst>
                <a:gd name="T0" fmla="*/ 210 w 240"/>
                <a:gd name="T1" fmla="*/ 11 h 239"/>
                <a:gd name="T2" fmla="*/ 183 w 240"/>
                <a:gd name="T3" fmla="*/ 168 h 239"/>
                <a:gd name="T4" fmla="*/ 27 w 240"/>
                <a:gd name="T5" fmla="*/ 230 h 239"/>
                <a:gd name="T6" fmla="*/ 57 w 240"/>
                <a:gd name="T7" fmla="*/ 68 h 239"/>
                <a:gd name="T8" fmla="*/ 210 w 240"/>
                <a:gd name="T9" fmla="*/ 11 h 239"/>
              </a:gdLst>
              <a:ahLst/>
              <a:cxnLst>
                <a:cxn ang="0">
                  <a:pos x="T0" y="T1"/>
                </a:cxn>
                <a:cxn ang="0">
                  <a:pos x="T2" y="T3"/>
                </a:cxn>
                <a:cxn ang="0">
                  <a:pos x="T4" y="T5"/>
                </a:cxn>
                <a:cxn ang="0">
                  <a:pos x="T6" y="T7"/>
                </a:cxn>
                <a:cxn ang="0">
                  <a:pos x="T8" y="T9"/>
                </a:cxn>
              </a:cxnLst>
              <a:rect l="0" t="0" r="r" b="b"/>
              <a:pathLst>
                <a:path w="240" h="239">
                  <a:moveTo>
                    <a:pt x="210" y="11"/>
                  </a:moveTo>
                  <a:cubicBezTo>
                    <a:pt x="210" y="11"/>
                    <a:pt x="240" y="101"/>
                    <a:pt x="183" y="168"/>
                  </a:cubicBezTo>
                  <a:cubicBezTo>
                    <a:pt x="145" y="212"/>
                    <a:pt x="79" y="239"/>
                    <a:pt x="27" y="230"/>
                  </a:cubicBezTo>
                  <a:cubicBezTo>
                    <a:pt x="27" y="202"/>
                    <a:pt x="0" y="135"/>
                    <a:pt x="57" y="68"/>
                  </a:cubicBezTo>
                  <a:cubicBezTo>
                    <a:pt x="92" y="28"/>
                    <a:pt x="148" y="0"/>
                    <a:pt x="210" y="11"/>
                  </a:cubicBezTo>
                  <a:close/>
                </a:path>
              </a:pathLst>
            </a:custGeom>
            <a:solidFill>
              <a:srgbClr val="4F5D70"/>
            </a:solidFill>
            <a:ln>
              <a:noFill/>
            </a:ln>
            <a:extLst/>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5" name="Freeform 7"/>
            <p:cNvSpPr>
              <a:spLocks/>
            </p:cNvSpPr>
            <p:nvPr/>
          </p:nvSpPr>
          <p:spPr bwMode="auto">
            <a:xfrm>
              <a:off x="3732213" y="1362211"/>
              <a:ext cx="452438" cy="635000"/>
            </a:xfrm>
            <a:custGeom>
              <a:avLst/>
              <a:gdLst>
                <a:gd name="T0" fmla="*/ 45 w 177"/>
                <a:gd name="T1" fmla="*/ 0 h 249"/>
                <a:gd name="T2" fmla="*/ 160 w 177"/>
                <a:gd name="T3" fmla="*/ 95 h 249"/>
                <a:gd name="T4" fmla="*/ 133 w 177"/>
                <a:gd name="T5" fmla="*/ 249 h 249"/>
                <a:gd name="T6" fmla="*/ 16 w 177"/>
                <a:gd name="T7" fmla="*/ 149 h 249"/>
                <a:gd name="T8" fmla="*/ 45 w 177"/>
                <a:gd name="T9" fmla="*/ 0 h 249"/>
              </a:gdLst>
              <a:ahLst/>
              <a:cxnLst>
                <a:cxn ang="0">
                  <a:pos x="T0" y="T1"/>
                </a:cxn>
                <a:cxn ang="0">
                  <a:pos x="T2" y="T3"/>
                </a:cxn>
                <a:cxn ang="0">
                  <a:pos x="T4" y="T5"/>
                </a:cxn>
                <a:cxn ang="0">
                  <a:pos x="T6" y="T7"/>
                </a:cxn>
                <a:cxn ang="0">
                  <a:pos x="T8" y="T9"/>
                </a:cxn>
              </a:cxnLst>
              <a:rect l="0" t="0" r="r" b="b"/>
              <a:pathLst>
                <a:path w="177" h="249">
                  <a:moveTo>
                    <a:pt x="45" y="0"/>
                  </a:moveTo>
                  <a:cubicBezTo>
                    <a:pt x="45" y="0"/>
                    <a:pt x="134" y="16"/>
                    <a:pt x="160" y="95"/>
                  </a:cubicBezTo>
                  <a:cubicBezTo>
                    <a:pt x="177" y="145"/>
                    <a:pt x="167" y="211"/>
                    <a:pt x="133" y="249"/>
                  </a:cubicBezTo>
                  <a:cubicBezTo>
                    <a:pt x="110" y="236"/>
                    <a:pt x="42" y="226"/>
                    <a:pt x="16" y="149"/>
                  </a:cubicBezTo>
                  <a:cubicBezTo>
                    <a:pt x="0" y="102"/>
                    <a:pt x="5" y="44"/>
                    <a:pt x="45"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6" name="Freeform 8"/>
            <p:cNvSpPr>
              <a:spLocks/>
            </p:cNvSpPr>
            <p:nvPr/>
          </p:nvSpPr>
          <p:spPr bwMode="auto">
            <a:xfrm>
              <a:off x="3203575" y="2181361"/>
              <a:ext cx="649288" cy="503238"/>
            </a:xfrm>
            <a:custGeom>
              <a:avLst/>
              <a:gdLst>
                <a:gd name="T0" fmla="*/ 0 w 254"/>
                <a:gd name="T1" fmla="*/ 62 h 197"/>
                <a:gd name="T2" fmla="*/ 144 w 254"/>
                <a:gd name="T3" fmla="*/ 24 h 197"/>
                <a:gd name="T4" fmla="*/ 254 w 254"/>
                <a:gd name="T5" fmla="*/ 136 h 197"/>
                <a:gd name="T6" fmla="*/ 104 w 254"/>
                <a:gd name="T7" fmla="*/ 173 h 197"/>
                <a:gd name="T8" fmla="*/ 0 w 254"/>
                <a:gd name="T9" fmla="*/ 62 h 197"/>
              </a:gdLst>
              <a:ahLst/>
              <a:cxnLst>
                <a:cxn ang="0">
                  <a:pos x="T0" y="T1"/>
                </a:cxn>
                <a:cxn ang="0">
                  <a:pos x="T2" y="T3"/>
                </a:cxn>
                <a:cxn ang="0">
                  <a:pos x="T4" y="T5"/>
                </a:cxn>
                <a:cxn ang="0">
                  <a:pos x="T6" y="T7"/>
                </a:cxn>
                <a:cxn ang="0">
                  <a:pos x="T8" y="T9"/>
                </a:cxn>
              </a:cxnLst>
              <a:rect l="0" t="0" r="r" b="b"/>
              <a:pathLst>
                <a:path w="254" h="197">
                  <a:moveTo>
                    <a:pt x="0" y="62"/>
                  </a:moveTo>
                  <a:cubicBezTo>
                    <a:pt x="0" y="62"/>
                    <a:pt x="65" y="0"/>
                    <a:pt x="144" y="24"/>
                  </a:cubicBezTo>
                  <a:cubicBezTo>
                    <a:pt x="195" y="40"/>
                    <a:pt x="243" y="87"/>
                    <a:pt x="254" y="136"/>
                  </a:cubicBezTo>
                  <a:cubicBezTo>
                    <a:pt x="230" y="147"/>
                    <a:pt x="182" y="197"/>
                    <a:pt x="104" y="173"/>
                  </a:cubicBezTo>
                  <a:cubicBezTo>
                    <a:pt x="57" y="159"/>
                    <a:pt x="12" y="120"/>
                    <a:pt x="0" y="62"/>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7" name="Freeform 9"/>
            <p:cNvSpPr>
              <a:spLocks/>
            </p:cNvSpPr>
            <p:nvPr/>
          </p:nvSpPr>
          <p:spPr bwMode="auto">
            <a:xfrm>
              <a:off x="3887788" y="2181361"/>
              <a:ext cx="363538" cy="403225"/>
            </a:xfrm>
            <a:custGeom>
              <a:avLst/>
              <a:gdLst>
                <a:gd name="T0" fmla="*/ 16 w 142"/>
                <a:gd name="T1" fmla="*/ 9 h 158"/>
                <a:gd name="T2" fmla="*/ 113 w 142"/>
                <a:gd name="T3" fmla="*/ 46 h 158"/>
                <a:gd name="T4" fmla="*/ 128 w 142"/>
                <a:gd name="T5" fmla="*/ 153 h 158"/>
                <a:gd name="T6" fmla="*/ 30 w 142"/>
                <a:gd name="T7" fmla="*/ 113 h 158"/>
                <a:gd name="T8" fmla="*/ 16 w 142"/>
                <a:gd name="T9" fmla="*/ 9 h 158"/>
              </a:gdLst>
              <a:ahLst/>
              <a:cxnLst>
                <a:cxn ang="0">
                  <a:pos x="T0" y="T1"/>
                </a:cxn>
                <a:cxn ang="0">
                  <a:pos x="T2" y="T3"/>
                </a:cxn>
                <a:cxn ang="0">
                  <a:pos x="T4" y="T5"/>
                </a:cxn>
                <a:cxn ang="0">
                  <a:pos x="T6" y="T7"/>
                </a:cxn>
                <a:cxn ang="0">
                  <a:pos x="T8" y="T9"/>
                </a:cxn>
              </a:cxnLst>
              <a:rect l="0" t="0" r="r" b="b"/>
              <a:pathLst>
                <a:path w="142" h="158">
                  <a:moveTo>
                    <a:pt x="16" y="9"/>
                  </a:moveTo>
                  <a:cubicBezTo>
                    <a:pt x="16" y="9"/>
                    <a:pt x="78" y="0"/>
                    <a:pt x="113" y="46"/>
                  </a:cubicBezTo>
                  <a:cubicBezTo>
                    <a:pt x="135" y="75"/>
                    <a:pt x="142" y="121"/>
                    <a:pt x="128" y="153"/>
                  </a:cubicBezTo>
                  <a:cubicBezTo>
                    <a:pt x="111" y="150"/>
                    <a:pt x="64" y="158"/>
                    <a:pt x="30" y="113"/>
                  </a:cubicBezTo>
                  <a:cubicBezTo>
                    <a:pt x="9" y="86"/>
                    <a:pt x="0" y="46"/>
                    <a:pt x="16" y="9"/>
                  </a:cubicBezTo>
                  <a:close/>
                </a:path>
              </a:pathLst>
            </a:custGeom>
            <a:solidFill>
              <a:srgbClr val="4F5D70"/>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8" name="Freeform 10"/>
            <p:cNvSpPr>
              <a:spLocks/>
            </p:cNvSpPr>
            <p:nvPr/>
          </p:nvSpPr>
          <p:spPr bwMode="auto">
            <a:xfrm>
              <a:off x="4575175" y="1774961"/>
              <a:ext cx="314325" cy="417513"/>
            </a:xfrm>
            <a:custGeom>
              <a:avLst/>
              <a:gdLst>
                <a:gd name="T0" fmla="*/ 83 w 123"/>
                <a:gd name="T1" fmla="*/ 0 h 163"/>
                <a:gd name="T2" fmla="*/ 109 w 123"/>
                <a:gd name="T3" fmla="*/ 91 h 163"/>
                <a:gd name="T4" fmla="*/ 39 w 123"/>
                <a:gd name="T5" fmla="*/ 163 h 163"/>
                <a:gd name="T6" fmla="*/ 13 w 123"/>
                <a:gd name="T7" fmla="*/ 68 h 163"/>
                <a:gd name="T8" fmla="*/ 83 w 123"/>
                <a:gd name="T9" fmla="*/ 0 h 163"/>
              </a:gdLst>
              <a:ahLst/>
              <a:cxnLst>
                <a:cxn ang="0">
                  <a:pos x="T0" y="T1"/>
                </a:cxn>
                <a:cxn ang="0">
                  <a:pos x="T2" y="T3"/>
                </a:cxn>
                <a:cxn ang="0">
                  <a:pos x="T4" y="T5"/>
                </a:cxn>
                <a:cxn ang="0">
                  <a:pos x="T6" y="T7"/>
                </a:cxn>
                <a:cxn ang="0">
                  <a:pos x="T8" y="T9"/>
                </a:cxn>
              </a:cxnLst>
              <a:rect l="0" t="0" r="r" b="b"/>
              <a:pathLst>
                <a:path w="123" h="163">
                  <a:moveTo>
                    <a:pt x="83" y="0"/>
                  </a:moveTo>
                  <a:cubicBezTo>
                    <a:pt x="83" y="0"/>
                    <a:pt x="123" y="40"/>
                    <a:pt x="109" y="91"/>
                  </a:cubicBezTo>
                  <a:cubicBezTo>
                    <a:pt x="100" y="124"/>
                    <a:pt x="71" y="155"/>
                    <a:pt x="39" y="163"/>
                  </a:cubicBezTo>
                  <a:cubicBezTo>
                    <a:pt x="32" y="148"/>
                    <a:pt x="0" y="119"/>
                    <a:pt x="13" y="68"/>
                  </a:cubicBezTo>
                  <a:cubicBezTo>
                    <a:pt x="22" y="38"/>
                    <a:pt x="46" y="9"/>
                    <a:pt x="83"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9" name="Freeform 11"/>
            <p:cNvSpPr>
              <a:spLocks/>
            </p:cNvSpPr>
            <p:nvPr/>
          </p:nvSpPr>
          <p:spPr bwMode="auto">
            <a:xfrm>
              <a:off x="5130800" y="2886211"/>
              <a:ext cx="441325" cy="349250"/>
            </a:xfrm>
            <a:custGeom>
              <a:avLst/>
              <a:gdLst>
                <a:gd name="T0" fmla="*/ 173 w 173"/>
                <a:gd name="T1" fmla="*/ 95 h 137"/>
                <a:gd name="T2" fmla="*/ 74 w 173"/>
                <a:gd name="T3" fmla="*/ 119 h 137"/>
                <a:gd name="T4" fmla="*/ 0 w 173"/>
                <a:gd name="T5" fmla="*/ 41 h 137"/>
                <a:gd name="T6" fmla="*/ 103 w 173"/>
                <a:gd name="T7" fmla="*/ 17 h 137"/>
                <a:gd name="T8" fmla="*/ 173 w 173"/>
                <a:gd name="T9" fmla="*/ 95 h 137"/>
              </a:gdLst>
              <a:ahLst/>
              <a:cxnLst>
                <a:cxn ang="0">
                  <a:pos x="T0" y="T1"/>
                </a:cxn>
                <a:cxn ang="0">
                  <a:pos x="T2" y="T3"/>
                </a:cxn>
                <a:cxn ang="0">
                  <a:pos x="T4" y="T5"/>
                </a:cxn>
                <a:cxn ang="0">
                  <a:pos x="T6" y="T7"/>
                </a:cxn>
                <a:cxn ang="0">
                  <a:pos x="T8" y="T9"/>
                </a:cxn>
              </a:cxnLst>
              <a:rect l="0" t="0" r="r" b="b"/>
              <a:pathLst>
                <a:path w="173" h="137">
                  <a:moveTo>
                    <a:pt x="173" y="95"/>
                  </a:moveTo>
                  <a:cubicBezTo>
                    <a:pt x="173" y="95"/>
                    <a:pt x="128" y="137"/>
                    <a:pt x="74" y="119"/>
                  </a:cubicBezTo>
                  <a:cubicBezTo>
                    <a:pt x="39" y="108"/>
                    <a:pt x="7" y="75"/>
                    <a:pt x="0" y="41"/>
                  </a:cubicBezTo>
                  <a:cubicBezTo>
                    <a:pt x="16" y="34"/>
                    <a:pt x="49" y="0"/>
                    <a:pt x="103" y="17"/>
                  </a:cubicBezTo>
                  <a:cubicBezTo>
                    <a:pt x="135" y="28"/>
                    <a:pt x="165" y="55"/>
                    <a:pt x="173" y="95"/>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10" name="Freeform 12"/>
            <p:cNvSpPr>
              <a:spLocks/>
            </p:cNvSpPr>
            <p:nvPr/>
          </p:nvSpPr>
          <p:spPr bwMode="auto">
            <a:xfrm>
              <a:off x="3435350" y="2781436"/>
              <a:ext cx="425450" cy="258763"/>
            </a:xfrm>
            <a:custGeom>
              <a:avLst/>
              <a:gdLst>
                <a:gd name="T0" fmla="*/ 0 w 166"/>
                <a:gd name="T1" fmla="*/ 56 h 101"/>
                <a:gd name="T2" fmla="*/ 77 w 166"/>
                <a:gd name="T3" fmla="*/ 2 h 101"/>
                <a:gd name="T4" fmla="*/ 166 w 166"/>
                <a:gd name="T5" fmla="*/ 44 h 101"/>
                <a:gd name="T6" fmla="*/ 86 w 166"/>
                <a:gd name="T7" fmla="*/ 99 h 101"/>
                <a:gd name="T8" fmla="*/ 0 w 166"/>
                <a:gd name="T9" fmla="*/ 56 h 101"/>
              </a:gdLst>
              <a:ahLst/>
              <a:cxnLst>
                <a:cxn ang="0">
                  <a:pos x="T0" y="T1"/>
                </a:cxn>
                <a:cxn ang="0">
                  <a:pos x="T2" y="T3"/>
                </a:cxn>
                <a:cxn ang="0">
                  <a:pos x="T4" y="T5"/>
                </a:cxn>
                <a:cxn ang="0">
                  <a:pos x="T6" y="T7"/>
                </a:cxn>
                <a:cxn ang="0">
                  <a:pos x="T8" y="T9"/>
                </a:cxn>
              </a:cxnLst>
              <a:rect l="0" t="0" r="r" b="b"/>
              <a:pathLst>
                <a:path w="166" h="101">
                  <a:moveTo>
                    <a:pt x="0" y="56"/>
                  </a:moveTo>
                  <a:cubicBezTo>
                    <a:pt x="0" y="56"/>
                    <a:pt x="25" y="5"/>
                    <a:pt x="77" y="2"/>
                  </a:cubicBezTo>
                  <a:cubicBezTo>
                    <a:pt x="111" y="0"/>
                    <a:pt x="149" y="17"/>
                    <a:pt x="166" y="44"/>
                  </a:cubicBezTo>
                  <a:cubicBezTo>
                    <a:pt x="155" y="56"/>
                    <a:pt x="137" y="96"/>
                    <a:pt x="86" y="99"/>
                  </a:cubicBezTo>
                  <a:cubicBezTo>
                    <a:pt x="55" y="101"/>
                    <a:pt x="21" y="88"/>
                    <a:pt x="0" y="56"/>
                  </a:cubicBezTo>
                  <a:close/>
                </a:path>
              </a:pathLst>
            </a:custGeom>
            <a:solidFill>
              <a:srgbClr val="4F5D70"/>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11" name="Freeform 13"/>
            <p:cNvSpPr>
              <a:spLocks/>
            </p:cNvSpPr>
            <p:nvPr/>
          </p:nvSpPr>
          <p:spPr bwMode="auto">
            <a:xfrm>
              <a:off x="3479800" y="1874974"/>
              <a:ext cx="276225" cy="276225"/>
            </a:xfrm>
            <a:custGeom>
              <a:avLst/>
              <a:gdLst>
                <a:gd name="T0" fmla="*/ 5 w 108"/>
                <a:gd name="T1" fmla="*/ 15 h 108"/>
                <a:gd name="T2" fmla="*/ 76 w 108"/>
                <a:gd name="T3" fmla="*/ 25 h 108"/>
                <a:gd name="T4" fmla="*/ 103 w 108"/>
                <a:gd name="T5" fmla="*/ 95 h 108"/>
                <a:gd name="T6" fmla="*/ 31 w 108"/>
                <a:gd name="T7" fmla="*/ 83 h 108"/>
                <a:gd name="T8" fmla="*/ 5 w 108"/>
                <a:gd name="T9" fmla="*/ 15 h 108"/>
              </a:gdLst>
              <a:ahLst/>
              <a:cxnLst>
                <a:cxn ang="0">
                  <a:pos x="T0" y="T1"/>
                </a:cxn>
                <a:cxn ang="0">
                  <a:pos x="T2" y="T3"/>
                </a:cxn>
                <a:cxn ang="0">
                  <a:pos x="T4" y="T5"/>
                </a:cxn>
                <a:cxn ang="0">
                  <a:pos x="T6" y="T7"/>
                </a:cxn>
                <a:cxn ang="0">
                  <a:pos x="T8" y="T9"/>
                </a:cxn>
              </a:cxnLst>
              <a:rect l="0" t="0" r="r" b="b"/>
              <a:pathLst>
                <a:path w="108" h="108">
                  <a:moveTo>
                    <a:pt x="5" y="15"/>
                  </a:moveTo>
                  <a:cubicBezTo>
                    <a:pt x="5" y="15"/>
                    <a:pt x="45" y="0"/>
                    <a:pt x="76" y="25"/>
                  </a:cubicBezTo>
                  <a:cubicBezTo>
                    <a:pt x="95" y="41"/>
                    <a:pt x="108" y="71"/>
                    <a:pt x="103" y="95"/>
                  </a:cubicBezTo>
                  <a:cubicBezTo>
                    <a:pt x="91" y="95"/>
                    <a:pt x="61" y="108"/>
                    <a:pt x="31" y="83"/>
                  </a:cubicBezTo>
                  <a:cubicBezTo>
                    <a:pt x="13" y="68"/>
                    <a:pt x="0" y="43"/>
                    <a:pt x="5" y="15"/>
                  </a:cubicBezTo>
                  <a:close/>
                </a:path>
              </a:pathLst>
            </a:custGeom>
            <a:solidFill>
              <a:srgbClr val="4F5D70"/>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12" name="Freeform 14"/>
            <p:cNvSpPr>
              <a:spLocks/>
            </p:cNvSpPr>
            <p:nvPr/>
          </p:nvSpPr>
          <p:spPr bwMode="auto">
            <a:xfrm>
              <a:off x="4992688" y="2311536"/>
              <a:ext cx="277813" cy="234950"/>
            </a:xfrm>
            <a:custGeom>
              <a:avLst/>
              <a:gdLst>
                <a:gd name="T0" fmla="*/ 108 w 109"/>
                <a:gd name="T1" fmla="*/ 14 h 92"/>
                <a:gd name="T2" fmla="*/ 75 w 109"/>
                <a:gd name="T3" fmla="*/ 77 h 92"/>
                <a:gd name="T4" fmla="*/ 0 w 109"/>
                <a:gd name="T5" fmla="*/ 80 h 92"/>
                <a:gd name="T6" fmla="*/ 35 w 109"/>
                <a:gd name="T7" fmla="*/ 16 h 92"/>
                <a:gd name="T8" fmla="*/ 108 w 109"/>
                <a:gd name="T9" fmla="*/ 14 h 92"/>
              </a:gdLst>
              <a:ahLst/>
              <a:cxnLst>
                <a:cxn ang="0">
                  <a:pos x="T0" y="T1"/>
                </a:cxn>
                <a:cxn ang="0">
                  <a:pos x="T2" y="T3"/>
                </a:cxn>
                <a:cxn ang="0">
                  <a:pos x="T4" y="T5"/>
                </a:cxn>
                <a:cxn ang="0">
                  <a:pos x="T6" y="T7"/>
                </a:cxn>
                <a:cxn ang="0">
                  <a:pos x="T8" y="T9"/>
                </a:cxn>
              </a:cxnLst>
              <a:rect l="0" t="0" r="r" b="b"/>
              <a:pathLst>
                <a:path w="109" h="92">
                  <a:moveTo>
                    <a:pt x="108" y="14"/>
                  </a:moveTo>
                  <a:cubicBezTo>
                    <a:pt x="108" y="14"/>
                    <a:pt x="109" y="57"/>
                    <a:pt x="75" y="77"/>
                  </a:cubicBezTo>
                  <a:cubicBezTo>
                    <a:pt x="53" y="90"/>
                    <a:pt x="21" y="92"/>
                    <a:pt x="0" y="80"/>
                  </a:cubicBezTo>
                  <a:cubicBezTo>
                    <a:pt x="4" y="68"/>
                    <a:pt x="2" y="36"/>
                    <a:pt x="35" y="16"/>
                  </a:cubicBezTo>
                  <a:cubicBezTo>
                    <a:pt x="55" y="3"/>
                    <a:pt x="83" y="0"/>
                    <a:pt x="108" y="14"/>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13" name="Freeform 15"/>
            <p:cNvSpPr>
              <a:spLocks/>
            </p:cNvSpPr>
            <p:nvPr/>
          </p:nvSpPr>
          <p:spPr bwMode="auto">
            <a:xfrm>
              <a:off x="5454650" y="1987686"/>
              <a:ext cx="279400" cy="236538"/>
            </a:xfrm>
            <a:custGeom>
              <a:avLst/>
              <a:gdLst>
                <a:gd name="T0" fmla="*/ 108 w 109"/>
                <a:gd name="T1" fmla="*/ 14 h 93"/>
                <a:gd name="T2" fmla="*/ 75 w 109"/>
                <a:gd name="T3" fmla="*/ 78 h 93"/>
                <a:gd name="T4" fmla="*/ 0 w 109"/>
                <a:gd name="T5" fmla="*/ 81 h 93"/>
                <a:gd name="T6" fmla="*/ 35 w 109"/>
                <a:gd name="T7" fmla="*/ 16 h 93"/>
                <a:gd name="T8" fmla="*/ 108 w 109"/>
                <a:gd name="T9" fmla="*/ 14 h 93"/>
              </a:gdLst>
              <a:ahLst/>
              <a:cxnLst>
                <a:cxn ang="0">
                  <a:pos x="T0" y="T1"/>
                </a:cxn>
                <a:cxn ang="0">
                  <a:pos x="T2" y="T3"/>
                </a:cxn>
                <a:cxn ang="0">
                  <a:pos x="T4" y="T5"/>
                </a:cxn>
                <a:cxn ang="0">
                  <a:pos x="T6" y="T7"/>
                </a:cxn>
                <a:cxn ang="0">
                  <a:pos x="T8" y="T9"/>
                </a:cxn>
              </a:cxnLst>
              <a:rect l="0" t="0" r="r" b="b"/>
              <a:pathLst>
                <a:path w="109" h="93">
                  <a:moveTo>
                    <a:pt x="108" y="14"/>
                  </a:moveTo>
                  <a:cubicBezTo>
                    <a:pt x="108" y="14"/>
                    <a:pt x="109" y="57"/>
                    <a:pt x="75" y="78"/>
                  </a:cubicBezTo>
                  <a:cubicBezTo>
                    <a:pt x="54" y="91"/>
                    <a:pt x="22" y="93"/>
                    <a:pt x="0" y="81"/>
                  </a:cubicBezTo>
                  <a:cubicBezTo>
                    <a:pt x="4" y="69"/>
                    <a:pt x="2" y="36"/>
                    <a:pt x="35" y="16"/>
                  </a:cubicBezTo>
                  <a:cubicBezTo>
                    <a:pt x="55" y="4"/>
                    <a:pt x="83" y="0"/>
                    <a:pt x="108" y="14"/>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14" name="Freeform 16"/>
            <p:cNvSpPr>
              <a:spLocks/>
            </p:cNvSpPr>
            <p:nvPr/>
          </p:nvSpPr>
          <p:spPr bwMode="auto">
            <a:xfrm>
              <a:off x="4841875" y="1351099"/>
              <a:ext cx="273050" cy="279400"/>
            </a:xfrm>
            <a:custGeom>
              <a:avLst/>
              <a:gdLst>
                <a:gd name="T0" fmla="*/ 90 w 107"/>
                <a:gd name="T1" fmla="*/ 4 h 109"/>
                <a:gd name="T2" fmla="*/ 84 w 107"/>
                <a:gd name="T3" fmla="*/ 75 h 109"/>
                <a:gd name="T4" fmla="*/ 16 w 107"/>
                <a:gd name="T5" fmla="*/ 106 h 109"/>
                <a:gd name="T6" fmla="*/ 23 w 107"/>
                <a:gd name="T7" fmla="*/ 33 h 109"/>
                <a:gd name="T8" fmla="*/ 90 w 107"/>
                <a:gd name="T9" fmla="*/ 4 h 109"/>
              </a:gdLst>
              <a:ahLst/>
              <a:cxnLst>
                <a:cxn ang="0">
                  <a:pos x="T0" y="T1"/>
                </a:cxn>
                <a:cxn ang="0">
                  <a:pos x="T2" y="T3"/>
                </a:cxn>
                <a:cxn ang="0">
                  <a:pos x="T4" y="T5"/>
                </a:cxn>
                <a:cxn ang="0">
                  <a:pos x="T6" y="T7"/>
                </a:cxn>
                <a:cxn ang="0">
                  <a:pos x="T8" y="T9"/>
                </a:cxn>
              </a:cxnLst>
              <a:rect l="0" t="0" r="r" b="b"/>
              <a:pathLst>
                <a:path w="107" h="109">
                  <a:moveTo>
                    <a:pt x="90" y="4"/>
                  </a:moveTo>
                  <a:cubicBezTo>
                    <a:pt x="90" y="4"/>
                    <a:pt x="107" y="43"/>
                    <a:pt x="84" y="75"/>
                  </a:cubicBezTo>
                  <a:cubicBezTo>
                    <a:pt x="68" y="95"/>
                    <a:pt x="40" y="109"/>
                    <a:pt x="16" y="106"/>
                  </a:cubicBezTo>
                  <a:cubicBezTo>
                    <a:pt x="15" y="93"/>
                    <a:pt x="0" y="64"/>
                    <a:pt x="23" y="33"/>
                  </a:cubicBezTo>
                  <a:cubicBezTo>
                    <a:pt x="37" y="14"/>
                    <a:pt x="62" y="0"/>
                    <a:pt x="90" y="4"/>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15" name="Freeform 17"/>
            <p:cNvSpPr>
              <a:spLocks/>
            </p:cNvSpPr>
            <p:nvPr/>
          </p:nvSpPr>
          <p:spPr bwMode="auto">
            <a:xfrm>
              <a:off x="3873500" y="3075124"/>
              <a:ext cx="244475" cy="238125"/>
            </a:xfrm>
            <a:custGeom>
              <a:avLst/>
              <a:gdLst>
                <a:gd name="T0" fmla="*/ 11 w 96"/>
                <a:gd name="T1" fmla="*/ 87 h 93"/>
                <a:gd name="T2" fmla="*/ 24 w 96"/>
                <a:gd name="T3" fmla="*/ 25 h 93"/>
                <a:gd name="T4" fmla="*/ 87 w 96"/>
                <a:gd name="T5" fmla="*/ 6 h 93"/>
                <a:gd name="T6" fmla="*/ 73 w 96"/>
                <a:gd name="T7" fmla="*/ 69 h 93"/>
                <a:gd name="T8" fmla="*/ 11 w 96"/>
                <a:gd name="T9" fmla="*/ 87 h 93"/>
              </a:gdLst>
              <a:ahLst/>
              <a:cxnLst>
                <a:cxn ang="0">
                  <a:pos x="T0" y="T1"/>
                </a:cxn>
                <a:cxn ang="0">
                  <a:pos x="T2" y="T3"/>
                </a:cxn>
                <a:cxn ang="0">
                  <a:pos x="T4" y="T5"/>
                </a:cxn>
                <a:cxn ang="0">
                  <a:pos x="T6" y="T7"/>
                </a:cxn>
                <a:cxn ang="0">
                  <a:pos x="T8" y="T9"/>
                </a:cxn>
              </a:cxnLst>
              <a:rect l="0" t="0" r="r" b="b"/>
              <a:pathLst>
                <a:path w="96" h="93">
                  <a:moveTo>
                    <a:pt x="11" y="87"/>
                  </a:moveTo>
                  <a:cubicBezTo>
                    <a:pt x="11" y="87"/>
                    <a:pt x="0" y="50"/>
                    <a:pt x="24" y="25"/>
                  </a:cubicBezTo>
                  <a:cubicBezTo>
                    <a:pt x="40" y="9"/>
                    <a:pt x="67" y="0"/>
                    <a:pt x="87" y="6"/>
                  </a:cubicBezTo>
                  <a:cubicBezTo>
                    <a:pt x="87" y="17"/>
                    <a:pt x="96" y="44"/>
                    <a:pt x="73" y="69"/>
                  </a:cubicBezTo>
                  <a:cubicBezTo>
                    <a:pt x="58" y="84"/>
                    <a:pt x="35" y="93"/>
                    <a:pt x="11" y="87"/>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16" name="Freeform 18"/>
            <p:cNvSpPr>
              <a:spLocks/>
            </p:cNvSpPr>
            <p:nvPr/>
          </p:nvSpPr>
          <p:spPr bwMode="auto">
            <a:xfrm>
              <a:off x="5283200" y="2322649"/>
              <a:ext cx="654050" cy="441325"/>
            </a:xfrm>
            <a:custGeom>
              <a:avLst/>
              <a:gdLst>
                <a:gd name="T0" fmla="*/ 256 w 256"/>
                <a:gd name="T1" fmla="*/ 55 h 173"/>
                <a:gd name="T2" fmla="*/ 151 w 256"/>
                <a:gd name="T3" fmla="*/ 160 h 173"/>
                <a:gd name="T4" fmla="*/ 0 w 256"/>
                <a:gd name="T5" fmla="*/ 119 h 173"/>
                <a:gd name="T6" fmla="*/ 110 w 256"/>
                <a:gd name="T7" fmla="*/ 12 h 173"/>
                <a:gd name="T8" fmla="*/ 256 w 256"/>
                <a:gd name="T9" fmla="*/ 55 h 173"/>
              </a:gdLst>
              <a:ahLst/>
              <a:cxnLst>
                <a:cxn ang="0">
                  <a:pos x="T0" y="T1"/>
                </a:cxn>
                <a:cxn ang="0">
                  <a:pos x="T2" y="T3"/>
                </a:cxn>
                <a:cxn ang="0">
                  <a:pos x="T4" y="T5"/>
                </a:cxn>
                <a:cxn ang="0">
                  <a:pos x="T6" y="T7"/>
                </a:cxn>
                <a:cxn ang="0">
                  <a:pos x="T8" y="T9"/>
                </a:cxn>
              </a:cxnLst>
              <a:rect l="0" t="0" r="r" b="b"/>
              <a:pathLst>
                <a:path w="256" h="173">
                  <a:moveTo>
                    <a:pt x="256" y="55"/>
                  </a:moveTo>
                  <a:cubicBezTo>
                    <a:pt x="256" y="55"/>
                    <a:pt x="231" y="141"/>
                    <a:pt x="151" y="160"/>
                  </a:cubicBezTo>
                  <a:cubicBezTo>
                    <a:pt x="99" y="173"/>
                    <a:pt x="34" y="156"/>
                    <a:pt x="0" y="119"/>
                  </a:cubicBezTo>
                  <a:cubicBezTo>
                    <a:pt x="15" y="98"/>
                    <a:pt x="31" y="30"/>
                    <a:pt x="110" y="12"/>
                  </a:cubicBezTo>
                  <a:cubicBezTo>
                    <a:pt x="158" y="0"/>
                    <a:pt x="216" y="11"/>
                    <a:pt x="256" y="55"/>
                  </a:cubicBezTo>
                  <a:close/>
                </a:path>
              </a:pathLst>
            </a:custGeom>
            <a:solidFill>
              <a:srgbClr val="4F5D70"/>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sp>
          <p:nvSpPr>
            <p:cNvPr id="17" name="Freeform 19"/>
            <p:cNvSpPr>
              <a:spLocks/>
            </p:cNvSpPr>
            <p:nvPr/>
          </p:nvSpPr>
          <p:spPr bwMode="auto">
            <a:xfrm>
              <a:off x="3868738" y="2105161"/>
              <a:ext cx="1397000" cy="1965325"/>
            </a:xfrm>
            <a:custGeom>
              <a:avLst/>
              <a:gdLst>
                <a:gd name="T0" fmla="*/ 0 w 547"/>
                <a:gd name="T1" fmla="*/ 766 h 770"/>
                <a:gd name="T2" fmla="*/ 192 w 547"/>
                <a:gd name="T3" fmla="*/ 701 h 770"/>
                <a:gd name="T4" fmla="*/ 245 w 547"/>
                <a:gd name="T5" fmla="*/ 527 h 770"/>
                <a:gd name="T6" fmla="*/ 35 w 547"/>
                <a:gd name="T7" fmla="*/ 243 h 770"/>
                <a:gd name="T8" fmla="*/ 257 w 547"/>
                <a:gd name="T9" fmla="*/ 386 h 770"/>
                <a:gd name="T10" fmla="*/ 239 w 547"/>
                <a:gd name="T11" fmla="*/ 180 h 770"/>
                <a:gd name="T12" fmla="*/ 229 w 547"/>
                <a:gd name="T13" fmla="*/ 0 h 770"/>
                <a:gd name="T14" fmla="*/ 265 w 547"/>
                <a:gd name="T15" fmla="*/ 130 h 770"/>
                <a:gd name="T16" fmla="*/ 294 w 547"/>
                <a:gd name="T17" fmla="*/ 198 h 770"/>
                <a:gd name="T18" fmla="*/ 317 w 547"/>
                <a:gd name="T19" fmla="*/ 204 h 770"/>
                <a:gd name="T20" fmla="*/ 394 w 547"/>
                <a:gd name="T21" fmla="*/ 103 h 770"/>
                <a:gd name="T22" fmla="*/ 336 w 547"/>
                <a:gd name="T23" fmla="*/ 273 h 770"/>
                <a:gd name="T24" fmla="*/ 356 w 547"/>
                <a:gd name="T25" fmla="*/ 358 h 770"/>
                <a:gd name="T26" fmla="*/ 507 w 547"/>
                <a:gd name="T27" fmla="*/ 242 h 770"/>
                <a:gd name="T28" fmla="*/ 385 w 547"/>
                <a:gd name="T29" fmla="*/ 408 h 770"/>
                <a:gd name="T30" fmla="*/ 378 w 547"/>
                <a:gd name="T31" fmla="*/ 478 h 770"/>
                <a:gd name="T32" fmla="*/ 382 w 547"/>
                <a:gd name="T33" fmla="*/ 590 h 770"/>
                <a:gd name="T34" fmla="*/ 365 w 547"/>
                <a:gd name="T35" fmla="*/ 689 h 770"/>
                <a:gd name="T36" fmla="*/ 547 w 547"/>
                <a:gd name="T37" fmla="*/ 770 h 770"/>
                <a:gd name="T38" fmla="*/ 0 w 547"/>
                <a:gd name="T39" fmla="*/ 766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7" h="770">
                  <a:moveTo>
                    <a:pt x="0" y="766"/>
                  </a:moveTo>
                  <a:cubicBezTo>
                    <a:pt x="0" y="766"/>
                    <a:pt x="84" y="704"/>
                    <a:pt x="192" y="701"/>
                  </a:cubicBezTo>
                  <a:cubicBezTo>
                    <a:pt x="220" y="629"/>
                    <a:pt x="247" y="587"/>
                    <a:pt x="245" y="527"/>
                  </a:cubicBezTo>
                  <a:cubicBezTo>
                    <a:pt x="243" y="477"/>
                    <a:pt x="171" y="349"/>
                    <a:pt x="35" y="243"/>
                  </a:cubicBezTo>
                  <a:cubicBezTo>
                    <a:pt x="71" y="249"/>
                    <a:pt x="208" y="338"/>
                    <a:pt x="257" y="386"/>
                  </a:cubicBezTo>
                  <a:cubicBezTo>
                    <a:pt x="262" y="307"/>
                    <a:pt x="256" y="265"/>
                    <a:pt x="239" y="180"/>
                  </a:cubicBezTo>
                  <a:cubicBezTo>
                    <a:pt x="222" y="94"/>
                    <a:pt x="216" y="31"/>
                    <a:pt x="229" y="0"/>
                  </a:cubicBezTo>
                  <a:cubicBezTo>
                    <a:pt x="234" y="68"/>
                    <a:pt x="243" y="85"/>
                    <a:pt x="265" y="130"/>
                  </a:cubicBezTo>
                  <a:cubicBezTo>
                    <a:pt x="287" y="175"/>
                    <a:pt x="292" y="187"/>
                    <a:pt x="294" y="198"/>
                  </a:cubicBezTo>
                  <a:cubicBezTo>
                    <a:pt x="296" y="210"/>
                    <a:pt x="309" y="217"/>
                    <a:pt x="317" y="204"/>
                  </a:cubicBezTo>
                  <a:cubicBezTo>
                    <a:pt x="324" y="192"/>
                    <a:pt x="364" y="125"/>
                    <a:pt x="394" y="103"/>
                  </a:cubicBezTo>
                  <a:cubicBezTo>
                    <a:pt x="366" y="162"/>
                    <a:pt x="335" y="238"/>
                    <a:pt x="336" y="273"/>
                  </a:cubicBezTo>
                  <a:cubicBezTo>
                    <a:pt x="338" y="309"/>
                    <a:pt x="339" y="350"/>
                    <a:pt x="356" y="358"/>
                  </a:cubicBezTo>
                  <a:cubicBezTo>
                    <a:pt x="370" y="346"/>
                    <a:pt x="458" y="255"/>
                    <a:pt x="507" y="242"/>
                  </a:cubicBezTo>
                  <a:cubicBezTo>
                    <a:pt x="463" y="296"/>
                    <a:pt x="394" y="390"/>
                    <a:pt x="385" y="408"/>
                  </a:cubicBezTo>
                  <a:cubicBezTo>
                    <a:pt x="373" y="431"/>
                    <a:pt x="377" y="446"/>
                    <a:pt x="378" y="478"/>
                  </a:cubicBezTo>
                  <a:cubicBezTo>
                    <a:pt x="378" y="510"/>
                    <a:pt x="384" y="565"/>
                    <a:pt x="382" y="590"/>
                  </a:cubicBezTo>
                  <a:cubicBezTo>
                    <a:pt x="380" y="614"/>
                    <a:pt x="370" y="684"/>
                    <a:pt x="365" y="689"/>
                  </a:cubicBezTo>
                  <a:cubicBezTo>
                    <a:pt x="415" y="692"/>
                    <a:pt x="519" y="730"/>
                    <a:pt x="547" y="770"/>
                  </a:cubicBezTo>
                  <a:cubicBezTo>
                    <a:pt x="279" y="770"/>
                    <a:pt x="0" y="766"/>
                    <a:pt x="0" y="766"/>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75000"/>
                    <a:lumOff val="25000"/>
                  </a:schemeClr>
                </a:solidFill>
              </a:endParaRPr>
            </a:p>
          </p:txBody>
        </p:sp>
      </p:grpSp>
      <p:sp>
        <p:nvSpPr>
          <p:cNvPr id="18" name="Content Placeholder 2"/>
          <p:cNvSpPr txBox="1">
            <a:spLocks/>
          </p:cNvSpPr>
          <p:nvPr/>
        </p:nvSpPr>
        <p:spPr bwMode="auto">
          <a:xfrm>
            <a:off x="8208235" y="2567293"/>
            <a:ext cx="28563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867" b="1" kern="0" dirty="0">
              <a:solidFill>
                <a:schemeClr val="tx1">
                  <a:lumMod val="75000"/>
                  <a:lumOff val="25000"/>
                </a:schemeClr>
              </a:solidFill>
              <a:latin typeface="微软雅黑" pitchFamily="34" charset="-122"/>
              <a:ea typeface="微软雅黑" pitchFamily="34" charset="-122"/>
              <a:cs typeface="Raleway"/>
            </a:endParaRPr>
          </a:p>
          <a:p>
            <a:pPr defTabSz="914194">
              <a:spcBef>
                <a:spcPct val="20000"/>
              </a:spcBef>
              <a:defRPr/>
            </a:pPr>
            <a:r>
              <a:rPr lang="zh-CN" altLang="en-US" sz="1067"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这里输入简单的文字概述里输入简单文字概述输入简单的文字概述里输入输入里这里输入简单的文字概述里输入简单文字概述</a:t>
            </a:r>
            <a:endParaRPr lang="en-US" altLang="zh-CN" sz="1067" kern="0" dirty="0">
              <a:solidFill>
                <a:schemeClr val="tx1">
                  <a:lumMod val="75000"/>
                  <a:lumOff val="25000"/>
                </a:schemeClr>
              </a:solidFill>
              <a:latin typeface="微软雅黑" pitchFamily="34" charset="-122"/>
              <a:ea typeface="微软雅黑" pitchFamily="34" charset="-122"/>
              <a:cs typeface="Raleway Light"/>
            </a:endParaRPr>
          </a:p>
        </p:txBody>
      </p:sp>
      <p:sp>
        <p:nvSpPr>
          <p:cNvPr id="19" name="Content Placeholder 2"/>
          <p:cNvSpPr txBox="1">
            <a:spLocks/>
          </p:cNvSpPr>
          <p:nvPr/>
        </p:nvSpPr>
        <p:spPr bwMode="auto">
          <a:xfrm>
            <a:off x="8208235" y="4036033"/>
            <a:ext cx="28563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867" b="1" kern="0" dirty="0">
              <a:solidFill>
                <a:schemeClr val="tx1">
                  <a:lumMod val="75000"/>
                  <a:lumOff val="25000"/>
                </a:schemeClr>
              </a:solidFill>
              <a:latin typeface="微软雅黑" pitchFamily="34" charset="-122"/>
              <a:ea typeface="微软雅黑" pitchFamily="34" charset="-122"/>
              <a:cs typeface="Raleway"/>
            </a:endParaRPr>
          </a:p>
          <a:p>
            <a:pPr defTabSz="914194">
              <a:spcBef>
                <a:spcPct val="20000"/>
              </a:spcBef>
              <a:defRPr/>
            </a:pPr>
            <a:r>
              <a:rPr lang="zh-CN" altLang="en-US" sz="1067"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这里输入简单的文字概述里输入简单文字概述输入简单的文字概述里输入输入里这里输入简单的文字概述里输入简单文字概述</a:t>
            </a:r>
            <a:endParaRPr lang="en-US" altLang="zh-CN" sz="1067" kern="0" dirty="0">
              <a:solidFill>
                <a:schemeClr val="tx1">
                  <a:lumMod val="75000"/>
                  <a:lumOff val="25000"/>
                </a:schemeClr>
              </a:solidFill>
              <a:latin typeface="微软雅黑" pitchFamily="34" charset="-122"/>
              <a:ea typeface="微软雅黑" pitchFamily="34" charset="-122"/>
              <a:cs typeface="Raleway Light"/>
            </a:endParaRPr>
          </a:p>
        </p:txBody>
      </p:sp>
      <p:sp>
        <p:nvSpPr>
          <p:cNvPr id="20" name="Content Placeholder 2"/>
          <p:cNvSpPr txBox="1">
            <a:spLocks/>
          </p:cNvSpPr>
          <p:nvPr/>
        </p:nvSpPr>
        <p:spPr bwMode="auto">
          <a:xfrm>
            <a:off x="1031392" y="2567293"/>
            <a:ext cx="28563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867" b="1" kern="0" dirty="0">
              <a:solidFill>
                <a:schemeClr val="tx1">
                  <a:lumMod val="75000"/>
                  <a:lumOff val="25000"/>
                </a:schemeClr>
              </a:solidFill>
              <a:latin typeface="微软雅黑" pitchFamily="34" charset="-122"/>
              <a:ea typeface="微软雅黑" pitchFamily="34" charset="-122"/>
              <a:cs typeface="Raleway"/>
            </a:endParaRPr>
          </a:p>
          <a:p>
            <a:pPr algn="r" defTabSz="914194">
              <a:spcBef>
                <a:spcPct val="20000"/>
              </a:spcBef>
              <a:defRPr/>
            </a:pPr>
            <a:r>
              <a:rPr lang="zh-CN" altLang="en-US" sz="1067"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这里输入简单的文字概述里输入简单文字概述输入简单的文字概述里输入输入里这里输入简单的文字概述里输入简单文字概述</a:t>
            </a:r>
            <a:endParaRPr lang="en-US" altLang="zh-CN" sz="1067" kern="0" dirty="0">
              <a:solidFill>
                <a:schemeClr val="tx1">
                  <a:lumMod val="75000"/>
                  <a:lumOff val="25000"/>
                </a:schemeClr>
              </a:solidFill>
              <a:latin typeface="微软雅黑" pitchFamily="34" charset="-122"/>
              <a:ea typeface="微软雅黑" pitchFamily="34" charset="-122"/>
              <a:cs typeface="Raleway Light"/>
            </a:endParaRPr>
          </a:p>
        </p:txBody>
      </p:sp>
      <p:sp>
        <p:nvSpPr>
          <p:cNvPr id="21" name="Content Placeholder 2"/>
          <p:cNvSpPr txBox="1">
            <a:spLocks/>
          </p:cNvSpPr>
          <p:nvPr/>
        </p:nvSpPr>
        <p:spPr bwMode="auto">
          <a:xfrm>
            <a:off x="1031392" y="4036033"/>
            <a:ext cx="28563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867" b="1" kern="0" dirty="0">
              <a:solidFill>
                <a:schemeClr val="tx1">
                  <a:lumMod val="75000"/>
                  <a:lumOff val="25000"/>
                </a:schemeClr>
              </a:solidFill>
              <a:latin typeface="微软雅黑" pitchFamily="34" charset="-122"/>
              <a:ea typeface="微软雅黑" pitchFamily="34" charset="-122"/>
              <a:cs typeface="Raleway"/>
            </a:endParaRPr>
          </a:p>
          <a:p>
            <a:pPr algn="r" defTabSz="914194">
              <a:spcBef>
                <a:spcPct val="20000"/>
              </a:spcBef>
              <a:defRPr/>
            </a:pPr>
            <a:r>
              <a:rPr lang="zh-CN" altLang="en-US" sz="1067"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这里输入简单的文字概述里输入简单文字概述输入简单的文字概述里输入输入里这里输入简单的文字概述里输入简单文字概述</a:t>
            </a:r>
            <a:endParaRPr lang="en-US" altLang="zh-CN" sz="1067" kern="0" dirty="0">
              <a:solidFill>
                <a:schemeClr val="tx1">
                  <a:lumMod val="75000"/>
                  <a:lumOff val="25000"/>
                </a:schemeClr>
              </a:solidFill>
              <a:latin typeface="微软雅黑" pitchFamily="34" charset="-122"/>
              <a:ea typeface="微软雅黑" pitchFamily="34" charset="-122"/>
              <a:cs typeface="Raleway Light"/>
            </a:endParaRPr>
          </a:p>
        </p:txBody>
      </p:sp>
      <p:sp>
        <p:nvSpPr>
          <p:cNvPr id="22" name="矩形 80"/>
          <p:cNvSpPr>
            <a:spLocks noChangeArrowheads="1"/>
          </p:cNvSpPr>
          <p:nvPr/>
        </p:nvSpPr>
        <p:spPr bwMode="auto">
          <a:xfrm>
            <a:off x="834952" y="355104"/>
            <a:ext cx="29546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对公司的意见和建议</a:t>
            </a:r>
          </a:p>
        </p:txBody>
      </p:sp>
    </p:spTree>
    <p:extLst>
      <p:ext uri="{BB962C8B-B14F-4D97-AF65-F5344CB8AC3E}">
        <p14:creationId xmlns:p14="http://schemas.microsoft.com/office/powerpoint/2010/main" val="532680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2169"/>
            <a:ext cx="10058400" cy="5031330"/>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33600" y="1826670"/>
            <a:ext cx="10058400" cy="5031330"/>
          </a:xfrm>
          <a:prstGeom prst="rect">
            <a:avLst/>
          </a:prstGeom>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6250" y="-1291"/>
            <a:ext cx="10058400" cy="5031330"/>
          </a:xfrm>
          <a:prstGeom prst="rect">
            <a:avLst/>
          </a:prstGeom>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200" y="895350"/>
            <a:ext cx="11920251" cy="5962650"/>
          </a:xfrm>
          <a:prstGeom prst="rect">
            <a:avLst/>
          </a:prstGeom>
        </p:spPr>
      </p:pic>
      <p:sp>
        <p:nvSpPr>
          <p:cNvPr id="213" name="MH_Number_1">
            <a:hlinkClick r:id="rId10" action="ppaction://hlinksldjump"/>
          </p:cNvPr>
          <p:cNvSpPr/>
          <p:nvPr>
            <p:custDataLst>
              <p:tags r:id="rId2"/>
            </p:custDataLst>
          </p:nvPr>
        </p:nvSpPr>
        <p:spPr>
          <a:xfrm>
            <a:off x="5397161" y="2186491"/>
            <a:ext cx="1397677" cy="1242509"/>
          </a:xfrm>
          <a:custGeom>
            <a:avLst/>
            <a:gdLst>
              <a:gd name="connsiteX0" fmla="*/ 526212 w 637677"/>
              <a:gd name="connsiteY0" fmla="*/ 172430 h 540060"/>
              <a:gd name="connsiteX1" fmla="*/ 541643 w 637677"/>
              <a:gd name="connsiteY1" fmla="*/ 172430 h 540060"/>
              <a:gd name="connsiteX2" fmla="*/ 637677 w 637677"/>
              <a:gd name="connsiteY2" fmla="*/ 270030 h 540060"/>
              <a:gd name="connsiteX3" fmla="*/ 541643 w 637677"/>
              <a:gd name="connsiteY3" fmla="*/ 367630 h 540060"/>
              <a:gd name="connsiteX4" fmla="*/ 526212 w 637677"/>
              <a:gd name="connsiteY4" fmla="*/ 367630 h 540060"/>
              <a:gd name="connsiteX5" fmla="*/ 622246 w 637677"/>
              <a:gd name="connsiteY5" fmla="*/ 270030 h 540060"/>
              <a:gd name="connsiteX6" fmla="*/ 96034 w 637677"/>
              <a:gd name="connsiteY6" fmla="*/ 172430 h 540060"/>
              <a:gd name="connsiteX7" fmla="*/ 111465 w 637677"/>
              <a:gd name="connsiteY7" fmla="*/ 172430 h 540060"/>
              <a:gd name="connsiteX8" fmla="*/ 15431 w 637677"/>
              <a:gd name="connsiteY8" fmla="*/ 270030 h 540060"/>
              <a:gd name="connsiteX9" fmla="*/ 111465 w 637677"/>
              <a:gd name="connsiteY9" fmla="*/ 367630 h 540060"/>
              <a:gd name="connsiteX10" fmla="*/ 96034 w 637677"/>
              <a:gd name="connsiteY10" fmla="*/ 367630 h 540060"/>
              <a:gd name="connsiteX11" fmla="*/ 0 w 637677"/>
              <a:gd name="connsiteY11" fmla="*/ 270030 h 540060"/>
              <a:gd name="connsiteX12" fmla="*/ 318838 w 637677"/>
              <a:gd name="connsiteY12" fmla="*/ 0 h 540060"/>
              <a:gd name="connsiteX13" fmla="*/ 588868 w 637677"/>
              <a:gd name="connsiteY13" fmla="*/ 270030 h 540060"/>
              <a:gd name="connsiteX14" fmla="*/ 318838 w 637677"/>
              <a:gd name="connsiteY14" fmla="*/ 540060 h 540060"/>
              <a:gd name="connsiteX15" fmla="*/ 48808 w 637677"/>
              <a:gd name="connsiteY15" fmla="*/ 270030 h 5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37677" h="540060">
                <a:moveTo>
                  <a:pt x="526212" y="172430"/>
                </a:moveTo>
                <a:lnTo>
                  <a:pt x="541643" y="172430"/>
                </a:lnTo>
                <a:lnTo>
                  <a:pt x="637677" y="270030"/>
                </a:lnTo>
                <a:lnTo>
                  <a:pt x="541643" y="367630"/>
                </a:lnTo>
                <a:lnTo>
                  <a:pt x="526212" y="367630"/>
                </a:lnTo>
                <a:lnTo>
                  <a:pt x="622246" y="270030"/>
                </a:lnTo>
                <a:close/>
                <a:moveTo>
                  <a:pt x="96034" y="172430"/>
                </a:moveTo>
                <a:lnTo>
                  <a:pt x="111465" y="172430"/>
                </a:lnTo>
                <a:lnTo>
                  <a:pt x="15431" y="270030"/>
                </a:lnTo>
                <a:lnTo>
                  <a:pt x="111465" y="367630"/>
                </a:lnTo>
                <a:lnTo>
                  <a:pt x="96034" y="367630"/>
                </a:lnTo>
                <a:lnTo>
                  <a:pt x="0" y="270030"/>
                </a:lnTo>
                <a:close/>
                <a:moveTo>
                  <a:pt x="318838" y="0"/>
                </a:moveTo>
                <a:lnTo>
                  <a:pt x="588868" y="270030"/>
                </a:lnTo>
                <a:lnTo>
                  <a:pt x="318838" y="540060"/>
                </a:lnTo>
                <a:lnTo>
                  <a:pt x="48808" y="270030"/>
                </a:ln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600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4</a:t>
            </a:r>
            <a:endParaRPr lang="zh-CN" altLang="en-US" sz="600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7" name="MH_Entry_1">
            <a:hlinkClick r:id="rId10" action="ppaction://hlinksldjump"/>
          </p:cNvPr>
          <p:cNvSpPr>
            <a:spLocks noChangeArrowheads="1"/>
          </p:cNvSpPr>
          <p:nvPr>
            <p:custDataLst>
              <p:tags r:id="rId3"/>
            </p:custDataLst>
          </p:nvPr>
        </p:nvSpPr>
        <p:spPr bwMode="auto">
          <a:xfrm>
            <a:off x="4145037" y="3575912"/>
            <a:ext cx="3901926" cy="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4267" dirty="0">
                <a:latin typeface="微软雅黑" panose="020B0503020204020204" pitchFamily="34" charset="-122"/>
                <a:ea typeface="微软雅黑" panose="020B0503020204020204" pitchFamily="34" charset="-122"/>
              </a:rPr>
              <a:t>未来规划与展望</a:t>
            </a:r>
          </a:p>
        </p:txBody>
      </p:sp>
    </p:spTree>
    <p:custDataLst>
      <p:tags r:id="rId1"/>
    </p:custDataLst>
    <p:extLst>
      <p:ext uri="{BB962C8B-B14F-4D97-AF65-F5344CB8AC3E}">
        <p14:creationId xmlns:p14="http://schemas.microsoft.com/office/powerpoint/2010/main" val="10160770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13"/>
                                        </p:tgtEl>
                                        <p:attrNameLst>
                                          <p:attrName>style.visibility</p:attrName>
                                        </p:attrNameLst>
                                      </p:cBhvr>
                                      <p:to>
                                        <p:strVal val="visible"/>
                                      </p:to>
                                    </p:set>
                                    <p:anim calcmode="lin" valueType="num">
                                      <p:cBhvr>
                                        <p:cTn id="7" dur="1000" fill="hold"/>
                                        <p:tgtEl>
                                          <p:spTgt spid="213"/>
                                        </p:tgtEl>
                                        <p:attrNameLst>
                                          <p:attrName>ppt_w</p:attrName>
                                        </p:attrNameLst>
                                      </p:cBhvr>
                                      <p:tavLst>
                                        <p:tav tm="0">
                                          <p:val>
                                            <p:fltVal val="0"/>
                                          </p:val>
                                        </p:tav>
                                        <p:tav tm="100000">
                                          <p:val>
                                            <p:strVal val="#ppt_w"/>
                                          </p:val>
                                        </p:tav>
                                      </p:tavLst>
                                    </p:anim>
                                    <p:anim calcmode="lin" valueType="num">
                                      <p:cBhvr>
                                        <p:cTn id="8" dur="1000" fill="hold"/>
                                        <p:tgtEl>
                                          <p:spTgt spid="213"/>
                                        </p:tgtEl>
                                        <p:attrNameLst>
                                          <p:attrName>ppt_h</p:attrName>
                                        </p:attrNameLst>
                                      </p:cBhvr>
                                      <p:tavLst>
                                        <p:tav tm="0">
                                          <p:val>
                                            <p:fltVal val="0"/>
                                          </p:val>
                                        </p:tav>
                                        <p:tav tm="100000">
                                          <p:val>
                                            <p:strVal val="#ppt_h"/>
                                          </p:val>
                                        </p:tav>
                                      </p:tavLst>
                                    </p:anim>
                                    <p:anim calcmode="lin" valueType="num">
                                      <p:cBhvr>
                                        <p:cTn id="9" dur="1000" fill="hold"/>
                                        <p:tgtEl>
                                          <p:spTgt spid="213"/>
                                        </p:tgtEl>
                                        <p:attrNameLst>
                                          <p:attrName>style.rotation</p:attrName>
                                        </p:attrNameLst>
                                      </p:cBhvr>
                                      <p:tavLst>
                                        <p:tav tm="0">
                                          <p:val>
                                            <p:fltVal val="360"/>
                                          </p:val>
                                        </p:tav>
                                        <p:tav tm="100000">
                                          <p:val>
                                            <p:fltVal val="0"/>
                                          </p:val>
                                        </p:tav>
                                      </p:tavLst>
                                    </p:anim>
                                    <p:animEffect transition="in" filter="fade">
                                      <p:cBhvr>
                                        <p:cTn id="10" dur="1000"/>
                                        <p:tgtEl>
                                          <p:spTgt spid="21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wipe(left)">
                                      <p:cBhvr>
                                        <p:cTn id="14"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p:bldP spid="6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42"/>
          <p:cNvSpPr>
            <a:spLocks/>
          </p:cNvSpPr>
          <p:nvPr/>
        </p:nvSpPr>
        <p:spPr bwMode="auto">
          <a:xfrm>
            <a:off x="2323068" y="2192039"/>
            <a:ext cx="3244747" cy="739604"/>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4F5D70"/>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88" tIns="45695" rIns="91388" bIns="45695"/>
          <a:lstStyle/>
          <a:p>
            <a:pPr defTabSz="1219170">
              <a:defRPr/>
            </a:pPr>
            <a:endParaRPr lang="zh-CN" altLang="en-US" sz="2400" kern="0">
              <a:solidFill>
                <a:schemeClr val="tx1">
                  <a:lumMod val="75000"/>
                  <a:lumOff val="25000"/>
                </a:schemeClr>
              </a:solidFill>
            </a:endParaRPr>
          </a:p>
        </p:txBody>
      </p:sp>
      <p:sp>
        <p:nvSpPr>
          <p:cNvPr id="29" name="Freeform 42"/>
          <p:cNvSpPr>
            <a:spLocks/>
          </p:cNvSpPr>
          <p:nvPr/>
        </p:nvSpPr>
        <p:spPr bwMode="auto">
          <a:xfrm flipH="1">
            <a:off x="6672140" y="2192039"/>
            <a:ext cx="3244748" cy="739604"/>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ED5858"/>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88" tIns="45695" rIns="91388" bIns="45695"/>
          <a:lstStyle/>
          <a:p>
            <a:pPr defTabSz="1219170">
              <a:defRPr/>
            </a:pPr>
            <a:endParaRPr lang="zh-CN" altLang="en-US" sz="2400" kern="0">
              <a:solidFill>
                <a:schemeClr val="tx1">
                  <a:lumMod val="75000"/>
                  <a:lumOff val="25000"/>
                </a:schemeClr>
              </a:solidFill>
            </a:endParaRPr>
          </a:p>
        </p:txBody>
      </p:sp>
      <p:sp>
        <p:nvSpPr>
          <p:cNvPr id="30" name="Freeform 42"/>
          <p:cNvSpPr>
            <a:spLocks/>
          </p:cNvSpPr>
          <p:nvPr/>
        </p:nvSpPr>
        <p:spPr bwMode="auto">
          <a:xfrm flipV="1">
            <a:off x="2323068" y="4467315"/>
            <a:ext cx="3244747" cy="738016"/>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ED5858"/>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88" tIns="45695" rIns="91388" bIns="45695"/>
          <a:lstStyle/>
          <a:p>
            <a:pPr defTabSz="1219170">
              <a:defRPr/>
            </a:pPr>
            <a:endParaRPr lang="zh-CN" altLang="en-US" sz="2400" kern="0">
              <a:solidFill>
                <a:schemeClr val="tx1">
                  <a:lumMod val="75000"/>
                  <a:lumOff val="25000"/>
                </a:schemeClr>
              </a:solidFill>
            </a:endParaRPr>
          </a:p>
        </p:txBody>
      </p:sp>
      <p:sp>
        <p:nvSpPr>
          <p:cNvPr id="31" name="Freeform 42"/>
          <p:cNvSpPr>
            <a:spLocks/>
          </p:cNvSpPr>
          <p:nvPr/>
        </p:nvSpPr>
        <p:spPr bwMode="auto">
          <a:xfrm flipH="1" flipV="1">
            <a:off x="6672140" y="4467315"/>
            <a:ext cx="3244748" cy="738016"/>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4F5D70"/>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88" tIns="45695" rIns="91388" bIns="45695"/>
          <a:lstStyle/>
          <a:p>
            <a:pPr defTabSz="1219170">
              <a:defRPr/>
            </a:pPr>
            <a:endParaRPr lang="zh-CN" altLang="en-US" sz="2400" kern="0">
              <a:solidFill>
                <a:schemeClr val="tx1">
                  <a:lumMod val="75000"/>
                  <a:lumOff val="25000"/>
                </a:schemeClr>
              </a:solidFill>
            </a:endParaRPr>
          </a:p>
        </p:txBody>
      </p:sp>
      <p:grpSp>
        <p:nvGrpSpPr>
          <p:cNvPr id="34" name="组合 34"/>
          <p:cNvGrpSpPr>
            <a:grpSpLocks/>
          </p:cNvGrpSpPr>
          <p:nvPr/>
        </p:nvGrpSpPr>
        <p:grpSpPr bwMode="auto">
          <a:xfrm>
            <a:off x="1762970" y="2520248"/>
            <a:ext cx="1153512" cy="1155432"/>
            <a:chOff x="0" y="0"/>
            <a:chExt cx="1154113" cy="1155699"/>
          </a:xfrm>
          <a:solidFill>
            <a:sysClr val="window" lastClr="FFFFFF">
              <a:lumMod val="65000"/>
            </a:sysClr>
          </a:solidFill>
        </p:grpSpPr>
        <p:sp>
          <p:nvSpPr>
            <p:cNvPr id="35" name="Oval 30"/>
            <p:cNvSpPr>
              <a:spLocks noChangeArrowheads="1"/>
            </p:cNvSpPr>
            <p:nvPr/>
          </p:nvSpPr>
          <p:spPr bwMode="auto">
            <a:xfrm>
              <a:off x="0" y="0"/>
              <a:ext cx="1154113" cy="1155699"/>
            </a:xfrm>
            <a:prstGeom prst="ellipse">
              <a:avLst/>
            </a:prstGeom>
            <a:solidFill>
              <a:srgbClr val="4F5D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733" kern="0">
                <a:solidFill>
                  <a:schemeClr val="tx1">
                    <a:lumMod val="75000"/>
                    <a:lumOff val="25000"/>
                  </a:schemeClr>
                </a:solidFill>
                <a:ea typeface="宋体" pitchFamily="2" charset="-122"/>
              </a:endParaRPr>
            </a:p>
          </p:txBody>
        </p:sp>
        <p:sp>
          <p:nvSpPr>
            <p:cNvPr id="36"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8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kern="0">
                <a:solidFill>
                  <a:schemeClr val="tx1">
                    <a:lumMod val="75000"/>
                    <a:lumOff val="25000"/>
                  </a:schemeClr>
                </a:solidFill>
              </a:endParaRPr>
            </a:p>
          </p:txBody>
        </p:sp>
      </p:grpSp>
      <p:grpSp>
        <p:nvGrpSpPr>
          <p:cNvPr id="37" name="组合 37"/>
          <p:cNvGrpSpPr>
            <a:grpSpLocks/>
          </p:cNvGrpSpPr>
          <p:nvPr/>
        </p:nvGrpSpPr>
        <p:grpSpPr bwMode="auto">
          <a:xfrm>
            <a:off x="1788358" y="3803433"/>
            <a:ext cx="1153512" cy="1155432"/>
            <a:chOff x="0" y="0"/>
            <a:chExt cx="1154113" cy="1155698"/>
          </a:xfrm>
          <a:solidFill>
            <a:sysClr val="window" lastClr="FFFFFF">
              <a:lumMod val="65000"/>
            </a:sysClr>
          </a:solidFill>
        </p:grpSpPr>
        <p:sp>
          <p:nvSpPr>
            <p:cNvPr id="38" name="Oval 31"/>
            <p:cNvSpPr>
              <a:spLocks noChangeArrowheads="1"/>
            </p:cNvSpPr>
            <p:nvPr/>
          </p:nvSpPr>
          <p:spPr bwMode="auto">
            <a:xfrm>
              <a:off x="0" y="0"/>
              <a:ext cx="1154113" cy="1155699"/>
            </a:xfrm>
            <a:prstGeom prst="ellipse">
              <a:avLst/>
            </a:prstGeom>
            <a:solidFill>
              <a:srgbClr val="ED585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733" kern="0">
                <a:solidFill>
                  <a:schemeClr val="tx1">
                    <a:lumMod val="75000"/>
                    <a:lumOff val="25000"/>
                  </a:schemeClr>
                </a:solidFill>
                <a:ea typeface="宋体" pitchFamily="2" charset="-122"/>
              </a:endParaRPr>
            </a:p>
          </p:txBody>
        </p:sp>
        <p:sp>
          <p:nvSpPr>
            <p:cNvPr id="39"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8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kern="0">
                <a:solidFill>
                  <a:schemeClr val="tx1">
                    <a:lumMod val="75000"/>
                    <a:lumOff val="25000"/>
                  </a:schemeClr>
                </a:solidFill>
              </a:endParaRPr>
            </a:p>
          </p:txBody>
        </p:sp>
      </p:grpSp>
      <p:grpSp>
        <p:nvGrpSpPr>
          <p:cNvPr id="40" name="组合 40"/>
          <p:cNvGrpSpPr>
            <a:grpSpLocks/>
          </p:cNvGrpSpPr>
          <p:nvPr/>
        </p:nvGrpSpPr>
        <p:grpSpPr bwMode="auto">
          <a:xfrm>
            <a:off x="9293327" y="2551991"/>
            <a:ext cx="1155097" cy="1155432"/>
            <a:chOff x="0" y="0"/>
            <a:chExt cx="1155700" cy="1155698"/>
          </a:xfrm>
          <a:solidFill>
            <a:sysClr val="window" lastClr="FFFFFF">
              <a:lumMod val="65000"/>
            </a:sysClr>
          </a:solidFill>
        </p:grpSpPr>
        <p:sp>
          <p:nvSpPr>
            <p:cNvPr id="41" name="Oval 33"/>
            <p:cNvSpPr>
              <a:spLocks noChangeArrowheads="1"/>
            </p:cNvSpPr>
            <p:nvPr/>
          </p:nvSpPr>
          <p:spPr bwMode="auto">
            <a:xfrm>
              <a:off x="0" y="0"/>
              <a:ext cx="1155700" cy="1155698"/>
            </a:xfrm>
            <a:prstGeom prst="ellipse">
              <a:avLst/>
            </a:prstGeom>
            <a:solidFill>
              <a:srgbClr val="ED585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733" kern="0">
                <a:solidFill>
                  <a:schemeClr val="tx1">
                    <a:lumMod val="75000"/>
                    <a:lumOff val="25000"/>
                  </a:schemeClr>
                </a:solidFill>
                <a:ea typeface="宋体" pitchFamily="2" charset="-122"/>
              </a:endParaRPr>
            </a:p>
          </p:txBody>
        </p:sp>
        <p:sp>
          <p:nvSpPr>
            <p:cNvPr id="42"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897 w 792"/>
                <a:gd name="T49" fmla="*/ 351288 h 779"/>
                <a:gd name="T50" fmla="*/ 167397 w 792"/>
                <a:gd name="T51" fmla="*/ 362997 h 779"/>
                <a:gd name="T52" fmla="*/ 213296 w 792"/>
                <a:gd name="T53" fmla="*/ 440461 h 779"/>
                <a:gd name="T54" fmla="*/ 2018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kern="0">
                <a:solidFill>
                  <a:schemeClr val="tx1">
                    <a:lumMod val="75000"/>
                    <a:lumOff val="25000"/>
                  </a:schemeClr>
                </a:solidFill>
              </a:endParaRPr>
            </a:p>
          </p:txBody>
        </p:sp>
      </p:grpSp>
      <p:grpSp>
        <p:nvGrpSpPr>
          <p:cNvPr id="43" name="组合 43"/>
          <p:cNvGrpSpPr>
            <a:grpSpLocks/>
          </p:cNvGrpSpPr>
          <p:nvPr/>
        </p:nvGrpSpPr>
        <p:grpSpPr bwMode="auto">
          <a:xfrm>
            <a:off x="9340923" y="3833588"/>
            <a:ext cx="1153512" cy="1155432"/>
            <a:chOff x="0" y="0"/>
            <a:chExt cx="1154113" cy="1155698"/>
          </a:xfrm>
          <a:solidFill>
            <a:sysClr val="window" lastClr="FFFFFF">
              <a:lumMod val="65000"/>
            </a:sysClr>
          </a:solidFill>
        </p:grpSpPr>
        <p:sp>
          <p:nvSpPr>
            <p:cNvPr id="44" name="Oval 32"/>
            <p:cNvSpPr>
              <a:spLocks noChangeArrowheads="1"/>
            </p:cNvSpPr>
            <p:nvPr/>
          </p:nvSpPr>
          <p:spPr bwMode="auto">
            <a:xfrm>
              <a:off x="0" y="0"/>
              <a:ext cx="1154113" cy="1155698"/>
            </a:xfrm>
            <a:prstGeom prst="ellipse">
              <a:avLst/>
            </a:prstGeom>
            <a:solidFill>
              <a:srgbClr val="4F5D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endParaRPr lang="zh-CN" altLang="en-US" sz="1733" kern="0">
                <a:solidFill>
                  <a:schemeClr val="tx1">
                    <a:lumMod val="75000"/>
                    <a:lumOff val="25000"/>
                  </a:schemeClr>
                </a:solidFill>
                <a:ea typeface="宋体" pitchFamily="2" charset="-122"/>
              </a:endParaRPr>
            </a:p>
          </p:txBody>
        </p:sp>
        <p:sp>
          <p:nvSpPr>
            <p:cNvPr id="45"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defRPr/>
              </a:pPr>
              <a:endParaRPr lang="zh-CN" altLang="en-US" sz="2400" kern="0">
                <a:solidFill>
                  <a:schemeClr val="tx1">
                    <a:lumMod val="75000"/>
                    <a:lumOff val="25000"/>
                  </a:schemeClr>
                </a:solidFill>
              </a:endParaRPr>
            </a:p>
          </p:txBody>
        </p:sp>
      </p:grpSp>
      <p:sp>
        <p:nvSpPr>
          <p:cNvPr id="46" name="TextBox 46"/>
          <p:cNvSpPr txBox="1">
            <a:spLocks noChangeArrowheads="1"/>
          </p:cNvSpPr>
          <p:nvPr/>
        </p:nvSpPr>
        <p:spPr bwMode="auto">
          <a:xfrm>
            <a:off x="3011683" y="1739704"/>
            <a:ext cx="1758035" cy="37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867" b="1" kern="0" dirty="0">
                <a:solidFill>
                  <a:schemeClr val="tx1">
                    <a:lumMod val="75000"/>
                    <a:lumOff val="25000"/>
                  </a:schemeClr>
                </a:solidFill>
                <a:latin typeface="微软雅黑" pitchFamily="34" charset="-122"/>
              </a:rPr>
              <a:t>添加标题</a:t>
            </a:r>
            <a:endParaRPr lang="en-US" altLang="zh-CN" sz="1867" b="1" kern="0" dirty="0">
              <a:solidFill>
                <a:schemeClr val="tx1">
                  <a:lumMod val="75000"/>
                  <a:lumOff val="25000"/>
                </a:schemeClr>
              </a:solidFill>
              <a:latin typeface="微软雅黑" pitchFamily="34" charset="-122"/>
            </a:endParaRPr>
          </a:p>
        </p:txBody>
      </p:sp>
      <p:sp>
        <p:nvSpPr>
          <p:cNvPr id="47" name="TextBox 47"/>
          <p:cNvSpPr txBox="1">
            <a:spLocks noChangeArrowheads="1"/>
          </p:cNvSpPr>
          <p:nvPr/>
        </p:nvSpPr>
        <p:spPr bwMode="auto">
          <a:xfrm>
            <a:off x="2935525" y="2375915"/>
            <a:ext cx="2591037" cy="70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333" kern="0" dirty="0">
                <a:solidFill>
                  <a:schemeClr val="tx1">
                    <a:lumMod val="75000"/>
                    <a:lumOff val="25000"/>
                  </a:schemeClr>
                </a:solidFill>
                <a:latin typeface="微软雅黑" pitchFamily="34" charset="-122"/>
              </a:rPr>
              <a:t>这里可以添加主要内容这里可以添加主要内容这里可以添加主要内容这里可以添加主要内容</a:t>
            </a:r>
          </a:p>
        </p:txBody>
      </p:sp>
      <p:sp>
        <p:nvSpPr>
          <p:cNvPr id="48" name="TextBox 48"/>
          <p:cNvSpPr txBox="1">
            <a:spLocks noChangeArrowheads="1"/>
          </p:cNvSpPr>
          <p:nvPr/>
        </p:nvSpPr>
        <p:spPr bwMode="auto">
          <a:xfrm>
            <a:off x="7414702" y="1739704"/>
            <a:ext cx="1759623" cy="37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867" b="1" kern="0">
                <a:solidFill>
                  <a:schemeClr val="tx1">
                    <a:lumMod val="75000"/>
                    <a:lumOff val="25000"/>
                  </a:schemeClr>
                </a:solidFill>
                <a:latin typeface="微软雅黑" pitchFamily="34" charset="-122"/>
              </a:rPr>
              <a:t>添加标题</a:t>
            </a:r>
            <a:endParaRPr lang="en-US" altLang="zh-CN" sz="1867" b="1" kern="0">
              <a:solidFill>
                <a:schemeClr val="tx1">
                  <a:lumMod val="75000"/>
                  <a:lumOff val="25000"/>
                </a:schemeClr>
              </a:solidFill>
              <a:latin typeface="微软雅黑" pitchFamily="34" charset="-122"/>
            </a:endParaRPr>
          </a:p>
        </p:txBody>
      </p:sp>
      <p:sp>
        <p:nvSpPr>
          <p:cNvPr id="49" name="TextBox 49"/>
          <p:cNvSpPr txBox="1">
            <a:spLocks noChangeArrowheads="1"/>
          </p:cNvSpPr>
          <p:nvPr/>
        </p:nvSpPr>
        <p:spPr bwMode="auto">
          <a:xfrm>
            <a:off x="6678485" y="2375915"/>
            <a:ext cx="2591039" cy="70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333" kern="0">
                <a:solidFill>
                  <a:schemeClr val="tx1">
                    <a:lumMod val="75000"/>
                    <a:lumOff val="25000"/>
                  </a:schemeClr>
                </a:solidFill>
                <a:latin typeface="微软雅黑" pitchFamily="34" charset="-122"/>
              </a:rPr>
              <a:t>这里可以添加主要内容这里可以添加主要内容这里可以添加主要内容这里可以添加主要内容</a:t>
            </a:r>
          </a:p>
        </p:txBody>
      </p:sp>
      <p:sp>
        <p:nvSpPr>
          <p:cNvPr id="50" name="TextBox 50"/>
          <p:cNvSpPr txBox="1">
            <a:spLocks noChangeArrowheads="1"/>
          </p:cNvSpPr>
          <p:nvPr/>
        </p:nvSpPr>
        <p:spPr bwMode="auto">
          <a:xfrm>
            <a:off x="3011683" y="5257705"/>
            <a:ext cx="1758035" cy="37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867" b="1" kern="0">
                <a:solidFill>
                  <a:schemeClr val="tx1">
                    <a:lumMod val="75000"/>
                    <a:lumOff val="25000"/>
                  </a:schemeClr>
                </a:solidFill>
                <a:latin typeface="微软雅黑" pitchFamily="34" charset="-122"/>
              </a:rPr>
              <a:t>添加标题</a:t>
            </a:r>
            <a:endParaRPr lang="en-US" altLang="zh-CN" sz="1867" b="1" kern="0">
              <a:solidFill>
                <a:schemeClr val="tx1">
                  <a:lumMod val="75000"/>
                  <a:lumOff val="25000"/>
                </a:schemeClr>
              </a:solidFill>
              <a:latin typeface="微软雅黑" pitchFamily="34" charset="-122"/>
            </a:endParaRPr>
          </a:p>
        </p:txBody>
      </p:sp>
      <p:sp>
        <p:nvSpPr>
          <p:cNvPr id="51" name="TextBox 51"/>
          <p:cNvSpPr txBox="1">
            <a:spLocks noChangeArrowheads="1"/>
          </p:cNvSpPr>
          <p:nvPr/>
        </p:nvSpPr>
        <p:spPr bwMode="auto">
          <a:xfrm>
            <a:off x="2935525" y="4106801"/>
            <a:ext cx="2591037" cy="70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333" kern="0">
                <a:solidFill>
                  <a:schemeClr val="tx1">
                    <a:lumMod val="75000"/>
                    <a:lumOff val="25000"/>
                  </a:schemeClr>
                </a:solidFill>
                <a:latin typeface="微软雅黑" pitchFamily="34" charset="-122"/>
              </a:rPr>
              <a:t>这里可以添加主要内容这里可以添加主要内容这里可以添加主要内容这里可以添加主要内容</a:t>
            </a:r>
          </a:p>
        </p:txBody>
      </p:sp>
      <p:sp>
        <p:nvSpPr>
          <p:cNvPr id="52" name="TextBox 52"/>
          <p:cNvSpPr txBox="1">
            <a:spLocks noChangeArrowheads="1"/>
          </p:cNvSpPr>
          <p:nvPr/>
        </p:nvSpPr>
        <p:spPr bwMode="auto">
          <a:xfrm>
            <a:off x="7414702" y="5257705"/>
            <a:ext cx="1759623" cy="37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defRPr/>
            </a:pPr>
            <a:r>
              <a:rPr lang="zh-CN" altLang="en-US" sz="1867" b="1" kern="0">
                <a:solidFill>
                  <a:schemeClr val="tx1">
                    <a:lumMod val="75000"/>
                    <a:lumOff val="25000"/>
                  </a:schemeClr>
                </a:solidFill>
                <a:latin typeface="微软雅黑" pitchFamily="34" charset="-122"/>
              </a:rPr>
              <a:t>添加标题</a:t>
            </a:r>
            <a:endParaRPr lang="en-US" altLang="zh-CN" sz="1867" b="1" kern="0">
              <a:solidFill>
                <a:schemeClr val="tx1">
                  <a:lumMod val="75000"/>
                  <a:lumOff val="25000"/>
                </a:schemeClr>
              </a:solidFill>
              <a:latin typeface="微软雅黑" pitchFamily="34" charset="-122"/>
            </a:endParaRPr>
          </a:p>
        </p:txBody>
      </p:sp>
      <p:sp>
        <p:nvSpPr>
          <p:cNvPr id="53" name="TextBox 53"/>
          <p:cNvSpPr txBox="1">
            <a:spLocks noChangeArrowheads="1"/>
          </p:cNvSpPr>
          <p:nvPr/>
        </p:nvSpPr>
        <p:spPr bwMode="auto">
          <a:xfrm>
            <a:off x="6678485" y="4106801"/>
            <a:ext cx="2591039" cy="70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defRPr/>
            </a:pPr>
            <a:r>
              <a:rPr lang="zh-CN" altLang="en-US" sz="1333" kern="0">
                <a:solidFill>
                  <a:schemeClr val="tx1">
                    <a:lumMod val="75000"/>
                    <a:lumOff val="25000"/>
                  </a:schemeClr>
                </a:solidFill>
                <a:latin typeface="微软雅黑" pitchFamily="34" charset="-122"/>
              </a:rPr>
              <a:t>这里可以添加主要内容这里可以添加主要内容这里可以添加主要内容这里可以添加主要内容</a:t>
            </a:r>
          </a:p>
        </p:txBody>
      </p:sp>
      <p:sp>
        <p:nvSpPr>
          <p:cNvPr id="26" name="矩形 80"/>
          <p:cNvSpPr>
            <a:spLocks noChangeArrowheads="1"/>
          </p:cNvSpPr>
          <p:nvPr/>
        </p:nvSpPr>
        <p:spPr bwMode="auto">
          <a:xfrm>
            <a:off x="834952" y="35510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职业规划</a:t>
            </a:r>
          </a:p>
        </p:txBody>
      </p:sp>
    </p:spTree>
    <p:extLst>
      <p:ext uri="{BB962C8B-B14F-4D97-AF65-F5344CB8AC3E}">
        <p14:creationId xmlns:p14="http://schemas.microsoft.com/office/powerpoint/2010/main" val="13759011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1.45833E-6 2.96296E-6 L -0.31302 -0.10857 " pathEditMode="relative" rAng="0" ptsTypes="AA">
                                      <p:cBhvr>
                                        <p:cTn id="18" dur="1000" spd="-99900" fill="hold"/>
                                        <p:tgtEl>
                                          <p:spTgt spid="43"/>
                                        </p:tgtEl>
                                        <p:attrNameLst>
                                          <p:attrName>ppt_x,ppt_y</p:attrName>
                                        </p:attrNameLst>
                                      </p:cBhvr>
                                      <p:rCtr x="-15651" y="-5440"/>
                                    </p:animMotion>
                                  </p:childTnLst>
                                </p:cTn>
                              </p:par>
                              <p:par>
                                <p:cTn id="19" presetID="56" presetClass="path" presetSubtype="0" accel="50000" decel="50000" fill="hold" nodeType="withEffect">
                                  <p:stCondLst>
                                    <p:cond delay="0"/>
                                  </p:stCondLst>
                                  <p:childTnLst>
                                    <p:animMotion origin="layout" path="M 2.91667E-6 -3.7037E-7 L 0.30833 0.12546 " pathEditMode="relative" rAng="0" ptsTypes="AA">
                                      <p:cBhvr>
                                        <p:cTn id="20" dur="1000" spd="-99900" fill="hold"/>
                                        <p:tgtEl>
                                          <p:spTgt spid="34"/>
                                        </p:tgtEl>
                                        <p:attrNameLst>
                                          <p:attrName>ppt_x,ppt_y</p:attrName>
                                        </p:attrNameLst>
                                      </p:cBhvr>
                                      <p:rCtr x="15417" y="6273"/>
                                    </p:animMotion>
                                  </p:childTnLst>
                                </p:cTn>
                              </p:par>
                              <p:par>
                                <p:cTn id="21" presetID="56" presetClass="path" presetSubtype="0" accel="50000" decel="50000" fill="hold" nodeType="withEffect">
                                  <p:stCondLst>
                                    <p:cond delay="0"/>
                                  </p:stCondLst>
                                  <p:childTnLst>
                                    <p:animMotion origin="layout" path="M -4.16667E-7 1.11111E-6 L 0.30625 -0.10417 " pathEditMode="relative" rAng="0" ptsTypes="AA">
                                      <p:cBhvr>
                                        <p:cTn id="22" dur="1000" spd="-99900" fill="hold"/>
                                        <p:tgtEl>
                                          <p:spTgt spid="37"/>
                                        </p:tgtEl>
                                        <p:attrNameLst>
                                          <p:attrName>ppt_x,ppt_y</p:attrName>
                                        </p:attrNameLst>
                                      </p:cBhvr>
                                      <p:rCtr x="15313" y="-5208"/>
                                    </p:animMotion>
                                  </p:childTnLst>
                                </p:cTn>
                              </p:par>
                              <p:par>
                                <p:cTn id="23" presetID="56" presetClass="path" presetSubtype="0" accel="50000" decel="50000" fill="hold" nodeType="withEffect">
                                  <p:stCondLst>
                                    <p:cond delay="0"/>
                                  </p:stCondLst>
                                  <p:childTnLst>
                                    <p:animMotion origin="layout" path="M 4.58333E-6 -5.55112E-17 L -0.30925 0.12083 " pathEditMode="relative" rAng="0" ptsTypes="AA">
                                      <p:cBhvr>
                                        <p:cTn id="24" dur="1000" spd="-99900" fill="hold"/>
                                        <p:tgtEl>
                                          <p:spTgt spid="40"/>
                                        </p:tgtEl>
                                        <p:attrNameLst>
                                          <p:attrName>ppt_x,ppt_y</p:attrName>
                                        </p:attrNameLst>
                                      </p:cBhvr>
                                      <p:rCtr x="-15469" y="6042"/>
                                    </p:animMotion>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right)">
                                      <p:cBhvr>
                                        <p:cTn id="31" dur="500"/>
                                        <p:tgtEl>
                                          <p:spTgt spid="29"/>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right)">
                                      <p:cBhvr>
                                        <p:cTn id="34" dur="500"/>
                                        <p:tgtEl>
                                          <p:spTgt spid="3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childTnLst>
                          </p:cTn>
                        </p:par>
                        <p:par>
                          <p:cTn id="38" fill="hold">
                            <p:stCondLst>
                              <p:cond delay="2000"/>
                            </p:stCondLst>
                            <p:childTnLst>
                              <p:par>
                                <p:cTn id="39" presetID="47" presetClass="entr" presetSubtype="0"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anim calcmode="lin" valueType="num">
                                      <p:cBhvr>
                                        <p:cTn id="42" dur="1000" fill="hold"/>
                                        <p:tgtEl>
                                          <p:spTgt spid="46"/>
                                        </p:tgtEl>
                                        <p:attrNameLst>
                                          <p:attrName>ppt_x</p:attrName>
                                        </p:attrNameLst>
                                      </p:cBhvr>
                                      <p:tavLst>
                                        <p:tav tm="0">
                                          <p:val>
                                            <p:strVal val="#ppt_x"/>
                                          </p:val>
                                        </p:tav>
                                        <p:tav tm="100000">
                                          <p:val>
                                            <p:strVal val="#ppt_x"/>
                                          </p:val>
                                        </p:tav>
                                      </p:tavLst>
                                    </p:anim>
                                    <p:anim calcmode="lin" valueType="num">
                                      <p:cBhvr>
                                        <p:cTn id="43" dur="1000" fill="hold"/>
                                        <p:tgtEl>
                                          <p:spTgt spid="46"/>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1000"/>
                                        <p:tgtEl>
                                          <p:spTgt spid="48"/>
                                        </p:tgtEl>
                                      </p:cBhvr>
                                    </p:animEffect>
                                    <p:anim calcmode="lin" valueType="num">
                                      <p:cBhvr>
                                        <p:cTn id="47" dur="1000" fill="hold"/>
                                        <p:tgtEl>
                                          <p:spTgt spid="48"/>
                                        </p:tgtEl>
                                        <p:attrNameLst>
                                          <p:attrName>ppt_x</p:attrName>
                                        </p:attrNameLst>
                                      </p:cBhvr>
                                      <p:tavLst>
                                        <p:tav tm="0">
                                          <p:val>
                                            <p:strVal val="#ppt_x"/>
                                          </p:val>
                                        </p:tav>
                                        <p:tav tm="100000">
                                          <p:val>
                                            <p:strVal val="#ppt_x"/>
                                          </p:val>
                                        </p:tav>
                                      </p:tavLst>
                                    </p:anim>
                                    <p:anim calcmode="lin" valueType="num">
                                      <p:cBhvr>
                                        <p:cTn id="48" dur="1000" fill="hold"/>
                                        <p:tgtEl>
                                          <p:spTgt spid="4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1000"/>
                                        <p:tgtEl>
                                          <p:spTgt spid="52"/>
                                        </p:tgtEl>
                                      </p:cBhvr>
                                    </p:animEffect>
                                    <p:anim calcmode="lin" valueType="num">
                                      <p:cBhvr>
                                        <p:cTn id="52" dur="1000" fill="hold"/>
                                        <p:tgtEl>
                                          <p:spTgt spid="52"/>
                                        </p:tgtEl>
                                        <p:attrNameLst>
                                          <p:attrName>ppt_x</p:attrName>
                                        </p:attrNameLst>
                                      </p:cBhvr>
                                      <p:tavLst>
                                        <p:tav tm="0">
                                          <p:val>
                                            <p:strVal val="#ppt_x"/>
                                          </p:val>
                                        </p:tav>
                                        <p:tav tm="100000">
                                          <p:val>
                                            <p:strVal val="#ppt_x"/>
                                          </p:val>
                                        </p:tav>
                                      </p:tavLst>
                                    </p:anim>
                                    <p:anim calcmode="lin" valueType="num">
                                      <p:cBhvr>
                                        <p:cTn id="53" dur="1000" fill="hold"/>
                                        <p:tgtEl>
                                          <p:spTgt spid="5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1000"/>
                                        <p:tgtEl>
                                          <p:spTgt spid="50"/>
                                        </p:tgtEl>
                                      </p:cBhvr>
                                    </p:animEffect>
                                    <p:anim calcmode="lin" valueType="num">
                                      <p:cBhvr>
                                        <p:cTn id="57" dur="1000" fill="hold"/>
                                        <p:tgtEl>
                                          <p:spTgt spid="50"/>
                                        </p:tgtEl>
                                        <p:attrNameLst>
                                          <p:attrName>ppt_x</p:attrName>
                                        </p:attrNameLst>
                                      </p:cBhvr>
                                      <p:tavLst>
                                        <p:tav tm="0">
                                          <p:val>
                                            <p:strVal val="#ppt_x"/>
                                          </p:val>
                                        </p:tav>
                                        <p:tav tm="100000">
                                          <p:val>
                                            <p:strVal val="#ppt_x"/>
                                          </p:val>
                                        </p:tav>
                                      </p:tavLst>
                                    </p:anim>
                                    <p:anim calcmode="lin" valueType="num">
                                      <p:cBhvr>
                                        <p:cTn id="58" dur="1000" fill="hold"/>
                                        <p:tgtEl>
                                          <p:spTgt spid="50"/>
                                        </p:tgtEl>
                                        <p:attrNameLst>
                                          <p:attrName>ppt_y</p:attrName>
                                        </p:attrNameLst>
                                      </p:cBhvr>
                                      <p:tavLst>
                                        <p:tav tm="0">
                                          <p:val>
                                            <p:strVal val="#ppt_y+.1"/>
                                          </p:val>
                                        </p:tav>
                                        <p:tav tm="100000">
                                          <p:val>
                                            <p:strVal val="#ppt_y"/>
                                          </p:val>
                                        </p:tav>
                                      </p:tavLst>
                                    </p:anim>
                                  </p:childTnLst>
                                </p:cTn>
                              </p:par>
                            </p:childTnLst>
                          </p:cTn>
                        </p:par>
                        <p:par>
                          <p:cTn id="59" fill="hold">
                            <p:stCondLst>
                              <p:cond delay="3000"/>
                            </p:stCondLst>
                            <p:childTnLst>
                              <p:par>
                                <p:cTn id="60" presetID="22" presetClass="entr" presetSubtype="1"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wipe(up)">
                                      <p:cBhvr>
                                        <p:cTn id="62" dur="500"/>
                                        <p:tgtEl>
                                          <p:spTgt spid="47"/>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wipe(up)">
                                      <p:cBhvr>
                                        <p:cTn id="65" dur="500"/>
                                        <p:tgtEl>
                                          <p:spTgt spid="49"/>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wipe(down)">
                                      <p:cBhvr>
                                        <p:cTn id="68" dur="500"/>
                                        <p:tgtEl>
                                          <p:spTgt spid="51"/>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down)">
                                      <p:cBhvr>
                                        <p:cTn id="7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0" y="-12169"/>
            <a:ext cx="10058400" cy="5031330"/>
          </a:xfrm>
          <a:prstGeom prst="rect">
            <a:avLst/>
          </a:prstGeom>
        </p:spPr>
      </p:pic>
      <p:pic>
        <p:nvPicPr>
          <p:cNvPr id="26" name="图片 2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133600" y="1826670"/>
            <a:ext cx="10058400" cy="5031330"/>
          </a:xfrm>
          <a:prstGeom prst="rect">
            <a:avLst/>
          </a:prstGeom>
        </p:spPr>
      </p:pic>
      <p:sp>
        <p:nvSpPr>
          <p:cNvPr id="213" name="MH_Number_1">
            <a:hlinkClick r:id="rId16" action="ppaction://hlinksldjump"/>
          </p:cNvPr>
          <p:cNvSpPr/>
          <p:nvPr>
            <p:custDataLst>
              <p:tags r:id="rId2"/>
            </p:custDataLst>
          </p:nvPr>
        </p:nvSpPr>
        <p:spPr>
          <a:xfrm>
            <a:off x="5367651" y="1507940"/>
            <a:ext cx="812744" cy="688327"/>
          </a:xfrm>
          <a:custGeom>
            <a:avLst/>
            <a:gdLst>
              <a:gd name="connsiteX0" fmla="*/ 526212 w 637677"/>
              <a:gd name="connsiteY0" fmla="*/ 172430 h 540060"/>
              <a:gd name="connsiteX1" fmla="*/ 541643 w 637677"/>
              <a:gd name="connsiteY1" fmla="*/ 172430 h 540060"/>
              <a:gd name="connsiteX2" fmla="*/ 637677 w 637677"/>
              <a:gd name="connsiteY2" fmla="*/ 270030 h 540060"/>
              <a:gd name="connsiteX3" fmla="*/ 541643 w 637677"/>
              <a:gd name="connsiteY3" fmla="*/ 367630 h 540060"/>
              <a:gd name="connsiteX4" fmla="*/ 526212 w 637677"/>
              <a:gd name="connsiteY4" fmla="*/ 367630 h 540060"/>
              <a:gd name="connsiteX5" fmla="*/ 622246 w 637677"/>
              <a:gd name="connsiteY5" fmla="*/ 270030 h 540060"/>
              <a:gd name="connsiteX6" fmla="*/ 96034 w 637677"/>
              <a:gd name="connsiteY6" fmla="*/ 172430 h 540060"/>
              <a:gd name="connsiteX7" fmla="*/ 111465 w 637677"/>
              <a:gd name="connsiteY7" fmla="*/ 172430 h 540060"/>
              <a:gd name="connsiteX8" fmla="*/ 15431 w 637677"/>
              <a:gd name="connsiteY8" fmla="*/ 270030 h 540060"/>
              <a:gd name="connsiteX9" fmla="*/ 111465 w 637677"/>
              <a:gd name="connsiteY9" fmla="*/ 367630 h 540060"/>
              <a:gd name="connsiteX10" fmla="*/ 96034 w 637677"/>
              <a:gd name="connsiteY10" fmla="*/ 367630 h 540060"/>
              <a:gd name="connsiteX11" fmla="*/ 0 w 637677"/>
              <a:gd name="connsiteY11" fmla="*/ 270030 h 540060"/>
              <a:gd name="connsiteX12" fmla="*/ 318838 w 637677"/>
              <a:gd name="connsiteY12" fmla="*/ 0 h 540060"/>
              <a:gd name="connsiteX13" fmla="*/ 588868 w 637677"/>
              <a:gd name="connsiteY13" fmla="*/ 270030 h 540060"/>
              <a:gd name="connsiteX14" fmla="*/ 318838 w 637677"/>
              <a:gd name="connsiteY14" fmla="*/ 540060 h 540060"/>
              <a:gd name="connsiteX15" fmla="*/ 48808 w 637677"/>
              <a:gd name="connsiteY15" fmla="*/ 270030 h 5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37677" h="540060">
                <a:moveTo>
                  <a:pt x="526212" y="172430"/>
                </a:moveTo>
                <a:lnTo>
                  <a:pt x="541643" y="172430"/>
                </a:lnTo>
                <a:lnTo>
                  <a:pt x="637677" y="270030"/>
                </a:lnTo>
                <a:lnTo>
                  <a:pt x="541643" y="367630"/>
                </a:lnTo>
                <a:lnTo>
                  <a:pt x="526212" y="367630"/>
                </a:lnTo>
                <a:lnTo>
                  <a:pt x="622246" y="270030"/>
                </a:lnTo>
                <a:close/>
                <a:moveTo>
                  <a:pt x="96034" y="172430"/>
                </a:moveTo>
                <a:lnTo>
                  <a:pt x="111465" y="172430"/>
                </a:lnTo>
                <a:lnTo>
                  <a:pt x="15431" y="270030"/>
                </a:lnTo>
                <a:lnTo>
                  <a:pt x="111465" y="367630"/>
                </a:lnTo>
                <a:lnTo>
                  <a:pt x="96034" y="367630"/>
                </a:lnTo>
                <a:lnTo>
                  <a:pt x="0" y="270030"/>
                </a:lnTo>
                <a:close/>
                <a:moveTo>
                  <a:pt x="318838" y="0"/>
                </a:moveTo>
                <a:lnTo>
                  <a:pt x="588868" y="270030"/>
                </a:lnTo>
                <a:lnTo>
                  <a:pt x="318838" y="540060"/>
                </a:lnTo>
                <a:lnTo>
                  <a:pt x="48808" y="270030"/>
                </a:ln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667">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1</a:t>
            </a:r>
            <a:endParaRPr lang="zh-CN" altLang="en-US" sz="2667">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7" name="MH_Entry_1">
            <a:hlinkClick r:id="rId16" action="ppaction://hlinksldjump"/>
          </p:cNvPr>
          <p:cNvSpPr>
            <a:spLocks noChangeArrowheads="1"/>
          </p:cNvSpPr>
          <p:nvPr>
            <p:custDataLst>
              <p:tags r:id="rId3"/>
            </p:custDataLst>
          </p:nvPr>
        </p:nvSpPr>
        <p:spPr bwMode="auto">
          <a:xfrm>
            <a:off x="6366668" y="1550122"/>
            <a:ext cx="5065072" cy="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2667" dirty="0">
                <a:latin typeface="微软雅黑" panose="020B0503020204020204" pitchFamily="34" charset="-122"/>
                <a:ea typeface="微软雅黑" panose="020B0503020204020204" pitchFamily="34" charset="-122"/>
              </a:rPr>
              <a:t>试用期工作总结</a:t>
            </a:r>
          </a:p>
        </p:txBody>
      </p:sp>
      <p:sp>
        <p:nvSpPr>
          <p:cNvPr id="217" name="MH_Number_2">
            <a:hlinkClick r:id="rId17" action="ppaction://hlinksldjump"/>
          </p:cNvPr>
          <p:cNvSpPr/>
          <p:nvPr>
            <p:custDataLst>
              <p:tags r:id="rId4"/>
            </p:custDataLst>
          </p:nvPr>
        </p:nvSpPr>
        <p:spPr>
          <a:xfrm>
            <a:off x="5367651" y="2565540"/>
            <a:ext cx="812744" cy="688327"/>
          </a:xfrm>
          <a:custGeom>
            <a:avLst/>
            <a:gdLst>
              <a:gd name="connsiteX0" fmla="*/ 526212 w 637677"/>
              <a:gd name="connsiteY0" fmla="*/ 172430 h 540060"/>
              <a:gd name="connsiteX1" fmla="*/ 541643 w 637677"/>
              <a:gd name="connsiteY1" fmla="*/ 172430 h 540060"/>
              <a:gd name="connsiteX2" fmla="*/ 637677 w 637677"/>
              <a:gd name="connsiteY2" fmla="*/ 270030 h 540060"/>
              <a:gd name="connsiteX3" fmla="*/ 541643 w 637677"/>
              <a:gd name="connsiteY3" fmla="*/ 367630 h 540060"/>
              <a:gd name="connsiteX4" fmla="*/ 526212 w 637677"/>
              <a:gd name="connsiteY4" fmla="*/ 367630 h 540060"/>
              <a:gd name="connsiteX5" fmla="*/ 622246 w 637677"/>
              <a:gd name="connsiteY5" fmla="*/ 270030 h 540060"/>
              <a:gd name="connsiteX6" fmla="*/ 96034 w 637677"/>
              <a:gd name="connsiteY6" fmla="*/ 172430 h 540060"/>
              <a:gd name="connsiteX7" fmla="*/ 111465 w 637677"/>
              <a:gd name="connsiteY7" fmla="*/ 172430 h 540060"/>
              <a:gd name="connsiteX8" fmla="*/ 15431 w 637677"/>
              <a:gd name="connsiteY8" fmla="*/ 270030 h 540060"/>
              <a:gd name="connsiteX9" fmla="*/ 111465 w 637677"/>
              <a:gd name="connsiteY9" fmla="*/ 367630 h 540060"/>
              <a:gd name="connsiteX10" fmla="*/ 96034 w 637677"/>
              <a:gd name="connsiteY10" fmla="*/ 367630 h 540060"/>
              <a:gd name="connsiteX11" fmla="*/ 0 w 637677"/>
              <a:gd name="connsiteY11" fmla="*/ 270030 h 540060"/>
              <a:gd name="connsiteX12" fmla="*/ 318838 w 637677"/>
              <a:gd name="connsiteY12" fmla="*/ 0 h 540060"/>
              <a:gd name="connsiteX13" fmla="*/ 588868 w 637677"/>
              <a:gd name="connsiteY13" fmla="*/ 270030 h 540060"/>
              <a:gd name="connsiteX14" fmla="*/ 318838 w 637677"/>
              <a:gd name="connsiteY14" fmla="*/ 540060 h 540060"/>
              <a:gd name="connsiteX15" fmla="*/ 48808 w 637677"/>
              <a:gd name="connsiteY15" fmla="*/ 270030 h 5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37677" h="540060">
                <a:moveTo>
                  <a:pt x="526212" y="172430"/>
                </a:moveTo>
                <a:lnTo>
                  <a:pt x="541643" y="172430"/>
                </a:lnTo>
                <a:lnTo>
                  <a:pt x="637677" y="270030"/>
                </a:lnTo>
                <a:lnTo>
                  <a:pt x="541643" y="367630"/>
                </a:lnTo>
                <a:lnTo>
                  <a:pt x="526212" y="367630"/>
                </a:lnTo>
                <a:lnTo>
                  <a:pt x="622246" y="270030"/>
                </a:lnTo>
                <a:close/>
                <a:moveTo>
                  <a:pt x="96034" y="172430"/>
                </a:moveTo>
                <a:lnTo>
                  <a:pt x="111465" y="172430"/>
                </a:lnTo>
                <a:lnTo>
                  <a:pt x="15431" y="270030"/>
                </a:lnTo>
                <a:lnTo>
                  <a:pt x="111465" y="367630"/>
                </a:lnTo>
                <a:lnTo>
                  <a:pt x="96034" y="367630"/>
                </a:lnTo>
                <a:lnTo>
                  <a:pt x="0" y="270030"/>
                </a:lnTo>
                <a:close/>
                <a:moveTo>
                  <a:pt x="318838" y="0"/>
                </a:moveTo>
                <a:lnTo>
                  <a:pt x="588868" y="270030"/>
                </a:lnTo>
                <a:lnTo>
                  <a:pt x="318838" y="540060"/>
                </a:lnTo>
                <a:lnTo>
                  <a:pt x="48808" y="270030"/>
                </a:ln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667"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2</a:t>
            </a:r>
            <a:endParaRPr lang="zh-CN" altLang="en-US" sz="2667"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70" name="MH_Entry_2">
            <a:hlinkClick r:id="rId17" action="ppaction://hlinksldjump"/>
          </p:cNvPr>
          <p:cNvSpPr>
            <a:spLocks noChangeArrowheads="1"/>
          </p:cNvSpPr>
          <p:nvPr>
            <p:custDataLst>
              <p:tags r:id="rId5"/>
            </p:custDataLst>
          </p:nvPr>
        </p:nvSpPr>
        <p:spPr bwMode="auto">
          <a:xfrm>
            <a:off x="6366668" y="2607721"/>
            <a:ext cx="5065072" cy="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2667" dirty="0">
                <a:latin typeface="微软雅黑" panose="020B0503020204020204" pitchFamily="34" charset="-122"/>
                <a:ea typeface="微软雅黑" panose="020B0503020204020204" pitchFamily="34" charset="-122"/>
              </a:rPr>
              <a:t>试用期自我评价</a:t>
            </a:r>
          </a:p>
        </p:txBody>
      </p:sp>
      <p:sp>
        <p:nvSpPr>
          <p:cNvPr id="219" name="MH_Number_3">
            <a:hlinkClick r:id="rId18" action="ppaction://hlinksldjump"/>
          </p:cNvPr>
          <p:cNvSpPr/>
          <p:nvPr>
            <p:custDataLst>
              <p:tags r:id="rId6"/>
            </p:custDataLst>
          </p:nvPr>
        </p:nvSpPr>
        <p:spPr>
          <a:xfrm>
            <a:off x="5367651" y="3623137"/>
            <a:ext cx="812744" cy="688327"/>
          </a:xfrm>
          <a:custGeom>
            <a:avLst/>
            <a:gdLst>
              <a:gd name="connsiteX0" fmla="*/ 526212 w 637677"/>
              <a:gd name="connsiteY0" fmla="*/ 172430 h 540060"/>
              <a:gd name="connsiteX1" fmla="*/ 541643 w 637677"/>
              <a:gd name="connsiteY1" fmla="*/ 172430 h 540060"/>
              <a:gd name="connsiteX2" fmla="*/ 637677 w 637677"/>
              <a:gd name="connsiteY2" fmla="*/ 270030 h 540060"/>
              <a:gd name="connsiteX3" fmla="*/ 541643 w 637677"/>
              <a:gd name="connsiteY3" fmla="*/ 367630 h 540060"/>
              <a:gd name="connsiteX4" fmla="*/ 526212 w 637677"/>
              <a:gd name="connsiteY4" fmla="*/ 367630 h 540060"/>
              <a:gd name="connsiteX5" fmla="*/ 622246 w 637677"/>
              <a:gd name="connsiteY5" fmla="*/ 270030 h 540060"/>
              <a:gd name="connsiteX6" fmla="*/ 96034 w 637677"/>
              <a:gd name="connsiteY6" fmla="*/ 172430 h 540060"/>
              <a:gd name="connsiteX7" fmla="*/ 111465 w 637677"/>
              <a:gd name="connsiteY7" fmla="*/ 172430 h 540060"/>
              <a:gd name="connsiteX8" fmla="*/ 15431 w 637677"/>
              <a:gd name="connsiteY8" fmla="*/ 270030 h 540060"/>
              <a:gd name="connsiteX9" fmla="*/ 111465 w 637677"/>
              <a:gd name="connsiteY9" fmla="*/ 367630 h 540060"/>
              <a:gd name="connsiteX10" fmla="*/ 96034 w 637677"/>
              <a:gd name="connsiteY10" fmla="*/ 367630 h 540060"/>
              <a:gd name="connsiteX11" fmla="*/ 0 w 637677"/>
              <a:gd name="connsiteY11" fmla="*/ 270030 h 540060"/>
              <a:gd name="connsiteX12" fmla="*/ 318838 w 637677"/>
              <a:gd name="connsiteY12" fmla="*/ 0 h 540060"/>
              <a:gd name="connsiteX13" fmla="*/ 588868 w 637677"/>
              <a:gd name="connsiteY13" fmla="*/ 270030 h 540060"/>
              <a:gd name="connsiteX14" fmla="*/ 318838 w 637677"/>
              <a:gd name="connsiteY14" fmla="*/ 540060 h 540060"/>
              <a:gd name="connsiteX15" fmla="*/ 48808 w 637677"/>
              <a:gd name="connsiteY15" fmla="*/ 270030 h 5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37677" h="540060">
                <a:moveTo>
                  <a:pt x="526212" y="172430"/>
                </a:moveTo>
                <a:lnTo>
                  <a:pt x="541643" y="172430"/>
                </a:lnTo>
                <a:lnTo>
                  <a:pt x="637677" y="270030"/>
                </a:lnTo>
                <a:lnTo>
                  <a:pt x="541643" y="367630"/>
                </a:lnTo>
                <a:lnTo>
                  <a:pt x="526212" y="367630"/>
                </a:lnTo>
                <a:lnTo>
                  <a:pt x="622246" y="270030"/>
                </a:lnTo>
                <a:close/>
                <a:moveTo>
                  <a:pt x="96034" y="172430"/>
                </a:moveTo>
                <a:lnTo>
                  <a:pt x="111465" y="172430"/>
                </a:lnTo>
                <a:lnTo>
                  <a:pt x="15431" y="270030"/>
                </a:lnTo>
                <a:lnTo>
                  <a:pt x="111465" y="367630"/>
                </a:lnTo>
                <a:lnTo>
                  <a:pt x="96034" y="367630"/>
                </a:lnTo>
                <a:lnTo>
                  <a:pt x="0" y="270030"/>
                </a:lnTo>
                <a:close/>
                <a:moveTo>
                  <a:pt x="318838" y="0"/>
                </a:moveTo>
                <a:lnTo>
                  <a:pt x="588868" y="270030"/>
                </a:lnTo>
                <a:lnTo>
                  <a:pt x="318838" y="540060"/>
                </a:lnTo>
                <a:lnTo>
                  <a:pt x="48808" y="270030"/>
                </a:ln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667"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3</a:t>
            </a:r>
            <a:endParaRPr lang="zh-CN" altLang="en-US" sz="2667"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75" name="MH_Entry_3">
            <a:hlinkClick r:id="rId18" action="ppaction://hlinksldjump"/>
          </p:cNvPr>
          <p:cNvSpPr>
            <a:spLocks noChangeArrowheads="1"/>
          </p:cNvSpPr>
          <p:nvPr>
            <p:custDataLst>
              <p:tags r:id="rId7"/>
            </p:custDataLst>
          </p:nvPr>
        </p:nvSpPr>
        <p:spPr bwMode="auto">
          <a:xfrm>
            <a:off x="6366668" y="3665319"/>
            <a:ext cx="5065072" cy="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2667" dirty="0">
                <a:latin typeface="微软雅黑" panose="020B0503020204020204" pitchFamily="34" charset="-122"/>
                <a:ea typeface="微软雅黑" panose="020B0503020204020204" pitchFamily="34" charset="-122"/>
              </a:rPr>
              <a:t>试用期工作体会</a:t>
            </a:r>
          </a:p>
        </p:txBody>
      </p:sp>
      <p:sp>
        <p:nvSpPr>
          <p:cNvPr id="218" name="MH_Number_4">
            <a:hlinkClick r:id="rId19" action="ppaction://hlinksldjump"/>
          </p:cNvPr>
          <p:cNvSpPr/>
          <p:nvPr>
            <p:custDataLst>
              <p:tags r:id="rId8"/>
            </p:custDataLst>
          </p:nvPr>
        </p:nvSpPr>
        <p:spPr>
          <a:xfrm>
            <a:off x="5367651" y="4680737"/>
            <a:ext cx="812744" cy="688327"/>
          </a:xfrm>
          <a:custGeom>
            <a:avLst/>
            <a:gdLst>
              <a:gd name="connsiteX0" fmla="*/ 526212 w 637677"/>
              <a:gd name="connsiteY0" fmla="*/ 172430 h 540060"/>
              <a:gd name="connsiteX1" fmla="*/ 541643 w 637677"/>
              <a:gd name="connsiteY1" fmla="*/ 172430 h 540060"/>
              <a:gd name="connsiteX2" fmla="*/ 637677 w 637677"/>
              <a:gd name="connsiteY2" fmla="*/ 270030 h 540060"/>
              <a:gd name="connsiteX3" fmla="*/ 541643 w 637677"/>
              <a:gd name="connsiteY3" fmla="*/ 367630 h 540060"/>
              <a:gd name="connsiteX4" fmla="*/ 526212 w 637677"/>
              <a:gd name="connsiteY4" fmla="*/ 367630 h 540060"/>
              <a:gd name="connsiteX5" fmla="*/ 622246 w 637677"/>
              <a:gd name="connsiteY5" fmla="*/ 270030 h 540060"/>
              <a:gd name="connsiteX6" fmla="*/ 96034 w 637677"/>
              <a:gd name="connsiteY6" fmla="*/ 172430 h 540060"/>
              <a:gd name="connsiteX7" fmla="*/ 111465 w 637677"/>
              <a:gd name="connsiteY7" fmla="*/ 172430 h 540060"/>
              <a:gd name="connsiteX8" fmla="*/ 15431 w 637677"/>
              <a:gd name="connsiteY8" fmla="*/ 270030 h 540060"/>
              <a:gd name="connsiteX9" fmla="*/ 111465 w 637677"/>
              <a:gd name="connsiteY9" fmla="*/ 367630 h 540060"/>
              <a:gd name="connsiteX10" fmla="*/ 96034 w 637677"/>
              <a:gd name="connsiteY10" fmla="*/ 367630 h 540060"/>
              <a:gd name="connsiteX11" fmla="*/ 0 w 637677"/>
              <a:gd name="connsiteY11" fmla="*/ 270030 h 540060"/>
              <a:gd name="connsiteX12" fmla="*/ 318838 w 637677"/>
              <a:gd name="connsiteY12" fmla="*/ 0 h 540060"/>
              <a:gd name="connsiteX13" fmla="*/ 588868 w 637677"/>
              <a:gd name="connsiteY13" fmla="*/ 270030 h 540060"/>
              <a:gd name="connsiteX14" fmla="*/ 318838 w 637677"/>
              <a:gd name="connsiteY14" fmla="*/ 540060 h 540060"/>
              <a:gd name="connsiteX15" fmla="*/ 48808 w 637677"/>
              <a:gd name="connsiteY15" fmla="*/ 270030 h 5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37677" h="540060">
                <a:moveTo>
                  <a:pt x="526212" y="172430"/>
                </a:moveTo>
                <a:lnTo>
                  <a:pt x="541643" y="172430"/>
                </a:lnTo>
                <a:lnTo>
                  <a:pt x="637677" y="270030"/>
                </a:lnTo>
                <a:lnTo>
                  <a:pt x="541643" y="367630"/>
                </a:lnTo>
                <a:lnTo>
                  <a:pt x="526212" y="367630"/>
                </a:lnTo>
                <a:lnTo>
                  <a:pt x="622246" y="270030"/>
                </a:lnTo>
                <a:close/>
                <a:moveTo>
                  <a:pt x="96034" y="172430"/>
                </a:moveTo>
                <a:lnTo>
                  <a:pt x="111465" y="172430"/>
                </a:lnTo>
                <a:lnTo>
                  <a:pt x="15431" y="270030"/>
                </a:lnTo>
                <a:lnTo>
                  <a:pt x="111465" y="367630"/>
                </a:lnTo>
                <a:lnTo>
                  <a:pt x="96034" y="367630"/>
                </a:lnTo>
                <a:lnTo>
                  <a:pt x="0" y="270030"/>
                </a:lnTo>
                <a:close/>
                <a:moveTo>
                  <a:pt x="318838" y="0"/>
                </a:moveTo>
                <a:lnTo>
                  <a:pt x="588868" y="270030"/>
                </a:lnTo>
                <a:lnTo>
                  <a:pt x="318838" y="540060"/>
                </a:lnTo>
                <a:lnTo>
                  <a:pt x="48808" y="270030"/>
                </a:ln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667">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4</a:t>
            </a:r>
            <a:endParaRPr lang="zh-CN" altLang="en-US" sz="2667">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80" name="MH_Entry_4">
            <a:hlinkClick r:id="rId19" action="ppaction://hlinksldjump"/>
          </p:cNvPr>
          <p:cNvSpPr>
            <a:spLocks noChangeArrowheads="1"/>
          </p:cNvSpPr>
          <p:nvPr>
            <p:custDataLst>
              <p:tags r:id="rId9"/>
            </p:custDataLst>
          </p:nvPr>
        </p:nvSpPr>
        <p:spPr bwMode="auto">
          <a:xfrm>
            <a:off x="6366668" y="4722918"/>
            <a:ext cx="5065072" cy="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2667" dirty="0">
                <a:latin typeface="微软雅黑" panose="020B0503020204020204" pitchFamily="34" charset="-122"/>
                <a:ea typeface="微软雅黑" panose="020B0503020204020204" pitchFamily="34" charset="-122"/>
              </a:rPr>
              <a:t>未来规划与展望</a:t>
            </a:r>
          </a:p>
        </p:txBody>
      </p:sp>
      <p:sp>
        <p:nvSpPr>
          <p:cNvPr id="16" name="MH_Others_1"/>
          <p:cNvSpPr/>
          <p:nvPr>
            <p:custDataLst>
              <p:tags r:id="rId10"/>
            </p:custDataLst>
          </p:nvPr>
        </p:nvSpPr>
        <p:spPr>
          <a:xfrm>
            <a:off x="2448967" y="2679840"/>
            <a:ext cx="1844239" cy="842487"/>
          </a:xfrm>
          <a:prstGeom prst="rect">
            <a:avLst/>
          </a:prstGeom>
          <a:noFill/>
        </p:spPr>
        <p:txBody>
          <a:bodyPr wrap="square" lIns="0" tIns="0" rIns="0" bIns="0" anchor="ctr" anchorCtr="0">
            <a:noAutofit/>
          </a:bodyPr>
          <a:lstStyle/>
          <a:p>
            <a:pPr algn="ctr"/>
            <a:r>
              <a:rPr lang="zh-CN" altLang="en-US" sz="5400" b="1">
                <a:solidFill>
                  <a:srgbClr val="4F5D70"/>
                </a:solidFill>
                <a:latin typeface="微软雅黑" panose="020B0503020204020204" pitchFamily="34" charset="-122"/>
                <a:ea typeface="微软雅黑" panose="020B0503020204020204" pitchFamily="34" charset="-122"/>
                <a:cs typeface="Times New Roman" panose="02020603050405020304" pitchFamily="18" charset="0"/>
              </a:rPr>
              <a:t>目 录</a:t>
            </a:r>
          </a:p>
        </p:txBody>
      </p:sp>
      <p:sp>
        <p:nvSpPr>
          <p:cNvPr id="17" name="MH_Others_2"/>
          <p:cNvSpPr/>
          <p:nvPr>
            <p:custDataLst>
              <p:tags r:id="rId11"/>
            </p:custDataLst>
          </p:nvPr>
        </p:nvSpPr>
        <p:spPr>
          <a:xfrm>
            <a:off x="1653677" y="3662456"/>
            <a:ext cx="3399880" cy="557660"/>
          </a:xfrm>
          <a:prstGeom prst="rect">
            <a:avLst/>
          </a:prstGeom>
          <a:noFill/>
        </p:spPr>
        <p:txBody>
          <a:bodyPr wrap="square" lIns="0" tIns="0" rIns="0" bIns="0" anchor="ctr" anchorCtr="0">
            <a:noAutofit/>
          </a:bodyPr>
          <a:lstStyle/>
          <a:p>
            <a:pPr algn="ctr"/>
            <a:r>
              <a:rPr lang="en-US" altLang="zh-CN" sz="3200" spc="200" dirty="0">
                <a:solidFill>
                  <a:srgbClr val="4F5D70"/>
                </a:solidFill>
                <a:latin typeface="微软雅黑" panose="020B0503020204020204" pitchFamily="34" charset="-122"/>
                <a:ea typeface="微软雅黑" panose="020B0503020204020204" pitchFamily="34" charset="-122"/>
                <a:cs typeface="Times New Roman" panose="02020603050405020304" pitchFamily="18" charset="0"/>
              </a:rPr>
              <a:t>CONTENTS</a:t>
            </a:r>
            <a:endParaRPr lang="zh-CN" altLang="en-US" sz="3200" spc="200" dirty="0">
              <a:solidFill>
                <a:srgbClr val="4F5D7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ustDataLst>
      <p:tags r:id="rId1"/>
    </p:custDataLst>
    <p:extLst>
      <p:ext uri="{BB962C8B-B14F-4D97-AF65-F5344CB8AC3E}">
        <p14:creationId xmlns:p14="http://schemas.microsoft.com/office/powerpoint/2010/main" val="25918393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Effect transition="in" filter="fade">
                                      <p:cBhvr>
                                        <p:cTn id="9" dur="1000"/>
                                        <p:tgtEl>
                                          <p:spTgt spid="16"/>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1000"/>
                                        <p:tgtEl>
                                          <p:spTgt spid="17"/>
                                        </p:tgtEl>
                                      </p:cBhvr>
                                    </p:animEffect>
                                  </p:childTnLst>
                                </p:cTn>
                              </p:par>
                            </p:childTnLst>
                          </p:cTn>
                        </p:par>
                        <p:par>
                          <p:cTn id="14" fill="hold">
                            <p:stCondLst>
                              <p:cond delay="2000"/>
                            </p:stCondLst>
                            <p:childTnLst>
                              <p:par>
                                <p:cTn id="15" presetID="49" presetClass="entr" presetSubtype="0" decel="100000" fill="hold" grpId="0" nodeType="afterEffect">
                                  <p:stCondLst>
                                    <p:cond delay="0"/>
                                  </p:stCondLst>
                                  <p:childTnLst>
                                    <p:set>
                                      <p:cBhvr>
                                        <p:cTn id="16" dur="1" fill="hold">
                                          <p:stCondLst>
                                            <p:cond delay="0"/>
                                          </p:stCondLst>
                                        </p:cTn>
                                        <p:tgtEl>
                                          <p:spTgt spid="213"/>
                                        </p:tgtEl>
                                        <p:attrNameLst>
                                          <p:attrName>style.visibility</p:attrName>
                                        </p:attrNameLst>
                                      </p:cBhvr>
                                      <p:to>
                                        <p:strVal val="visible"/>
                                      </p:to>
                                    </p:set>
                                    <p:anim calcmode="lin" valueType="num">
                                      <p:cBhvr>
                                        <p:cTn id="17" dur="1000" fill="hold"/>
                                        <p:tgtEl>
                                          <p:spTgt spid="213"/>
                                        </p:tgtEl>
                                        <p:attrNameLst>
                                          <p:attrName>ppt_w</p:attrName>
                                        </p:attrNameLst>
                                      </p:cBhvr>
                                      <p:tavLst>
                                        <p:tav tm="0">
                                          <p:val>
                                            <p:fltVal val="0"/>
                                          </p:val>
                                        </p:tav>
                                        <p:tav tm="100000">
                                          <p:val>
                                            <p:strVal val="#ppt_w"/>
                                          </p:val>
                                        </p:tav>
                                      </p:tavLst>
                                    </p:anim>
                                    <p:anim calcmode="lin" valueType="num">
                                      <p:cBhvr>
                                        <p:cTn id="18" dur="1000" fill="hold"/>
                                        <p:tgtEl>
                                          <p:spTgt spid="213"/>
                                        </p:tgtEl>
                                        <p:attrNameLst>
                                          <p:attrName>ppt_h</p:attrName>
                                        </p:attrNameLst>
                                      </p:cBhvr>
                                      <p:tavLst>
                                        <p:tav tm="0">
                                          <p:val>
                                            <p:fltVal val="0"/>
                                          </p:val>
                                        </p:tav>
                                        <p:tav tm="100000">
                                          <p:val>
                                            <p:strVal val="#ppt_h"/>
                                          </p:val>
                                        </p:tav>
                                      </p:tavLst>
                                    </p:anim>
                                    <p:anim calcmode="lin" valueType="num">
                                      <p:cBhvr>
                                        <p:cTn id="19" dur="1000" fill="hold"/>
                                        <p:tgtEl>
                                          <p:spTgt spid="213"/>
                                        </p:tgtEl>
                                        <p:attrNameLst>
                                          <p:attrName>style.rotation</p:attrName>
                                        </p:attrNameLst>
                                      </p:cBhvr>
                                      <p:tavLst>
                                        <p:tav tm="0">
                                          <p:val>
                                            <p:fltVal val="360"/>
                                          </p:val>
                                        </p:tav>
                                        <p:tav tm="100000">
                                          <p:val>
                                            <p:fltVal val="0"/>
                                          </p:val>
                                        </p:tav>
                                      </p:tavLst>
                                    </p:anim>
                                    <p:animEffect transition="in" filter="fade">
                                      <p:cBhvr>
                                        <p:cTn id="20" dur="1000"/>
                                        <p:tgtEl>
                                          <p:spTgt spid="213"/>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wipe(left)">
                                      <p:cBhvr>
                                        <p:cTn id="24" dur="750"/>
                                        <p:tgtEl>
                                          <p:spTgt spid="67"/>
                                        </p:tgtEl>
                                      </p:cBhvr>
                                    </p:animEffect>
                                  </p:childTnLst>
                                </p:cTn>
                              </p:par>
                            </p:childTnLst>
                          </p:cTn>
                        </p:par>
                        <p:par>
                          <p:cTn id="25" fill="hold">
                            <p:stCondLst>
                              <p:cond delay="3750"/>
                            </p:stCondLst>
                            <p:childTnLst>
                              <p:par>
                                <p:cTn id="26" presetID="49" presetClass="entr" presetSubtype="0" decel="100000" fill="hold" grpId="0" nodeType="afterEffect">
                                  <p:stCondLst>
                                    <p:cond delay="0"/>
                                  </p:stCondLst>
                                  <p:childTnLst>
                                    <p:set>
                                      <p:cBhvr>
                                        <p:cTn id="27" dur="1" fill="hold">
                                          <p:stCondLst>
                                            <p:cond delay="0"/>
                                          </p:stCondLst>
                                        </p:cTn>
                                        <p:tgtEl>
                                          <p:spTgt spid="217"/>
                                        </p:tgtEl>
                                        <p:attrNameLst>
                                          <p:attrName>style.visibility</p:attrName>
                                        </p:attrNameLst>
                                      </p:cBhvr>
                                      <p:to>
                                        <p:strVal val="visible"/>
                                      </p:to>
                                    </p:set>
                                    <p:anim calcmode="lin" valueType="num">
                                      <p:cBhvr>
                                        <p:cTn id="28" dur="1000" fill="hold"/>
                                        <p:tgtEl>
                                          <p:spTgt spid="217"/>
                                        </p:tgtEl>
                                        <p:attrNameLst>
                                          <p:attrName>ppt_w</p:attrName>
                                        </p:attrNameLst>
                                      </p:cBhvr>
                                      <p:tavLst>
                                        <p:tav tm="0">
                                          <p:val>
                                            <p:fltVal val="0"/>
                                          </p:val>
                                        </p:tav>
                                        <p:tav tm="100000">
                                          <p:val>
                                            <p:strVal val="#ppt_w"/>
                                          </p:val>
                                        </p:tav>
                                      </p:tavLst>
                                    </p:anim>
                                    <p:anim calcmode="lin" valueType="num">
                                      <p:cBhvr>
                                        <p:cTn id="29" dur="1000" fill="hold"/>
                                        <p:tgtEl>
                                          <p:spTgt spid="217"/>
                                        </p:tgtEl>
                                        <p:attrNameLst>
                                          <p:attrName>ppt_h</p:attrName>
                                        </p:attrNameLst>
                                      </p:cBhvr>
                                      <p:tavLst>
                                        <p:tav tm="0">
                                          <p:val>
                                            <p:fltVal val="0"/>
                                          </p:val>
                                        </p:tav>
                                        <p:tav tm="100000">
                                          <p:val>
                                            <p:strVal val="#ppt_h"/>
                                          </p:val>
                                        </p:tav>
                                      </p:tavLst>
                                    </p:anim>
                                    <p:anim calcmode="lin" valueType="num">
                                      <p:cBhvr>
                                        <p:cTn id="30" dur="1000" fill="hold"/>
                                        <p:tgtEl>
                                          <p:spTgt spid="217"/>
                                        </p:tgtEl>
                                        <p:attrNameLst>
                                          <p:attrName>style.rotation</p:attrName>
                                        </p:attrNameLst>
                                      </p:cBhvr>
                                      <p:tavLst>
                                        <p:tav tm="0">
                                          <p:val>
                                            <p:fltVal val="360"/>
                                          </p:val>
                                        </p:tav>
                                        <p:tav tm="100000">
                                          <p:val>
                                            <p:fltVal val="0"/>
                                          </p:val>
                                        </p:tav>
                                      </p:tavLst>
                                    </p:anim>
                                    <p:animEffect transition="in" filter="fade">
                                      <p:cBhvr>
                                        <p:cTn id="31" dur="1000"/>
                                        <p:tgtEl>
                                          <p:spTgt spid="217"/>
                                        </p:tgtEl>
                                      </p:cBhvr>
                                    </p:animEffect>
                                  </p:childTnLst>
                                </p:cTn>
                              </p:par>
                            </p:childTnLst>
                          </p:cTn>
                        </p:par>
                        <p:par>
                          <p:cTn id="32" fill="hold">
                            <p:stCondLst>
                              <p:cond delay="4750"/>
                            </p:stCondLst>
                            <p:childTnLst>
                              <p:par>
                                <p:cTn id="33" presetID="22" presetClass="entr" presetSubtype="8" fill="hold" grpId="0" nodeType="afterEffect">
                                  <p:stCondLst>
                                    <p:cond delay="0"/>
                                  </p:stCondLst>
                                  <p:childTnLst>
                                    <p:set>
                                      <p:cBhvr>
                                        <p:cTn id="34" dur="1" fill="hold">
                                          <p:stCondLst>
                                            <p:cond delay="0"/>
                                          </p:stCondLst>
                                        </p:cTn>
                                        <p:tgtEl>
                                          <p:spTgt spid="170"/>
                                        </p:tgtEl>
                                        <p:attrNameLst>
                                          <p:attrName>style.visibility</p:attrName>
                                        </p:attrNameLst>
                                      </p:cBhvr>
                                      <p:to>
                                        <p:strVal val="visible"/>
                                      </p:to>
                                    </p:set>
                                    <p:animEffect transition="in" filter="wipe(left)">
                                      <p:cBhvr>
                                        <p:cTn id="35" dur="750"/>
                                        <p:tgtEl>
                                          <p:spTgt spid="170"/>
                                        </p:tgtEl>
                                      </p:cBhvr>
                                    </p:animEffect>
                                  </p:childTnLst>
                                </p:cTn>
                              </p:par>
                            </p:childTnLst>
                          </p:cTn>
                        </p:par>
                        <p:par>
                          <p:cTn id="36" fill="hold">
                            <p:stCondLst>
                              <p:cond delay="5500"/>
                            </p:stCondLst>
                            <p:childTnLst>
                              <p:par>
                                <p:cTn id="37" presetID="49" presetClass="entr" presetSubtype="0" decel="100000" fill="hold" grpId="0" nodeType="afterEffect">
                                  <p:stCondLst>
                                    <p:cond delay="0"/>
                                  </p:stCondLst>
                                  <p:childTnLst>
                                    <p:set>
                                      <p:cBhvr>
                                        <p:cTn id="38" dur="1" fill="hold">
                                          <p:stCondLst>
                                            <p:cond delay="0"/>
                                          </p:stCondLst>
                                        </p:cTn>
                                        <p:tgtEl>
                                          <p:spTgt spid="219"/>
                                        </p:tgtEl>
                                        <p:attrNameLst>
                                          <p:attrName>style.visibility</p:attrName>
                                        </p:attrNameLst>
                                      </p:cBhvr>
                                      <p:to>
                                        <p:strVal val="visible"/>
                                      </p:to>
                                    </p:set>
                                    <p:anim calcmode="lin" valueType="num">
                                      <p:cBhvr>
                                        <p:cTn id="39" dur="1000" fill="hold"/>
                                        <p:tgtEl>
                                          <p:spTgt spid="219"/>
                                        </p:tgtEl>
                                        <p:attrNameLst>
                                          <p:attrName>ppt_w</p:attrName>
                                        </p:attrNameLst>
                                      </p:cBhvr>
                                      <p:tavLst>
                                        <p:tav tm="0">
                                          <p:val>
                                            <p:fltVal val="0"/>
                                          </p:val>
                                        </p:tav>
                                        <p:tav tm="100000">
                                          <p:val>
                                            <p:strVal val="#ppt_w"/>
                                          </p:val>
                                        </p:tav>
                                      </p:tavLst>
                                    </p:anim>
                                    <p:anim calcmode="lin" valueType="num">
                                      <p:cBhvr>
                                        <p:cTn id="40" dur="1000" fill="hold"/>
                                        <p:tgtEl>
                                          <p:spTgt spid="219"/>
                                        </p:tgtEl>
                                        <p:attrNameLst>
                                          <p:attrName>ppt_h</p:attrName>
                                        </p:attrNameLst>
                                      </p:cBhvr>
                                      <p:tavLst>
                                        <p:tav tm="0">
                                          <p:val>
                                            <p:fltVal val="0"/>
                                          </p:val>
                                        </p:tav>
                                        <p:tav tm="100000">
                                          <p:val>
                                            <p:strVal val="#ppt_h"/>
                                          </p:val>
                                        </p:tav>
                                      </p:tavLst>
                                    </p:anim>
                                    <p:anim calcmode="lin" valueType="num">
                                      <p:cBhvr>
                                        <p:cTn id="41" dur="1000" fill="hold"/>
                                        <p:tgtEl>
                                          <p:spTgt spid="219"/>
                                        </p:tgtEl>
                                        <p:attrNameLst>
                                          <p:attrName>style.rotation</p:attrName>
                                        </p:attrNameLst>
                                      </p:cBhvr>
                                      <p:tavLst>
                                        <p:tav tm="0">
                                          <p:val>
                                            <p:fltVal val="360"/>
                                          </p:val>
                                        </p:tav>
                                        <p:tav tm="100000">
                                          <p:val>
                                            <p:fltVal val="0"/>
                                          </p:val>
                                        </p:tav>
                                      </p:tavLst>
                                    </p:anim>
                                    <p:animEffect transition="in" filter="fade">
                                      <p:cBhvr>
                                        <p:cTn id="42" dur="1000"/>
                                        <p:tgtEl>
                                          <p:spTgt spid="219"/>
                                        </p:tgtEl>
                                      </p:cBhvr>
                                    </p:animEffect>
                                  </p:childTnLst>
                                </p:cTn>
                              </p:par>
                            </p:childTnLst>
                          </p:cTn>
                        </p:par>
                        <p:par>
                          <p:cTn id="43" fill="hold">
                            <p:stCondLst>
                              <p:cond delay="6500"/>
                            </p:stCondLst>
                            <p:childTnLst>
                              <p:par>
                                <p:cTn id="44" presetID="22" presetClass="entr" presetSubtype="8" fill="hold" grpId="0" nodeType="afterEffect">
                                  <p:stCondLst>
                                    <p:cond delay="0"/>
                                  </p:stCondLst>
                                  <p:childTnLst>
                                    <p:set>
                                      <p:cBhvr>
                                        <p:cTn id="45" dur="1" fill="hold">
                                          <p:stCondLst>
                                            <p:cond delay="0"/>
                                          </p:stCondLst>
                                        </p:cTn>
                                        <p:tgtEl>
                                          <p:spTgt spid="175"/>
                                        </p:tgtEl>
                                        <p:attrNameLst>
                                          <p:attrName>style.visibility</p:attrName>
                                        </p:attrNameLst>
                                      </p:cBhvr>
                                      <p:to>
                                        <p:strVal val="visible"/>
                                      </p:to>
                                    </p:set>
                                    <p:animEffect transition="in" filter="wipe(left)">
                                      <p:cBhvr>
                                        <p:cTn id="46" dur="750"/>
                                        <p:tgtEl>
                                          <p:spTgt spid="175"/>
                                        </p:tgtEl>
                                      </p:cBhvr>
                                    </p:animEffect>
                                  </p:childTnLst>
                                </p:cTn>
                              </p:par>
                            </p:childTnLst>
                          </p:cTn>
                        </p:par>
                        <p:par>
                          <p:cTn id="47" fill="hold">
                            <p:stCondLst>
                              <p:cond delay="7250"/>
                            </p:stCondLst>
                            <p:childTnLst>
                              <p:par>
                                <p:cTn id="48" presetID="49" presetClass="entr" presetSubtype="0" decel="100000" fill="hold" grpId="0" nodeType="afterEffect">
                                  <p:stCondLst>
                                    <p:cond delay="0"/>
                                  </p:stCondLst>
                                  <p:childTnLst>
                                    <p:set>
                                      <p:cBhvr>
                                        <p:cTn id="49" dur="1" fill="hold">
                                          <p:stCondLst>
                                            <p:cond delay="0"/>
                                          </p:stCondLst>
                                        </p:cTn>
                                        <p:tgtEl>
                                          <p:spTgt spid="218"/>
                                        </p:tgtEl>
                                        <p:attrNameLst>
                                          <p:attrName>style.visibility</p:attrName>
                                        </p:attrNameLst>
                                      </p:cBhvr>
                                      <p:to>
                                        <p:strVal val="visible"/>
                                      </p:to>
                                    </p:set>
                                    <p:anim calcmode="lin" valueType="num">
                                      <p:cBhvr>
                                        <p:cTn id="50" dur="1000" fill="hold"/>
                                        <p:tgtEl>
                                          <p:spTgt spid="218"/>
                                        </p:tgtEl>
                                        <p:attrNameLst>
                                          <p:attrName>ppt_w</p:attrName>
                                        </p:attrNameLst>
                                      </p:cBhvr>
                                      <p:tavLst>
                                        <p:tav tm="0">
                                          <p:val>
                                            <p:fltVal val="0"/>
                                          </p:val>
                                        </p:tav>
                                        <p:tav tm="100000">
                                          <p:val>
                                            <p:strVal val="#ppt_w"/>
                                          </p:val>
                                        </p:tav>
                                      </p:tavLst>
                                    </p:anim>
                                    <p:anim calcmode="lin" valueType="num">
                                      <p:cBhvr>
                                        <p:cTn id="51" dur="1000" fill="hold"/>
                                        <p:tgtEl>
                                          <p:spTgt spid="218"/>
                                        </p:tgtEl>
                                        <p:attrNameLst>
                                          <p:attrName>ppt_h</p:attrName>
                                        </p:attrNameLst>
                                      </p:cBhvr>
                                      <p:tavLst>
                                        <p:tav tm="0">
                                          <p:val>
                                            <p:fltVal val="0"/>
                                          </p:val>
                                        </p:tav>
                                        <p:tav tm="100000">
                                          <p:val>
                                            <p:strVal val="#ppt_h"/>
                                          </p:val>
                                        </p:tav>
                                      </p:tavLst>
                                    </p:anim>
                                    <p:anim calcmode="lin" valueType="num">
                                      <p:cBhvr>
                                        <p:cTn id="52" dur="1000" fill="hold"/>
                                        <p:tgtEl>
                                          <p:spTgt spid="218"/>
                                        </p:tgtEl>
                                        <p:attrNameLst>
                                          <p:attrName>style.rotation</p:attrName>
                                        </p:attrNameLst>
                                      </p:cBhvr>
                                      <p:tavLst>
                                        <p:tav tm="0">
                                          <p:val>
                                            <p:fltVal val="360"/>
                                          </p:val>
                                        </p:tav>
                                        <p:tav tm="100000">
                                          <p:val>
                                            <p:fltVal val="0"/>
                                          </p:val>
                                        </p:tav>
                                      </p:tavLst>
                                    </p:anim>
                                    <p:animEffect transition="in" filter="fade">
                                      <p:cBhvr>
                                        <p:cTn id="53" dur="1000"/>
                                        <p:tgtEl>
                                          <p:spTgt spid="218"/>
                                        </p:tgtEl>
                                      </p:cBhvr>
                                    </p:animEffect>
                                  </p:childTnLst>
                                </p:cTn>
                              </p:par>
                            </p:childTnLst>
                          </p:cTn>
                        </p:par>
                        <p:par>
                          <p:cTn id="54" fill="hold">
                            <p:stCondLst>
                              <p:cond delay="8250"/>
                            </p:stCondLst>
                            <p:childTnLst>
                              <p:par>
                                <p:cTn id="55" presetID="22" presetClass="entr" presetSubtype="8" fill="hold" grpId="0" nodeType="after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wipe(left)">
                                      <p:cBhvr>
                                        <p:cTn id="57" dur="75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p:bldP spid="67" grpId="0"/>
      <p:bldP spid="217" grpId="0" animBg="1"/>
      <p:bldP spid="170" grpId="0"/>
      <p:bldP spid="219" grpId="0" animBg="1"/>
      <p:bldP spid="175" grpId="0"/>
      <p:bldP spid="218" grpId="0" animBg="1"/>
      <p:bldP spid="180"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5"/>
          <p:cNvGrpSpPr>
            <a:grpSpLocks/>
          </p:cNvGrpSpPr>
          <p:nvPr/>
        </p:nvGrpSpPr>
        <p:grpSpPr bwMode="auto">
          <a:xfrm>
            <a:off x="1845881" y="3866884"/>
            <a:ext cx="1269081" cy="1271501"/>
            <a:chOff x="0" y="0"/>
            <a:chExt cx="1080120" cy="1080120"/>
          </a:xfrm>
        </p:grpSpPr>
        <p:grpSp>
          <p:nvGrpSpPr>
            <p:cNvPr id="47" name="Group 6"/>
            <p:cNvGrpSpPr>
              <a:grpSpLocks/>
            </p:cNvGrpSpPr>
            <p:nvPr/>
          </p:nvGrpSpPr>
          <p:grpSpPr bwMode="auto">
            <a:xfrm>
              <a:off x="0" y="0"/>
              <a:ext cx="1080120" cy="1080120"/>
              <a:chOff x="0" y="0"/>
              <a:chExt cx="1080120" cy="1080120"/>
            </a:xfrm>
          </p:grpSpPr>
          <p:sp>
            <p:nvSpPr>
              <p:cNvPr id="49" name="椭圆 48"/>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sp>
            <p:nvSpPr>
              <p:cNvPr id="50" name="椭圆 5"/>
              <p:cNvSpPr>
                <a:spLocks noChangeArrowheads="1"/>
              </p:cNvSpPr>
              <p:nvPr/>
            </p:nvSpPr>
            <p:spPr bwMode="auto">
              <a:xfrm>
                <a:off x="72008" y="72008"/>
                <a:ext cx="936104" cy="936104"/>
              </a:xfrm>
              <a:prstGeom prst="ellipse">
                <a:avLst/>
              </a:prstGeom>
              <a:solidFill>
                <a:srgbClr val="ED5858"/>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grpSp>
        <p:sp>
          <p:nvSpPr>
            <p:cNvPr id="48" name="文本框 10"/>
            <p:cNvSpPr>
              <a:spLocks noChangeArrowheads="1"/>
            </p:cNvSpPr>
            <p:nvPr/>
          </p:nvSpPr>
          <p:spPr bwMode="auto">
            <a:xfrm>
              <a:off x="153730" y="365759"/>
              <a:ext cx="767022" cy="32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867" b="1" dirty="0">
                  <a:solidFill>
                    <a:schemeClr val="bg1"/>
                  </a:solidFill>
                  <a:sym typeface="微软雅黑" pitchFamily="34" charset="-122"/>
                </a:rPr>
                <a:t>关键词</a:t>
              </a:r>
            </a:p>
          </p:txBody>
        </p:sp>
      </p:grpSp>
      <p:grpSp>
        <p:nvGrpSpPr>
          <p:cNvPr id="51" name="Group 10"/>
          <p:cNvGrpSpPr>
            <a:grpSpLocks/>
          </p:cNvGrpSpPr>
          <p:nvPr/>
        </p:nvGrpSpPr>
        <p:grpSpPr bwMode="auto">
          <a:xfrm>
            <a:off x="3156022" y="2175283"/>
            <a:ext cx="1741255" cy="1742012"/>
            <a:chOff x="0" y="0"/>
            <a:chExt cx="1080120" cy="1080120"/>
          </a:xfrm>
        </p:grpSpPr>
        <p:grpSp>
          <p:nvGrpSpPr>
            <p:cNvPr id="52" name="Group 11"/>
            <p:cNvGrpSpPr>
              <a:grpSpLocks/>
            </p:cNvGrpSpPr>
            <p:nvPr/>
          </p:nvGrpSpPr>
          <p:grpSpPr bwMode="auto">
            <a:xfrm>
              <a:off x="0" y="0"/>
              <a:ext cx="1080120" cy="1080120"/>
              <a:chOff x="0" y="0"/>
              <a:chExt cx="1080120" cy="1080120"/>
            </a:xfrm>
          </p:grpSpPr>
          <p:sp>
            <p:nvSpPr>
              <p:cNvPr id="54" name="椭圆 53"/>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sp>
            <p:nvSpPr>
              <p:cNvPr id="55" name="椭圆 54"/>
              <p:cNvSpPr>
                <a:spLocks noChangeArrowheads="1"/>
              </p:cNvSpPr>
              <p:nvPr/>
            </p:nvSpPr>
            <p:spPr bwMode="auto">
              <a:xfrm>
                <a:off x="72008" y="72008"/>
                <a:ext cx="936104" cy="936104"/>
              </a:xfrm>
              <a:prstGeom prst="ellipse">
                <a:avLst/>
              </a:prstGeom>
              <a:solidFill>
                <a:srgbClr val="4F5D7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grpSp>
        <p:sp>
          <p:nvSpPr>
            <p:cNvPr id="53" name="文本框 26"/>
            <p:cNvSpPr>
              <a:spLocks noChangeArrowheads="1"/>
            </p:cNvSpPr>
            <p:nvPr/>
          </p:nvSpPr>
          <p:spPr bwMode="auto">
            <a:xfrm>
              <a:off x="227734" y="400115"/>
              <a:ext cx="624658" cy="2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133" b="1" dirty="0">
                  <a:solidFill>
                    <a:schemeClr val="bg1"/>
                  </a:solidFill>
                  <a:sym typeface="微软雅黑" pitchFamily="34" charset="-122"/>
                </a:rPr>
                <a:t>关键词</a:t>
              </a:r>
            </a:p>
          </p:txBody>
        </p:sp>
      </p:grpSp>
      <p:grpSp>
        <p:nvGrpSpPr>
          <p:cNvPr id="56" name="Group 15"/>
          <p:cNvGrpSpPr>
            <a:grpSpLocks/>
          </p:cNvGrpSpPr>
          <p:nvPr/>
        </p:nvGrpSpPr>
        <p:grpSpPr bwMode="auto">
          <a:xfrm>
            <a:off x="5460897" y="3866885"/>
            <a:ext cx="1560225" cy="1560903"/>
            <a:chOff x="0" y="0"/>
            <a:chExt cx="1080120" cy="1080120"/>
          </a:xfrm>
        </p:grpSpPr>
        <p:grpSp>
          <p:nvGrpSpPr>
            <p:cNvPr id="57" name="Group 16"/>
            <p:cNvGrpSpPr>
              <a:grpSpLocks/>
            </p:cNvGrpSpPr>
            <p:nvPr/>
          </p:nvGrpSpPr>
          <p:grpSpPr bwMode="auto">
            <a:xfrm>
              <a:off x="0" y="0"/>
              <a:ext cx="1080120" cy="1080120"/>
              <a:chOff x="0" y="0"/>
              <a:chExt cx="1080120" cy="1080120"/>
            </a:xfrm>
          </p:grpSpPr>
          <p:sp>
            <p:nvSpPr>
              <p:cNvPr id="59" name="椭圆 58"/>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sp>
            <p:nvSpPr>
              <p:cNvPr id="60" name="椭圆 59"/>
              <p:cNvSpPr>
                <a:spLocks noChangeArrowheads="1"/>
              </p:cNvSpPr>
              <p:nvPr/>
            </p:nvSpPr>
            <p:spPr bwMode="auto">
              <a:xfrm>
                <a:off x="72008" y="72008"/>
                <a:ext cx="936104" cy="936104"/>
              </a:xfrm>
              <a:prstGeom prst="ellipse">
                <a:avLst/>
              </a:prstGeom>
              <a:solidFill>
                <a:srgbClr val="ED5858"/>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grpSp>
        <p:sp>
          <p:nvSpPr>
            <p:cNvPr id="58" name="文本框 31"/>
            <p:cNvSpPr>
              <a:spLocks noChangeArrowheads="1"/>
            </p:cNvSpPr>
            <p:nvPr/>
          </p:nvSpPr>
          <p:spPr bwMode="auto">
            <a:xfrm>
              <a:off x="191493" y="398075"/>
              <a:ext cx="697136" cy="29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133" b="1" dirty="0">
                  <a:solidFill>
                    <a:schemeClr val="bg1"/>
                  </a:solidFill>
                  <a:sym typeface="微软雅黑" pitchFamily="34" charset="-122"/>
                </a:rPr>
                <a:t>关键词</a:t>
              </a:r>
            </a:p>
          </p:txBody>
        </p:sp>
      </p:grpSp>
      <p:grpSp>
        <p:nvGrpSpPr>
          <p:cNvPr id="61" name="Group 20"/>
          <p:cNvGrpSpPr>
            <a:grpSpLocks/>
          </p:cNvGrpSpPr>
          <p:nvPr/>
        </p:nvGrpSpPr>
        <p:grpSpPr bwMode="auto">
          <a:xfrm>
            <a:off x="7315830" y="1413500"/>
            <a:ext cx="2286212" cy="2287208"/>
            <a:chOff x="0" y="0"/>
            <a:chExt cx="1080120" cy="1080120"/>
          </a:xfrm>
        </p:grpSpPr>
        <p:grpSp>
          <p:nvGrpSpPr>
            <p:cNvPr id="62" name="Group 21"/>
            <p:cNvGrpSpPr>
              <a:grpSpLocks/>
            </p:cNvGrpSpPr>
            <p:nvPr/>
          </p:nvGrpSpPr>
          <p:grpSpPr bwMode="auto">
            <a:xfrm>
              <a:off x="0" y="0"/>
              <a:ext cx="1080120" cy="1080120"/>
              <a:chOff x="0" y="0"/>
              <a:chExt cx="1080120" cy="1080120"/>
            </a:xfrm>
          </p:grpSpPr>
          <p:sp>
            <p:nvSpPr>
              <p:cNvPr id="64" name="椭圆 63"/>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sp>
            <p:nvSpPr>
              <p:cNvPr id="65" name="椭圆 64"/>
              <p:cNvSpPr>
                <a:spLocks noChangeArrowheads="1"/>
              </p:cNvSpPr>
              <p:nvPr/>
            </p:nvSpPr>
            <p:spPr bwMode="auto">
              <a:xfrm>
                <a:off x="72008" y="72008"/>
                <a:ext cx="936104" cy="936104"/>
              </a:xfrm>
              <a:prstGeom prst="ellipse">
                <a:avLst/>
              </a:prstGeom>
              <a:solidFill>
                <a:srgbClr val="4F5D7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grpSp>
        <p:sp>
          <p:nvSpPr>
            <p:cNvPr id="63" name="文本框 37"/>
            <p:cNvSpPr>
              <a:spLocks noChangeArrowheads="1"/>
            </p:cNvSpPr>
            <p:nvPr/>
          </p:nvSpPr>
          <p:spPr bwMode="auto">
            <a:xfrm>
              <a:off x="254466" y="414093"/>
              <a:ext cx="571185" cy="237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667" b="1" dirty="0">
                  <a:solidFill>
                    <a:schemeClr val="bg1"/>
                  </a:solidFill>
                  <a:sym typeface="微软雅黑" pitchFamily="34" charset="-122"/>
                </a:rPr>
                <a:t>关键词</a:t>
              </a:r>
            </a:p>
          </p:txBody>
        </p:sp>
      </p:grpSp>
      <p:cxnSp>
        <p:nvCxnSpPr>
          <p:cNvPr id="66" name="直接连接符 13"/>
          <p:cNvCxnSpPr>
            <a:cxnSpLocks noChangeShapeType="1"/>
            <a:stCxn id="49" idx="7"/>
            <a:endCxn id="54" idx="3"/>
          </p:cNvCxnSpPr>
          <p:nvPr/>
        </p:nvCxnSpPr>
        <p:spPr bwMode="auto">
          <a:xfrm flipV="1">
            <a:off x="2929108" y="3662181"/>
            <a:ext cx="481912" cy="390907"/>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67" name="直接连接符 17"/>
          <p:cNvCxnSpPr>
            <a:cxnSpLocks noChangeShapeType="1"/>
            <a:endCxn id="59" idx="1"/>
          </p:cNvCxnSpPr>
          <p:nvPr/>
        </p:nvCxnSpPr>
        <p:spPr bwMode="auto">
          <a:xfrm>
            <a:off x="4781191" y="3441185"/>
            <a:ext cx="908195" cy="654289"/>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68" name="直接连接符 20"/>
          <p:cNvCxnSpPr>
            <a:cxnSpLocks noChangeShapeType="1"/>
            <a:stCxn id="59" idx="7"/>
            <a:endCxn id="64" idx="3"/>
          </p:cNvCxnSpPr>
          <p:nvPr/>
        </p:nvCxnSpPr>
        <p:spPr bwMode="auto">
          <a:xfrm flipV="1">
            <a:off x="6792632" y="3365754"/>
            <a:ext cx="858005" cy="729719"/>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69" name="直接连接符 23"/>
          <p:cNvCxnSpPr>
            <a:cxnSpLocks noChangeShapeType="1"/>
            <a:stCxn id="78" idx="5"/>
            <a:endCxn id="49" idx="1"/>
          </p:cNvCxnSpPr>
          <p:nvPr/>
        </p:nvCxnSpPr>
        <p:spPr bwMode="auto">
          <a:xfrm>
            <a:off x="1632414" y="3768312"/>
            <a:ext cx="399319" cy="284779"/>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70" name="直接连接符 69"/>
          <p:cNvCxnSpPr>
            <a:cxnSpLocks noChangeShapeType="1"/>
            <a:stCxn id="79" idx="7"/>
            <a:endCxn id="59" idx="3"/>
          </p:cNvCxnSpPr>
          <p:nvPr/>
        </p:nvCxnSpPr>
        <p:spPr bwMode="auto">
          <a:xfrm flipV="1">
            <a:off x="5287463" y="5199198"/>
            <a:ext cx="401923" cy="370724"/>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71" name="直接连接符 72"/>
          <p:cNvCxnSpPr>
            <a:cxnSpLocks noChangeShapeType="1"/>
            <a:stCxn id="64" idx="6"/>
            <a:endCxn id="80" idx="1"/>
          </p:cNvCxnSpPr>
          <p:nvPr/>
        </p:nvCxnSpPr>
        <p:spPr bwMode="auto">
          <a:xfrm>
            <a:off x="9602041" y="2557104"/>
            <a:ext cx="530400" cy="374768"/>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sp>
        <p:nvSpPr>
          <p:cNvPr id="72" name="矩形 76"/>
          <p:cNvSpPr>
            <a:spLocks noChangeArrowheads="1"/>
          </p:cNvSpPr>
          <p:nvPr/>
        </p:nvSpPr>
        <p:spPr bwMode="auto">
          <a:xfrm>
            <a:off x="1518181" y="5149587"/>
            <a:ext cx="1821505" cy="332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499" tIns="53749" rIns="107499" bIns="5374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80"/>
              </a:lnSpc>
              <a:spcBef>
                <a:spcPct val="0"/>
              </a:spcBef>
              <a:buNone/>
            </a:pPr>
            <a:r>
              <a:rPr lang="zh-CN" altLang="en-US" sz="1333" dirty="0">
                <a:solidFill>
                  <a:schemeClr val="tx1">
                    <a:lumMod val="75000"/>
                    <a:lumOff val="25000"/>
                  </a:schemeClr>
                </a:solidFill>
                <a:sym typeface="微软雅黑" pitchFamily="34" charset="-122"/>
              </a:rPr>
              <a:t>点击添加描述总结</a:t>
            </a:r>
            <a:r>
              <a:rPr lang="en-US" altLang="zh-CN" sz="1333" dirty="0">
                <a:solidFill>
                  <a:schemeClr val="tx1">
                    <a:lumMod val="75000"/>
                    <a:lumOff val="25000"/>
                  </a:schemeClr>
                </a:solidFill>
                <a:sym typeface="微软雅黑" pitchFamily="34" charset="-122"/>
              </a:rPr>
              <a:t> </a:t>
            </a:r>
            <a:endParaRPr lang="zh-CN" altLang="en-US" sz="1333" dirty="0">
              <a:solidFill>
                <a:schemeClr val="tx1">
                  <a:lumMod val="75000"/>
                  <a:lumOff val="25000"/>
                </a:schemeClr>
              </a:solidFill>
              <a:sym typeface="微软雅黑" pitchFamily="34" charset="-122"/>
            </a:endParaRPr>
          </a:p>
        </p:txBody>
      </p:sp>
      <p:sp>
        <p:nvSpPr>
          <p:cNvPr id="73" name="矩形 80"/>
          <p:cNvSpPr>
            <a:spLocks noChangeArrowheads="1"/>
          </p:cNvSpPr>
          <p:nvPr/>
        </p:nvSpPr>
        <p:spPr bwMode="auto">
          <a:xfrm>
            <a:off x="3098932" y="3952769"/>
            <a:ext cx="1821505" cy="332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499" tIns="53749" rIns="107499" bIns="5374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80"/>
              </a:lnSpc>
              <a:spcBef>
                <a:spcPct val="0"/>
              </a:spcBef>
              <a:buNone/>
            </a:pPr>
            <a:r>
              <a:rPr lang="zh-CN" altLang="en-US" sz="1333" dirty="0">
                <a:solidFill>
                  <a:schemeClr val="tx1">
                    <a:lumMod val="75000"/>
                    <a:lumOff val="25000"/>
                  </a:schemeClr>
                </a:solidFill>
                <a:sym typeface="微软雅黑" pitchFamily="34" charset="-122"/>
              </a:rPr>
              <a:t>点击添加描述总结</a:t>
            </a:r>
            <a:r>
              <a:rPr lang="en-US" altLang="zh-CN" sz="1333" dirty="0">
                <a:solidFill>
                  <a:schemeClr val="tx1">
                    <a:lumMod val="75000"/>
                    <a:lumOff val="25000"/>
                  </a:schemeClr>
                </a:solidFill>
                <a:sym typeface="微软雅黑" pitchFamily="34" charset="-122"/>
              </a:rPr>
              <a:t> </a:t>
            </a:r>
            <a:endParaRPr lang="zh-CN" altLang="en-US" sz="1333" dirty="0">
              <a:solidFill>
                <a:schemeClr val="tx1">
                  <a:lumMod val="75000"/>
                  <a:lumOff val="25000"/>
                </a:schemeClr>
              </a:solidFill>
              <a:sym typeface="微软雅黑" pitchFamily="34" charset="-122"/>
            </a:endParaRPr>
          </a:p>
        </p:txBody>
      </p:sp>
      <p:sp>
        <p:nvSpPr>
          <p:cNvPr id="74" name="矩形 81"/>
          <p:cNvSpPr>
            <a:spLocks noChangeArrowheads="1"/>
          </p:cNvSpPr>
          <p:nvPr/>
        </p:nvSpPr>
        <p:spPr bwMode="auto">
          <a:xfrm>
            <a:off x="5370217" y="5474463"/>
            <a:ext cx="1821505" cy="332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499" tIns="53749" rIns="107499" bIns="5374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80"/>
              </a:lnSpc>
              <a:spcBef>
                <a:spcPct val="0"/>
              </a:spcBef>
              <a:buNone/>
            </a:pPr>
            <a:r>
              <a:rPr lang="zh-CN" altLang="en-US" sz="1333" dirty="0">
                <a:solidFill>
                  <a:schemeClr val="tx1">
                    <a:lumMod val="75000"/>
                    <a:lumOff val="25000"/>
                  </a:schemeClr>
                </a:solidFill>
                <a:sym typeface="微软雅黑" pitchFamily="34" charset="-122"/>
              </a:rPr>
              <a:t>点击添加描述总结</a:t>
            </a:r>
            <a:r>
              <a:rPr lang="en-US" altLang="zh-CN" sz="1333" dirty="0">
                <a:solidFill>
                  <a:schemeClr val="tx1">
                    <a:lumMod val="75000"/>
                    <a:lumOff val="25000"/>
                  </a:schemeClr>
                </a:solidFill>
                <a:sym typeface="微软雅黑" pitchFamily="34" charset="-122"/>
              </a:rPr>
              <a:t> </a:t>
            </a:r>
            <a:endParaRPr lang="zh-CN" altLang="en-US" sz="1333" dirty="0">
              <a:solidFill>
                <a:schemeClr val="tx1">
                  <a:lumMod val="75000"/>
                  <a:lumOff val="25000"/>
                </a:schemeClr>
              </a:solidFill>
              <a:sym typeface="微软雅黑" pitchFamily="34" charset="-122"/>
            </a:endParaRPr>
          </a:p>
        </p:txBody>
      </p:sp>
      <p:sp>
        <p:nvSpPr>
          <p:cNvPr id="75" name="矩形 82"/>
          <p:cNvSpPr>
            <a:spLocks noChangeArrowheads="1"/>
          </p:cNvSpPr>
          <p:nvPr/>
        </p:nvSpPr>
        <p:spPr bwMode="auto">
          <a:xfrm>
            <a:off x="7548184" y="3730585"/>
            <a:ext cx="1821505" cy="352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499" tIns="53749" rIns="107499" bIns="5374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80"/>
              </a:lnSpc>
              <a:spcBef>
                <a:spcPct val="0"/>
              </a:spcBef>
              <a:buNone/>
            </a:pPr>
            <a:r>
              <a:rPr lang="zh-CN" altLang="en-US" sz="1333" dirty="0">
                <a:solidFill>
                  <a:schemeClr val="tx1">
                    <a:lumMod val="75000"/>
                    <a:lumOff val="25000"/>
                  </a:schemeClr>
                </a:solidFill>
                <a:sym typeface="微软雅黑" pitchFamily="34" charset="-122"/>
              </a:rPr>
              <a:t>点击添加描述总结</a:t>
            </a:r>
          </a:p>
        </p:txBody>
      </p:sp>
      <p:sp>
        <p:nvSpPr>
          <p:cNvPr id="76" name="矩形 85"/>
          <p:cNvSpPr>
            <a:spLocks noChangeArrowheads="1"/>
          </p:cNvSpPr>
          <p:nvPr/>
        </p:nvSpPr>
        <p:spPr bwMode="auto">
          <a:xfrm>
            <a:off x="8110240" y="4370061"/>
            <a:ext cx="3096915" cy="44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177" tIns="57588" rIns="115177" bIns="575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2133" b="1" dirty="0">
                <a:solidFill>
                  <a:schemeClr val="tx1">
                    <a:lumMod val="75000"/>
                    <a:lumOff val="25000"/>
                  </a:schemeClr>
                </a:solidFill>
                <a:sym typeface="微软雅黑" pitchFamily="34" charset="-122"/>
              </a:rPr>
              <a:t>添加主要观点</a:t>
            </a:r>
            <a:endParaRPr lang="zh-CN" altLang="en-US" sz="2133" dirty="0">
              <a:solidFill>
                <a:schemeClr val="tx1">
                  <a:lumMod val="75000"/>
                  <a:lumOff val="25000"/>
                </a:schemeClr>
              </a:solidFill>
              <a:latin typeface="Arial" charset="0"/>
              <a:ea typeface="宋体" pitchFamily="2" charset="-122"/>
            </a:endParaRPr>
          </a:p>
        </p:txBody>
      </p:sp>
      <p:sp>
        <p:nvSpPr>
          <p:cNvPr id="77" name="文本框 13"/>
          <p:cNvSpPr txBox="1"/>
          <p:nvPr/>
        </p:nvSpPr>
        <p:spPr>
          <a:xfrm>
            <a:off x="7602052" y="4853050"/>
            <a:ext cx="3653216" cy="1076929"/>
          </a:xfrm>
          <a:prstGeom prst="rect">
            <a:avLst/>
          </a:prstGeom>
          <a:noFill/>
        </p:spPr>
        <p:txBody>
          <a:bodyPr wrap="square" lIns="91411" tIns="45704" rIns="91411" bIns="45704" rtlCol="0">
            <a:spAutoFit/>
          </a:bodyPr>
          <a:lstStyle/>
          <a:p>
            <a:pPr>
              <a:lnSpc>
                <a:spcPct val="120000"/>
              </a:lnSpc>
              <a:spcBef>
                <a:spcPct val="0"/>
              </a:spcBef>
              <a:buNone/>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78" name="椭圆 56"/>
          <p:cNvSpPr>
            <a:spLocks noChangeArrowheads="1"/>
          </p:cNvSpPr>
          <p:nvPr/>
        </p:nvSpPr>
        <p:spPr bwMode="auto">
          <a:xfrm rot="21019161">
            <a:off x="1168104" y="3364629"/>
            <a:ext cx="511365" cy="511588"/>
          </a:xfrm>
          <a:prstGeom prst="ellipse">
            <a:avLst/>
          </a:prstGeom>
          <a:solidFill>
            <a:schemeClr val="bg1">
              <a:lumMod val="75000"/>
            </a:schemeClr>
          </a:solidFill>
          <a:ln>
            <a:noFill/>
          </a:ln>
          <a:extLst/>
        </p:spPr>
        <p:txBody>
          <a:bodyPr lIns="107499" tIns="53749" rIns="107499" bIns="5374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sp>
        <p:nvSpPr>
          <p:cNvPr id="79" name="椭圆 58"/>
          <p:cNvSpPr>
            <a:spLocks noChangeArrowheads="1"/>
          </p:cNvSpPr>
          <p:nvPr/>
        </p:nvSpPr>
        <p:spPr bwMode="auto">
          <a:xfrm>
            <a:off x="4726732" y="5473400"/>
            <a:ext cx="656937" cy="659091"/>
          </a:xfrm>
          <a:prstGeom prst="ellipse">
            <a:avLst/>
          </a:prstGeom>
          <a:solidFill>
            <a:schemeClr val="bg1">
              <a:lumMod val="75000"/>
            </a:schemeClr>
          </a:solidFill>
          <a:ln>
            <a:noFill/>
          </a:ln>
          <a:extLst/>
        </p:spPr>
        <p:txBody>
          <a:bodyPr lIns="107499" tIns="53749" rIns="107499" bIns="5374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sp>
        <p:nvSpPr>
          <p:cNvPr id="80" name="椭圆 70"/>
          <p:cNvSpPr>
            <a:spLocks noChangeArrowheads="1"/>
          </p:cNvSpPr>
          <p:nvPr/>
        </p:nvSpPr>
        <p:spPr bwMode="auto">
          <a:xfrm>
            <a:off x="10021205" y="2820586"/>
            <a:ext cx="759583" cy="759913"/>
          </a:xfrm>
          <a:prstGeom prst="ellipse">
            <a:avLst/>
          </a:prstGeom>
          <a:solidFill>
            <a:schemeClr val="bg1">
              <a:lumMod val="75000"/>
            </a:schemeClr>
          </a:solidFill>
          <a:ln>
            <a:noFill/>
          </a:ln>
          <a:extLst/>
        </p:spPr>
        <p:txBody>
          <a:bodyPr lIns="107499" tIns="53749" rIns="107499" bIns="5374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133">
              <a:solidFill>
                <a:schemeClr val="tx1">
                  <a:lumMod val="75000"/>
                  <a:lumOff val="25000"/>
                </a:schemeClr>
              </a:solidFill>
              <a:sym typeface="微软雅黑" pitchFamily="34" charset="-122"/>
            </a:endParaRPr>
          </a:p>
        </p:txBody>
      </p:sp>
      <p:sp>
        <p:nvSpPr>
          <p:cNvPr id="37" name="矩形 80"/>
          <p:cNvSpPr>
            <a:spLocks noChangeArrowheads="1"/>
          </p:cNvSpPr>
          <p:nvPr/>
        </p:nvSpPr>
        <p:spPr bwMode="auto">
          <a:xfrm>
            <a:off x="834952" y="355104"/>
            <a:ext cx="23391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实现目标的关键</a:t>
            </a:r>
          </a:p>
        </p:txBody>
      </p:sp>
    </p:spTree>
    <p:extLst>
      <p:ext uri="{BB962C8B-B14F-4D97-AF65-F5344CB8AC3E}">
        <p14:creationId xmlns:p14="http://schemas.microsoft.com/office/powerpoint/2010/main" val="12805400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wipe(left)">
                                      <p:cBhvr>
                                        <p:cTn id="11" dur="500"/>
                                        <p:tgtEl>
                                          <p:spTgt spid="7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350"/>
                                        <p:tgtEl>
                                          <p:spTgt spid="69"/>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left)">
                                      <p:cBhvr>
                                        <p:cTn id="19" dur="650"/>
                                        <p:tgtEl>
                                          <p:spTgt spid="4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400"/>
                                        <p:tgtEl>
                                          <p:spTgt spid="72"/>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wipe(left)">
                                      <p:cBhvr>
                                        <p:cTn id="26" dur="350"/>
                                        <p:tgtEl>
                                          <p:spTgt spid="66"/>
                                        </p:tgtEl>
                                      </p:cBhvr>
                                    </p:animEffect>
                                  </p:childTnLst>
                                </p:cTn>
                              </p:par>
                            </p:childTnLst>
                          </p:cTn>
                        </p:par>
                        <p:par>
                          <p:cTn id="27" fill="hold">
                            <p:stCondLst>
                              <p:cond delay="2350"/>
                            </p:stCondLst>
                            <p:childTnLst>
                              <p:par>
                                <p:cTn id="28" presetID="22" presetClass="entr" presetSubtype="8"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wipe(left)">
                                      <p:cBhvr>
                                        <p:cTn id="30" dur="750"/>
                                        <p:tgtEl>
                                          <p:spTgt spid="51"/>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childTnLst>
                          </p:cTn>
                        </p:par>
                        <p:par>
                          <p:cTn id="34" fill="hold">
                            <p:stCondLst>
                              <p:cond delay="3100"/>
                            </p:stCondLst>
                            <p:childTnLst>
                              <p:par>
                                <p:cTn id="35" presetID="22" presetClass="entr" presetSubtype="8"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450"/>
                                        <p:tgtEl>
                                          <p:spTgt spid="67"/>
                                        </p:tgtEl>
                                      </p:cBhvr>
                                    </p:animEffect>
                                  </p:childTnLst>
                                </p:cTn>
                              </p:par>
                            </p:childTnLst>
                          </p:cTn>
                        </p:par>
                        <p:par>
                          <p:cTn id="38" fill="hold">
                            <p:stCondLst>
                              <p:cond delay="3550"/>
                            </p:stCondLst>
                            <p:childTnLst>
                              <p:par>
                                <p:cTn id="39" presetID="22" presetClass="entr" presetSubtype="8"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650"/>
                                        <p:tgtEl>
                                          <p:spTgt spid="56"/>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400"/>
                                        <p:tgtEl>
                                          <p:spTgt spid="74"/>
                                        </p:tgtEl>
                                      </p:cBhvr>
                                    </p:animEffect>
                                  </p:childTnLst>
                                </p:cTn>
                              </p:par>
                            </p:childTnLst>
                          </p:cTn>
                        </p:par>
                        <p:par>
                          <p:cTn id="45" fill="hold">
                            <p:stCondLst>
                              <p:cond delay="4200"/>
                            </p:stCondLst>
                            <p:childTnLst>
                              <p:par>
                                <p:cTn id="46" presetID="22" presetClass="entr" presetSubtype="8" fill="hold"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left)">
                                      <p:cBhvr>
                                        <p:cTn id="48" dur="450"/>
                                        <p:tgtEl>
                                          <p:spTgt spid="68"/>
                                        </p:tgtEl>
                                      </p:cBhvr>
                                    </p:animEffect>
                                  </p:childTnLst>
                                </p:cTn>
                              </p:par>
                              <p:par>
                                <p:cTn id="49" presetID="22" presetClass="entr" presetSubtype="2" fill="hold" nodeType="withEffect">
                                  <p:stCondLst>
                                    <p:cond delay="0"/>
                                  </p:stCondLst>
                                  <p:childTnLst>
                                    <p:set>
                                      <p:cBhvr>
                                        <p:cTn id="50" dur="1" fill="hold">
                                          <p:stCondLst>
                                            <p:cond delay="0"/>
                                          </p:stCondLst>
                                        </p:cTn>
                                        <p:tgtEl>
                                          <p:spTgt spid="70"/>
                                        </p:tgtEl>
                                        <p:attrNameLst>
                                          <p:attrName>style.visibility</p:attrName>
                                        </p:attrNameLst>
                                      </p:cBhvr>
                                      <p:to>
                                        <p:strVal val="visible"/>
                                      </p:to>
                                    </p:set>
                                    <p:animEffect transition="in" filter="wipe(right)">
                                      <p:cBhvr>
                                        <p:cTn id="51" dur="400"/>
                                        <p:tgtEl>
                                          <p:spTgt spid="70"/>
                                        </p:tgtEl>
                                      </p:cBhvr>
                                    </p:animEffect>
                                  </p:childTnLst>
                                </p:cTn>
                              </p:par>
                            </p:childTnLst>
                          </p:cTn>
                        </p:par>
                        <p:par>
                          <p:cTn id="52" fill="hold">
                            <p:stCondLst>
                              <p:cond delay="4650"/>
                            </p:stCondLst>
                            <p:childTnLst>
                              <p:par>
                                <p:cTn id="53" presetID="22" presetClass="entr" presetSubtype="8" fill="hold"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wipe(left)">
                                      <p:cBhvr>
                                        <p:cTn id="55" dur="750"/>
                                        <p:tgtEl>
                                          <p:spTgt spid="61"/>
                                        </p:tgtEl>
                                      </p:cBhvr>
                                    </p:animEffect>
                                  </p:childTnLst>
                                </p:cTn>
                              </p:par>
                              <p:par>
                                <p:cTn id="56" presetID="10" presetClass="entr" presetSubtype="0" fill="hold" grpId="0" nodeType="withEffect">
                                  <p:stCondLst>
                                    <p:cond delay="25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wipe(right)">
                                      <p:cBhvr>
                                        <p:cTn id="61" dur="400"/>
                                        <p:tgtEl>
                                          <p:spTgt spid="79"/>
                                        </p:tgtEl>
                                      </p:cBhvr>
                                    </p:animEffect>
                                  </p:childTnLst>
                                </p:cTn>
                              </p:par>
                            </p:childTnLst>
                          </p:cTn>
                        </p:par>
                        <p:par>
                          <p:cTn id="62" fill="hold">
                            <p:stCondLst>
                              <p:cond delay="5400"/>
                            </p:stCondLst>
                            <p:childTnLst>
                              <p:par>
                                <p:cTn id="63" presetID="22" presetClass="entr" presetSubtype="8" fill="hold" nodeType="afterEffect">
                                  <p:stCondLst>
                                    <p:cond delay="0"/>
                                  </p:stCondLst>
                                  <p:childTnLst>
                                    <p:set>
                                      <p:cBhvr>
                                        <p:cTn id="64" dur="1" fill="hold">
                                          <p:stCondLst>
                                            <p:cond delay="0"/>
                                          </p:stCondLst>
                                        </p:cTn>
                                        <p:tgtEl>
                                          <p:spTgt spid="71"/>
                                        </p:tgtEl>
                                        <p:attrNameLst>
                                          <p:attrName>style.visibility</p:attrName>
                                        </p:attrNameLst>
                                      </p:cBhvr>
                                      <p:to>
                                        <p:strVal val="visible"/>
                                      </p:to>
                                    </p:set>
                                    <p:animEffect transition="in" filter="wipe(left)">
                                      <p:cBhvr>
                                        <p:cTn id="65" dur="350"/>
                                        <p:tgtEl>
                                          <p:spTgt spid="71"/>
                                        </p:tgtEl>
                                      </p:cBhvr>
                                    </p:animEffect>
                                  </p:childTnLst>
                                </p:cTn>
                              </p:par>
                            </p:childTnLst>
                          </p:cTn>
                        </p:par>
                        <p:par>
                          <p:cTn id="66" fill="hold">
                            <p:stCondLst>
                              <p:cond delay="5750"/>
                            </p:stCondLst>
                            <p:childTnLst>
                              <p:par>
                                <p:cTn id="67" presetID="22" presetClass="entr" presetSubtype="8"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400"/>
                                        <p:tgtEl>
                                          <p:spTgt spid="80"/>
                                        </p:tgtEl>
                                      </p:cBhvr>
                                    </p:animEffect>
                                  </p:childTnLst>
                                </p:cTn>
                              </p:par>
                            </p:childTnLst>
                          </p:cTn>
                        </p:par>
                        <p:par>
                          <p:cTn id="70" fill="hold">
                            <p:stCondLst>
                              <p:cond delay="6150"/>
                            </p:stCondLst>
                            <p:childTnLst>
                              <p:par>
                                <p:cTn id="71" presetID="26" presetClass="emph" presetSubtype="0" fill="hold" nodeType="afterEffect">
                                  <p:stCondLst>
                                    <p:cond delay="0"/>
                                  </p:stCondLst>
                                  <p:childTnLst>
                                    <p:animEffect transition="out" filter="fade">
                                      <p:cBhvr>
                                        <p:cTn id="72" dur="500" tmFilter="0, 0; .2, .5; .8, .5; 1, 0"/>
                                        <p:tgtEl>
                                          <p:spTgt spid="46"/>
                                        </p:tgtEl>
                                      </p:cBhvr>
                                    </p:animEffect>
                                    <p:animScale>
                                      <p:cBhvr>
                                        <p:cTn id="73" dur="250" autoRev="1" fill="hold"/>
                                        <p:tgtEl>
                                          <p:spTgt spid="46"/>
                                        </p:tgtEl>
                                      </p:cBhvr>
                                      <p:by x="105000" y="105000"/>
                                    </p:animScale>
                                  </p:childTnLst>
                                </p:cTn>
                              </p:par>
                              <p:par>
                                <p:cTn id="74" presetID="26" presetClass="emph" presetSubtype="0" fill="hold" nodeType="withEffect">
                                  <p:stCondLst>
                                    <p:cond delay="500"/>
                                  </p:stCondLst>
                                  <p:childTnLst>
                                    <p:animEffect transition="out" filter="fade">
                                      <p:cBhvr>
                                        <p:cTn id="75" dur="500" tmFilter="0, 0; .2, .5; .8, .5; 1, 0"/>
                                        <p:tgtEl>
                                          <p:spTgt spid="51"/>
                                        </p:tgtEl>
                                      </p:cBhvr>
                                    </p:animEffect>
                                    <p:animScale>
                                      <p:cBhvr>
                                        <p:cTn id="76" dur="250" autoRev="1" fill="hold"/>
                                        <p:tgtEl>
                                          <p:spTgt spid="51"/>
                                        </p:tgtEl>
                                      </p:cBhvr>
                                      <p:by x="105000" y="105000"/>
                                    </p:animScale>
                                  </p:childTnLst>
                                </p:cTn>
                              </p:par>
                              <p:par>
                                <p:cTn id="77" presetID="26" presetClass="emph" presetSubtype="0" fill="hold" nodeType="withEffect">
                                  <p:stCondLst>
                                    <p:cond delay="250"/>
                                  </p:stCondLst>
                                  <p:childTnLst>
                                    <p:animEffect transition="out" filter="fade">
                                      <p:cBhvr>
                                        <p:cTn id="78" dur="500" tmFilter="0, 0; .2, .5; .8, .5; 1, 0"/>
                                        <p:tgtEl>
                                          <p:spTgt spid="56"/>
                                        </p:tgtEl>
                                      </p:cBhvr>
                                    </p:animEffect>
                                    <p:animScale>
                                      <p:cBhvr>
                                        <p:cTn id="79" dur="250" autoRev="1" fill="hold"/>
                                        <p:tgtEl>
                                          <p:spTgt spid="56"/>
                                        </p:tgtEl>
                                      </p:cBhvr>
                                      <p:by x="105000" y="105000"/>
                                    </p:animScale>
                                  </p:childTnLst>
                                </p:cTn>
                              </p:par>
                              <p:par>
                                <p:cTn id="80" presetID="26" presetClass="emph" presetSubtype="0" fill="hold" nodeType="withEffect">
                                  <p:stCondLst>
                                    <p:cond delay="750"/>
                                  </p:stCondLst>
                                  <p:childTnLst>
                                    <p:animEffect transition="out" filter="fade">
                                      <p:cBhvr>
                                        <p:cTn id="81" dur="500" tmFilter="0, 0; .2, .5; .8, .5; 1, 0"/>
                                        <p:tgtEl>
                                          <p:spTgt spid="61"/>
                                        </p:tgtEl>
                                      </p:cBhvr>
                                    </p:animEffect>
                                    <p:animScale>
                                      <p:cBhvr>
                                        <p:cTn id="82" dur="250" autoRev="1" fill="hold"/>
                                        <p:tgtEl>
                                          <p:spTgt spid="61"/>
                                        </p:tgtEl>
                                      </p:cBhvr>
                                      <p:by x="105000" y="105000"/>
                                    </p:animScale>
                                  </p:childTnLst>
                                </p:cTn>
                              </p:par>
                            </p:childTnLst>
                          </p:cTn>
                        </p:par>
                        <p:par>
                          <p:cTn id="83" fill="hold">
                            <p:stCondLst>
                              <p:cond delay="74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animBg="1"/>
      <p:bldP spid="79" grpId="0" animBg="1"/>
      <p:bldP spid="80" grpId="0" animBg="1"/>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Freeform 3"/>
          <p:cNvSpPr>
            <a:spLocks/>
          </p:cNvSpPr>
          <p:nvPr/>
        </p:nvSpPr>
        <p:spPr bwMode="auto">
          <a:xfrm>
            <a:off x="1007534" y="3175169"/>
            <a:ext cx="2781300" cy="670984"/>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ED5858"/>
          </a:solidFill>
          <a:ln w="9525" cmpd="sng">
            <a:solidFill>
              <a:srgbClr val="CBAB89"/>
            </a:solidFill>
            <a:round/>
            <a:headEnd/>
            <a:tailEnd/>
          </a:ln>
        </p:spPr>
        <p:txBody>
          <a:bodyPr/>
          <a:lstStyle/>
          <a:p>
            <a:endParaRPr lang="zh-CN" altLang="en-US" sz="2400"/>
          </a:p>
        </p:txBody>
      </p:sp>
      <p:sp>
        <p:nvSpPr>
          <p:cNvPr id="6148" name="Freeform 4"/>
          <p:cNvSpPr>
            <a:spLocks/>
          </p:cNvSpPr>
          <p:nvPr/>
        </p:nvSpPr>
        <p:spPr bwMode="auto">
          <a:xfrm>
            <a:off x="3503084" y="3281003"/>
            <a:ext cx="2785533" cy="670984"/>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rgbClr val="FFFDEF"/>
          </a:solidFill>
          <a:ln w="9525" cmpd="sng">
            <a:solidFill>
              <a:srgbClr val="4F5D70"/>
            </a:solidFill>
            <a:round/>
            <a:headEnd/>
            <a:tailEnd/>
          </a:ln>
        </p:spPr>
        <p:txBody>
          <a:bodyPr/>
          <a:lstStyle/>
          <a:p>
            <a:endParaRPr lang="zh-CN" altLang="en-US" sz="2400"/>
          </a:p>
        </p:txBody>
      </p:sp>
      <p:sp>
        <p:nvSpPr>
          <p:cNvPr id="6149" name="Freeform 5"/>
          <p:cNvSpPr>
            <a:spLocks/>
          </p:cNvSpPr>
          <p:nvPr/>
        </p:nvSpPr>
        <p:spPr bwMode="auto">
          <a:xfrm>
            <a:off x="5911851" y="3175169"/>
            <a:ext cx="2779183" cy="670984"/>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ED5858"/>
          </a:solidFill>
          <a:ln w="9525" cmpd="sng">
            <a:solidFill>
              <a:srgbClr val="CBAB89"/>
            </a:solidFill>
            <a:round/>
            <a:headEnd/>
            <a:tailEnd/>
          </a:ln>
        </p:spPr>
        <p:txBody>
          <a:bodyPr/>
          <a:lstStyle/>
          <a:p>
            <a:endParaRPr lang="zh-CN" altLang="en-US" sz="2400"/>
          </a:p>
        </p:txBody>
      </p:sp>
      <p:sp>
        <p:nvSpPr>
          <p:cNvPr id="6150" name="Freeform 6"/>
          <p:cNvSpPr>
            <a:spLocks/>
          </p:cNvSpPr>
          <p:nvPr/>
        </p:nvSpPr>
        <p:spPr bwMode="auto">
          <a:xfrm>
            <a:off x="8407401" y="3278887"/>
            <a:ext cx="2781300" cy="670983"/>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rgbClr val="FFFDEF"/>
          </a:solidFill>
          <a:ln w="9525" cmpd="sng">
            <a:solidFill>
              <a:srgbClr val="4F5D70"/>
            </a:solidFill>
            <a:round/>
            <a:headEnd/>
            <a:tailEnd/>
          </a:ln>
        </p:spPr>
        <p:txBody>
          <a:bodyPr/>
          <a:lstStyle/>
          <a:p>
            <a:endParaRPr lang="zh-CN" altLang="en-US" sz="2400"/>
          </a:p>
        </p:txBody>
      </p:sp>
      <p:grpSp>
        <p:nvGrpSpPr>
          <p:cNvPr id="6151" name="Group 7"/>
          <p:cNvGrpSpPr>
            <a:grpSpLocks/>
          </p:cNvGrpSpPr>
          <p:nvPr/>
        </p:nvGrpSpPr>
        <p:grpSpPr bwMode="auto">
          <a:xfrm>
            <a:off x="6148917" y="3439753"/>
            <a:ext cx="203200" cy="254000"/>
            <a:chOff x="0" y="0"/>
            <a:chExt cx="96" cy="120"/>
          </a:xfrm>
        </p:grpSpPr>
        <p:sp>
          <p:nvSpPr>
            <p:cNvPr id="6152" name="Freeform 8"/>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153" name="Rectangle 9"/>
            <p:cNvSpPr>
              <a:spLocks noChangeArrowheads="1"/>
            </p:cNvSpPr>
            <p:nvPr/>
          </p:nvSpPr>
          <p:spPr bwMode="auto">
            <a:xfrm>
              <a:off x="27" y="33"/>
              <a:ext cx="4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sp>
          <p:nvSpPr>
            <p:cNvPr id="6154" name="Rectangle 10"/>
            <p:cNvSpPr>
              <a:spLocks noChangeArrowheads="1"/>
            </p:cNvSpPr>
            <p:nvPr/>
          </p:nvSpPr>
          <p:spPr bwMode="auto">
            <a:xfrm>
              <a:off x="27" y="61"/>
              <a:ext cx="27"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grpSp>
      <p:grpSp>
        <p:nvGrpSpPr>
          <p:cNvPr id="6155" name="Group 11"/>
          <p:cNvGrpSpPr>
            <a:grpSpLocks/>
          </p:cNvGrpSpPr>
          <p:nvPr/>
        </p:nvGrpSpPr>
        <p:grpSpPr bwMode="auto">
          <a:xfrm>
            <a:off x="8646585" y="3450336"/>
            <a:ext cx="247649" cy="230717"/>
            <a:chOff x="0" y="0"/>
            <a:chExt cx="117" cy="109"/>
          </a:xfrm>
          <a:solidFill>
            <a:srgbClr val="E61011"/>
          </a:solidFill>
        </p:grpSpPr>
        <p:sp>
          <p:nvSpPr>
            <p:cNvPr id="6156" name="Freeform 12"/>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solidFill>
              <a:srgbClr val="4F5D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157" name="Rectangle 13"/>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sp>
          <p:nvSpPr>
            <p:cNvPr id="6158" name="Rectangle 14"/>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grpSp>
      <p:grpSp>
        <p:nvGrpSpPr>
          <p:cNvPr id="6159" name="Group 15"/>
          <p:cNvGrpSpPr>
            <a:grpSpLocks/>
          </p:cNvGrpSpPr>
          <p:nvPr/>
        </p:nvGrpSpPr>
        <p:grpSpPr bwMode="auto">
          <a:xfrm>
            <a:off x="3695700" y="3441870"/>
            <a:ext cx="247651" cy="249767"/>
            <a:chOff x="0" y="0"/>
            <a:chExt cx="117" cy="118"/>
          </a:xfrm>
          <a:solidFill>
            <a:srgbClr val="4F5D70"/>
          </a:solidFill>
        </p:grpSpPr>
        <p:sp>
          <p:nvSpPr>
            <p:cNvPr id="6160" name="Freeform 16"/>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161" name="Rectangle 17"/>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sp>
          <p:nvSpPr>
            <p:cNvPr id="6162" name="Rectangle 18"/>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grpSp>
      <p:grpSp>
        <p:nvGrpSpPr>
          <p:cNvPr id="6163" name="Group 19"/>
          <p:cNvGrpSpPr>
            <a:grpSpLocks/>
          </p:cNvGrpSpPr>
          <p:nvPr/>
        </p:nvGrpSpPr>
        <p:grpSpPr bwMode="auto">
          <a:xfrm>
            <a:off x="1200152" y="3439753"/>
            <a:ext cx="222249" cy="254000"/>
            <a:chOff x="0" y="0"/>
            <a:chExt cx="105" cy="120"/>
          </a:xfrm>
        </p:grpSpPr>
        <p:sp>
          <p:nvSpPr>
            <p:cNvPr id="6164" name="Freeform 20"/>
            <p:cNvSpPr>
              <a:spLocks/>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165" name="Freeform 21"/>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6166" name="Text Box 22"/>
          <p:cNvSpPr txBox="1">
            <a:spLocks noChangeArrowheads="1"/>
          </p:cNvSpPr>
          <p:nvPr/>
        </p:nvSpPr>
        <p:spPr bwMode="auto">
          <a:xfrm>
            <a:off x="1488018" y="3422821"/>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点击添加标题</a:t>
            </a:r>
            <a:endParaRPr lang="zh-CN" altLang="zh-CN" sz="1600" dirty="0">
              <a:solidFill>
                <a:schemeClr val="bg1"/>
              </a:solidFill>
              <a:latin typeface="微软雅黑 Light" panose="020B0502040204020203" pitchFamily="34" charset="-122"/>
              <a:ea typeface="微软雅黑 Light" panose="020B0502040204020203" pitchFamily="34" charset="-122"/>
            </a:endParaRPr>
          </a:p>
        </p:txBody>
      </p:sp>
      <p:sp>
        <p:nvSpPr>
          <p:cNvPr id="6167" name="Text Box 23"/>
          <p:cNvSpPr txBox="1">
            <a:spLocks noChangeArrowheads="1"/>
          </p:cNvSpPr>
          <p:nvPr/>
        </p:nvSpPr>
        <p:spPr bwMode="auto">
          <a:xfrm>
            <a:off x="4002618" y="3422821"/>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rgbClr val="4F5D70"/>
                </a:solidFill>
                <a:latin typeface="微软雅黑 Light" panose="020B0502040204020203" pitchFamily="34" charset="-122"/>
                <a:ea typeface="微软雅黑 Light" panose="020B0502040204020203" pitchFamily="34" charset="-122"/>
              </a:rPr>
              <a:t>点击添加标题</a:t>
            </a:r>
            <a:endParaRPr lang="zh-CN" altLang="zh-CN" sz="1600" dirty="0">
              <a:solidFill>
                <a:srgbClr val="4F5D70"/>
              </a:solidFill>
              <a:latin typeface="微软雅黑 Light" panose="020B0502040204020203" pitchFamily="34" charset="-122"/>
              <a:ea typeface="微软雅黑 Light" panose="020B0502040204020203" pitchFamily="34" charset="-122"/>
            </a:endParaRPr>
          </a:p>
        </p:txBody>
      </p:sp>
      <p:sp>
        <p:nvSpPr>
          <p:cNvPr id="6168" name="Text Box 24"/>
          <p:cNvSpPr txBox="1">
            <a:spLocks noChangeArrowheads="1"/>
          </p:cNvSpPr>
          <p:nvPr/>
        </p:nvSpPr>
        <p:spPr bwMode="auto">
          <a:xfrm>
            <a:off x="6449485" y="3422821"/>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点击添加标题</a:t>
            </a:r>
            <a:endParaRPr lang="zh-CN" altLang="zh-CN" sz="1600" dirty="0">
              <a:solidFill>
                <a:schemeClr val="bg1"/>
              </a:solidFill>
              <a:latin typeface="微软雅黑 Light" panose="020B0502040204020203" pitchFamily="34" charset="-122"/>
              <a:ea typeface="微软雅黑 Light" panose="020B0502040204020203" pitchFamily="34" charset="-122"/>
            </a:endParaRPr>
          </a:p>
        </p:txBody>
      </p:sp>
      <p:sp>
        <p:nvSpPr>
          <p:cNvPr id="6169" name="Text Box 25"/>
          <p:cNvSpPr txBox="1">
            <a:spLocks noChangeArrowheads="1"/>
          </p:cNvSpPr>
          <p:nvPr/>
        </p:nvSpPr>
        <p:spPr bwMode="auto">
          <a:xfrm>
            <a:off x="8989485" y="3422821"/>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rgbClr val="4F5D70"/>
                </a:solidFill>
                <a:latin typeface="微软雅黑 Light" panose="020B0502040204020203" pitchFamily="34" charset="-122"/>
                <a:ea typeface="微软雅黑 Light" panose="020B0502040204020203" pitchFamily="34" charset="-122"/>
              </a:rPr>
              <a:t>点击添加标题</a:t>
            </a:r>
            <a:endParaRPr lang="zh-CN" altLang="zh-CN" sz="1600" dirty="0">
              <a:solidFill>
                <a:srgbClr val="4F5D70"/>
              </a:solidFill>
              <a:latin typeface="微软雅黑 Light" panose="020B0502040204020203" pitchFamily="34" charset="-122"/>
              <a:ea typeface="微软雅黑 Light" panose="020B0502040204020203" pitchFamily="34" charset="-122"/>
            </a:endParaRPr>
          </a:p>
        </p:txBody>
      </p:sp>
      <p:sp>
        <p:nvSpPr>
          <p:cNvPr id="6174" name="Text Box 30"/>
          <p:cNvSpPr txBox="1">
            <a:spLocks noChangeArrowheads="1"/>
          </p:cNvSpPr>
          <p:nvPr/>
        </p:nvSpPr>
        <p:spPr bwMode="auto">
          <a:xfrm>
            <a:off x="1811867" y="4153070"/>
            <a:ext cx="80021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800" dirty="0">
                <a:solidFill>
                  <a:srgbClr val="ED5858"/>
                </a:solidFill>
                <a:latin typeface="+mn-ea"/>
              </a:rPr>
              <a:t>01</a:t>
            </a:r>
          </a:p>
        </p:txBody>
      </p:sp>
      <p:sp>
        <p:nvSpPr>
          <p:cNvPr id="6175" name="Text Box 31"/>
          <p:cNvSpPr txBox="1">
            <a:spLocks noChangeArrowheads="1"/>
          </p:cNvSpPr>
          <p:nvPr/>
        </p:nvSpPr>
        <p:spPr bwMode="auto">
          <a:xfrm>
            <a:off x="6745818" y="4153070"/>
            <a:ext cx="8098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800" dirty="0">
                <a:solidFill>
                  <a:srgbClr val="ED5858"/>
                </a:solidFill>
              </a:rPr>
              <a:t>03</a:t>
            </a:r>
          </a:p>
        </p:txBody>
      </p:sp>
      <p:sp>
        <p:nvSpPr>
          <p:cNvPr id="6176" name="Text Box 32"/>
          <p:cNvSpPr txBox="1">
            <a:spLocks noChangeArrowheads="1"/>
          </p:cNvSpPr>
          <p:nvPr/>
        </p:nvSpPr>
        <p:spPr bwMode="auto">
          <a:xfrm>
            <a:off x="4349751" y="2108370"/>
            <a:ext cx="8098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800" dirty="0">
                <a:solidFill>
                  <a:srgbClr val="4F5D70"/>
                </a:solidFill>
              </a:rPr>
              <a:t>02</a:t>
            </a:r>
          </a:p>
        </p:txBody>
      </p:sp>
      <p:sp>
        <p:nvSpPr>
          <p:cNvPr id="6177" name="Text Box 33"/>
          <p:cNvSpPr txBox="1">
            <a:spLocks noChangeArrowheads="1"/>
          </p:cNvSpPr>
          <p:nvPr/>
        </p:nvSpPr>
        <p:spPr bwMode="auto">
          <a:xfrm>
            <a:off x="9283701" y="2108370"/>
            <a:ext cx="8098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800" dirty="0">
                <a:solidFill>
                  <a:srgbClr val="4F5D70"/>
                </a:solidFill>
              </a:rPr>
              <a:t>04</a:t>
            </a:r>
          </a:p>
        </p:txBody>
      </p:sp>
      <p:sp>
        <p:nvSpPr>
          <p:cNvPr id="41" name="文本框 40"/>
          <p:cNvSpPr txBox="1"/>
          <p:nvPr/>
        </p:nvSpPr>
        <p:spPr>
          <a:xfrm>
            <a:off x="1080504" y="1990281"/>
            <a:ext cx="2262943" cy="105259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点击此处添加文本信息点击此处添加文本信息点击此处添加文本信息</a:t>
            </a:r>
          </a:p>
        </p:txBody>
      </p:sp>
      <p:sp>
        <p:nvSpPr>
          <p:cNvPr id="42" name="文本框 41"/>
          <p:cNvSpPr txBox="1"/>
          <p:nvPr/>
        </p:nvSpPr>
        <p:spPr>
          <a:xfrm>
            <a:off x="6019264" y="1990281"/>
            <a:ext cx="2262943" cy="105259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点击此处添加文本信息点击此处添加文本信息点击此处添加文本信息</a:t>
            </a:r>
          </a:p>
        </p:txBody>
      </p:sp>
      <p:sp>
        <p:nvSpPr>
          <p:cNvPr id="43" name="文本框 42"/>
          <p:cNvSpPr txBox="1"/>
          <p:nvPr/>
        </p:nvSpPr>
        <p:spPr>
          <a:xfrm>
            <a:off x="3579032" y="4149245"/>
            <a:ext cx="2262943" cy="105259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点击此处添加文本信息点击此处添加文本信息点击此处添加文本信息</a:t>
            </a:r>
          </a:p>
        </p:txBody>
      </p:sp>
      <p:sp>
        <p:nvSpPr>
          <p:cNvPr id="44" name="文本框 43"/>
          <p:cNvSpPr txBox="1"/>
          <p:nvPr/>
        </p:nvSpPr>
        <p:spPr>
          <a:xfrm>
            <a:off x="8557147" y="4149245"/>
            <a:ext cx="2262943" cy="105259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点击此处添加文本信息点击此处添加文本信息点击此处添加文本信息</a:t>
            </a:r>
          </a:p>
        </p:txBody>
      </p:sp>
      <p:sp>
        <p:nvSpPr>
          <p:cNvPr id="33" name="矩形 80"/>
          <p:cNvSpPr>
            <a:spLocks noChangeArrowheads="1"/>
          </p:cNvSpPr>
          <p:nvPr/>
        </p:nvSpPr>
        <p:spPr bwMode="auto">
          <a:xfrm>
            <a:off x="834952" y="355104"/>
            <a:ext cx="23391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下一步工作计划</a:t>
            </a:r>
          </a:p>
        </p:txBody>
      </p:sp>
    </p:spTree>
    <p:extLst>
      <p:ext uri="{BB962C8B-B14F-4D97-AF65-F5344CB8AC3E}">
        <p14:creationId xmlns:p14="http://schemas.microsoft.com/office/powerpoint/2010/main" val="1108311282"/>
      </p:ext>
    </p:extLst>
  </p:cSld>
  <p:clrMapOvr>
    <a:masterClrMapping/>
  </p:clrMapOv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 presetClass="entr" presetSubtype="2" fill="hold" grpId="0" nodeType="afterEffect" p14:presetBounceEnd="60000">
                                      <p:stCondLst>
                                        <p:cond delay="0"/>
                                      </p:stCondLst>
                                      <p:childTnLst>
                                        <p:set>
                                          <p:cBhvr>
                                            <p:cTn id="10" dur="1" fill="hold">
                                              <p:stCondLst>
                                                <p:cond delay="0"/>
                                              </p:stCondLst>
                                            </p:cTn>
                                            <p:tgtEl>
                                              <p:spTgt spid="6147"/>
                                            </p:tgtEl>
                                            <p:attrNameLst>
                                              <p:attrName>style.visibility</p:attrName>
                                            </p:attrNameLst>
                                          </p:cBhvr>
                                          <p:to>
                                            <p:strVal val="visible"/>
                                          </p:to>
                                        </p:set>
                                        <p:anim calcmode="lin" valueType="num" p14:bounceEnd="60000">
                                          <p:cBhvr additive="base">
                                            <p:cTn id="11" dur="750" fill="hold"/>
                                            <p:tgtEl>
                                              <p:spTgt spid="6147"/>
                                            </p:tgtEl>
                                            <p:attrNameLst>
                                              <p:attrName>ppt_x</p:attrName>
                                            </p:attrNameLst>
                                          </p:cBhvr>
                                          <p:tavLst>
                                            <p:tav tm="0">
                                              <p:val>
                                                <p:strVal val="1+#ppt_w/2"/>
                                              </p:val>
                                            </p:tav>
                                            <p:tav tm="100000">
                                              <p:val>
                                                <p:strVal val="#ppt_x"/>
                                              </p:val>
                                            </p:tav>
                                          </p:tavLst>
                                        </p:anim>
                                        <p:anim calcmode="lin" valueType="num" p14:bounceEnd="60000">
                                          <p:cBhvr additive="base">
                                            <p:cTn id="12" dur="750" fill="hold"/>
                                            <p:tgtEl>
                                              <p:spTgt spid="614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00"/>
                                      </p:stCondLst>
                                      <p:childTnLst>
                                        <p:set>
                                          <p:cBhvr>
                                            <p:cTn id="14" dur="1" fill="hold">
                                              <p:stCondLst>
                                                <p:cond delay="0"/>
                                              </p:stCondLst>
                                            </p:cTn>
                                            <p:tgtEl>
                                              <p:spTgt spid="6163"/>
                                            </p:tgtEl>
                                            <p:attrNameLst>
                                              <p:attrName>style.visibility</p:attrName>
                                            </p:attrNameLst>
                                          </p:cBhvr>
                                          <p:to>
                                            <p:strVal val="visible"/>
                                          </p:to>
                                        </p:set>
                                        <p:anim calcmode="lin" valueType="num" p14:bounceEnd="60000">
                                          <p:cBhvr additive="base">
                                            <p:cTn id="15" dur="750" fill="hold"/>
                                            <p:tgtEl>
                                              <p:spTgt spid="6163"/>
                                            </p:tgtEl>
                                            <p:attrNameLst>
                                              <p:attrName>ppt_x</p:attrName>
                                            </p:attrNameLst>
                                          </p:cBhvr>
                                          <p:tavLst>
                                            <p:tav tm="0">
                                              <p:val>
                                                <p:strVal val="1+#ppt_w/2"/>
                                              </p:val>
                                            </p:tav>
                                            <p:tav tm="100000">
                                              <p:val>
                                                <p:strVal val="#ppt_x"/>
                                              </p:val>
                                            </p:tav>
                                          </p:tavLst>
                                        </p:anim>
                                        <p:anim calcmode="lin" valueType="num" p14:bounceEnd="60000">
                                          <p:cBhvr additive="base">
                                            <p:cTn id="16" dur="750" fill="hold"/>
                                            <p:tgtEl>
                                              <p:spTgt spid="616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0000">
                                      <p:stCondLst>
                                        <p:cond delay="300"/>
                                      </p:stCondLst>
                                      <p:childTnLst>
                                        <p:set>
                                          <p:cBhvr>
                                            <p:cTn id="18" dur="1" fill="hold">
                                              <p:stCondLst>
                                                <p:cond delay="0"/>
                                              </p:stCondLst>
                                            </p:cTn>
                                            <p:tgtEl>
                                              <p:spTgt spid="6166"/>
                                            </p:tgtEl>
                                            <p:attrNameLst>
                                              <p:attrName>style.visibility</p:attrName>
                                            </p:attrNameLst>
                                          </p:cBhvr>
                                          <p:to>
                                            <p:strVal val="visible"/>
                                          </p:to>
                                        </p:set>
                                        <p:anim calcmode="lin" valueType="num" p14:bounceEnd="60000">
                                          <p:cBhvr additive="base">
                                            <p:cTn id="19" dur="750" fill="hold"/>
                                            <p:tgtEl>
                                              <p:spTgt spid="6166"/>
                                            </p:tgtEl>
                                            <p:attrNameLst>
                                              <p:attrName>ppt_x</p:attrName>
                                            </p:attrNameLst>
                                          </p:cBhvr>
                                          <p:tavLst>
                                            <p:tav tm="0">
                                              <p:val>
                                                <p:strVal val="1+#ppt_w/2"/>
                                              </p:val>
                                            </p:tav>
                                            <p:tav tm="100000">
                                              <p:val>
                                                <p:strVal val="#ppt_x"/>
                                              </p:val>
                                            </p:tav>
                                          </p:tavLst>
                                        </p:anim>
                                        <p:anim calcmode="lin" valueType="num" p14:bounceEnd="60000">
                                          <p:cBhvr additive="base">
                                            <p:cTn id="20" dur="750" fill="hold"/>
                                            <p:tgtEl>
                                              <p:spTgt spid="616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0000">
                                      <p:stCondLst>
                                        <p:cond delay="400"/>
                                      </p:stCondLst>
                                      <p:childTnLst>
                                        <p:set>
                                          <p:cBhvr>
                                            <p:cTn id="22" dur="1" fill="hold">
                                              <p:stCondLst>
                                                <p:cond delay="0"/>
                                              </p:stCondLst>
                                            </p:cTn>
                                            <p:tgtEl>
                                              <p:spTgt spid="6174"/>
                                            </p:tgtEl>
                                            <p:attrNameLst>
                                              <p:attrName>style.visibility</p:attrName>
                                            </p:attrNameLst>
                                          </p:cBhvr>
                                          <p:to>
                                            <p:strVal val="visible"/>
                                          </p:to>
                                        </p:set>
                                        <p:anim calcmode="lin" valueType="num" p14:bounceEnd="60000">
                                          <p:cBhvr additive="base">
                                            <p:cTn id="23" dur="750" fill="hold"/>
                                            <p:tgtEl>
                                              <p:spTgt spid="6174"/>
                                            </p:tgtEl>
                                            <p:attrNameLst>
                                              <p:attrName>ppt_x</p:attrName>
                                            </p:attrNameLst>
                                          </p:cBhvr>
                                          <p:tavLst>
                                            <p:tav tm="0">
                                              <p:val>
                                                <p:strVal val="1+#ppt_w/2"/>
                                              </p:val>
                                            </p:tav>
                                            <p:tav tm="100000">
                                              <p:val>
                                                <p:strVal val="#ppt_x"/>
                                              </p:val>
                                            </p:tav>
                                          </p:tavLst>
                                        </p:anim>
                                        <p:anim calcmode="lin" valueType="num" p14:bounceEnd="60000">
                                          <p:cBhvr additive="base">
                                            <p:cTn id="24" dur="750" fill="hold"/>
                                            <p:tgtEl>
                                              <p:spTgt spid="617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60000">
                                      <p:stCondLst>
                                        <p:cond delay="1100"/>
                                      </p:stCondLst>
                                      <p:childTnLst>
                                        <p:set>
                                          <p:cBhvr>
                                            <p:cTn id="26" dur="1" fill="hold">
                                              <p:stCondLst>
                                                <p:cond delay="0"/>
                                              </p:stCondLst>
                                            </p:cTn>
                                            <p:tgtEl>
                                              <p:spTgt spid="6176"/>
                                            </p:tgtEl>
                                            <p:attrNameLst>
                                              <p:attrName>style.visibility</p:attrName>
                                            </p:attrNameLst>
                                          </p:cBhvr>
                                          <p:to>
                                            <p:strVal val="visible"/>
                                          </p:to>
                                        </p:set>
                                        <p:anim calcmode="lin" valueType="num" p14:bounceEnd="60000">
                                          <p:cBhvr additive="base">
                                            <p:cTn id="27" dur="750" fill="hold"/>
                                            <p:tgtEl>
                                              <p:spTgt spid="6176"/>
                                            </p:tgtEl>
                                            <p:attrNameLst>
                                              <p:attrName>ppt_x</p:attrName>
                                            </p:attrNameLst>
                                          </p:cBhvr>
                                          <p:tavLst>
                                            <p:tav tm="0">
                                              <p:val>
                                                <p:strVal val="1+#ppt_w/2"/>
                                              </p:val>
                                            </p:tav>
                                            <p:tav tm="100000">
                                              <p:val>
                                                <p:strVal val="#ppt_x"/>
                                              </p:val>
                                            </p:tav>
                                          </p:tavLst>
                                        </p:anim>
                                        <p:anim calcmode="lin" valueType="num" p14:bounceEnd="60000">
                                          <p:cBhvr additive="base">
                                            <p:cTn id="28" dur="750" fill="hold"/>
                                            <p:tgtEl>
                                              <p:spTgt spid="617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60000">
                                      <p:stCondLst>
                                        <p:cond delay="1200"/>
                                      </p:stCondLst>
                                      <p:childTnLst>
                                        <p:set>
                                          <p:cBhvr>
                                            <p:cTn id="30" dur="1" fill="hold">
                                              <p:stCondLst>
                                                <p:cond delay="0"/>
                                              </p:stCondLst>
                                            </p:cTn>
                                            <p:tgtEl>
                                              <p:spTgt spid="6148"/>
                                            </p:tgtEl>
                                            <p:attrNameLst>
                                              <p:attrName>style.visibility</p:attrName>
                                            </p:attrNameLst>
                                          </p:cBhvr>
                                          <p:to>
                                            <p:strVal val="visible"/>
                                          </p:to>
                                        </p:set>
                                        <p:anim calcmode="lin" valueType="num" p14:bounceEnd="60000">
                                          <p:cBhvr additive="base">
                                            <p:cTn id="31" dur="750" fill="hold"/>
                                            <p:tgtEl>
                                              <p:spTgt spid="6148"/>
                                            </p:tgtEl>
                                            <p:attrNameLst>
                                              <p:attrName>ppt_x</p:attrName>
                                            </p:attrNameLst>
                                          </p:cBhvr>
                                          <p:tavLst>
                                            <p:tav tm="0">
                                              <p:val>
                                                <p:strVal val="1+#ppt_w/2"/>
                                              </p:val>
                                            </p:tav>
                                            <p:tav tm="100000">
                                              <p:val>
                                                <p:strVal val="#ppt_x"/>
                                              </p:val>
                                            </p:tav>
                                          </p:tavLst>
                                        </p:anim>
                                        <p:anim calcmode="lin" valueType="num" p14:bounceEnd="60000">
                                          <p:cBhvr additive="base">
                                            <p:cTn id="32" dur="750" fill="hold"/>
                                            <p:tgtEl>
                                              <p:spTgt spid="614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60000">
                                      <p:stCondLst>
                                        <p:cond delay="1300"/>
                                      </p:stCondLst>
                                      <p:childTnLst>
                                        <p:set>
                                          <p:cBhvr>
                                            <p:cTn id="34" dur="1" fill="hold">
                                              <p:stCondLst>
                                                <p:cond delay="0"/>
                                              </p:stCondLst>
                                            </p:cTn>
                                            <p:tgtEl>
                                              <p:spTgt spid="6159"/>
                                            </p:tgtEl>
                                            <p:attrNameLst>
                                              <p:attrName>style.visibility</p:attrName>
                                            </p:attrNameLst>
                                          </p:cBhvr>
                                          <p:to>
                                            <p:strVal val="visible"/>
                                          </p:to>
                                        </p:set>
                                        <p:anim calcmode="lin" valueType="num" p14:bounceEnd="60000">
                                          <p:cBhvr additive="base">
                                            <p:cTn id="35" dur="750" fill="hold"/>
                                            <p:tgtEl>
                                              <p:spTgt spid="6159"/>
                                            </p:tgtEl>
                                            <p:attrNameLst>
                                              <p:attrName>ppt_x</p:attrName>
                                            </p:attrNameLst>
                                          </p:cBhvr>
                                          <p:tavLst>
                                            <p:tav tm="0">
                                              <p:val>
                                                <p:strVal val="1+#ppt_w/2"/>
                                              </p:val>
                                            </p:tav>
                                            <p:tav tm="100000">
                                              <p:val>
                                                <p:strVal val="#ppt_x"/>
                                              </p:val>
                                            </p:tav>
                                          </p:tavLst>
                                        </p:anim>
                                        <p:anim calcmode="lin" valueType="num" p14:bounceEnd="60000">
                                          <p:cBhvr additive="base">
                                            <p:cTn id="36" dur="750" fill="hold"/>
                                            <p:tgtEl>
                                              <p:spTgt spid="615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60000">
                                      <p:stCondLst>
                                        <p:cond delay="1400"/>
                                      </p:stCondLst>
                                      <p:childTnLst>
                                        <p:set>
                                          <p:cBhvr>
                                            <p:cTn id="38" dur="1" fill="hold">
                                              <p:stCondLst>
                                                <p:cond delay="0"/>
                                              </p:stCondLst>
                                            </p:cTn>
                                            <p:tgtEl>
                                              <p:spTgt spid="6167"/>
                                            </p:tgtEl>
                                            <p:attrNameLst>
                                              <p:attrName>style.visibility</p:attrName>
                                            </p:attrNameLst>
                                          </p:cBhvr>
                                          <p:to>
                                            <p:strVal val="visible"/>
                                          </p:to>
                                        </p:set>
                                        <p:anim calcmode="lin" valueType="num" p14:bounceEnd="60000">
                                          <p:cBhvr additive="base">
                                            <p:cTn id="39" dur="750" fill="hold"/>
                                            <p:tgtEl>
                                              <p:spTgt spid="6167"/>
                                            </p:tgtEl>
                                            <p:attrNameLst>
                                              <p:attrName>ppt_x</p:attrName>
                                            </p:attrNameLst>
                                          </p:cBhvr>
                                          <p:tavLst>
                                            <p:tav tm="0">
                                              <p:val>
                                                <p:strVal val="1+#ppt_w/2"/>
                                              </p:val>
                                            </p:tav>
                                            <p:tav tm="100000">
                                              <p:val>
                                                <p:strVal val="#ppt_x"/>
                                              </p:val>
                                            </p:tav>
                                          </p:tavLst>
                                        </p:anim>
                                        <p:anim calcmode="lin" valueType="num" p14:bounceEnd="60000">
                                          <p:cBhvr additive="base">
                                            <p:cTn id="40" dur="750" fill="hold"/>
                                            <p:tgtEl>
                                              <p:spTgt spid="616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60000">
                                      <p:stCondLst>
                                        <p:cond delay="2400"/>
                                      </p:stCondLst>
                                      <p:childTnLst>
                                        <p:set>
                                          <p:cBhvr>
                                            <p:cTn id="42" dur="1" fill="hold">
                                              <p:stCondLst>
                                                <p:cond delay="0"/>
                                              </p:stCondLst>
                                            </p:cTn>
                                            <p:tgtEl>
                                              <p:spTgt spid="6149"/>
                                            </p:tgtEl>
                                            <p:attrNameLst>
                                              <p:attrName>style.visibility</p:attrName>
                                            </p:attrNameLst>
                                          </p:cBhvr>
                                          <p:to>
                                            <p:strVal val="visible"/>
                                          </p:to>
                                        </p:set>
                                        <p:anim calcmode="lin" valueType="num" p14:bounceEnd="60000">
                                          <p:cBhvr additive="base">
                                            <p:cTn id="43" dur="750" fill="hold"/>
                                            <p:tgtEl>
                                              <p:spTgt spid="6149"/>
                                            </p:tgtEl>
                                            <p:attrNameLst>
                                              <p:attrName>ppt_x</p:attrName>
                                            </p:attrNameLst>
                                          </p:cBhvr>
                                          <p:tavLst>
                                            <p:tav tm="0">
                                              <p:val>
                                                <p:strVal val="1+#ppt_w/2"/>
                                              </p:val>
                                            </p:tav>
                                            <p:tav tm="100000">
                                              <p:val>
                                                <p:strVal val="#ppt_x"/>
                                              </p:val>
                                            </p:tav>
                                          </p:tavLst>
                                        </p:anim>
                                        <p:anim calcmode="lin" valueType="num" p14:bounceEnd="60000">
                                          <p:cBhvr additive="base">
                                            <p:cTn id="44" dur="750" fill="hold"/>
                                            <p:tgtEl>
                                              <p:spTgt spid="6149"/>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14:presetBounceEnd="60000">
                                      <p:stCondLst>
                                        <p:cond delay="2500"/>
                                      </p:stCondLst>
                                      <p:childTnLst>
                                        <p:set>
                                          <p:cBhvr>
                                            <p:cTn id="46" dur="1" fill="hold">
                                              <p:stCondLst>
                                                <p:cond delay="0"/>
                                              </p:stCondLst>
                                            </p:cTn>
                                            <p:tgtEl>
                                              <p:spTgt spid="6151"/>
                                            </p:tgtEl>
                                            <p:attrNameLst>
                                              <p:attrName>style.visibility</p:attrName>
                                            </p:attrNameLst>
                                          </p:cBhvr>
                                          <p:to>
                                            <p:strVal val="visible"/>
                                          </p:to>
                                        </p:set>
                                        <p:anim calcmode="lin" valueType="num" p14:bounceEnd="60000">
                                          <p:cBhvr additive="base">
                                            <p:cTn id="47" dur="750" fill="hold"/>
                                            <p:tgtEl>
                                              <p:spTgt spid="6151"/>
                                            </p:tgtEl>
                                            <p:attrNameLst>
                                              <p:attrName>ppt_x</p:attrName>
                                            </p:attrNameLst>
                                          </p:cBhvr>
                                          <p:tavLst>
                                            <p:tav tm="0">
                                              <p:val>
                                                <p:strVal val="1+#ppt_w/2"/>
                                              </p:val>
                                            </p:tav>
                                            <p:tav tm="100000">
                                              <p:val>
                                                <p:strVal val="#ppt_x"/>
                                              </p:val>
                                            </p:tav>
                                          </p:tavLst>
                                        </p:anim>
                                        <p:anim calcmode="lin" valueType="num" p14:bounceEnd="60000">
                                          <p:cBhvr additive="base">
                                            <p:cTn id="48" dur="750" fill="hold"/>
                                            <p:tgtEl>
                                              <p:spTgt spid="615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60000">
                                      <p:stCondLst>
                                        <p:cond delay="2600"/>
                                      </p:stCondLst>
                                      <p:childTnLst>
                                        <p:set>
                                          <p:cBhvr>
                                            <p:cTn id="50" dur="1" fill="hold">
                                              <p:stCondLst>
                                                <p:cond delay="0"/>
                                              </p:stCondLst>
                                            </p:cTn>
                                            <p:tgtEl>
                                              <p:spTgt spid="6168"/>
                                            </p:tgtEl>
                                            <p:attrNameLst>
                                              <p:attrName>style.visibility</p:attrName>
                                            </p:attrNameLst>
                                          </p:cBhvr>
                                          <p:to>
                                            <p:strVal val="visible"/>
                                          </p:to>
                                        </p:set>
                                        <p:anim calcmode="lin" valueType="num" p14:bounceEnd="60000">
                                          <p:cBhvr additive="base">
                                            <p:cTn id="51" dur="750" fill="hold"/>
                                            <p:tgtEl>
                                              <p:spTgt spid="6168"/>
                                            </p:tgtEl>
                                            <p:attrNameLst>
                                              <p:attrName>ppt_x</p:attrName>
                                            </p:attrNameLst>
                                          </p:cBhvr>
                                          <p:tavLst>
                                            <p:tav tm="0">
                                              <p:val>
                                                <p:strVal val="1+#ppt_w/2"/>
                                              </p:val>
                                            </p:tav>
                                            <p:tav tm="100000">
                                              <p:val>
                                                <p:strVal val="#ppt_x"/>
                                              </p:val>
                                            </p:tav>
                                          </p:tavLst>
                                        </p:anim>
                                        <p:anim calcmode="lin" valueType="num" p14:bounceEnd="60000">
                                          <p:cBhvr additive="base">
                                            <p:cTn id="52" dur="750" fill="hold"/>
                                            <p:tgtEl>
                                              <p:spTgt spid="6168"/>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60000">
                                      <p:stCondLst>
                                        <p:cond delay="2700"/>
                                      </p:stCondLst>
                                      <p:childTnLst>
                                        <p:set>
                                          <p:cBhvr>
                                            <p:cTn id="54" dur="1" fill="hold">
                                              <p:stCondLst>
                                                <p:cond delay="0"/>
                                              </p:stCondLst>
                                            </p:cTn>
                                            <p:tgtEl>
                                              <p:spTgt spid="6175"/>
                                            </p:tgtEl>
                                            <p:attrNameLst>
                                              <p:attrName>style.visibility</p:attrName>
                                            </p:attrNameLst>
                                          </p:cBhvr>
                                          <p:to>
                                            <p:strVal val="visible"/>
                                          </p:to>
                                        </p:set>
                                        <p:anim calcmode="lin" valueType="num" p14:bounceEnd="60000">
                                          <p:cBhvr additive="base">
                                            <p:cTn id="55" dur="750" fill="hold"/>
                                            <p:tgtEl>
                                              <p:spTgt spid="6175"/>
                                            </p:tgtEl>
                                            <p:attrNameLst>
                                              <p:attrName>ppt_x</p:attrName>
                                            </p:attrNameLst>
                                          </p:cBhvr>
                                          <p:tavLst>
                                            <p:tav tm="0">
                                              <p:val>
                                                <p:strVal val="1+#ppt_w/2"/>
                                              </p:val>
                                            </p:tav>
                                            <p:tav tm="100000">
                                              <p:val>
                                                <p:strVal val="#ppt_x"/>
                                              </p:val>
                                            </p:tav>
                                          </p:tavLst>
                                        </p:anim>
                                        <p:anim calcmode="lin" valueType="num" p14:bounceEnd="60000">
                                          <p:cBhvr additive="base">
                                            <p:cTn id="56" dur="750" fill="hold"/>
                                            <p:tgtEl>
                                              <p:spTgt spid="6175"/>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60000">
                                      <p:stCondLst>
                                        <p:cond delay="3400"/>
                                      </p:stCondLst>
                                      <p:childTnLst>
                                        <p:set>
                                          <p:cBhvr>
                                            <p:cTn id="58" dur="1" fill="hold">
                                              <p:stCondLst>
                                                <p:cond delay="0"/>
                                              </p:stCondLst>
                                            </p:cTn>
                                            <p:tgtEl>
                                              <p:spTgt spid="6177"/>
                                            </p:tgtEl>
                                            <p:attrNameLst>
                                              <p:attrName>style.visibility</p:attrName>
                                            </p:attrNameLst>
                                          </p:cBhvr>
                                          <p:to>
                                            <p:strVal val="visible"/>
                                          </p:to>
                                        </p:set>
                                        <p:anim calcmode="lin" valueType="num" p14:bounceEnd="60000">
                                          <p:cBhvr additive="base">
                                            <p:cTn id="59" dur="750" fill="hold"/>
                                            <p:tgtEl>
                                              <p:spTgt spid="6177"/>
                                            </p:tgtEl>
                                            <p:attrNameLst>
                                              <p:attrName>ppt_x</p:attrName>
                                            </p:attrNameLst>
                                          </p:cBhvr>
                                          <p:tavLst>
                                            <p:tav tm="0">
                                              <p:val>
                                                <p:strVal val="1+#ppt_w/2"/>
                                              </p:val>
                                            </p:tav>
                                            <p:tav tm="100000">
                                              <p:val>
                                                <p:strVal val="#ppt_x"/>
                                              </p:val>
                                            </p:tav>
                                          </p:tavLst>
                                        </p:anim>
                                        <p:anim calcmode="lin" valueType="num" p14:bounceEnd="60000">
                                          <p:cBhvr additive="base">
                                            <p:cTn id="60" dur="750" fill="hold"/>
                                            <p:tgtEl>
                                              <p:spTgt spid="6177"/>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60000">
                                      <p:stCondLst>
                                        <p:cond delay="3500"/>
                                      </p:stCondLst>
                                      <p:childTnLst>
                                        <p:set>
                                          <p:cBhvr>
                                            <p:cTn id="62" dur="1" fill="hold">
                                              <p:stCondLst>
                                                <p:cond delay="0"/>
                                              </p:stCondLst>
                                            </p:cTn>
                                            <p:tgtEl>
                                              <p:spTgt spid="6150"/>
                                            </p:tgtEl>
                                            <p:attrNameLst>
                                              <p:attrName>style.visibility</p:attrName>
                                            </p:attrNameLst>
                                          </p:cBhvr>
                                          <p:to>
                                            <p:strVal val="visible"/>
                                          </p:to>
                                        </p:set>
                                        <p:anim calcmode="lin" valueType="num" p14:bounceEnd="60000">
                                          <p:cBhvr additive="base">
                                            <p:cTn id="63" dur="750" fill="hold"/>
                                            <p:tgtEl>
                                              <p:spTgt spid="6150"/>
                                            </p:tgtEl>
                                            <p:attrNameLst>
                                              <p:attrName>ppt_x</p:attrName>
                                            </p:attrNameLst>
                                          </p:cBhvr>
                                          <p:tavLst>
                                            <p:tav tm="0">
                                              <p:val>
                                                <p:strVal val="1+#ppt_w/2"/>
                                              </p:val>
                                            </p:tav>
                                            <p:tav tm="100000">
                                              <p:val>
                                                <p:strVal val="#ppt_x"/>
                                              </p:val>
                                            </p:tav>
                                          </p:tavLst>
                                        </p:anim>
                                        <p:anim calcmode="lin" valueType="num" p14:bounceEnd="60000">
                                          <p:cBhvr additive="base">
                                            <p:cTn id="64" dur="750" fill="hold"/>
                                            <p:tgtEl>
                                              <p:spTgt spid="615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60000">
                                      <p:stCondLst>
                                        <p:cond delay="3600"/>
                                      </p:stCondLst>
                                      <p:childTnLst>
                                        <p:set>
                                          <p:cBhvr>
                                            <p:cTn id="66" dur="1" fill="hold">
                                              <p:stCondLst>
                                                <p:cond delay="0"/>
                                              </p:stCondLst>
                                            </p:cTn>
                                            <p:tgtEl>
                                              <p:spTgt spid="6155"/>
                                            </p:tgtEl>
                                            <p:attrNameLst>
                                              <p:attrName>style.visibility</p:attrName>
                                            </p:attrNameLst>
                                          </p:cBhvr>
                                          <p:to>
                                            <p:strVal val="visible"/>
                                          </p:to>
                                        </p:set>
                                        <p:anim calcmode="lin" valueType="num" p14:bounceEnd="60000">
                                          <p:cBhvr additive="base">
                                            <p:cTn id="67" dur="750" fill="hold"/>
                                            <p:tgtEl>
                                              <p:spTgt spid="6155"/>
                                            </p:tgtEl>
                                            <p:attrNameLst>
                                              <p:attrName>ppt_x</p:attrName>
                                            </p:attrNameLst>
                                          </p:cBhvr>
                                          <p:tavLst>
                                            <p:tav tm="0">
                                              <p:val>
                                                <p:strVal val="1+#ppt_w/2"/>
                                              </p:val>
                                            </p:tav>
                                            <p:tav tm="100000">
                                              <p:val>
                                                <p:strVal val="#ppt_x"/>
                                              </p:val>
                                            </p:tav>
                                          </p:tavLst>
                                        </p:anim>
                                        <p:anim calcmode="lin" valueType="num" p14:bounceEnd="60000">
                                          <p:cBhvr additive="base">
                                            <p:cTn id="68" dur="750" fill="hold"/>
                                            <p:tgtEl>
                                              <p:spTgt spid="6155"/>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60000">
                                      <p:stCondLst>
                                        <p:cond delay="3700"/>
                                      </p:stCondLst>
                                      <p:childTnLst>
                                        <p:set>
                                          <p:cBhvr>
                                            <p:cTn id="70" dur="1" fill="hold">
                                              <p:stCondLst>
                                                <p:cond delay="0"/>
                                              </p:stCondLst>
                                            </p:cTn>
                                            <p:tgtEl>
                                              <p:spTgt spid="6169"/>
                                            </p:tgtEl>
                                            <p:attrNameLst>
                                              <p:attrName>style.visibility</p:attrName>
                                            </p:attrNameLst>
                                          </p:cBhvr>
                                          <p:to>
                                            <p:strVal val="visible"/>
                                          </p:to>
                                        </p:set>
                                        <p:anim calcmode="lin" valueType="num" p14:bounceEnd="60000">
                                          <p:cBhvr additive="base">
                                            <p:cTn id="71" dur="750" fill="hold"/>
                                            <p:tgtEl>
                                              <p:spTgt spid="6169"/>
                                            </p:tgtEl>
                                            <p:attrNameLst>
                                              <p:attrName>ppt_x</p:attrName>
                                            </p:attrNameLst>
                                          </p:cBhvr>
                                          <p:tavLst>
                                            <p:tav tm="0">
                                              <p:val>
                                                <p:strVal val="1+#ppt_w/2"/>
                                              </p:val>
                                            </p:tav>
                                            <p:tav tm="100000">
                                              <p:val>
                                                <p:strVal val="#ppt_x"/>
                                              </p:val>
                                            </p:tav>
                                          </p:tavLst>
                                        </p:anim>
                                        <p:anim calcmode="lin" valueType="num" p14:bounceEnd="60000">
                                          <p:cBhvr additive="base">
                                            <p:cTn id="72" dur="750" fill="hold"/>
                                            <p:tgtEl>
                                              <p:spTgt spid="6169"/>
                                            </p:tgtEl>
                                            <p:attrNameLst>
                                              <p:attrName>ppt_y</p:attrName>
                                            </p:attrNameLst>
                                          </p:cBhvr>
                                          <p:tavLst>
                                            <p:tav tm="0">
                                              <p:val>
                                                <p:strVal val="#ppt_y"/>
                                              </p:val>
                                            </p:tav>
                                            <p:tav tm="100000">
                                              <p:val>
                                                <p:strVal val="#ppt_y"/>
                                              </p:val>
                                            </p:tav>
                                          </p:tavLst>
                                        </p:anim>
                                      </p:childTnLst>
                                    </p:cTn>
                                  </p:par>
                                </p:childTnLst>
                              </p:cTn>
                            </p:par>
                            <p:par>
                              <p:cTn id="73" fill="hold">
                                <p:stCondLst>
                                  <p:cond delay="4950"/>
                                </p:stCondLst>
                                <p:childTnLst>
                                  <p:par>
                                    <p:cTn id="74" presetID="47" presetClass="entr" presetSubtype="0" fill="hold" grpId="0" nodeType="after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1000"/>
                                            <p:tgtEl>
                                              <p:spTgt spid="41"/>
                                            </p:tgtEl>
                                          </p:cBhvr>
                                        </p:animEffect>
                                        <p:anim calcmode="lin" valueType="num">
                                          <p:cBhvr>
                                            <p:cTn id="77" dur="1000" fill="hold"/>
                                            <p:tgtEl>
                                              <p:spTgt spid="41"/>
                                            </p:tgtEl>
                                            <p:attrNameLst>
                                              <p:attrName>ppt_x</p:attrName>
                                            </p:attrNameLst>
                                          </p:cBhvr>
                                          <p:tavLst>
                                            <p:tav tm="0">
                                              <p:val>
                                                <p:strVal val="#ppt_x"/>
                                              </p:val>
                                            </p:tav>
                                            <p:tav tm="100000">
                                              <p:val>
                                                <p:strVal val="#ppt_x"/>
                                              </p:val>
                                            </p:tav>
                                          </p:tavLst>
                                        </p:anim>
                                        <p:anim calcmode="lin" valueType="num">
                                          <p:cBhvr>
                                            <p:cTn id="78" dur="1000" fill="hold"/>
                                            <p:tgtEl>
                                              <p:spTgt spid="41"/>
                                            </p:tgtEl>
                                            <p:attrNameLst>
                                              <p:attrName>ppt_y</p:attrName>
                                            </p:attrNameLst>
                                          </p:cBhvr>
                                          <p:tavLst>
                                            <p:tav tm="0">
                                              <p:val>
                                                <p:strVal val="#ppt_y-.1"/>
                                              </p:val>
                                            </p:tav>
                                            <p:tav tm="100000">
                                              <p:val>
                                                <p:strVal val="#ppt_y"/>
                                              </p:val>
                                            </p:tav>
                                          </p:tavLst>
                                        </p:anim>
                                      </p:childTnLst>
                                    </p:cTn>
                                  </p:par>
                                </p:childTnLst>
                              </p:cTn>
                            </p:par>
                            <p:par>
                              <p:cTn id="79" fill="hold">
                                <p:stCondLst>
                                  <p:cond delay="5950"/>
                                </p:stCondLst>
                                <p:childTnLst>
                                  <p:par>
                                    <p:cTn id="80" presetID="42" presetClass="entr" presetSubtype="0"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1000"/>
                                            <p:tgtEl>
                                              <p:spTgt spid="43"/>
                                            </p:tgtEl>
                                          </p:cBhvr>
                                        </p:animEffect>
                                        <p:anim calcmode="lin" valueType="num">
                                          <p:cBhvr>
                                            <p:cTn id="83" dur="1000" fill="hold"/>
                                            <p:tgtEl>
                                              <p:spTgt spid="43"/>
                                            </p:tgtEl>
                                            <p:attrNameLst>
                                              <p:attrName>ppt_x</p:attrName>
                                            </p:attrNameLst>
                                          </p:cBhvr>
                                          <p:tavLst>
                                            <p:tav tm="0">
                                              <p:val>
                                                <p:strVal val="#ppt_x"/>
                                              </p:val>
                                            </p:tav>
                                            <p:tav tm="100000">
                                              <p:val>
                                                <p:strVal val="#ppt_x"/>
                                              </p:val>
                                            </p:tav>
                                          </p:tavLst>
                                        </p:anim>
                                        <p:anim calcmode="lin" valueType="num">
                                          <p:cBhvr>
                                            <p:cTn id="84" dur="1000" fill="hold"/>
                                            <p:tgtEl>
                                              <p:spTgt spid="43"/>
                                            </p:tgtEl>
                                            <p:attrNameLst>
                                              <p:attrName>ppt_y</p:attrName>
                                            </p:attrNameLst>
                                          </p:cBhvr>
                                          <p:tavLst>
                                            <p:tav tm="0">
                                              <p:val>
                                                <p:strVal val="#ppt_y+.1"/>
                                              </p:val>
                                            </p:tav>
                                            <p:tav tm="100000">
                                              <p:val>
                                                <p:strVal val="#ppt_y"/>
                                              </p:val>
                                            </p:tav>
                                          </p:tavLst>
                                        </p:anim>
                                      </p:childTnLst>
                                    </p:cTn>
                                  </p:par>
                                </p:childTnLst>
                              </p:cTn>
                            </p:par>
                            <p:par>
                              <p:cTn id="85" fill="hold">
                                <p:stCondLst>
                                  <p:cond delay="6950"/>
                                </p:stCondLst>
                                <p:childTnLst>
                                  <p:par>
                                    <p:cTn id="86" presetID="47" presetClass="entr" presetSubtype="0" fill="hold" grpId="0" nodeType="after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1000"/>
                                            <p:tgtEl>
                                              <p:spTgt spid="42"/>
                                            </p:tgtEl>
                                          </p:cBhvr>
                                        </p:animEffect>
                                        <p:anim calcmode="lin" valueType="num">
                                          <p:cBhvr>
                                            <p:cTn id="89" dur="1000" fill="hold"/>
                                            <p:tgtEl>
                                              <p:spTgt spid="42"/>
                                            </p:tgtEl>
                                            <p:attrNameLst>
                                              <p:attrName>ppt_x</p:attrName>
                                            </p:attrNameLst>
                                          </p:cBhvr>
                                          <p:tavLst>
                                            <p:tav tm="0">
                                              <p:val>
                                                <p:strVal val="#ppt_x"/>
                                              </p:val>
                                            </p:tav>
                                            <p:tav tm="100000">
                                              <p:val>
                                                <p:strVal val="#ppt_x"/>
                                              </p:val>
                                            </p:tav>
                                          </p:tavLst>
                                        </p:anim>
                                        <p:anim calcmode="lin" valueType="num">
                                          <p:cBhvr>
                                            <p:cTn id="90" dur="1000" fill="hold"/>
                                            <p:tgtEl>
                                              <p:spTgt spid="42"/>
                                            </p:tgtEl>
                                            <p:attrNameLst>
                                              <p:attrName>ppt_y</p:attrName>
                                            </p:attrNameLst>
                                          </p:cBhvr>
                                          <p:tavLst>
                                            <p:tav tm="0">
                                              <p:val>
                                                <p:strVal val="#ppt_y-.1"/>
                                              </p:val>
                                            </p:tav>
                                            <p:tav tm="100000">
                                              <p:val>
                                                <p:strVal val="#ppt_y"/>
                                              </p:val>
                                            </p:tav>
                                          </p:tavLst>
                                        </p:anim>
                                      </p:childTnLst>
                                    </p:cTn>
                                  </p:par>
                                </p:childTnLst>
                              </p:cTn>
                            </p:par>
                            <p:par>
                              <p:cTn id="91" fill="hold">
                                <p:stCondLst>
                                  <p:cond delay="7950"/>
                                </p:stCondLst>
                                <p:childTnLst>
                                  <p:par>
                                    <p:cTn id="92" presetID="42" presetClass="entr" presetSubtype="0" fill="hold" grpId="0" nodeType="after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1000"/>
                                            <p:tgtEl>
                                              <p:spTgt spid="44"/>
                                            </p:tgtEl>
                                          </p:cBhvr>
                                        </p:animEffect>
                                        <p:anim calcmode="lin" valueType="num">
                                          <p:cBhvr>
                                            <p:cTn id="95" dur="1000" fill="hold"/>
                                            <p:tgtEl>
                                              <p:spTgt spid="44"/>
                                            </p:tgtEl>
                                            <p:attrNameLst>
                                              <p:attrName>ppt_x</p:attrName>
                                            </p:attrNameLst>
                                          </p:cBhvr>
                                          <p:tavLst>
                                            <p:tav tm="0">
                                              <p:val>
                                                <p:strVal val="#ppt_x"/>
                                              </p:val>
                                            </p:tav>
                                            <p:tav tm="100000">
                                              <p:val>
                                                <p:strVal val="#ppt_x"/>
                                              </p:val>
                                            </p:tav>
                                          </p:tavLst>
                                        </p:anim>
                                        <p:anim calcmode="lin" valueType="num">
                                          <p:cBhvr>
                                            <p:cTn id="9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P spid="6148" grpId="0" animBg="1"/>
          <p:bldP spid="6149" grpId="0" animBg="1"/>
          <p:bldP spid="6150" grpId="0" animBg="1"/>
          <p:bldP spid="6166" grpId="0"/>
          <p:bldP spid="6167" grpId="0"/>
          <p:bldP spid="6168" grpId="0"/>
          <p:bldP spid="6169" grpId="0"/>
          <p:bldP spid="6174" grpId="0"/>
          <p:bldP spid="6175" grpId="0"/>
          <p:bldP spid="6176" grpId="0"/>
          <p:bldP spid="6177" grpId="0"/>
          <p:bldP spid="41" grpId="0"/>
          <p:bldP spid="42" grpId="0"/>
          <p:bldP spid="43" grpId="0"/>
          <p:bldP spid="44"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6147"/>
                                            </p:tgtEl>
                                            <p:attrNameLst>
                                              <p:attrName>style.visibility</p:attrName>
                                            </p:attrNameLst>
                                          </p:cBhvr>
                                          <p:to>
                                            <p:strVal val="visible"/>
                                          </p:to>
                                        </p:set>
                                        <p:anim calcmode="lin" valueType="num">
                                          <p:cBhvr additive="base">
                                            <p:cTn id="11" dur="750" fill="hold"/>
                                            <p:tgtEl>
                                              <p:spTgt spid="6147"/>
                                            </p:tgtEl>
                                            <p:attrNameLst>
                                              <p:attrName>ppt_x</p:attrName>
                                            </p:attrNameLst>
                                          </p:cBhvr>
                                          <p:tavLst>
                                            <p:tav tm="0">
                                              <p:val>
                                                <p:strVal val="1+#ppt_w/2"/>
                                              </p:val>
                                            </p:tav>
                                            <p:tav tm="100000">
                                              <p:val>
                                                <p:strVal val="#ppt_x"/>
                                              </p:val>
                                            </p:tav>
                                          </p:tavLst>
                                        </p:anim>
                                        <p:anim calcmode="lin" valueType="num">
                                          <p:cBhvr additive="base">
                                            <p:cTn id="12" dur="750" fill="hold"/>
                                            <p:tgtEl>
                                              <p:spTgt spid="614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00"/>
                                      </p:stCondLst>
                                      <p:childTnLst>
                                        <p:set>
                                          <p:cBhvr>
                                            <p:cTn id="14" dur="1" fill="hold">
                                              <p:stCondLst>
                                                <p:cond delay="0"/>
                                              </p:stCondLst>
                                            </p:cTn>
                                            <p:tgtEl>
                                              <p:spTgt spid="6163"/>
                                            </p:tgtEl>
                                            <p:attrNameLst>
                                              <p:attrName>style.visibility</p:attrName>
                                            </p:attrNameLst>
                                          </p:cBhvr>
                                          <p:to>
                                            <p:strVal val="visible"/>
                                          </p:to>
                                        </p:set>
                                        <p:anim calcmode="lin" valueType="num">
                                          <p:cBhvr additive="base">
                                            <p:cTn id="15" dur="750" fill="hold"/>
                                            <p:tgtEl>
                                              <p:spTgt spid="6163"/>
                                            </p:tgtEl>
                                            <p:attrNameLst>
                                              <p:attrName>ppt_x</p:attrName>
                                            </p:attrNameLst>
                                          </p:cBhvr>
                                          <p:tavLst>
                                            <p:tav tm="0">
                                              <p:val>
                                                <p:strVal val="1+#ppt_w/2"/>
                                              </p:val>
                                            </p:tav>
                                            <p:tav tm="100000">
                                              <p:val>
                                                <p:strVal val="#ppt_x"/>
                                              </p:val>
                                            </p:tav>
                                          </p:tavLst>
                                        </p:anim>
                                        <p:anim calcmode="lin" valueType="num">
                                          <p:cBhvr additive="base">
                                            <p:cTn id="16" dur="750" fill="hold"/>
                                            <p:tgtEl>
                                              <p:spTgt spid="616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
                                      </p:stCondLst>
                                      <p:childTnLst>
                                        <p:set>
                                          <p:cBhvr>
                                            <p:cTn id="18" dur="1" fill="hold">
                                              <p:stCondLst>
                                                <p:cond delay="0"/>
                                              </p:stCondLst>
                                            </p:cTn>
                                            <p:tgtEl>
                                              <p:spTgt spid="6166"/>
                                            </p:tgtEl>
                                            <p:attrNameLst>
                                              <p:attrName>style.visibility</p:attrName>
                                            </p:attrNameLst>
                                          </p:cBhvr>
                                          <p:to>
                                            <p:strVal val="visible"/>
                                          </p:to>
                                        </p:set>
                                        <p:anim calcmode="lin" valueType="num">
                                          <p:cBhvr additive="base">
                                            <p:cTn id="19" dur="750" fill="hold"/>
                                            <p:tgtEl>
                                              <p:spTgt spid="6166"/>
                                            </p:tgtEl>
                                            <p:attrNameLst>
                                              <p:attrName>ppt_x</p:attrName>
                                            </p:attrNameLst>
                                          </p:cBhvr>
                                          <p:tavLst>
                                            <p:tav tm="0">
                                              <p:val>
                                                <p:strVal val="1+#ppt_w/2"/>
                                              </p:val>
                                            </p:tav>
                                            <p:tav tm="100000">
                                              <p:val>
                                                <p:strVal val="#ppt_x"/>
                                              </p:val>
                                            </p:tav>
                                          </p:tavLst>
                                        </p:anim>
                                        <p:anim calcmode="lin" valueType="num">
                                          <p:cBhvr additive="base">
                                            <p:cTn id="20" dur="750" fill="hold"/>
                                            <p:tgtEl>
                                              <p:spTgt spid="616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400"/>
                                      </p:stCondLst>
                                      <p:childTnLst>
                                        <p:set>
                                          <p:cBhvr>
                                            <p:cTn id="22" dur="1" fill="hold">
                                              <p:stCondLst>
                                                <p:cond delay="0"/>
                                              </p:stCondLst>
                                            </p:cTn>
                                            <p:tgtEl>
                                              <p:spTgt spid="6174"/>
                                            </p:tgtEl>
                                            <p:attrNameLst>
                                              <p:attrName>style.visibility</p:attrName>
                                            </p:attrNameLst>
                                          </p:cBhvr>
                                          <p:to>
                                            <p:strVal val="visible"/>
                                          </p:to>
                                        </p:set>
                                        <p:anim calcmode="lin" valueType="num">
                                          <p:cBhvr additive="base">
                                            <p:cTn id="23" dur="750" fill="hold"/>
                                            <p:tgtEl>
                                              <p:spTgt spid="6174"/>
                                            </p:tgtEl>
                                            <p:attrNameLst>
                                              <p:attrName>ppt_x</p:attrName>
                                            </p:attrNameLst>
                                          </p:cBhvr>
                                          <p:tavLst>
                                            <p:tav tm="0">
                                              <p:val>
                                                <p:strVal val="1+#ppt_w/2"/>
                                              </p:val>
                                            </p:tav>
                                            <p:tav tm="100000">
                                              <p:val>
                                                <p:strVal val="#ppt_x"/>
                                              </p:val>
                                            </p:tav>
                                          </p:tavLst>
                                        </p:anim>
                                        <p:anim calcmode="lin" valueType="num">
                                          <p:cBhvr additive="base">
                                            <p:cTn id="24" dur="750" fill="hold"/>
                                            <p:tgtEl>
                                              <p:spTgt spid="617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100"/>
                                      </p:stCondLst>
                                      <p:childTnLst>
                                        <p:set>
                                          <p:cBhvr>
                                            <p:cTn id="26" dur="1" fill="hold">
                                              <p:stCondLst>
                                                <p:cond delay="0"/>
                                              </p:stCondLst>
                                            </p:cTn>
                                            <p:tgtEl>
                                              <p:spTgt spid="6176"/>
                                            </p:tgtEl>
                                            <p:attrNameLst>
                                              <p:attrName>style.visibility</p:attrName>
                                            </p:attrNameLst>
                                          </p:cBhvr>
                                          <p:to>
                                            <p:strVal val="visible"/>
                                          </p:to>
                                        </p:set>
                                        <p:anim calcmode="lin" valueType="num">
                                          <p:cBhvr additive="base">
                                            <p:cTn id="27" dur="750" fill="hold"/>
                                            <p:tgtEl>
                                              <p:spTgt spid="6176"/>
                                            </p:tgtEl>
                                            <p:attrNameLst>
                                              <p:attrName>ppt_x</p:attrName>
                                            </p:attrNameLst>
                                          </p:cBhvr>
                                          <p:tavLst>
                                            <p:tav tm="0">
                                              <p:val>
                                                <p:strVal val="1+#ppt_w/2"/>
                                              </p:val>
                                            </p:tav>
                                            <p:tav tm="100000">
                                              <p:val>
                                                <p:strVal val="#ppt_x"/>
                                              </p:val>
                                            </p:tav>
                                          </p:tavLst>
                                        </p:anim>
                                        <p:anim calcmode="lin" valueType="num">
                                          <p:cBhvr additive="base">
                                            <p:cTn id="28" dur="750" fill="hold"/>
                                            <p:tgtEl>
                                              <p:spTgt spid="617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200"/>
                                      </p:stCondLst>
                                      <p:childTnLst>
                                        <p:set>
                                          <p:cBhvr>
                                            <p:cTn id="30" dur="1" fill="hold">
                                              <p:stCondLst>
                                                <p:cond delay="0"/>
                                              </p:stCondLst>
                                            </p:cTn>
                                            <p:tgtEl>
                                              <p:spTgt spid="6148"/>
                                            </p:tgtEl>
                                            <p:attrNameLst>
                                              <p:attrName>style.visibility</p:attrName>
                                            </p:attrNameLst>
                                          </p:cBhvr>
                                          <p:to>
                                            <p:strVal val="visible"/>
                                          </p:to>
                                        </p:set>
                                        <p:anim calcmode="lin" valueType="num">
                                          <p:cBhvr additive="base">
                                            <p:cTn id="31" dur="750" fill="hold"/>
                                            <p:tgtEl>
                                              <p:spTgt spid="6148"/>
                                            </p:tgtEl>
                                            <p:attrNameLst>
                                              <p:attrName>ppt_x</p:attrName>
                                            </p:attrNameLst>
                                          </p:cBhvr>
                                          <p:tavLst>
                                            <p:tav tm="0">
                                              <p:val>
                                                <p:strVal val="1+#ppt_w/2"/>
                                              </p:val>
                                            </p:tav>
                                            <p:tav tm="100000">
                                              <p:val>
                                                <p:strVal val="#ppt_x"/>
                                              </p:val>
                                            </p:tav>
                                          </p:tavLst>
                                        </p:anim>
                                        <p:anim calcmode="lin" valueType="num">
                                          <p:cBhvr additive="base">
                                            <p:cTn id="32" dur="750" fill="hold"/>
                                            <p:tgtEl>
                                              <p:spTgt spid="614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300"/>
                                      </p:stCondLst>
                                      <p:childTnLst>
                                        <p:set>
                                          <p:cBhvr>
                                            <p:cTn id="34" dur="1" fill="hold">
                                              <p:stCondLst>
                                                <p:cond delay="0"/>
                                              </p:stCondLst>
                                            </p:cTn>
                                            <p:tgtEl>
                                              <p:spTgt spid="6159"/>
                                            </p:tgtEl>
                                            <p:attrNameLst>
                                              <p:attrName>style.visibility</p:attrName>
                                            </p:attrNameLst>
                                          </p:cBhvr>
                                          <p:to>
                                            <p:strVal val="visible"/>
                                          </p:to>
                                        </p:set>
                                        <p:anim calcmode="lin" valueType="num">
                                          <p:cBhvr additive="base">
                                            <p:cTn id="35" dur="750" fill="hold"/>
                                            <p:tgtEl>
                                              <p:spTgt spid="6159"/>
                                            </p:tgtEl>
                                            <p:attrNameLst>
                                              <p:attrName>ppt_x</p:attrName>
                                            </p:attrNameLst>
                                          </p:cBhvr>
                                          <p:tavLst>
                                            <p:tav tm="0">
                                              <p:val>
                                                <p:strVal val="1+#ppt_w/2"/>
                                              </p:val>
                                            </p:tav>
                                            <p:tav tm="100000">
                                              <p:val>
                                                <p:strVal val="#ppt_x"/>
                                              </p:val>
                                            </p:tav>
                                          </p:tavLst>
                                        </p:anim>
                                        <p:anim calcmode="lin" valueType="num">
                                          <p:cBhvr additive="base">
                                            <p:cTn id="36" dur="750" fill="hold"/>
                                            <p:tgtEl>
                                              <p:spTgt spid="615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400"/>
                                      </p:stCondLst>
                                      <p:childTnLst>
                                        <p:set>
                                          <p:cBhvr>
                                            <p:cTn id="38" dur="1" fill="hold">
                                              <p:stCondLst>
                                                <p:cond delay="0"/>
                                              </p:stCondLst>
                                            </p:cTn>
                                            <p:tgtEl>
                                              <p:spTgt spid="6167"/>
                                            </p:tgtEl>
                                            <p:attrNameLst>
                                              <p:attrName>style.visibility</p:attrName>
                                            </p:attrNameLst>
                                          </p:cBhvr>
                                          <p:to>
                                            <p:strVal val="visible"/>
                                          </p:to>
                                        </p:set>
                                        <p:anim calcmode="lin" valueType="num">
                                          <p:cBhvr additive="base">
                                            <p:cTn id="39" dur="750" fill="hold"/>
                                            <p:tgtEl>
                                              <p:spTgt spid="6167"/>
                                            </p:tgtEl>
                                            <p:attrNameLst>
                                              <p:attrName>ppt_x</p:attrName>
                                            </p:attrNameLst>
                                          </p:cBhvr>
                                          <p:tavLst>
                                            <p:tav tm="0">
                                              <p:val>
                                                <p:strVal val="1+#ppt_w/2"/>
                                              </p:val>
                                            </p:tav>
                                            <p:tav tm="100000">
                                              <p:val>
                                                <p:strVal val="#ppt_x"/>
                                              </p:val>
                                            </p:tav>
                                          </p:tavLst>
                                        </p:anim>
                                        <p:anim calcmode="lin" valueType="num">
                                          <p:cBhvr additive="base">
                                            <p:cTn id="40" dur="750" fill="hold"/>
                                            <p:tgtEl>
                                              <p:spTgt spid="616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2400"/>
                                      </p:stCondLst>
                                      <p:childTnLst>
                                        <p:set>
                                          <p:cBhvr>
                                            <p:cTn id="42" dur="1" fill="hold">
                                              <p:stCondLst>
                                                <p:cond delay="0"/>
                                              </p:stCondLst>
                                            </p:cTn>
                                            <p:tgtEl>
                                              <p:spTgt spid="6149"/>
                                            </p:tgtEl>
                                            <p:attrNameLst>
                                              <p:attrName>style.visibility</p:attrName>
                                            </p:attrNameLst>
                                          </p:cBhvr>
                                          <p:to>
                                            <p:strVal val="visible"/>
                                          </p:to>
                                        </p:set>
                                        <p:anim calcmode="lin" valueType="num">
                                          <p:cBhvr additive="base">
                                            <p:cTn id="43" dur="750" fill="hold"/>
                                            <p:tgtEl>
                                              <p:spTgt spid="6149"/>
                                            </p:tgtEl>
                                            <p:attrNameLst>
                                              <p:attrName>ppt_x</p:attrName>
                                            </p:attrNameLst>
                                          </p:cBhvr>
                                          <p:tavLst>
                                            <p:tav tm="0">
                                              <p:val>
                                                <p:strVal val="1+#ppt_w/2"/>
                                              </p:val>
                                            </p:tav>
                                            <p:tav tm="100000">
                                              <p:val>
                                                <p:strVal val="#ppt_x"/>
                                              </p:val>
                                            </p:tav>
                                          </p:tavLst>
                                        </p:anim>
                                        <p:anim calcmode="lin" valueType="num">
                                          <p:cBhvr additive="base">
                                            <p:cTn id="44" dur="750" fill="hold"/>
                                            <p:tgtEl>
                                              <p:spTgt spid="6149"/>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2500"/>
                                      </p:stCondLst>
                                      <p:childTnLst>
                                        <p:set>
                                          <p:cBhvr>
                                            <p:cTn id="46" dur="1" fill="hold">
                                              <p:stCondLst>
                                                <p:cond delay="0"/>
                                              </p:stCondLst>
                                            </p:cTn>
                                            <p:tgtEl>
                                              <p:spTgt spid="6151"/>
                                            </p:tgtEl>
                                            <p:attrNameLst>
                                              <p:attrName>style.visibility</p:attrName>
                                            </p:attrNameLst>
                                          </p:cBhvr>
                                          <p:to>
                                            <p:strVal val="visible"/>
                                          </p:to>
                                        </p:set>
                                        <p:anim calcmode="lin" valueType="num">
                                          <p:cBhvr additive="base">
                                            <p:cTn id="47" dur="750" fill="hold"/>
                                            <p:tgtEl>
                                              <p:spTgt spid="6151"/>
                                            </p:tgtEl>
                                            <p:attrNameLst>
                                              <p:attrName>ppt_x</p:attrName>
                                            </p:attrNameLst>
                                          </p:cBhvr>
                                          <p:tavLst>
                                            <p:tav tm="0">
                                              <p:val>
                                                <p:strVal val="1+#ppt_w/2"/>
                                              </p:val>
                                            </p:tav>
                                            <p:tav tm="100000">
                                              <p:val>
                                                <p:strVal val="#ppt_x"/>
                                              </p:val>
                                            </p:tav>
                                          </p:tavLst>
                                        </p:anim>
                                        <p:anim calcmode="lin" valueType="num">
                                          <p:cBhvr additive="base">
                                            <p:cTn id="48" dur="750" fill="hold"/>
                                            <p:tgtEl>
                                              <p:spTgt spid="615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2600"/>
                                      </p:stCondLst>
                                      <p:childTnLst>
                                        <p:set>
                                          <p:cBhvr>
                                            <p:cTn id="50" dur="1" fill="hold">
                                              <p:stCondLst>
                                                <p:cond delay="0"/>
                                              </p:stCondLst>
                                            </p:cTn>
                                            <p:tgtEl>
                                              <p:spTgt spid="6168"/>
                                            </p:tgtEl>
                                            <p:attrNameLst>
                                              <p:attrName>style.visibility</p:attrName>
                                            </p:attrNameLst>
                                          </p:cBhvr>
                                          <p:to>
                                            <p:strVal val="visible"/>
                                          </p:to>
                                        </p:set>
                                        <p:anim calcmode="lin" valueType="num">
                                          <p:cBhvr additive="base">
                                            <p:cTn id="51" dur="750" fill="hold"/>
                                            <p:tgtEl>
                                              <p:spTgt spid="6168"/>
                                            </p:tgtEl>
                                            <p:attrNameLst>
                                              <p:attrName>ppt_x</p:attrName>
                                            </p:attrNameLst>
                                          </p:cBhvr>
                                          <p:tavLst>
                                            <p:tav tm="0">
                                              <p:val>
                                                <p:strVal val="1+#ppt_w/2"/>
                                              </p:val>
                                            </p:tav>
                                            <p:tav tm="100000">
                                              <p:val>
                                                <p:strVal val="#ppt_x"/>
                                              </p:val>
                                            </p:tav>
                                          </p:tavLst>
                                        </p:anim>
                                        <p:anim calcmode="lin" valueType="num">
                                          <p:cBhvr additive="base">
                                            <p:cTn id="52" dur="750" fill="hold"/>
                                            <p:tgtEl>
                                              <p:spTgt spid="6168"/>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2700"/>
                                      </p:stCondLst>
                                      <p:childTnLst>
                                        <p:set>
                                          <p:cBhvr>
                                            <p:cTn id="54" dur="1" fill="hold">
                                              <p:stCondLst>
                                                <p:cond delay="0"/>
                                              </p:stCondLst>
                                            </p:cTn>
                                            <p:tgtEl>
                                              <p:spTgt spid="6175"/>
                                            </p:tgtEl>
                                            <p:attrNameLst>
                                              <p:attrName>style.visibility</p:attrName>
                                            </p:attrNameLst>
                                          </p:cBhvr>
                                          <p:to>
                                            <p:strVal val="visible"/>
                                          </p:to>
                                        </p:set>
                                        <p:anim calcmode="lin" valueType="num">
                                          <p:cBhvr additive="base">
                                            <p:cTn id="55" dur="750" fill="hold"/>
                                            <p:tgtEl>
                                              <p:spTgt spid="6175"/>
                                            </p:tgtEl>
                                            <p:attrNameLst>
                                              <p:attrName>ppt_x</p:attrName>
                                            </p:attrNameLst>
                                          </p:cBhvr>
                                          <p:tavLst>
                                            <p:tav tm="0">
                                              <p:val>
                                                <p:strVal val="1+#ppt_w/2"/>
                                              </p:val>
                                            </p:tav>
                                            <p:tav tm="100000">
                                              <p:val>
                                                <p:strVal val="#ppt_x"/>
                                              </p:val>
                                            </p:tav>
                                          </p:tavLst>
                                        </p:anim>
                                        <p:anim calcmode="lin" valueType="num">
                                          <p:cBhvr additive="base">
                                            <p:cTn id="56" dur="750" fill="hold"/>
                                            <p:tgtEl>
                                              <p:spTgt spid="6175"/>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3400"/>
                                      </p:stCondLst>
                                      <p:childTnLst>
                                        <p:set>
                                          <p:cBhvr>
                                            <p:cTn id="58" dur="1" fill="hold">
                                              <p:stCondLst>
                                                <p:cond delay="0"/>
                                              </p:stCondLst>
                                            </p:cTn>
                                            <p:tgtEl>
                                              <p:spTgt spid="6177"/>
                                            </p:tgtEl>
                                            <p:attrNameLst>
                                              <p:attrName>style.visibility</p:attrName>
                                            </p:attrNameLst>
                                          </p:cBhvr>
                                          <p:to>
                                            <p:strVal val="visible"/>
                                          </p:to>
                                        </p:set>
                                        <p:anim calcmode="lin" valueType="num">
                                          <p:cBhvr additive="base">
                                            <p:cTn id="59" dur="750" fill="hold"/>
                                            <p:tgtEl>
                                              <p:spTgt spid="6177"/>
                                            </p:tgtEl>
                                            <p:attrNameLst>
                                              <p:attrName>ppt_x</p:attrName>
                                            </p:attrNameLst>
                                          </p:cBhvr>
                                          <p:tavLst>
                                            <p:tav tm="0">
                                              <p:val>
                                                <p:strVal val="1+#ppt_w/2"/>
                                              </p:val>
                                            </p:tav>
                                            <p:tav tm="100000">
                                              <p:val>
                                                <p:strVal val="#ppt_x"/>
                                              </p:val>
                                            </p:tav>
                                          </p:tavLst>
                                        </p:anim>
                                        <p:anim calcmode="lin" valueType="num">
                                          <p:cBhvr additive="base">
                                            <p:cTn id="60" dur="750" fill="hold"/>
                                            <p:tgtEl>
                                              <p:spTgt spid="6177"/>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3500"/>
                                      </p:stCondLst>
                                      <p:childTnLst>
                                        <p:set>
                                          <p:cBhvr>
                                            <p:cTn id="62" dur="1" fill="hold">
                                              <p:stCondLst>
                                                <p:cond delay="0"/>
                                              </p:stCondLst>
                                            </p:cTn>
                                            <p:tgtEl>
                                              <p:spTgt spid="6150"/>
                                            </p:tgtEl>
                                            <p:attrNameLst>
                                              <p:attrName>style.visibility</p:attrName>
                                            </p:attrNameLst>
                                          </p:cBhvr>
                                          <p:to>
                                            <p:strVal val="visible"/>
                                          </p:to>
                                        </p:set>
                                        <p:anim calcmode="lin" valueType="num">
                                          <p:cBhvr additive="base">
                                            <p:cTn id="63" dur="750" fill="hold"/>
                                            <p:tgtEl>
                                              <p:spTgt spid="6150"/>
                                            </p:tgtEl>
                                            <p:attrNameLst>
                                              <p:attrName>ppt_x</p:attrName>
                                            </p:attrNameLst>
                                          </p:cBhvr>
                                          <p:tavLst>
                                            <p:tav tm="0">
                                              <p:val>
                                                <p:strVal val="1+#ppt_w/2"/>
                                              </p:val>
                                            </p:tav>
                                            <p:tav tm="100000">
                                              <p:val>
                                                <p:strVal val="#ppt_x"/>
                                              </p:val>
                                            </p:tav>
                                          </p:tavLst>
                                        </p:anim>
                                        <p:anim calcmode="lin" valueType="num">
                                          <p:cBhvr additive="base">
                                            <p:cTn id="64" dur="750" fill="hold"/>
                                            <p:tgtEl>
                                              <p:spTgt spid="615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3600"/>
                                      </p:stCondLst>
                                      <p:childTnLst>
                                        <p:set>
                                          <p:cBhvr>
                                            <p:cTn id="66" dur="1" fill="hold">
                                              <p:stCondLst>
                                                <p:cond delay="0"/>
                                              </p:stCondLst>
                                            </p:cTn>
                                            <p:tgtEl>
                                              <p:spTgt spid="6155"/>
                                            </p:tgtEl>
                                            <p:attrNameLst>
                                              <p:attrName>style.visibility</p:attrName>
                                            </p:attrNameLst>
                                          </p:cBhvr>
                                          <p:to>
                                            <p:strVal val="visible"/>
                                          </p:to>
                                        </p:set>
                                        <p:anim calcmode="lin" valueType="num">
                                          <p:cBhvr additive="base">
                                            <p:cTn id="67" dur="750" fill="hold"/>
                                            <p:tgtEl>
                                              <p:spTgt spid="6155"/>
                                            </p:tgtEl>
                                            <p:attrNameLst>
                                              <p:attrName>ppt_x</p:attrName>
                                            </p:attrNameLst>
                                          </p:cBhvr>
                                          <p:tavLst>
                                            <p:tav tm="0">
                                              <p:val>
                                                <p:strVal val="1+#ppt_w/2"/>
                                              </p:val>
                                            </p:tav>
                                            <p:tav tm="100000">
                                              <p:val>
                                                <p:strVal val="#ppt_x"/>
                                              </p:val>
                                            </p:tav>
                                          </p:tavLst>
                                        </p:anim>
                                        <p:anim calcmode="lin" valueType="num">
                                          <p:cBhvr additive="base">
                                            <p:cTn id="68" dur="750" fill="hold"/>
                                            <p:tgtEl>
                                              <p:spTgt spid="6155"/>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3700"/>
                                      </p:stCondLst>
                                      <p:childTnLst>
                                        <p:set>
                                          <p:cBhvr>
                                            <p:cTn id="70" dur="1" fill="hold">
                                              <p:stCondLst>
                                                <p:cond delay="0"/>
                                              </p:stCondLst>
                                            </p:cTn>
                                            <p:tgtEl>
                                              <p:spTgt spid="6169"/>
                                            </p:tgtEl>
                                            <p:attrNameLst>
                                              <p:attrName>style.visibility</p:attrName>
                                            </p:attrNameLst>
                                          </p:cBhvr>
                                          <p:to>
                                            <p:strVal val="visible"/>
                                          </p:to>
                                        </p:set>
                                        <p:anim calcmode="lin" valueType="num">
                                          <p:cBhvr additive="base">
                                            <p:cTn id="71" dur="750" fill="hold"/>
                                            <p:tgtEl>
                                              <p:spTgt spid="6169"/>
                                            </p:tgtEl>
                                            <p:attrNameLst>
                                              <p:attrName>ppt_x</p:attrName>
                                            </p:attrNameLst>
                                          </p:cBhvr>
                                          <p:tavLst>
                                            <p:tav tm="0">
                                              <p:val>
                                                <p:strVal val="1+#ppt_w/2"/>
                                              </p:val>
                                            </p:tav>
                                            <p:tav tm="100000">
                                              <p:val>
                                                <p:strVal val="#ppt_x"/>
                                              </p:val>
                                            </p:tav>
                                          </p:tavLst>
                                        </p:anim>
                                        <p:anim calcmode="lin" valueType="num">
                                          <p:cBhvr additive="base">
                                            <p:cTn id="72" dur="750" fill="hold"/>
                                            <p:tgtEl>
                                              <p:spTgt spid="6169"/>
                                            </p:tgtEl>
                                            <p:attrNameLst>
                                              <p:attrName>ppt_y</p:attrName>
                                            </p:attrNameLst>
                                          </p:cBhvr>
                                          <p:tavLst>
                                            <p:tav tm="0">
                                              <p:val>
                                                <p:strVal val="#ppt_y"/>
                                              </p:val>
                                            </p:tav>
                                            <p:tav tm="100000">
                                              <p:val>
                                                <p:strVal val="#ppt_y"/>
                                              </p:val>
                                            </p:tav>
                                          </p:tavLst>
                                        </p:anim>
                                      </p:childTnLst>
                                    </p:cTn>
                                  </p:par>
                                </p:childTnLst>
                              </p:cTn>
                            </p:par>
                            <p:par>
                              <p:cTn id="73" fill="hold">
                                <p:stCondLst>
                                  <p:cond delay="4950"/>
                                </p:stCondLst>
                                <p:childTnLst>
                                  <p:par>
                                    <p:cTn id="74" presetID="47" presetClass="entr" presetSubtype="0" fill="hold" grpId="0" nodeType="after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1000"/>
                                            <p:tgtEl>
                                              <p:spTgt spid="41"/>
                                            </p:tgtEl>
                                          </p:cBhvr>
                                        </p:animEffect>
                                        <p:anim calcmode="lin" valueType="num">
                                          <p:cBhvr>
                                            <p:cTn id="77" dur="1000" fill="hold"/>
                                            <p:tgtEl>
                                              <p:spTgt spid="41"/>
                                            </p:tgtEl>
                                            <p:attrNameLst>
                                              <p:attrName>ppt_x</p:attrName>
                                            </p:attrNameLst>
                                          </p:cBhvr>
                                          <p:tavLst>
                                            <p:tav tm="0">
                                              <p:val>
                                                <p:strVal val="#ppt_x"/>
                                              </p:val>
                                            </p:tav>
                                            <p:tav tm="100000">
                                              <p:val>
                                                <p:strVal val="#ppt_x"/>
                                              </p:val>
                                            </p:tav>
                                          </p:tavLst>
                                        </p:anim>
                                        <p:anim calcmode="lin" valueType="num">
                                          <p:cBhvr>
                                            <p:cTn id="78" dur="1000" fill="hold"/>
                                            <p:tgtEl>
                                              <p:spTgt spid="41"/>
                                            </p:tgtEl>
                                            <p:attrNameLst>
                                              <p:attrName>ppt_y</p:attrName>
                                            </p:attrNameLst>
                                          </p:cBhvr>
                                          <p:tavLst>
                                            <p:tav tm="0">
                                              <p:val>
                                                <p:strVal val="#ppt_y-.1"/>
                                              </p:val>
                                            </p:tav>
                                            <p:tav tm="100000">
                                              <p:val>
                                                <p:strVal val="#ppt_y"/>
                                              </p:val>
                                            </p:tav>
                                          </p:tavLst>
                                        </p:anim>
                                      </p:childTnLst>
                                    </p:cTn>
                                  </p:par>
                                </p:childTnLst>
                              </p:cTn>
                            </p:par>
                            <p:par>
                              <p:cTn id="79" fill="hold">
                                <p:stCondLst>
                                  <p:cond delay="5950"/>
                                </p:stCondLst>
                                <p:childTnLst>
                                  <p:par>
                                    <p:cTn id="80" presetID="42" presetClass="entr" presetSubtype="0"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1000"/>
                                            <p:tgtEl>
                                              <p:spTgt spid="43"/>
                                            </p:tgtEl>
                                          </p:cBhvr>
                                        </p:animEffect>
                                        <p:anim calcmode="lin" valueType="num">
                                          <p:cBhvr>
                                            <p:cTn id="83" dur="1000" fill="hold"/>
                                            <p:tgtEl>
                                              <p:spTgt spid="43"/>
                                            </p:tgtEl>
                                            <p:attrNameLst>
                                              <p:attrName>ppt_x</p:attrName>
                                            </p:attrNameLst>
                                          </p:cBhvr>
                                          <p:tavLst>
                                            <p:tav tm="0">
                                              <p:val>
                                                <p:strVal val="#ppt_x"/>
                                              </p:val>
                                            </p:tav>
                                            <p:tav tm="100000">
                                              <p:val>
                                                <p:strVal val="#ppt_x"/>
                                              </p:val>
                                            </p:tav>
                                          </p:tavLst>
                                        </p:anim>
                                        <p:anim calcmode="lin" valueType="num">
                                          <p:cBhvr>
                                            <p:cTn id="84" dur="1000" fill="hold"/>
                                            <p:tgtEl>
                                              <p:spTgt spid="43"/>
                                            </p:tgtEl>
                                            <p:attrNameLst>
                                              <p:attrName>ppt_y</p:attrName>
                                            </p:attrNameLst>
                                          </p:cBhvr>
                                          <p:tavLst>
                                            <p:tav tm="0">
                                              <p:val>
                                                <p:strVal val="#ppt_y+.1"/>
                                              </p:val>
                                            </p:tav>
                                            <p:tav tm="100000">
                                              <p:val>
                                                <p:strVal val="#ppt_y"/>
                                              </p:val>
                                            </p:tav>
                                          </p:tavLst>
                                        </p:anim>
                                      </p:childTnLst>
                                    </p:cTn>
                                  </p:par>
                                </p:childTnLst>
                              </p:cTn>
                            </p:par>
                            <p:par>
                              <p:cTn id="85" fill="hold">
                                <p:stCondLst>
                                  <p:cond delay="6950"/>
                                </p:stCondLst>
                                <p:childTnLst>
                                  <p:par>
                                    <p:cTn id="86" presetID="47" presetClass="entr" presetSubtype="0" fill="hold" grpId="0" nodeType="after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1000"/>
                                            <p:tgtEl>
                                              <p:spTgt spid="42"/>
                                            </p:tgtEl>
                                          </p:cBhvr>
                                        </p:animEffect>
                                        <p:anim calcmode="lin" valueType="num">
                                          <p:cBhvr>
                                            <p:cTn id="89" dur="1000" fill="hold"/>
                                            <p:tgtEl>
                                              <p:spTgt spid="42"/>
                                            </p:tgtEl>
                                            <p:attrNameLst>
                                              <p:attrName>ppt_x</p:attrName>
                                            </p:attrNameLst>
                                          </p:cBhvr>
                                          <p:tavLst>
                                            <p:tav tm="0">
                                              <p:val>
                                                <p:strVal val="#ppt_x"/>
                                              </p:val>
                                            </p:tav>
                                            <p:tav tm="100000">
                                              <p:val>
                                                <p:strVal val="#ppt_x"/>
                                              </p:val>
                                            </p:tav>
                                          </p:tavLst>
                                        </p:anim>
                                        <p:anim calcmode="lin" valueType="num">
                                          <p:cBhvr>
                                            <p:cTn id="90" dur="1000" fill="hold"/>
                                            <p:tgtEl>
                                              <p:spTgt spid="42"/>
                                            </p:tgtEl>
                                            <p:attrNameLst>
                                              <p:attrName>ppt_y</p:attrName>
                                            </p:attrNameLst>
                                          </p:cBhvr>
                                          <p:tavLst>
                                            <p:tav tm="0">
                                              <p:val>
                                                <p:strVal val="#ppt_y-.1"/>
                                              </p:val>
                                            </p:tav>
                                            <p:tav tm="100000">
                                              <p:val>
                                                <p:strVal val="#ppt_y"/>
                                              </p:val>
                                            </p:tav>
                                          </p:tavLst>
                                        </p:anim>
                                      </p:childTnLst>
                                    </p:cTn>
                                  </p:par>
                                </p:childTnLst>
                              </p:cTn>
                            </p:par>
                            <p:par>
                              <p:cTn id="91" fill="hold">
                                <p:stCondLst>
                                  <p:cond delay="7950"/>
                                </p:stCondLst>
                                <p:childTnLst>
                                  <p:par>
                                    <p:cTn id="92" presetID="42" presetClass="entr" presetSubtype="0" fill="hold" grpId="0" nodeType="after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1000"/>
                                            <p:tgtEl>
                                              <p:spTgt spid="44"/>
                                            </p:tgtEl>
                                          </p:cBhvr>
                                        </p:animEffect>
                                        <p:anim calcmode="lin" valueType="num">
                                          <p:cBhvr>
                                            <p:cTn id="95" dur="1000" fill="hold"/>
                                            <p:tgtEl>
                                              <p:spTgt spid="44"/>
                                            </p:tgtEl>
                                            <p:attrNameLst>
                                              <p:attrName>ppt_x</p:attrName>
                                            </p:attrNameLst>
                                          </p:cBhvr>
                                          <p:tavLst>
                                            <p:tav tm="0">
                                              <p:val>
                                                <p:strVal val="#ppt_x"/>
                                              </p:val>
                                            </p:tav>
                                            <p:tav tm="100000">
                                              <p:val>
                                                <p:strVal val="#ppt_x"/>
                                              </p:val>
                                            </p:tav>
                                          </p:tavLst>
                                        </p:anim>
                                        <p:anim calcmode="lin" valueType="num">
                                          <p:cBhvr>
                                            <p:cTn id="9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P spid="6148" grpId="0" animBg="1"/>
          <p:bldP spid="6149" grpId="0" animBg="1"/>
          <p:bldP spid="6150" grpId="0" animBg="1"/>
          <p:bldP spid="6166" grpId="0"/>
          <p:bldP spid="6167" grpId="0"/>
          <p:bldP spid="6168" grpId="0"/>
          <p:bldP spid="6169" grpId="0"/>
          <p:bldP spid="6174" grpId="0"/>
          <p:bldP spid="6175" grpId="0"/>
          <p:bldP spid="6176" grpId="0"/>
          <p:bldP spid="6177" grpId="0"/>
          <p:bldP spid="41" grpId="0"/>
          <p:bldP spid="42" grpId="0"/>
          <p:bldP spid="43" grpId="0"/>
          <p:bldP spid="44" grpId="0"/>
          <p:bldP spid="3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169"/>
            <a:ext cx="10058400" cy="503133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33600" y="1826670"/>
            <a:ext cx="10058400" cy="5031330"/>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6250" y="-1291"/>
            <a:ext cx="10058400" cy="5031330"/>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 y="895350"/>
            <a:ext cx="11920251" cy="5962650"/>
          </a:xfrm>
          <a:prstGeom prst="rect">
            <a:avLst/>
          </a:prstGeom>
        </p:spPr>
      </p:pic>
      <p:sp>
        <p:nvSpPr>
          <p:cNvPr id="7" name="文本框 4"/>
          <p:cNvSpPr txBox="1">
            <a:spLocks noChangeArrowheads="1"/>
          </p:cNvSpPr>
          <p:nvPr/>
        </p:nvSpPr>
        <p:spPr bwMode="auto">
          <a:xfrm>
            <a:off x="2949492" y="3163889"/>
            <a:ext cx="629301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5400" dirty="0">
                <a:solidFill>
                  <a:schemeClr val="tx1">
                    <a:lumMod val="75000"/>
                    <a:lumOff val="25000"/>
                  </a:schemeClr>
                </a:solidFill>
                <a:latin typeface="微软雅黑" panose="020B0503020204020204" pitchFamily="34" charset="-122"/>
                <a:ea typeface="微软雅黑" panose="020B0503020204020204" pitchFamily="34" charset="-122"/>
              </a:rPr>
              <a:t>汇报结束   谢谢聆听</a:t>
            </a:r>
          </a:p>
        </p:txBody>
      </p:sp>
      <p:sp>
        <p:nvSpPr>
          <p:cNvPr id="8" name="文本框 9"/>
          <p:cNvSpPr txBox="1">
            <a:spLocks noChangeArrowheads="1"/>
          </p:cNvSpPr>
          <p:nvPr/>
        </p:nvSpPr>
        <p:spPr bwMode="auto">
          <a:xfrm>
            <a:off x="4998700" y="2078805"/>
            <a:ext cx="237618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600" dirty="0" smtClean="0">
                <a:solidFill>
                  <a:srgbClr val="4F5D70"/>
                </a:solidFill>
                <a:latin typeface="微软雅黑" panose="020B0503020204020204" pitchFamily="34" charset="-122"/>
                <a:ea typeface="微软雅黑" panose="020B0503020204020204" pitchFamily="34" charset="-122"/>
              </a:rPr>
              <a:t>20XX</a:t>
            </a:r>
            <a:endParaRPr lang="zh-CN" altLang="en-US" sz="6600" dirty="0">
              <a:solidFill>
                <a:srgbClr val="4F5D70"/>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700339" y="4371975"/>
            <a:ext cx="2387600" cy="0"/>
          </a:xfrm>
          <a:prstGeom prst="line">
            <a:avLst/>
          </a:prstGeom>
          <a:ln w="3175">
            <a:solidFill>
              <a:srgbClr val="4F5D70">
                <a:alpha val="40000"/>
              </a:srgbClr>
            </a:solidFill>
            <a:head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7154863" y="4371975"/>
            <a:ext cx="2354263" cy="0"/>
          </a:xfrm>
          <a:prstGeom prst="line">
            <a:avLst/>
          </a:prstGeom>
          <a:ln w="3175">
            <a:solidFill>
              <a:srgbClr val="4F5D70">
                <a:alpha val="40000"/>
              </a:srgbClr>
            </a:solidFill>
            <a:headEnd type="none"/>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27165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by="(-#ppt_w*2)" calcmode="lin" valueType="num">
                                      <p:cBhvr rctx="PPT">
                                        <p:cTn id="13" dur="500" autoRev="1" fill="hold">
                                          <p:stCondLst>
                                            <p:cond delay="0"/>
                                          </p:stCondLst>
                                        </p:cTn>
                                        <p:tgtEl>
                                          <p:spTgt spid="7"/>
                                        </p:tgtEl>
                                        <p:attrNameLst>
                                          <p:attrName>ppt_w</p:attrName>
                                        </p:attrNameLst>
                                      </p:cBhvr>
                                    </p:anim>
                                    <p:anim by="(#ppt_w*0.50)" calcmode="lin" valueType="num">
                                      <p:cBhvr>
                                        <p:cTn id="14" dur="500" decel="50000" autoRev="1" fill="hold">
                                          <p:stCondLst>
                                            <p:cond delay="0"/>
                                          </p:stCondLst>
                                        </p:cTn>
                                        <p:tgtEl>
                                          <p:spTgt spid="7"/>
                                        </p:tgtEl>
                                        <p:attrNameLst>
                                          <p:attrName>ppt_x</p:attrName>
                                        </p:attrNameLst>
                                      </p:cBhvr>
                                    </p:anim>
                                    <p:anim from="(-#ppt_h/2)" to="(#ppt_y)" calcmode="lin" valueType="num">
                                      <p:cBhvr>
                                        <p:cTn id="15" dur="1000" fill="hold">
                                          <p:stCondLst>
                                            <p:cond delay="0"/>
                                          </p:stCondLst>
                                        </p:cTn>
                                        <p:tgtEl>
                                          <p:spTgt spid="7"/>
                                        </p:tgtEl>
                                        <p:attrNameLst>
                                          <p:attrName>ppt_y</p:attrName>
                                        </p:attrNameLst>
                                      </p:cBhvr>
                                    </p:anim>
                                    <p:animRot by="21600000">
                                      <p:cBhvr>
                                        <p:cTn id="16" dur="1000" fill="hold">
                                          <p:stCondLst>
                                            <p:cond delay="0"/>
                                          </p:stCondLst>
                                        </p:cTn>
                                        <p:tgtEl>
                                          <p:spTgt spid="7"/>
                                        </p:tgtEl>
                                        <p:attrNameLst>
                                          <p:attrName>r</p:attrName>
                                        </p:attrNameLst>
                                      </p:cBhvr>
                                    </p:animRot>
                                  </p:childTnLst>
                                </p:cTn>
                              </p:par>
                            </p:childTnLst>
                          </p:cTn>
                        </p:par>
                        <p:par>
                          <p:cTn id="17" fill="hold">
                            <p:stCondLst>
                              <p:cond delay="22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par>
                                <p:cTn id="21" presetID="22" presetClass="entr" presetSubtype="2"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2031370"/>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下</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13804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2169"/>
            <a:ext cx="10058400" cy="5031330"/>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33600" y="1826670"/>
            <a:ext cx="10058400" cy="5031330"/>
          </a:xfrm>
          <a:prstGeom prst="rect">
            <a:avLst/>
          </a:prstGeom>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6250" y="-1291"/>
            <a:ext cx="10058400" cy="5031330"/>
          </a:xfrm>
          <a:prstGeom prst="rect">
            <a:avLst/>
          </a:prstGeom>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200" y="895350"/>
            <a:ext cx="11920251" cy="5962650"/>
          </a:xfrm>
          <a:prstGeom prst="rect">
            <a:avLst/>
          </a:prstGeom>
        </p:spPr>
      </p:pic>
      <p:sp>
        <p:nvSpPr>
          <p:cNvPr id="213" name="MH_Number_1">
            <a:hlinkClick r:id="rId10" action="ppaction://hlinksldjump"/>
          </p:cNvPr>
          <p:cNvSpPr/>
          <p:nvPr>
            <p:custDataLst>
              <p:tags r:id="rId2"/>
            </p:custDataLst>
          </p:nvPr>
        </p:nvSpPr>
        <p:spPr>
          <a:xfrm>
            <a:off x="5397161" y="2186491"/>
            <a:ext cx="1397677" cy="1242509"/>
          </a:xfrm>
          <a:custGeom>
            <a:avLst/>
            <a:gdLst>
              <a:gd name="connsiteX0" fmla="*/ 526212 w 637677"/>
              <a:gd name="connsiteY0" fmla="*/ 172430 h 540060"/>
              <a:gd name="connsiteX1" fmla="*/ 541643 w 637677"/>
              <a:gd name="connsiteY1" fmla="*/ 172430 h 540060"/>
              <a:gd name="connsiteX2" fmla="*/ 637677 w 637677"/>
              <a:gd name="connsiteY2" fmla="*/ 270030 h 540060"/>
              <a:gd name="connsiteX3" fmla="*/ 541643 w 637677"/>
              <a:gd name="connsiteY3" fmla="*/ 367630 h 540060"/>
              <a:gd name="connsiteX4" fmla="*/ 526212 w 637677"/>
              <a:gd name="connsiteY4" fmla="*/ 367630 h 540060"/>
              <a:gd name="connsiteX5" fmla="*/ 622246 w 637677"/>
              <a:gd name="connsiteY5" fmla="*/ 270030 h 540060"/>
              <a:gd name="connsiteX6" fmla="*/ 96034 w 637677"/>
              <a:gd name="connsiteY6" fmla="*/ 172430 h 540060"/>
              <a:gd name="connsiteX7" fmla="*/ 111465 w 637677"/>
              <a:gd name="connsiteY7" fmla="*/ 172430 h 540060"/>
              <a:gd name="connsiteX8" fmla="*/ 15431 w 637677"/>
              <a:gd name="connsiteY8" fmla="*/ 270030 h 540060"/>
              <a:gd name="connsiteX9" fmla="*/ 111465 w 637677"/>
              <a:gd name="connsiteY9" fmla="*/ 367630 h 540060"/>
              <a:gd name="connsiteX10" fmla="*/ 96034 w 637677"/>
              <a:gd name="connsiteY10" fmla="*/ 367630 h 540060"/>
              <a:gd name="connsiteX11" fmla="*/ 0 w 637677"/>
              <a:gd name="connsiteY11" fmla="*/ 270030 h 540060"/>
              <a:gd name="connsiteX12" fmla="*/ 318838 w 637677"/>
              <a:gd name="connsiteY12" fmla="*/ 0 h 540060"/>
              <a:gd name="connsiteX13" fmla="*/ 588868 w 637677"/>
              <a:gd name="connsiteY13" fmla="*/ 270030 h 540060"/>
              <a:gd name="connsiteX14" fmla="*/ 318838 w 637677"/>
              <a:gd name="connsiteY14" fmla="*/ 540060 h 540060"/>
              <a:gd name="connsiteX15" fmla="*/ 48808 w 637677"/>
              <a:gd name="connsiteY15" fmla="*/ 270030 h 5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37677" h="540060">
                <a:moveTo>
                  <a:pt x="526212" y="172430"/>
                </a:moveTo>
                <a:lnTo>
                  <a:pt x="541643" y="172430"/>
                </a:lnTo>
                <a:lnTo>
                  <a:pt x="637677" y="270030"/>
                </a:lnTo>
                <a:lnTo>
                  <a:pt x="541643" y="367630"/>
                </a:lnTo>
                <a:lnTo>
                  <a:pt x="526212" y="367630"/>
                </a:lnTo>
                <a:lnTo>
                  <a:pt x="622246" y="270030"/>
                </a:lnTo>
                <a:close/>
                <a:moveTo>
                  <a:pt x="96034" y="172430"/>
                </a:moveTo>
                <a:lnTo>
                  <a:pt x="111465" y="172430"/>
                </a:lnTo>
                <a:lnTo>
                  <a:pt x="15431" y="270030"/>
                </a:lnTo>
                <a:lnTo>
                  <a:pt x="111465" y="367630"/>
                </a:lnTo>
                <a:lnTo>
                  <a:pt x="96034" y="367630"/>
                </a:lnTo>
                <a:lnTo>
                  <a:pt x="0" y="270030"/>
                </a:lnTo>
                <a:close/>
                <a:moveTo>
                  <a:pt x="318838" y="0"/>
                </a:moveTo>
                <a:lnTo>
                  <a:pt x="588868" y="270030"/>
                </a:lnTo>
                <a:lnTo>
                  <a:pt x="318838" y="540060"/>
                </a:lnTo>
                <a:lnTo>
                  <a:pt x="48808" y="270030"/>
                </a:ln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600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1</a:t>
            </a:r>
            <a:endParaRPr lang="zh-CN" altLang="en-US" sz="600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7" name="MH_Entry_1">
            <a:hlinkClick r:id="rId10" action="ppaction://hlinksldjump"/>
          </p:cNvPr>
          <p:cNvSpPr>
            <a:spLocks noChangeArrowheads="1"/>
          </p:cNvSpPr>
          <p:nvPr>
            <p:custDataLst>
              <p:tags r:id="rId3"/>
            </p:custDataLst>
          </p:nvPr>
        </p:nvSpPr>
        <p:spPr bwMode="auto">
          <a:xfrm>
            <a:off x="4145037" y="3575912"/>
            <a:ext cx="3901926" cy="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4267" dirty="0">
                <a:latin typeface="微软雅黑" panose="020B0503020204020204" pitchFamily="34" charset="-122"/>
                <a:ea typeface="微软雅黑" panose="020B0503020204020204" pitchFamily="34" charset="-122"/>
              </a:rPr>
              <a:t>试用期工作总结</a:t>
            </a:r>
          </a:p>
        </p:txBody>
      </p:sp>
    </p:spTree>
    <p:custDataLst>
      <p:tags r:id="rId1"/>
    </p:custDataLst>
    <p:extLst>
      <p:ext uri="{BB962C8B-B14F-4D97-AF65-F5344CB8AC3E}">
        <p14:creationId xmlns:p14="http://schemas.microsoft.com/office/powerpoint/2010/main" val="13337995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13"/>
                                        </p:tgtEl>
                                        <p:attrNameLst>
                                          <p:attrName>style.visibility</p:attrName>
                                        </p:attrNameLst>
                                      </p:cBhvr>
                                      <p:to>
                                        <p:strVal val="visible"/>
                                      </p:to>
                                    </p:set>
                                    <p:anim calcmode="lin" valueType="num">
                                      <p:cBhvr>
                                        <p:cTn id="7" dur="1000" fill="hold"/>
                                        <p:tgtEl>
                                          <p:spTgt spid="213"/>
                                        </p:tgtEl>
                                        <p:attrNameLst>
                                          <p:attrName>ppt_w</p:attrName>
                                        </p:attrNameLst>
                                      </p:cBhvr>
                                      <p:tavLst>
                                        <p:tav tm="0">
                                          <p:val>
                                            <p:fltVal val="0"/>
                                          </p:val>
                                        </p:tav>
                                        <p:tav tm="100000">
                                          <p:val>
                                            <p:strVal val="#ppt_w"/>
                                          </p:val>
                                        </p:tav>
                                      </p:tavLst>
                                    </p:anim>
                                    <p:anim calcmode="lin" valueType="num">
                                      <p:cBhvr>
                                        <p:cTn id="8" dur="1000" fill="hold"/>
                                        <p:tgtEl>
                                          <p:spTgt spid="213"/>
                                        </p:tgtEl>
                                        <p:attrNameLst>
                                          <p:attrName>ppt_h</p:attrName>
                                        </p:attrNameLst>
                                      </p:cBhvr>
                                      <p:tavLst>
                                        <p:tav tm="0">
                                          <p:val>
                                            <p:fltVal val="0"/>
                                          </p:val>
                                        </p:tav>
                                        <p:tav tm="100000">
                                          <p:val>
                                            <p:strVal val="#ppt_h"/>
                                          </p:val>
                                        </p:tav>
                                      </p:tavLst>
                                    </p:anim>
                                    <p:anim calcmode="lin" valueType="num">
                                      <p:cBhvr>
                                        <p:cTn id="9" dur="1000" fill="hold"/>
                                        <p:tgtEl>
                                          <p:spTgt spid="213"/>
                                        </p:tgtEl>
                                        <p:attrNameLst>
                                          <p:attrName>style.rotation</p:attrName>
                                        </p:attrNameLst>
                                      </p:cBhvr>
                                      <p:tavLst>
                                        <p:tav tm="0">
                                          <p:val>
                                            <p:fltVal val="360"/>
                                          </p:val>
                                        </p:tav>
                                        <p:tav tm="100000">
                                          <p:val>
                                            <p:fltVal val="0"/>
                                          </p:val>
                                        </p:tav>
                                      </p:tavLst>
                                    </p:anim>
                                    <p:animEffect transition="in" filter="fade">
                                      <p:cBhvr>
                                        <p:cTn id="10" dur="1000"/>
                                        <p:tgtEl>
                                          <p:spTgt spid="21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wipe(left)">
                                      <p:cBhvr>
                                        <p:cTn id="14"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p:bldP spid="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Line 11"/>
          <p:cNvSpPr>
            <a:spLocks noChangeShapeType="1"/>
          </p:cNvSpPr>
          <p:nvPr/>
        </p:nvSpPr>
        <p:spPr bwMode="auto">
          <a:xfrm flipH="1" flipV="1">
            <a:off x="5693531" y="2540041"/>
            <a:ext cx="1473619" cy="75457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solidFill>
                <a:srgbClr val="080808"/>
              </a:solidFill>
            </a:endParaRPr>
          </a:p>
        </p:txBody>
      </p:sp>
      <p:sp>
        <p:nvSpPr>
          <p:cNvPr id="22" name="Line 12"/>
          <p:cNvSpPr>
            <a:spLocks noChangeShapeType="1"/>
          </p:cNvSpPr>
          <p:nvPr/>
        </p:nvSpPr>
        <p:spPr bwMode="auto">
          <a:xfrm flipH="1">
            <a:off x="5915827" y="4055561"/>
            <a:ext cx="1251323" cy="76826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solidFill>
                <a:srgbClr val="080808"/>
              </a:solidFill>
            </a:endParaRPr>
          </a:p>
        </p:txBody>
      </p:sp>
      <p:sp>
        <p:nvSpPr>
          <p:cNvPr id="23" name="Line 13"/>
          <p:cNvSpPr>
            <a:spLocks noChangeShapeType="1"/>
          </p:cNvSpPr>
          <p:nvPr/>
        </p:nvSpPr>
        <p:spPr bwMode="auto">
          <a:xfrm flipH="1">
            <a:off x="5187909" y="3692169"/>
            <a:ext cx="197924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solidFill>
                <a:srgbClr val="080808"/>
              </a:solidFill>
            </a:endParaRPr>
          </a:p>
        </p:txBody>
      </p:sp>
      <p:grpSp>
        <p:nvGrpSpPr>
          <p:cNvPr id="28" name="组合 27"/>
          <p:cNvGrpSpPr/>
          <p:nvPr/>
        </p:nvGrpSpPr>
        <p:grpSpPr>
          <a:xfrm>
            <a:off x="7375889" y="3030275"/>
            <a:ext cx="1393095" cy="1392740"/>
            <a:chOff x="5315348" y="2380989"/>
            <a:chExt cx="1044821" cy="1044555"/>
          </a:xfrm>
        </p:grpSpPr>
        <p:sp>
          <p:nvSpPr>
            <p:cNvPr id="29"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4F5D7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a:solidFill>
                  <a:srgbClr val="080808"/>
                </a:solidFill>
                <a:latin typeface="宋体"/>
                <a:ea typeface="宋体"/>
              </a:endParaRPr>
            </a:p>
          </p:txBody>
        </p:sp>
        <p:sp>
          <p:nvSpPr>
            <p:cNvPr id="30" name="TextBox 29"/>
            <p:cNvSpPr txBox="1"/>
            <p:nvPr/>
          </p:nvSpPr>
          <p:spPr>
            <a:xfrm>
              <a:off x="5323302" y="2643758"/>
              <a:ext cx="1036867" cy="553998"/>
            </a:xfrm>
            <a:prstGeom prst="rect">
              <a:avLst/>
            </a:prstGeom>
            <a:noFill/>
          </p:spPr>
          <p:txBody>
            <a:bodyPr wrap="square" lIns="0" tIns="0" rIns="0" bIns="0" rtlCol="0">
              <a:spAutoFit/>
            </a:bodyPr>
            <a:lstStyle/>
            <a:p>
              <a:pPr algn="ctr"/>
              <a:r>
                <a:rPr lang="zh-CN" altLang="en-US" sz="2400" dirty="0">
                  <a:solidFill>
                    <a:schemeClr val="bg1"/>
                  </a:solidFill>
                  <a:latin typeface="微软雅黑 Light" panose="020B0502040204020203" pitchFamily="34" charset="-122"/>
                  <a:ea typeface="微软雅黑 Light" panose="020B0502040204020203" pitchFamily="34" charset="-122"/>
                </a:rPr>
                <a:t>标题</a:t>
              </a:r>
              <a:endParaRPr lang="en-US" altLang="zh-CN" sz="2400" dirty="0">
                <a:solidFill>
                  <a:schemeClr val="bg1"/>
                </a:solidFill>
                <a:latin typeface="微软雅黑 Light" panose="020B0502040204020203" pitchFamily="34" charset="-122"/>
                <a:ea typeface="微软雅黑 Light" panose="020B0502040204020203" pitchFamily="34" charset="-122"/>
              </a:endParaRPr>
            </a:p>
            <a:p>
              <a:pPr algn="ctr"/>
              <a:r>
                <a:rPr lang="zh-CN" altLang="en-US" sz="2400" dirty="0">
                  <a:solidFill>
                    <a:schemeClr val="bg1"/>
                  </a:solidFill>
                  <a:latin typeface="微软雅黑 Light" panose="020B0502040204020203" pitchFamily="34" charset="-122"/>
                  <a:ea typeface="微软雅黑 Light" panose="020B0502040204020203" pitchFamily="34" charset="-122"/>
                </a:rPr>
                <a:t>文字</a:t>
              </a:r>
            </a:p>
          </p:txBody>
        </p:sp>
      </p:grpSp>
      <p:grpSp>
        <p:nvGrpSpPr>
          <p:cNvPr id="31" name="组合 30"/>
          <p:cNvGrpSpPr/>
          <p:nvPr/>
        </p:nvGrpSpPr>
        <p:grpSpPr>
          <a:xfrm>
            <a:off x="4393933" y="1544465"/>
            <a:ext cx="1382489" cy="887656"/>
            <a:chOff x="3078882" y="1266632"/>
            <a:chExt cx="1036867" cy="665742"/>
          </a:xfrm>
        </p:grpSpPr>
        <p:sp>
          <p:nvSpPr>
            <p:cNvPr id="32" name="椭圆 80"/>
            <p:cNvSpPr/>
            <p:nvPr/>
          </p:nvSpPr>
          <p:spPr bwMode="auto">
            <a:xfrm>
              <a:off x="3255801" y="1266632"/>
              <a:ext cx="664395" cy="665742"/>
            </a:xfrm>
            <a:prstGeom prst="ellipse">
              <a:avLst/>
            </a:prstGeom>
            <a:solidFill>
              <a:srgbClr val="ED5858"/>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600" kern="0" dirty="0">
                <a:solidFill>
                  <a:srgbClr val="080808"/>
                </a:solidFill>
                <a:latin typeface="宋体"/>
                <a:ea typeface="宋体"/>
              </a:endParaRPr>
            </a:p>
          </p:txBody>
        </p:sp>
        <p:sp>
          <p:nvSpPr>
            <p:cNvPr id="33" name="TextBox 32"/>
            <p:cNvSpPr txBox="1"/>
            <p:nvPr/>
          </p:nvSpPr>
          <p:spPr>
            <a:xfrm>
              <a:off x="3078882" y="1497528"/>
              <a:ext cx="1036867" cy="230833"/>
            </a:xfrm>
            <a:prstGeom prst="rect">
              <a:avLst/>
            </a:prstGeom>
            <a:noFill/>
          </p:spPr>
          <p:txBody>
            <a:bodyPr wrap="square" lIns="0" tIns="0" rIns="0" bIns="0" rtlCol="0">
              <a:spAutoFit/>
            </a:bodyPr>
            <a:lstStyle/>
            <a:p>
              <a:pPr algn="ctr"/>
              <a:r>
                <a:rPr lang="zh-CN" altLang="en-US" sz="2000" dirty="0">
                  <a:solidFill>
                    <a:schemeClr val="bg1"/>
                  </a:solidFill>
                  <a:latin typeface="微软雅黑 Light" panose="020B0502040204020203" pitchFamily="34" charset="-122"/>
                  <a:ea typeface="微软雅黑 Light" panose="020B0502040204020203" pitchFamily="34" charset="-122"/>
                </a:rPr>
                <a:t>标题</a:t>
              </a:r>
            </a:p>
          </p:txBody>
        </p:sp>
      </p:grpSp>
      <p:grpSp>
        <p:nvGrpSpPr>
          <p:cNvPr id="38" name="组合 37"/>
          <p:cNvGrpSpPr/>
          <p:nvPr/>
        </p:nvGrpSpPr>
        <p:grpSpPr>
          <a:xfrm>
            <a:off x="3706000" y="3327561"/>
            <a:ext cx="1382489" cy="922344"/>
            <a:chOff x="2562933" y="2603954"/>
            <a:chExt cx="1036867" cy="691758"/>
          </a:xfrm>
        </p:grpSpPr>
        <p:sp>
          <p:nvSpPr>
            <p:cNvPr id="39" name="椭圆 80"/>
            <p:cNvSpPr/>
            <p:nvPr/>
          </p:nvSpPr>
          <p:spPr bwMode="auto">
            <a:xfrm>
              <a:off x="2746251" y="2603954"/>
              <a:ext cx="690358" cy="691758"/>
            </a:xfrm>
            <a:prstGeom prst="ellipse">
              <a:avLst/>
            </a:prstGeom>
            <a:solidFill>
              <a:srgbClr val="ED5858"/>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600" kern="0" dirty="0">
                <a:solidFill>
                  <a:srgbClr val="080808"/>
                </a:solidFill>
                <a:latin typeface="宋体"/>
                <a:ea typeface="宋体"/>
              </a:endParaRPr>
            </a:p>
          </p:txBody>
        </p:sp>
        <p:sp>
          <p:nvSpPr>
            <p:cNvPr id="40" name="TextBox 39"/>
            <p:cNvSpPr txBox="1"/>
            <p:nvPr/>
          </p:nvSpPr>
          <p:spPr>
            <a:xfrm>
              <a:off x="2562933" y="2838754"/>
              <a:ext cx="1036867" cy="230833"/>
            </a:xfrm>
            <a:prstGeom prst="rect">
              <a:avLst/>
            </a:prstGeom>
            <a:noFill/>
          </p:spPr>
          <p:txBody>
            <a:bodyPr wrap="square" lIns="0" tIns="0" rIns="0" bIns="0" rtlCol="0">
              <a:spAutoFit/>
            </a:bodyPr>
            <a:lstStyle/>
            <a:p>
              <a:pPr algn="ctr"/>
              <a:r>
                <a:rPr lang="zh-CN" altLang="en-US" sz="2000" dirty="0">
                  <a:solidFill>
                    <a:schemeClr val="bg1"/>
                  </a:solidFill>
                  <a:latin typeface="微软雅黑 Light" panose="020B0502040204020203" pitchFamily="34" charset="-122"/>
                  <a:ea typeface="微软雅黑 Light" panose="020B0502040204020203" pitchFamily="34" charset="-122"/>
                </a:rPr>
                <a:t>标题</a:t>
              </a:r>
            </a:p>
          </p:txBody>
        </p:sp>
      </p:grpSp>
      <p:grpSp>
        <p:nvGrpSpPr>
          <p:cNvPr id="41" name="组合 40"/>
          <p:cNvGrpSpPr/>
          <p:nvPr/>
        </p:nvGrpSpPr>
        <p:grpSpPr>
          <a:xfrm>
            <a:off x="4580125" y="4974478"/>
            <a:ext cx="1382489" cy="887656"/>
            <a:chOff x="3218526" y="3839142"/>
            <a:chExt cx="1036867" cy="665742"/>
          </a:xfrm>
        </p:grpSpPr>
        <p:sp>
          <p:nvSpPr>
            <p:cNvPr id="57" name="椭圆 80"/>
            <p:cNvSpPr/>
            <p:nvPr/>
          </p:nvSpPr>
          <p:spPr bwMode="auto">
            <a:xfrm>
              <a:off x="3403549" y="3839142"/>
              <a:ext cx="664395" cy="665742"/>
            </a:xfrm>
            <a:prstGeom prst="ellipse">
              <a:avLst/>
            </a:prstGeom>
            <a:solidFill>
              <a:srgbClr val="ED5858"/>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600" kern="0" dirty="0">
                <a:solidFill>
                  <a:srgbClr val="080808"/>
                </a:solidFill>
                <a:latin typeface="宋体"/>
                <a:ea typeface="宋体"/>
              </a:endParaRPr>
            </a:p>
          </p:txBody>
        </p:sp>
        <p:sp>
          <p:nvSpPr>
            <p:cNvPr id="58" name="TextBox 57"/>
            <p:cNvSpPr txBox="1"/>
            <p:nvPr/>
          </p:nvSpPr>
          <p:spPr>
            <a:xfrm>
              <a:off x="3218526" y="4069819"/>
              <a:ext cx="1036867" cy="230833"/>
            </a:xfrm>
            <a:prstGeom prst="rect">
              <a:avLst/>
            </a:prstGeom>
            <a:noFill/>
          </p:spPr>
          <p:txBody>
            <a:bodyPr wrap="square" lIns="0" tIns="0" rIns="0" bIns="0" rtlCol="0">
              <a:spAutoFit/>
            </a:bodyPr>
            <a:lstStyle/>
            <a:p>
              <a:pPr algn="ctr"/>
              <a:r>
                <a:rPr lang="zh-CN" altLang="en-US" sz="2000" dirty="0">
                  <a:solidFill>
                    <a:schemeClr val="bg1"/>
                  </a:solidFill>
                  <a:latin typeface="微软雅黑 Light" panose="020B0502040204020203" pitchFamily="34" charset="-122"/>
                  <a:ea typeface="微软雅黑 Light" panose="020B0502040204020203" pitchFamily="34" charset="-122"/>
                </a:rPr>
                <a:t>标题</a:t>
              </a:r>
            </a:p>
          </p:txBody>
        </p:sp>
      </p:grpSp>
      <p:grpSp>
        <p:nvGrpSpPr>
          <p:cNvPr id="2" name="组合 1"/>
          <p:cNvGrpSpPr/>
          <p:nvPr/>
        </p:nvGrpSpPr>
        <p:grpSpPr>
          <a:xfrm>
            <a:off x="1091207" y="1482259"/>
            <a:ext cx="3524493" cy="992071"/>
            <a:chOff x="802451" y="1626637"/>
            <a:chExt cx="3524493" cy="992071"/>
          </a:xfrm>
        </p:grpSpPr>
        <p:sp>
          <p:nvSpPr>
            <p:cNvPr id="36" name="文本框 35"/>
            <p:cNvSpPr txBox="1"/>
            <p:nvPr/>
          </p:nvSpPr>
          <p:spPr>
            <a:xfrm>
              <a:off x="2742944" y="1626637"/>
              <a:ext cx="158400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点击添加标题</a:t>
              </a:r>
            </a:p>
          </p:txBody>
        </p:sp>
        <p:sp>
          <p:nvSpPr>
            <p:cNvPr id="37" name="文本框 36"/>
            <p:cNvSpPr txBox="1"/>
            <p:nvPr/>
          </p:nvSpPr>
          <p:spPr>
            <a:xfrm>
              <a:off x="802451" y="1915759"/>
              <a:ext cx="3514674" cy="702949"/>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点击此处添加文本信息，点击此处添加文本信息，点击此处添加文本信息</a:t>
              </a:r>
            </a:p>
          </p:txBody>
        </p:sp>
      </p:grpSp>
      <p:grpSp>
        <p:nvGrpSpPr>
          <p:cNvPr id="3" name="组合 2"/>
          <p:cNvGrpSpPr/>
          <p:nvPr/>
        </p:nvGrpSpPr>
        <p:grpSpPr>
          <a:xfrm>
            <a:off x="358369" y="3255594"/>
            <a:ext cx="3524493" cy="992071"/>
            <a:chOff x="69613" y="3399972"/>
            <a:chExt cx="3524493" cy="992071"/>
          </a:xfrm>
        </p:grpSpPr>
        <p:sp>
          <p:nvSpPr>
            <p:cNvPr id="42" name="文本框 41"/>
            <p:cNvSpPr txBox="1"/>
            <p:nvPr/>
          </p:nvSpPr>
          <p:spPr>
            <a:xfrm>
              <a:off x="2010106" y="3399972"/>
              <a:ext cx="158400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点击添加标题</a:t>
              </a:r>
            </a:p>
          </p:txBody>
        </p:sp>
        <p:sp>
          <p:nvSpPr>
            <p:cNvPr id="43" name="文本框 42"/>
            <p:cNvSpPr txBox="1"/>
            <p:nvPr/>
          </p:nvSpPr>
          <p:spPr>
            <a:xfrm>
              <a:off x="69613" y="3689094"/>
              <a:ext cx="3514674" cy="702949"/>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点击此处添加文本信息，点击此处添加文本信息，点击此处添加文本信息</a:t>
              </a:r>
            </a:p>
          </p:txBody>
        </p:sp>
      </p:grpSp>
      <p:grpSp>
        <p:nvGrpSpPr>
          <p:cNvPr id="4" name="组合 3"/>
          <p:cNvGrpSpPr/>
          <p:nvPr/>
        </p:nvGrpSpPr>
        <p:grpSpPr>
          <a:xfrm>
            <a:off x="1163469" y="4844041"/>
            <a:ext cx="3524493" cy="992071"/>
            <a:chOff x="874713" y="4988419"/>
            <a:chExt cx="3524493" cy="992071"/>
          </a:xfrm>
        </p:grpSpPr>
        <p:sp>
          <p:nvSpPr>
            <p:cNvPr id="45" name="文本框 44"/>
            <p:cNvSpPr txBox="1"/>
            <p:nvPr/>
          </p:nvSpPr>
          <p:spPr>
            <a:xfrm>
              <a:off x="2815206" y="4988419"/>
              <a:ext cx="158400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点击添加标题</a:t>
              </a:r>
            </a:p>
          </p:txBody>
        </p:sp>
        <p:sp>
          <p:nvSpPr>
            <p:cNvPr id="46" name="文本框 45"/>
            <p:cNvSpPr txBox="1"/>
            <p:nvPr/>
          </p:nvSpPr>
          <p:spPr>
            <a:xfrm>
              <a:off x="874713" y="5277541"/>
              <a:ext cx="3514674" cy="702949"/>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点击此处添加文本信息，点击此处添加文本信息，点击此处添加文本信息</a:t>
              </a:r>
            </a:p>
          </p:txBody>
        </p:sp>
      </p:grpSp>
      <p:grpSp>
        <p:nvGrpSpPr>
          <p:cNvPr id="5" name="组合 4"/>
          <p:cNvGrpSpPr/>
          <p:nvPr/>
        </p:nvGrpSpPr>
        <p:grpSpPr>
          <a:xfrm>
            <a:off x="8989920" y="2393754"/>
            <a:ext cx="2698124" cy="2830753"/>
            <a:chOff x="8701164" y="2538132"/>
            <a:chExt cx="2698124" cy="2830753"/>
          </a:xfrm>
        </p:grpSpPr>
        <p:sp>
          <p:nvSpPr>
            <p:cNvPr id="24" name="TextBox 23"/>
            <p:cNvSpPr txBox="1"/>
            <p:nvPr/>
          </p:nvSpPr>
          <p:spPr>
            <a:xfrm>
              <a:off x="8710989" y="2789012"/>
              <a:ext cx="2688299" cy="2579873"/>
            </a:xfrm>
            <a:prstGeom prst="rect">
              <a:avLst/>
            </a:prstGeom>
            <a:noFill/>
            <a:ln>
              <a:noFill/>
            </a:ln>
          </p:spPr>
          <p:txBody>
            <a:bodyPr wrap="square" rtlCol="0">
              <a:spAutoFit/>
            </a:bodyPr>
            <a:lstStyle/>
            <a:p>
              <a:pPr>
                <a:lnSpc>
                  <a:spcPct val="15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sym typeface="微软雅黑" pitchFamily="34" charset="-122"/>
                </a:rPr>
                <a:t>添加文本单击添加文单击添加文本单击添加文本单击添加文本单击添加文本单击添加文本单击添加文本单击添加文本单击添加文本单击添加文本单击添加文本单击</a:t>
              </a:r>
              <a:endParaRPr lang="zh-CN" altLang="en-US" sz="1333" dirty="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1333" dirty="0">
                <a:solidFill>
                  <a:schemeClr val="accent1"/>
                </a:solidFill>
                <a:latin typeface="微软雅黑" pitchFamily="34" charset="-122"/>
                <a:ea typeface="微软雅黑" pitchFamily="34" charset="-122"/>
                <a:sym typeface="微软雅黑" pitchFamily="34" charset="-122"/>
              </a:endParaRPr>
            </a:p>
          </p:txBody>
        </p:sp>
        <p:sp>
          <p:nvSpPr>
            <p:cNvPr id="47" name="文本框 46"/>
            <p:cNvSpPr txBox="1"/>
            <p:nvPr/>
          </p:nvSpPr>
          <p:spPr>
            <a:xfrm>
              <a:off x="8701164" y="2538132"/>
              <a:ext cx="158400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点击添加标题</a:t>
              </a:r>
            </a:p>
          </p:txBody>
        </p:sp>
      </p:grpSp>
      <p:sp>
        <p:nvSpPr>
          <p:cNvPr id="35" name="矩形 80"/>
          <p:cNvSpPr>
            <a:spLocks noChangeArrowheads="1"/>
          </p:cNvSpPr>
          <p:nvPr/>
        </p:nvSpPr>
        <p:spPr bwMode="auto">
          <a:xfrm>
            <a:off x="834952" y="355104"/>
            <a:ext cx="23391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工作岗位及职责</a:t>
            </a:r>
          </a:p>
        </p:txBody>
      </p:sp>
    </p:spTree>
    <p:extLst>
      <p:ext uri="{BB962C8B-B14F-4D97-AF65-F5344CB8AC3E}">
        <p14:creationId xmlns:p14="http://schemas.microsoft.com/office/powerpoint/2010/main" val="7567652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right)">
                                      <p:cBhvr>
                                        <p:cTn id="17" dur="500"/>
                                        <p:tgtEl>
                                          <p:spTgt spid="21"/>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right)">
                                      <p:cBhvr>
                                        <p:cTn id="20" dur="500"/>
                                        <p:tgtEl>
                                          <p:spTgt spid="23"/>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right)">
                                      <p:cBhvr>
                                        <p:cTn id="23" dur="500"/>
                                        <p:tgtEl>
                                          <p:spTgt spid="22"/>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ppt_w</p:attrName>
                                        </p:attrNameLst>
                                      </p:cBhvr>
                                      <p:tavLst>
                                        <p:tav tm="0">
                                          <p:val>
                                            <p:fltVal val="0"/>
                                          </p:val>
                                        </p:tav>
                                        <p:tav tm="100000">
                                          <p:val>
                                            <p:strVal val="#ppt_w"/>
                                          </p:val>
                                        </p:tav>
                                      </p:tavLst>
                                    </p:anim>
                                    <p:anim calcmode="lin" valueType="num">
                                      <p:cBhvr>
                                        <p:cTn id="34" dur="500" fill="hold"/>
                                        <p:tgtEl>
                                          <p:spTgt spid="38"/>
                                        </p:tgtEl>
                                        <p:attrNameLst>
                                          <p:attrName>ppt_h</p:attrName>
                                        </p:attrNameLst>
                                      </p:cBhvr>
                                      <p:tavLst>
                                        <p:tav tm="0">
                                          <p:val>
                                            <p:fltVal val="0"/>
                                          </p:val>
                                        </p:tav>
                                        <p:tav tm="100000">
                                          <p:val>
                                            <p:strVal val="#ppt_h"/>
                                          </p:val>
                                        </p:tav>
                                      </p:tavLst>
                                    </p:anim>
                                    <p:animEffect transition="in" filter="fade">
                                      <p:cBhvr>
                                        <p:cTn id="35" dur="500"/>
                                        <p:tgtEl>
                                          <p:spTgt spid="38"/>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childTnLst>
                          </p:cTn>
                        </p:par>
                        <p:par>
                          <p:cTn id="42" fill="hold">
                            <p:stCondLst>
                              <p:cond delay="3000"/>
                            </p:stCondLst>
                            <p:childTnLst>
                              <p:par>
                                <p:cTn id="43" presetID="22" presetClass="entr" presetSubtype="8"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1600"/>
                                        <p:tgtEl>
                                          <p:spTgt spid="2"/>
                                        </p:tgtEl>
                                      </p:cBhvr>
                                    </p:animEffect>
                                  </p:childTnLst>
                                </p:cTn>
                              </p:par>
                            </p:childTnLst>
                          </p:cTn>
                        </p:par>
                        <p:par>
                          <p:cTn id="46" fill="hold">
                            <p:stCondLst>
                              <p:cond delay="4600"/>
                            </p:stCondLst>
                            <p:childTnLst>
                              <p:par>
                                <p:cTn id="47" presetID="22" presetClass="entr" presetSubtype="8"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1600"/>
                                        <p:tgtEl>
                                          <p:spTgt spid="3"/>
                                        </p:tgtEl>
                                      </p:cBhvr>
                                    </p:animEffect>
                                  </p:childTnLst>
                                </p:cTn>
                              </p:par>
                            </p:childTnLst>
                          </p:cTn>
                        </p:par>
                        <p:par>
                          <p:cTn id="50" fill="hold">
                            <p:stCondLst>
                              <p:cond delay="6200"/>
                            </p:stCondLst>
                            <p:childTnLst>
                              <p:par>
                                <p:cTn id="51" presetID="22" presetClass="entr" presetSubtype="8"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ipe(left)">
                                      <p:cBhvr>
                                        <p:cTn id="53" dur="1600"/>
                                        <p:tgtEl>
                                          <p:spTgt spid="4"/>
                                        </p:tgtEl>
                                      </p:cBhvr>
                                    </p:animEffect>
                                  </p:childTnLst>
                                </p:cTn>
                              </p:par>
                            </p:childTnLst>
                          </p:cTn>
                        </p:par>
                        <p:par>
                          <p:cTn id="54" fill="hold">
                            <p:stCondLst>
                              <p:cond delay="7800"/>
                            </p:stCondLst>
                            <p:childTnLst>
                              <p:par>
                                <p:cTn id="55" presetID="22" presetClass="entr" presetSubtype="8" fill="hold" nodeType="after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16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圆角矩形 47"/>
          <p:cNvSpPr/>
          <p:nvPr/>
        </p:nvSpPr>
        <p:spPr>
          <a:xfrm>
            <a:off x="524039" y="3611456"/>
            <a:ext cx="11035963" cy="240405"/>
          </a:xfrm>
          <a:prstGeom prst="roundRect">
            <a:avLst>
              <a:gd name="adj" fmla="val 4935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lstStyle/>
          <a:p>
            <a:pPr algn="ctr"/>
            <a:endParaRPr lang="zh-CN" altLang="en-US" sz="1600" dirty="0">
              <a:latin typeface="微软雅黑" panose="020B0503020204020204" pitchFamily="34" charset="-122"/>
              <a:ea typeface="微软雅黑" panose="020B0503020204020204" pitchFamily="34" charset="-122"/>
            </a:endParaRPr>
          </a:p>
        </p:txBody>
      </p:sp>
      <p:grpSp>
        <p:nvGrpSpPr>
          <p:cNvPr id="49" name="组合 48"/>
          <p:cNvGrpSpPr/>
          <p:nvPr/>
        </p:nvGrpSpPr>
        <p:grpSpPr>
          <a:xfrm>
            <a:off x="596876" y="2739259"/>
            <a:ext cx="703384" cy="703384"/>
            <a:chOff x="2250831" y="2560320"/>
            <a:chExt cx="745587" cy="745587"/>
          </a:xfrm>
        </p:grpSpPr>
        <p:sp>
          <p:nvSpPr>
            <p:cNvPr id="50" name="泪滴形 49"/>
            <p:cNvSpPr/>
            <p:nvPr/>
          </p:nvSpPr>
          <p:spPr>
            <a:xfrm rot="8100000">
              <a:off x="2250831" y="2560320"/>
              <a:ext cx="745587" cy="745587"/>
            </a:xfrm>
            <a:prstGeom prst="teardrop">
              <a:avLst/>
            </a:pr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51" name="同心圆 50"/>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52" name="文本框 9"/>
          <p:cNvSpPr txBox="1"/>
          <p:nvPr/>
        </p:nvSpPr>
        <p:spPr>
          <a:xfrm>
            <a:off x="1415409" y="1844221"/>
            <a:ext cx="1902280" cy="1467389"/>
          </a:xfrm>
          <a:prstGeom prst="rect">
            <a:avLst/>
          </a:prstGeom>
          <a:noFill/>
        </p:spPr>
        <p:txBody>
          <a:bodyPr wrap="square" lIns="91440" tIns="45720" rIns="91440" bIns="45720" rtlCol="0">
            <a:spAutoFit/>
          </a:bodyPr>
          <a:lstStyle/>
          <a:p>
            <a:r>
              <a:rPr lang="zh-CN" altLang="en-US" sz="1600" dirty="0">
                <a:solidFill>
                  <a:schemeClr val="tx1">
                    <a:lumMod val="75000"/>
                    <a:lumOff val="25000"/>
                  </a:schemeClr>
                </a:solidFill>
                <a:latin typeface="微软雅黑"/>
                <a:ea typeface="微软雅黑"/>
              </a:rPr>
              <a:t>添加标题</a:t>
            </a:r>
            <a:endParaRPr lang="en-GB" altLang="zh-CN" sz="1600" dirty="0">
              <a:solidFill>
                <a:schemeClr val="tx1">
                  <a:lumMod val="75000"/>
                  <a:lumOff val="25000"/>
                </a:schemeClr>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grpSp>
        <p:nvGrpSpPr>
          <p:cNvPr id="53" name="组合 52"/>
          <p:cNvGrpSpPr/>
          <p:nvPr/>
        </p:nvGrpSpPr>
        <p:grpSpPr>
          <a:xfrm>
            <a:off x="4645433" y="1973170"/>
            <a:ext cx="1310216" cy="1310216"/>
            <a:chOff x="2250831" y="2560320"/>
            <a:chExt cx="745587" cy="745587"/>
          </a:xfrm>
        </p:grpSpPr>
        <p:sp>
          <p:nvSpPr>
            <p:cNvPr id="54" name="泪滴形 53"/>
            <p:cNvSpPr/>
            <p:nvPr/>
          </p:nvSpPr>
          <p:spPr>
            <a:xfrm rot="8100000">
              <a:off x="2250831" y="2560320"/>
              <a:ext cx="745587" cy="745587"/>
            </a:xfrm>
            <a:prstGeom prst="teardrop">
              <a:avLst/>
            </a:pr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55" name="同心圆 54"/>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56" name="文本框 13"/>
          <p:cNvSpPr txBox="1"/>
          <p:nvPr/>
        </p:nvSpPr>
        <p:spPr>
          <a:xfrm>
            <a:off x="6132632" y="1914831"/>
            <a:ext cx="1902280" cy="1467389"/>
          </a:xfrm>
          <a:prstGeom prst="rect">
            <a:avLst/>
          </a:prstGeom>
          <a:noFill/>
        </p:spPr>
        <p:txBody>
          <a:bodyPr wrap="square" lIns="91440" tIns="45720" rIns="91440" bIns="45720" rtlCol="0">
            <a:spAutoFit/>
          </a:bodyPr>
          <a:lstStyle/>
          <a:p>
            <a:r>
              <a:rPr lang="zh-CN" altLang="en-US" sz="1600" dirty="0">
                <a:solidFill>
                  <a:schemeClr val="tx1">
                    <a:lumMod val="75000"/>
                    <a:lumOff val="25000"/>
                  </a:schemeClr>
                </a:solidFill>
                <a:latin typeface="微软雅黑"/>
                <a:ea typeface="微软雅黑"/>
              </a:rPr>
              <a:t>添加标题</a:t>
            </a:r>
            <a:endParaRPr lang="en-GB" altLang="zh-CN" sz="1600" dirty="0">
              <a:solidFill>
                <a:schemeClr val="tx1">
                  <a:lumMod val="75000"/>
                  <a:lumOff val="25000"/>
                </a:schemeClr>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grpSp>
        <p:nvGrpSpPr>
          <p:cNvPr id="57" name="组合 56"/>
          <p:cNvGrpSpPr/>
          <p:nvPr/>
        </p:nvGrpSpPr>
        <p:grpSpPr>
          <a:xfrm rot="10800000">
            <a:off x="2721570" y="4121853"/>
            <a:ext cx="1029799" cy="1029799"/>
            <a:chOff x="2250831" y="2560320"/>
            <a:chExt cx="745587" cy="745587"/>
          </a:xfrm>
        </p:grpSpPr>
        <p:sp>
          <p:nvSpPr>
            <p:cNvPr id="58" name="泪滴形 57"/>
            <p:cNvSpPr/>
            <p:nvPr/>
          </p:nvSpPr>
          <p:spPr>
            <a:xfrm rot="8100000">
              <a:off x="2250831" y="2560320"/>
              <a:ext cx="745587" cy="745587"/>
            </a:xfrm>
            <a:prstGeom prst="teardrop">
              <a:avLst/>
            </a:pr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59" name="同心圆 58"/>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60" name="文本框 17"/>
          <p:cNvSpPr txBox="1"/>
          <p:nvPr/>
        </p:nvSpPr>
        <p:spPr>
          <a:xfrm>
            <a:off x="3834788" y="4116529"/>
            <a:ext cx="1902280" cy="1467389"/>
          </a:xfrm>
          <a:prstGeom prst="rect">
            <a:avLst/>
          </a:prstGeom>
          <a:noFill/>
        </p:spPr>
        <p:txBody>
          <a:bodyPr wrap="square" lIns="91440" tIns="45720" rIns="91440" bIns="45720" rtlCol="0">
            <a:spAutoFit/>
          </a:bodyPr>
          <a:lstStyle/>
          <a:p>
            <a:r>
              <a:rPr lang="zh-CN" altLang="en-US" sz="1600" dirty="0">
                <a:solidFill>
                  <a:schemeClr val="tx1">
                    <a:lumMod val="75000"/>
                    <a:lumOff val="25000"/>
                  </a:schemeClr>
                </a:solidFill>
                <a:latin typeface="微软雅黑"/>
                <a:ea typeface="微软雅黑"/>
              </a:rPr>
              <a:t>添加标题</a:t>
            </a:r>
            <a:endParaRPr lang="en-GB" altLang="zh-CN" sz="1600" dirty="0">
              <a:solidFill>
                <a:schemeClr val="tx1">
                  <a:lumMod val="75000"/>
                  <a:lumOff val="25000"/>
                </a:schemeClr>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grpSp>
        <p:nvGrpSpPr>
          <p:cNvPr id="61" name="组合 60"/>
          <p:cNvGrpSpPr/>
          <p:nvPr/>
        </p:nvGrpSpPr>
        <p:grpSpPr>
          <a:xfrm rot="10800000">
            <a:off x="6845998" y="4085018"/>
            <a:ext cx="435133" cy="435133"/>
            <a:chOff x="2250831" y="2560320"/>
            <a:chExt cx="745587" cy="745587"/>
          </a:xfrm>
        </p:grpSpPr>
        <p:sp>
          <p:nvSpPr>
            <p:cNvPr id="62" name="泪滴形 61"/>
            <p:cNvSpPr/>
            <p:nvPr/>
          </p:nvSpPr>
          <p:spPr>
            <a:xfrm rot="8100000">
              <a:off x="2250831" y="2560320"/>
              <a:ext cx="745587" cy="745587"/>
            </a:xfrm>
            <a:prstGeom prst="teardrop">
              <a:avLst/>
            </a:pr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63" name="同心圆 62"/>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64" name="文本框 21"/>
          <p:cNvSpPr txBox="1"/>
          <p:nvPr/>
        </p:nvSpPr>
        <p:spPr>
          <a:xfrm>
            <a:off x="7446148" y="4121569"/>
            <a:ext cx="1902280" cy="1467389"/>
          </a:xfrm>
          <a:prstGeom prst="rect">
            <a:avLst/>
          </a:prstGeom>
          <a:noFill/>
        </p:spPr>
        <p:txBody>
          <a:bodyPr wrap="square" lIns="91440" tIns="45720" rIns="91440" bIns="45720" rtlCol="0">
            <a:spAutoFit/>
          </a:bodyPr>
          <a:lstStyle/>
          <a:p>
            <a:r>
              <a:rPr lang="zh-CN" altLang="en-US" sz="1600" dirty="0">
                <a:solidFill>
                  <a:schemeClr val="tx1">
                    <a:lumMod val="75000"/>
                    <a:lumOff val="25000"/>
                  </a:schemeClr>
                </a:solidFill>
                <a:latin typeface="微软雅黑"/>
                <a:ea typeface="微软雅黑"/>
              </a:rPr>
              <a:t>添加标题</a:t>
            </a:r>
            <a:endParaRPr lang="en-GB" altLang="zh-CN" sz="1600" dirty="0">
              <a:solidFill>
                <a:schemeClr val="tx1">
                  <a:lumMod val="75000"/>
                  <a:lumOff val="25000"/>
                </a:schemeClr>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grpSp>
        <p:nvGrpSpPr>
          <p:cNvPr id="65" name="组合 64"/>
          <p:cNvGrpSpPr/>
          <p:nvPr/>
        </p:nvGrpSpPr>
        <p:grpSpPr>
          <a:xfrm>
            <a:off x="8982319" y="2739259"/>
            <a:ext cx="703384" cy="703384"/>
            <a:chOff x="2250831" y="2560320"/>
            <a:chExt cx="745587" cy="745587"/>
          </a:xfrm>
        </p:grpSpPr>
        <p:sp>
          <p:nvSpPr>
            <p:cNvPr id="66" name="泪滴形 65"/>
            <p:cNvSpPr/>
            <p:nvPr/>
          </p:nvSpPr>
          <p:spPr>
            <a:xfrm rot="8100000">
              <a:off x="2250831" y="2560320"/>
              <a:ext cx="745587" cy="745587"/>
            </a:xfrm>
            <a:prstGeom prst="teardrop">
              <a:avLst/>
            </a:pr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67" name="同心圆 66"/>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68" name="文本框 25"/>
          <p:cNvSpPr txBox="1"/>
          <p:nvPr/>
        </p:nvSpPr>
        <p:spPr>
          <a:xfrm>
            <a:off x="9762339" y="1960042"/>
            <a:ext cx="1902280" cy="1467389"/>
          </a:xfrm>
          <a:prstGeom prst="rect">
            <a:avLst/>
          </a:prstGeom>
          <a:noFill/>
        </p:spPr>
        <p:txBody>
          <a:bodyPr wrap="square" lIns="91440" tIns="45720" rIns="91440" bIns="45720" rtlCol="0">
            <a:spAutoFit/>
          </a:bodyPr>
          <a:lstStyle/>
          <a:p>
            <a:r>
              <a:rPr lang="zh-CN" altLang="en-US" sz="1600" dirty="0">
                <a:solidFill>
                  <a:schemeClr val="tx1">
                    <a:lumMod val="75000"/>
                    <a:lumOff val="25000"/>
                  </a:schemeClr>
                </a:solidFill>
                <a:latin typeface="微软雅黑"/>
                <a:ea typeface="微软雅黑"/>
              </a:rPr>
              <a:t>添加标题</a:t>
            </a:r>
            <a:endParaRPr lang="en-GB" altLang="zh-CN" sz="1600" dirty="0">
              <a:solidFill>
                <a:schemeClr val="tx1">
                  <a:lumMod val="75000"/>
                  <a:lumOff val="25000"/>
                </a:schemeClr>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sp>
        <p:nvSpPr>
          <p:cNvPr id="124" name="矩形 80"/>
          <p:cNvSpPr>
            <a:spLocks noChangeArrowheads="1"/>
          </p:cNvSpPr>
          <p:nvPr/>
        </p:nvSpPr>
        <p:spPr bwMode="auto">
          <a:xfrm>
            <a:off x="834952" y="355104"/>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内部培训学习</a:t>
            </a:r>
          </a:p>
        </p:txBody>
      </p:sp>
    </p:spTree>
    <p:extLst>
      <p:ext uri="{BB962C8B-B14F-4D97-AF65-F5344CB8AC3E}">
        <p14:creationId xmlns:p14="http://schemas.microsoft.com/office/powerpoint/2010/main" val="38656019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500"/>
                                        <p:tgtEl>
                                          <p:spTgt spid="1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1000"/>
                                        <p:tgtEl>
                                          <p:spTgt spid="48"/>
                                        </p:tgtEl>
                                      </p:cBhvr>
                                    </p:animEffect>
                                  </p:childTnLst>
                                </p:cTn>
                              </p:par>
                            </p:childTnLst>
                          </p:cTn>
                        </p:par>
                        <p:par>
                          <p:cTn id="12" fill="hold">
                            <p:stCondLst>
                              <p:cond delay="1500"/>
                            </p:stCondLst>
                            <p:childTnLst>
                              <p:par>
                                <p:cTn id="13" presetID="47" presetClass="entr" presetSubtype="0"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1000"/>
                                        <p:tgtEl>
                                          <p:spTgt spid="49"/>
                                        </p:tgtEl>
                                      </p:cBhvr>
                                    </p:animEffect>
                                    <p:anim calcmode="lin" valueType="num">
                                      <p:cBhvr>
                                        <p:cTn id="16" dur="1000" fill="hold"/>
                                        <p:tgtEl>
                                          <p:spTgt spid="49"/>
                                        </p:tgtEl>
                                        <p:attrNameLst>
                                          <p:attrName>ppt_x</p:attrName>
                                        </p:attrNameLst>
                                      </p:cBhvr>
                                      <p:tavLst>
                                        <p:tav tm="0">
                                          <p:val>
                                            <p:strVal val="#ppt_x"/>
                                          </p:val>
                                        </p:tav>
                                        <p:tav tm="100000">
                                          <p:val>
                                            <p:strVal val="#ppt_x"/>
                                          </p:val>
                                        </p:tav>
                                      </p:tavLst>
                                    </p:anim>
                                    <p:anim calcmode="lin" valueType="num">
                                      <p:cBhvr>
                                        <p:cTn id="17" dur="1000" fill="hold"/>
                                        <p:tgtEl>
                                          <p:spTgt spid="49"/>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left)">
                                      <p:cBhvr>
                                        <p:cTn id="21" dur="1000"/>
                                        <p:tgtEl>
                                          <p:spTgt spid="52"/>
                                        </p:tgtEl>
                                      </p:cBhvr>
                                    </p:animEffect>
                                  </p:childTnLst>
                                </p:cTn>
                              </p:par>
                            </p:childTnLst>
                          </p:cTn>
                        </p:par>
                        <p:par>
                          <p:cTn id="22" fill="hold">
                            <p:stCondLst>
                              <p:cond delay="3500"/>
                            </p:stCondLst>
                            <p:childTnLst>
                              <p:par>
                                <p:cTn id="23" presetID="42" presetClass="entr" presetSubtype="0"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1000"/>
                                        <p:tgtEl>
                                          <p:spTgt spid="57"/>
                                        </p:tgtEl>
                                      </p:cBhvr>
                                    </p:animEffect>
                                    <p:anim calcmode="lin" valueType="num">
                                      <p:cBhvr>
                                        <p:cTn id="26" dur="1000" fill="hold"/>
                                        <p:tgtEl>
                                          <p:spTgt spid="57"/>
                                        </p:tgtEl>
                                        <p:attrNameLst>
                                          <p:attrName>ppt_x</p:attrName>
                                        </p:attrNameLst>
                                      </p:cBhvr>
                                      <p:tavLst>
                                        <p:tav tm="0">
                                          <p:val>
                                            <p:strVal val="#ppt_x"/>
                                          </p:val>
                                        </p:tav>
                                        <p:tav tm="100000">
                                          <p:val>
                                            <p:strVal val="#ppt_x"/>
                                          </p:val>
                                        </p:tav>
                                      </p:tavLst>
                                    </p:anim>
                                    <p:anim calcmode="lin" valueType="num">
                                      <p:cBhvr>
                                        <p:cTn id="27" dur="1000" fill="hold"/>
                                        <p:tgtEl>
                                          <p:spTgt spid="57"/>
                                        </p:tgtEl>
                                        <p:attrNameLst>
                                          <p:attrName>ppt_y</p:attrName>
                                        </p:attrNameLst>
                                      </p:cBhvr>
                                      <p:tavLst>
                                        <p:tav tm="0">
                                          <p:val>
                                            <p:strVal val="#ppt_y+.1"/>
                                          </p:val>
                                        </p:tav>
                                        <p:tav tm="100000">
                                          <p:val>
                                            <p:strVal val="#ppt_y"/>
                                          </p:val>
                                        </p:tav>
                                      </p:tavLst>
                                    </p:anim>
                                  </p:childTnLst>
                                </p:cTn>
                              </p:par>
                            </p:childTnLst>
                          </p:cTn>
                        </p:par>
                        <p:par>
                          <p:cTn id="28" fill="hold">
                            <p:stCondLst>
                              <p:cond delay="4500"/>
                            </p:stCondLst>
                            <p:childTnLst>
                              <p:par>
                                <p:cTn id="29" presetID="22" presetClass="entr" presetSubtype="8" fill="hold" grpId="0"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ipe(left)">
                                      <p:cBhvr>
                                        <p:cTn id="31" dur="1000"/>
                                        <p:tgtEl>
                                          <p:spTgt spid="60"/>
                                        </p:tgtEl>
                                      </p:cBhvr>
                                    </p:animEffect>
                                  </p:childTnLst>
                                </p:cTn>
                              </p:par>
                            </p:childTnLst>
                          </p:cTn>
                        </p:par>
                        <p:par>
                          <p:cTn id="32" fill="hold">
                            <p:stCondLst>
                              <p:cond delay="5500"/>
                            </p:stCondLst>
                            <p:childTnLst>
                              <p:par>
                                <p:cTn id="33" presetID="47" presetClass="entr" presetSubtype="0"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1000"/>
                                        <p:tgtEl>
                                          <p:spTgt spid="53"/>
                                        </p:tgtEl>
                                      </p:cBhvr>
                                    </p:animEffect>
                                    <p:anim calcmode="lin" valueType="num">
                                      <p:cBhvr>
                                        <p:cTn id="36" dur="1000" fill="hold"/>
                                        <p:tgtEl>
                                          <p:spTgt spid="53"/>
                                        </p:tgtEl>
                                        <p:attrNameLst>
                                          <p:attrName>ppt_x</p:attrName>
                                        </p:attrNameLst>
                                      </p:cBhvr>
                                      <p:tavLst>
                                        <p:tav tm="0">
                                          <p:val>
                                            <p:strVal val="#ppt_x"/>
                                          </p:val>
                                        </p:tav>
                                        <p:tav tm="100000">
                                          <p:val>
                                            <p:strVal val="#ppt_x"/>
                                          </p:val>
                                        </p:tav>
                                      </p:tavLst>
                                    </p:anim>
                                    <p:anim calcmode="lin" valueType="num">
                                      <p:cBhvr>
                                        <p:cTn id="37" dur="1000" fill="hold"/>
                                        <p:tgtEl>
                                          <p:spTgt spid="53"/>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22" presetClass="entr" presetSubtype="8"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1000"/>
                                        <p:tgtEl>
                                          <p:spTgt spid="56"/>
                                        </p:tgtEl>
                                      </p:cBhvr>
                                    </p:animEffect>
                                  </p:childTnLst>
                                </p:cTn>
                              </p:par>
                            </p:childTnLst>
                          </p:cTn>
                        </p:par>
                        <p:par>
                          <p:cTn id="42" fill="hold">
                            <p:stCondLst>
                              <p:cond delay="7500"/>
                            </p:stCondLst>
                            <p:childTnLst>
                              <p:par>
                                <p:cTn id="43" presetID="42" presetClass="entr" presetSubtype="0" fill="hold"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1000"/>
                                        <p:tgtEl>
                                          <p:spTgt spid="61"/>
                                        </p:tgtEl>
                                      </p:cBhvr>
                                    </p:animEffect>
                                    <p:anim calcmode="lin" valueType="num">
                                      <p:cBhvr>
                                        <p:cTn id="46" dur="1000" fill="hold"/>
                                        <p:tgtEl>
                                          <p:spTgt spid="61"/>
                                        </p:tgtEl>
                                        <p:attrNameLst>
                                          <p:attrName>ppt_x</p:attrName>
                                        </p:attrNameLst>
                                      </p:cBhvr>
                                      <p:tavLst>
                                        <p:tav tm="0">
                                          <p:val>
                                            <p:strVal val="#ppt_x"/>
                                          </p:val>
                                        </p:tav>
                                        <p:tav tm="100000">
                                          <p:val>
                                            <p:strVal val="#ppt_x"/>
                                          </p:val>
                                        </p:tav>
                                      </p:tavLst>
                                    </p:anim>
                                    <p:anim calcmode="lin" valueType="num">
                                      <p:cBhvr>
                                        <p:cTn id="47" dur="1000" fill="hold"/>
                                        <p:tgtEl>
                                          <p:spTgt spid="61"/>
                                        </p:tgtEl>
                                        <p:attrNameLst>
                                          <p:attrName>ppt_y</p:attrName>
                                        </p:attrNameLst>
                                      </p:cBhvr>
                                      <p:tavLst>
                                        <p:tav tm="0">
                                          <p:val>
                                            <p:strVal val="#ppt_y+.1"/>
                                          </p:val>
                                        </p:tav>
                                        <p:tav tm="100000">
                                          <p:val>
                                            <p:strVal val="#ppt_y"/>
                                          </p:val>
                                        </p:tav>
                                      </p:tavLst>
                                    </p:anim>
                                  </p:childTnLst>
                                </p:cTn>
                              </p:par>
                            </p:childTnLst>
                          </p:cTn>
                        </p:par>
                        <p:par>
                          <p:cTn id="48" fill="hold">
                            <p:stCondLst>
                              <p:cond delay="8500"/>
                            </p:stCondLst>
                            <p:childTnLst>
                              <p:par>
                                <p:cTn id="49" presetID="22" presetClass="entr" presetSubtype="8" fill="hold" grpId="0" nodeType="after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1000"/>
                                        <p:tgtEl>
                                          <p:spTgt spid="64"/>
                                        </p:tgtEl>
                                      </p:cBhvr>
                                    </p:animEffect>
                                  </p:childTnLst>
                                </p:cTn>
                              </p:par>
                            </p:childTnLst>
                          </p:cTn>
                        </p:par>
                        <p:par>
                          <p:cTn id="52" fill="hold">
                            <p:stCondLst>
                              <p:cond delay="9500"/>
                            </p:stCondLst>
                            <p:childTnLst>
                              <p:par>
                                <p:cTn id="53" presetID="47" presetClass="entr" presetSubtype="0"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1000"/>
                                        <p:tgtEl>
                                          <p:spTgt spid="65"/>
                                        </p:tgtEl>
                                      </p:cBhvr>
                                    </p:animEffect>
                                    <p:anim calcmode="lin" valueType="num">
                                      <p:cBhvr>
                                        <p:cTn id="56" dur="1000" fill="hold"/>
                                        <p:tgtEl>
                                          <p:spTgt spid="65"/>
                                        </p:tgtEl>
                                        <p:attrNameLst>
                                          <p:attrName>ppt_x</p:attrName>
                                        </p:attrNameLst>
                                      </p:cBhvr>
                                      <p:tavLst>
                                        <p:tav tm="0">
                                          <p:val>
                                            <p:strVal val="#ppt_x"/>
                                          </p:val>
                                        </p:tav>
                                        <p:tav tm="100000">
                                          <p:val>
                                            <p:strVal val="#ppt_x"/>
                                          </p:val>
                                        </p:tav>
                                      </p:tavLst>
                                    </p:anim>
                                    <p:anim calcmode="lin" valueType="num">
                                      <p:cBhvr>
                                        <p:cTn id="57" dur="1000" fill="hold"/>
                                        <p:tgtEl>
                                          <p:spTgt spid="65"/>
                                        </p:tgtEl>
                                        <p:attrNameLst>
                                          <p:attrName>ppt_y</p:attrName>
                                        </p:attrNameLst>
                                      </p:cBhvr>
                                      <p:tavLst>
                                        <p:tav tm="0">
                                          <p:val>
                                            <p:strVal val="#ppt_y-.1"/>
                                          </p:val>
                                        </p:tav>
                                        <p:tav tm="100000">
                                          <p:val>
                                            <p:strVal val="#ppt_y"/>
                                          </p:val>
                                        </p:tav>
                                      </p:tavLst>
                                    </p:anim>
                                  </p:childTnLst>
                                </p:cTn>
                              </p:par>
                            </p:childTnLst>
                          </p:cTn>
                        </p:par>
                        <p:par>
                          <p:cTn id="58" fill="hold">
                            <p:stCondLst>
                              <p:cond delay="10500"/>
                            </p:stCondLst>
                            <p:childTnLst>
                              <p:par>
                                <p:cTn id="59" presetID="22" presetClass="entr" presetSubtype="8"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Effect transition="in" filter="wipe(left)">
                                      <p:cBhvr>
                                        <p:cTn id="61" dur="1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2" grpId="0"/>
      <p:bldP spid="56" grpId="0"/>
      <p:bldP spid="60" grpId="0"/>
      <p:bldP spid="64" grpId="0"/>
      <p:bldP spid="68" grpId="0"/>
      <p:bldP spid="1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1935493" y="1437724"/>
            <a:ext cx="5155803" cy="764071"/>
          </a:xfrm>
          <a:prstGeom prst="roundRect">
            <a:avLst>
              <a:gd name="adj" fmla="val 50000"/>
            </a:avLst>
          </a:prstGeom>
          <a:solidFill>
            <a:schemeClr val="tx1">
              <a:lumMod val="50000"/>
              <a:lumOff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4609621" y="3563767"/>
            <a:ext cx="5314577" cy="764071"/>
          </a:xfrm>
          <a:prstGeom prst="roundRect">
            <a:avLst>
              <a:gd name="adj" fmla="val 50000"/>
            </a:avLst>
          </a:prstGeom>
          <a:solidFill>
            <a:schemeClr val="tx1">
              <a:lumMod val="50000"/>
              <a:lumOff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sp>
        <p:nvSpPr>
          <p:cNvPr id="5" name="圆角矩形 4"/>
          <p:cNvSpPr/>
          <p:nvPr/>
        </p:nvSpPr>
        <p:spPr>
          <a:xfrm>
            <a:off x="6269444" y="4893255"/>
            <a:ext cx="5314577" cy="764071"/>
          </a:xfrm>
          <a:prstGeom prst="roundRect">
            <a:avLst>
              <a:gd name="adj" fmla="val 50000"/>
            </a:avLst>
          </a:prstGeom>
          <a:solidFill>
            <a:schemeClr val="tx1">
              <a:lumMod val="95000"/>
              <a:lumOff val="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sp>
        <p:nvSpPr>
          <p:cNvPr id="6" name="圆角矩形 5"/>
          <p:cNvSpPr/>
          <p:nvPr/>
        </p:nvSpPr>
        <p:spPr>
          <a:xfrm>
            <a:off x="2917713" y="2518755"/>
            <a:ext cx="5511732" cy="764071"/>
          </a:xfrm>
          <a:prstGeom prst="roundRect">
            <a:avLst>
              <a:gd name="adj" fmla="val 50000"/>
            </a:avLst>
          </a:prstGeom>
          <a:solidFill>
            <a:schemeClr val="tx1">
              <a:lumMod val="50000"/>
              <a:lumOff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498043" y="1425894"/>
            <a:ext cx="1230204" cy="1694912"/>
            <a:chOff x="1032992" y="2432634"/>
            <a:chExt cx="1230525" cy="1694912"/>
          </a:xfrm>
        </p:grpSpPr>
        <p:sp>
          <p:nvSpPr>
            <p:cNvPr id="8" name="任意多边形 7"/>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9" name="KSO_Shape"/>
            <p:cNvSpPr>
              <a:spLocks/>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8"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8"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8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871"/>
                  </a:lnTo>
                  <a:lnTo>
                    <a:pt x="1375092" y="3194368"/>
                  </a:lnTo>
                  <a:lnTo>
                    <a:pt x="1350010" y="3187066"/>
                  </a:lnTo>
                  <a:lnTo>
                    <a:pt x="1324928" y="3179128"/>
                  </a:lnTo>
                  <a:lnTo>
                    <a:pt x="1299528" y="3170873"/>
                  </a:lnTo>
                  <a:lnTo>
                    <a:pt x="1274762" y="3161666"/>
                  </a:lnTo>
                  <a:lnTo>
                    <a:pt x="1250315" y="3152776"/>
                  </a:lnTo>
                  <a:lnTo>
                    <a:pt x="1225868" y="3142933"/>
                  </a:lnTo>
                  <a:lnTo>
                    <a:pt x="12018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8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10" name="文本框 6"/>
            <p:cNvSpPr txBox="1"/>
            <p:nvPr/>
          </p:nvSpPr>
          <p:spPr>
            <a:xfrm>
              <a:off x="1032992" y="3296549"/>
              <a:ext cx="1193799" cy="830997"/>
            </a:xfrm>
            <a:prstGeom prst="rect">
              <a:avLst/>
            </a:prstGeom>
            <a:noFill/>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 输入标题</a:t>
              </a:r>
            </a:p>
          </p:txBody>
        </p:sp>
      </p:grpSp>
      <p:grpSp>
        <p:nvGrpSpPr>
          <p:cNvPr id="11" name="组合 10"/>
          <p:cNvGrpSpPr/>
          <p:nvPr/>
        </p:nvGrpSpPr>
        <p:grpSpPr>
          <a:xfrm>
            <a:off x="2058635" y="2641384"/>
            <a:ext cx="1238483" cy="1690462"/>
            <a:chOff x="2255236" y="3004658"/>
            <a:chExt cx="1238805" cy="1690463"/>
          </a:xfrm>
        </p:grpSpPr>
        <p:sp>
          <p:nvSpPr>
            <p:cNvPr id="12" name="任意多边形 11"/>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微软雅黑" panose="020B0503020204020204" pitchFamily="34" charset="-122"/>
                <a:ea typeface="微软雅黑" panose="020B0503020204020204" pitchFamily="34" charset="-122"/>
              </a:endParaRPr>
            </a:p>
          </p:txBody>
        </p:sp>
        <p:sp>
          <p:nvSpPr>
            <p:cNvPr id="13" name="KSO_Shape"/>
            <p:cNvSpPr>
              <a:spLocks/>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b="1">
                <a:solidFill>
                  <a:srgbClr val="FFFFFF"/>
                </a:solidFill>
                <a:latin typeface="微软雅黑" panose="020B0503020204020204" pitchFamily="34" charset="-122"/>
                <a:ea typeface="微软雅黑" panose="020B0503020204020204" pitchFamily="34" charset="-122"/>
              </a:endParaRPr>
            </a:p>
          </p:txBody>
        </p:sp>
        <p:sp>
          <p:nvSpPr>
            <p:cNvPr id="14" name="文本框 85"/>
            <p:cNvSpPr txBox="1"/>
            <p:nvPr/>
          </p:nvSpPr>
          <p:spPr>
            <a:xfrm>
              <a:off x="2255236" y="3864124"/>
              <a:ext cx="1193800" cy="830997"/>
            </a:xfrm>
            <a:prstGeom prst="rect">
              <a:avLst/>
            </a:prstGeom>
            <a:noFill/>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 输入标题</a:t>
              </a:r>
            </a:p>
          </p:txBody>
        </p:sp>
      </p:grpSp>
      <p:cxnSp>
        <p:nvCxnSpPr>
          <p:cNvPr id="15" name="直接连接符 14"/>
          <p:cNvCxnSpPr/>
          <p:nvPr/>
        </p:nvCxnSpPr>
        <p:spPr>
          <a:xfrm>
            <a:off x="1747488" y="1800742"/>
            <a:ext cx="972917" cy="0"/>
          </a:xfrm>
          <a:prstGeom prst="line">
            <a:avLst/>
          </a:prstGeom>
          <a:ln>
            <a:solidFill>
              <a:schemeClr val="tx1">
                <a:lumMod val="85000"/>
                <a:lumOff val="15000"/>
              </a:schemeClr>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331903" y="2879733"/>
            <a:ext cx="972917" cy="0"/>
          </a:xfrm>
          <a:prstGeom prst="line">
            <a:avLst/>
          </a:prstGeom>
          <a:ln>
            <a:solidFill>
              <a:schemeClr val="tx1">
                <a:lumMod val="85000"/>
                <a:lumOff val="15000"/>
              </a:schemeClr>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886547" y="3907249"/>
            <a:ext cx="972917" cy="0"/>
          </a:xfrm>
          <a:prstGeom prst="line">
            <a:avLst/>
          </a:prstGeom>
          <a:ln>
            <a:solidFill>
              <a:schemeClr val="tx1">
                <a:lumMod val="85000"/>
                <a:lumOff val="15000"/>
              </a:schemeClr>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20" name="文本框 13"/>
          <p:cNvSpPr txBox="1"/>
          <p:nvPr/>
        </p:nvSpPr>
        <p:spPr>
          <a:xfrm>
            <a:off x="2904264" y="1605238"/>
            <a:ext cx="3769601" cy="584623"/>
          </a:xfrm>
          <a:prstGeom prst="rect">
            <a:avLst/>
          </a:prstGeom>
          <a:noFill/>
        </p:spPr>
        <p:txBody>
          <a:bodyPr wrap="square" lIns="91416" tIns="45708" rIns="91416" bIns="45708" rtlCol="0">
            <a:spAutoFit/>
          </a:bodyPr>
          <a:lstStyle/>
          <a:p>
            <a:pPr>
              <a:lnSpc>
                <a:spcPct val="120000"/>
              </a:lnSpc>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21" name="文本框 89"/>
          <p:cNvSpPr txBox="1"/>
          <p:nvPr/>
        </p:nvSpPr>
        <p:spPr>
          <a:xfrm>
            <a:off x="4437085" y="2643886"/>
            <a:ext cx="3769601" cy="584623"/>
          </a:xfrm>
          <a:prstGeom prst="rect">
            <a:avLst/>
          </a:prstGeom>
          <a:noFill/>
        </p:spPr>
        <p:txBody>
          <a:bodyPr wrap="square" lIns="91416" tIns="45708" rIns="91416" bIns="45708"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22" name="文本框 91"/>
          <p:cNvSpPr txBox="1"/>
          <p:nvPr/>
        </p:nvSpPr>
        <p:spPr>
          <a:xfrm>
            <a:off x="5978380" y="3658558"/>
            <a:ext cx="3769601" cy="830781"/>
          </a:xfrm>
          <a:prstGeom prst="rect">
            <a:avLst/>
          </a:prstGeom>
          <a:noFill/>
        </p:spPr>
        <p:txBody>
          <a:bodyPr wrap="square" lIns="91416" tIns="45708" rIns="91416" bIns="45708" rtlCol="0">
            <a:spAutoFit/>
          </a:bodyPr>
          <a:lstStyle/>
          <a:p>
            <a:pPr>
              <a:lnSpc>
                <a:spcPct val="120000"/>
              </a:lnSpc>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333"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5248967" y="4645184"/>
            <a:ext cx="1230204" cy="1691516"/>
            <a:chOff x="3494041" y="3716886"/>
            <a:chExt cx="1230525" cy="1691516"/>
          </a:xfrm>
        </p:grpSpPr>
        <p:sp>
          <p:nvSpPr>
            <p:cNvPr id="26" name="任意多边形 25"/>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4F5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微软雅黑" panose="020B0503020204020204" pitchFamily="34" charset="-122"/>
                <a:ea typeface="微软雅黑" panose="020B0503020204020204" pitchFamily="34" charset="-122"/>
              </a:endParaRPr>
            </a:p>
          </p:txBody>
        </p:sp>
        <p:sp>
          <p:nvSpPr>
            <p:cNvPr id="27" name="KSO_Shape"/>
            <p:cNvSpPr>
              <a:spLocks/>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8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8"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8"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8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8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b="1">
                <a:solidFill>
                  <a:srgbClr val="FFFFFF"/>
                </a:solidFill>
                <a:latin typeface="微软雅黑" panose="020B0503020204020204" pitchFamily="34" charset="-122"/>
                <a:ea typeface="微软雅黑" panose="020B0503020204020204" pitchFamily="34" charset="-122"/>
              </a:endParaRPr>
            </a:p>
          </p:txBody>
        </p:sp>
        <p:sp>
          <p:nvSpPr>
            <p:cNvPr id="28" name="文本框 86"/>
            <p:cNvSpPr txBox="1"/>
            <p:nvPr/>
          </p:nvSpPr>
          <p:spPr>
            <a:xfrm>
              <a:off x="3494041" y="4577405"/>
              <a:ext cx="1193799" cy="830997"/>
            </a:xfrm>
            <a:prstGeom prst="rect">
              <a:avLst/>
            </a:prstGeom>
            <a:noFill/>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 输入标题</a:t>
              </a:r>
            </a:p>
          </p:txBody>
        </p:sp>
      </p:grpSp>
      <p:cxnSp>
        <p:nvCxnSpPr>
          <p:cNvPr id="29" name="直接连接符 28"/>
          <p:cNvCxnSpPr/>
          <p:nvPr/>
        </p:nvCxnSpPr>
        <p:spPr>
          <a:xfrm>
            <a:off x="6507716" y="5181286"/>
            <a:ext cx="972917" cy="0"/>
          </a:xfrm>
          <a:prstGeom prst="line">
            <a:avLst/>
          </a:prstGeom>
          <a:ln>
            <a:solidFill>
              <a:srgbClr val="C00000"/>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30" name="文本框 91"/>
          <p:cNvSpPr txBox="1"/>
          <p:nvPr/>
        </p:nvSpPr>
        <p:spPr>
          <a:xfrm>
            <a:off x="7670441" y="4937246"/>
            <a:ext cx="3769601" cy="830781"/>
          </a:xfrm>
          <a:prstGeom prst="rect">
            <a:avLst/>
          </a:prstGeom>
          <a:noFill/>
        </p:spPr>
        <p:txBody>
          <a:bodyPr wrap="square" lIns="91416" tIns="45708" rIns="91416" bIns="45708" rtlCol="0">
            <a:spAutoFit/>
          </a:bodyPr>
          <a:lstStyle/>
          <a:p>
            <a:pPr>
              <a:lnSpc>
                <a:spcPct val="120000"/>
              </a:lnSpc>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333"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3601918" y="3658413"/>
            <a:ext cx="1230204" cy="1708449"/>
            <a:chOff x="3937449" y="3388370"/>
            <a:chExt cx="1230525" cy="1708449"/>
          </a:xfrm>
        </p:grpSpPr>
        <p:grpSp>
          <p:nvGrpSpPr>
            <p:cNvPr id="32" name="组合 31"/>
            <p:cNvGrpSpPr/>
            <p:nvPr/>
          </p:nvGrpSpPr>
          <p:grpSpPr>
            <a:xfrm>
              <a:off x="3937449" y="3388370"/>
              <a:ext cx="1230525" cy="1708449"/>
              <a:chOff x="3494041" y="3716886"/>
              <a:chExt cx="1230525" cy="1708449"/>
            </a:xfrm>
            <a:solidFill>
              <a:srgbClr val="FC4B41"/>
            </a:solidFill>
          </p:grpSpPr>
          <p:sp>
            <p:nvSpPr>
              <p:cNvPr id="34" name="任意多边形 33"/>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微软雅黑" panose="020B0503020204020204" pitchFamily="34" charset="-122"/>
                  <a:ea typeface="微软雅黑" panose="020B0503020204020204" pitchFamily="34" charset="-122"/>
                </a:endParaRPr>
              </a:p>
            </p:txBody>
          </p:sp>
          <p:sp>
            <p:nvSpPr>
              <p:cNvPr id="35" name="文本框 86"/>
              <p:cNvSpPr txBox="1"/>
              <p:nvPr/>
            </p:nvSpPr>
            <p:spPr>
              <a:xfrm>
                <a:off x="3494041" y="4594338"/>
                <a:ext cx="1193799" cy="830997"/>
              </a:xfrm>
              <a:prstGeom prst="rect">
                <a:avLst/>
              </a:prstGeom>
              <a:noFill/>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 输入标题 </a:t>
                </a:r>
              </a:p>
            </p:txBody>
          </p:sp>
        </p:grpSp>
        <p:sp>
          <p:nvSpPr>
            <p:cNvPr id="33" name="Freeform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1600">
                <a:solidFill>
                  <a:srgbClr val="0EDEBA"/>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36" name="矩形 80"/>
          <p:cNvSpPr>
            <a:spLocks noChangeArrowheads="1"/>
          </p:cNvSpPr>
          <p:nvPr/>
        </p:nvSpPr>
        <p:spPr bwMode="auto">
          <a:xfrm>
            <a:off x="834952" y="355104"/>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自主学习情况</a:t>
            </a:r>
          </a:p>
        </p:txBody>
      </p:sp>
    </p:spTree>
    <p:extLst>
      <p:ext uri="{BB962C8B-B14F-4D97-AF65-F5344CB8AC3E}">
        <p14:creationId xmlns:p14="http://schemas.microsoft.com/office/powerpoint/2010/main" val="22911606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750"/>
                            </p:stCondLst>
                            <p:childTnLst>
                              <p:par>
                                <p:cTn id="19" presetID="10"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2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0"/>
                                        </p:tgtEl>
                                        <p:attrNameLst>
                                          <p:attrName>ppt_y</p:attrName>
                                        </p:attrNameLst>
                                      </p:cBhvr>
                                      <p:tavLst>
                                        <p:tav tm="0">
                                          <p:val>
                                            <p:strVal val="#ppt_y"/>
                                          </p:val>
                                        </p:tav>
                                        <p:tav tm="100000">
                                          <p:val>
                                            <p:strVal val="#ppt_y"/>
                                          </p:val>
                                        </p:tav>
                                      </p:tavLst>
                                    </p:anim>
                                    <p:anim calcmode="lin" valueType="num">
                                      <p:cBhvr>
                                        <p:cTn id="2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0"/>
                                        </p:tgtEl>
                                      </p:cBhvr>
                                    </p:animEffect>
                                  </p:childTnLst>
                                </p:cTn>
                              </p:par>
                            </p:childTnLst>
                          </p:cTn>
                        </p:par>
                        <p:par>
                          <p:cTn id="30" fill="hold">
                            <p:stCondLst>
                              <p:cond delay="4100"/>
                            </p:stCondLst>
                            <p:childTnLst>
                              <p:par>
                                <p:cTn id="31" presetID="42" presetClass="entr" presetSubtype="0"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par>
                          <p:cTn id="36" fill="hold">
                            <p:stCondLst>
                              <p:cond delay="5100"/>
                            </p:stCondLst>
                            <p:childTnLst>
                              <p:par>
                                <p:cTn id="37" presetID="22" presetClass="entr" presetSubtype="8"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56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61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1"/>
                                        </p:tgtEl>
                                        <p:attrNameLst>
                                          <p:attrName>ppt_y</p:attrName>
                                        </p:attrNameLst>
                                      </p:cBhvr>
                                      <p:tavLst>
                                        <p:tav tm="0">
                                          <p:val>
                                            <p:strVal val="#ppt_y"/>
                                          </p:val>
                                        </p:tav>
                                        <p:tav tm="100000">
                                          <p:val>
                                            <p:strVal val="#ppt_y"/>
                                          </p:val>
                                        </p:tav>
                                      </p:tavLst>
                                    </p:anim>
                                    <p:anim calcmode="lin" valueType="num">
                                      <p:cBhvr>
                                        <p:cTn id="4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1"/>
                                        </p:tgtEl>
                                      </p:cBhvr>
                                    </p:animEffect>
                                  </p:childTnLst>
                                </p:cTn>
                              </p:par>
                            </p:childTnLst>
                          </p:cTn>
                        </p:par>
                        <p:par>
                          <p:cTn id="52" fill="hold">
                            <p:stCondLst>
                              <p:cond delay="7950"/>
                            </p:stCondLst>
                            <p:childTnLst>
                              <p:par>
                                <p:cTn id="53" presetID="42" presetClass="entr" presetSubtype="0"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1000"/>
                                        <p:tgtEl>
                                          <p:spTgt spid="31"/>
                                        </p:tgtEl>
                                      </p:cBhvr>
                                    </p:animEffect>
                                    <p:anim calcmode="lin" valueType="num">
                                      <p:cBhvr>
                                        <p:cTn id="56" dur="1000" fill="hold"/>
                                        <p:tgtEl>
                                          <p:spTgt spid="31"/>
                                        </p:tgtEl>
                                        <p:attrNameLst>
                                          <p:attrName>ppt_x</p:attrName>
                                        </p:attrNameLst>
                                      </p:cBhvr>
                                      <p:tavLst>
                                        <p:tav tm="0">
                                          <p:val>
                                            <p:strVal val="#ppt_x"/>
                                          </p:val>
                                        </p:tav>
                                        <p:tav tm="100000">
                                          <p:val>
                                            <p:strVal val="#ppt_x"/>
                                          </p:val>
                                        </p:tav>
                                      </p:tavLst>
                                    </p:anim>
                                    <p:anim calcmode="lin" valueType="num">
                                      <p:cBhvr>
                                        <p:cTn id="57" dur="1000" fill="hold"/>
                                        <p:tgtEl>
                                          <p:spTgt spid="31"/>
                                        </p:tgtEl>
                                        <p:attrNameLst>
                                          <p:attrName>ppt_y</p:attrName>
                                        </p:attrNameLst>
                                      </p:cBhvr>
                                      <p:tavLst>
                                        <p:tav tm="0">
                                          <p:val>
                                            <p:strVal val="#ppt_y+.1"/>
                                          </p:val>
                                        </p:tav>
                                        <p:tav tm="100000">
                                          <p:val>
                                            <p:strVal val="#ppt_y"/>
                                          </p:val>
                                        </p:tav>
                                      </p:tavLst>
                                    </p:anim>
                                  </p:childTnLst>
                                </p:cTn>
                              </p:par>
                            </p:childTnLst>
                          </p:cTn>
                        </p:par>
                        <p:par>
                          <p:cTn id="58" fill="hold">
                            <p:stCondLst>
                              <p:cond delay="8950"/>
                            </p:stCondLst>
                            <p:childTnLst>
                              <p:par>
                                <p:cTn id="59" presetID="22" presetClass="entr" presetSubtype="8"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500"/>
                                        <p:tgtEl>
                                          <p:spTgt spid="17"/>
                                        </p:tgtEl>
                                      </p:cBhvr>
                                    </p:animEffect>
                                  </p:childTnLst>
                                </p:cTn>
                              </p:par>
                            </p:childTnLst>
                          </p:cTn>
                        </p:par>
                        <p:par>
                          <p:cTn id="62" fill="hold">
                            <p:stCondLst>
                              <p:cond delay="9450"/>
                            </p:stCondLst>
                            <p:childTnLst>
                              <p:par>
                                <p:cTn id="63" presetID="10"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childTnLst>
                          </p:cTn>
                        </p:par>
                        <p:par>
                          <p:cTn id="66" fill="hold">
                            <p:stCondLst>
                              <p:cond delay="995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22"/>
                                        </p:tgtEl>
                                        <p:attrNameLst>
                                          <p:attrName>ppt_y</p:attrName>
                                        </p:attrNameLst>
                                      </p:cBhvr>
                                      <p:tavLst>
                                        <p:tav tm="0">
                                          <p:val>
                                            <p:strVal val="#ppt_y"/>
                                          </p:val>
                                        </p:tav>
                                        <p:tav tm="100000">
                                          <p:val>
                                            <p:strVal val="#ppt_y"/>
                                          </p:val>
                                        </p:tav>
                                      </p:tavLst>
                                    </p:anim>
                                    <p:anim calcmode="lin" valueType="num">
                                      <p:cBhvr>
                                        <p:cTn id="7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22"/>
                                        </p:tgtEl>
                                      </p:cBhvr>
                                    </p:animEffect>
                                  </p:childTnLst>
                                </p:cTn>
                              </p:par>
                            </p:childTnLst>
                          </p:cTn>
                        </p:par>
                        <p:par>
                          <p:cTn id="74" fill="hold">
                            <p:stCondLst>
                              <p:cond delay="11800"/>
                            </p:stCondLst>
                            <p:childTnLst>
                              <p:par>
                                <p:cTn id="75" presetID="42" presetClass="entr" presetSubtype="0"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1000"/>
                                        <p:tgtEl>
                                          <p:spTgt spid="24"/>
                                        </p:tgtEl>
                                      </p:cBhvr>
                                    </p:animEffect>
                                    <p:anim calcmode="lin" valueType="num">
                                      <p:cBhvr>
                                        <p:cTn id="78" dur="1000" fill="hold"/>
                                        <p:tgtEl>
                                          <p:spTgt spid="24"/>
                                        </p:tgtEl>
                                        <p:attrNameLst>
                                          <p:attrName>ppt_x</p:attrName>
                                        </p:attrNameLst>
                                      </p:cBhvr>
                                      <p:tavLst>
                                        <p:tav tm="0">
                                          <p:val>
                                            <p:strVal val="#ppt_x"/>
                                          </p:val>
                                        </p:tav>
                                        <p:tav tm="100000">
                                          <p:val>
                                            <p:strVal val="#ppt_x"/>
                                          </p:val>
                                        </p:tav>
                                      </p:tavLst>
                                    </p:anim>
                                    <p:anim calcmode="lin" valueType="num">
                                      <p:cBhvr>
                                        <p:cTn id="79" dur="1000" fill="hold"/>
                                        <p:tgtEl>
                                          <p:spTgt spid="24"/>
                                        </p:tgtEl>
                                        <p:attrNameLst>
                                          <p:attrName>ppt_y</p:attrName>
                                        </p:attrNameLst>
                                      </p:cBhvr>
                                      <p:tavLst>
                                        <p:tav tm="0">
                                          <p:val>
                                            <p:strVal val="#ppt_y+.1"/>
                                          </p:val>
                                        </p:tav>
                                        <p:tav tm="100000">
                                          <p:val>
                                            <p:strVal val="#ppt_y"/>
                                          </p:val>
                                        </p:tav>
                                      </p:tavLst>
                                    </p:anim>
                                  </p:childTnLst>
                                </p:cTn>
                              </p:par>
                            </p:childTnLst>
                          </p:cTn>
                        </p:par>
                        <p:par>
                          <p:cTn id="80" fill="hold">
                            <p:stCondLst>
                              <p:cond delay="12800"/>
                            </p:stCondLst>
                            <p:childTnLst>
                              <p:par>
                                <p:cTn id="81" presetID="22" presetClass="entr" presetSubtype="8" fill="hold"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left)">
                                      <p:cBhvr>
                                        <p:cTn id="83" dur="500"/>
                                        <p:tgtEl>
                                          <p:spTgt spid="29"/>
                                        </p:tgtEl>
                                      </p:cBhvr>
                                    </p:animEffect>
                                  </p:childTnLst>
                                </p:cTn>
                              </p:par>
                            </p:childTnLst>
                          </p:cTn>
                        </p:par>
                        <p:par>
                          <p:cTn id="84" fill="hold">
                            <p:stCondLst>
                              <p:cond delay="13300"/>
                            </p:stCondLst>
                            <p:childTnLst>
                              <p:par>
                                <p:cTn id="85" presetID="10" presetClass="entr" presetSubtype="0" fill="hold" grpId="0" nodeType="after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fade">
                                      <p:cBhvr>
                                        <p:cTn id="87" dur="500"/>
                                        <p:tgtEl>
                                          <p:spTgt spid="5"/>
                                        </p:tgtEl>
                                      </p:cBhvr>
                                    </p:animEffect>
                                  </p:childTnLst>
                                </p:cTn>
                              </p:par>
                            </p:childTnLst>
                          </p:cTn>
                        </p:par>
                        <p:par>
                          <p:cTn id="88" fill="hold">
                            <p:stCondLst>
                              <p:cond delay="1380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30"/>
                                        </p:tgtEl>
                                        <p:attrNameLst>
                                          <p:attrName>style.visibility</p:attrName>
                                        </p:attrNameLst>
                                      </p:cBhvr>
                                      <p:to>
                                        <p:strVal val="visible"/>
                                      </p:to>
                                    </p:set>
                                    <p:anim calcmode="lin" valueType="num">
                                      <p:cBhvr>
                                        <p:cTn id="9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30"/>
                                        </p:tgtEl>
                                        <p:attrNameLst>
                                          <p:attrName>ppt_y</p:attrName>
                                        </p:attrNameLst>
                                      </p:cBhvr>
                                      <p:tavLst>
                                        <p:tav tm="0">
                                          <p:val>
                                            <p:strVal val="#ppt_y"/>
                                          </p:val>
                                        </p:tav>
                                        <p:tav tm="100000">
                                          <p:val>
                                            <p:strVal val="#ppt_y"/>
                                          </p:val>
                                        </p:tav>
                                      </p:tavLst>
                                    </p:anim>
                                    <p:anim calcmode="lin" valueType="num">
                                      <p:cBhvr>
                                        <p:cTn id="9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animBg="1"/>
      <p:bldP spid="5" grpId="0" animBg="1"/>
      <p:bldP spid="6" grpId="0" animBg="1"/>
      <p:bldP spid="20" grpId="0"/>
      <p:bldP spid="21" grpId="0"/>
      <p:bldP spid="22" grpId="0"/>
      <p:bldP spid="30"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13"/>
          <p:cNvCxnSpPr>
            <a:cxnSpLocks noChangeShapeType="1"/>
          </p:cNvCxnSpPr>
          <p:nvPr/>
        </p:nvCxnSpPr>
        <p:spPr bwMode="auto">
          <a:xfrm>
            <a:off x="4384309" y="1226770"/>
            <a:ext cx="0" cy="5157787"/>
          </a:xfrm>
          <a:prstGeom prst="line">
            <a:avLst/>
          </a:prstGeom>
          <a:noFill/>
          <a:ln w="6350" cmpd="sng">
            <a:solidFill>
              <a:srgbClr val="ED5858"/>
            </a:solidFill>
            <a:round/>
            <a:headEnd/>
            <a:tailEnd/>
          </a:ln>
          <a:extLst>
            <a:ext uri="{909E8E84-426E-40DD-AFC4-6F175D3DCCD1}">
              <a14:hiddenFill xmlns:a14="http://schemas.microsoft.com/office/drawing/2010/main">
                <a:noFill/>
              </a14:hiddenFill>
            </a:ext>
          </a:extLst>
        </p:spPr>
      </p:cxnSp>
      <p:sp>
        <p:nvSpPr>
          <p:cNvPr id="32" name="椭圆 14"/>
          <p:cNvSpPr>
            <a:spLocks noChangeArrowheads="1"/>
          </p:cNvSpPr>
          <p:nvPr/>
        </p:nvSpPr>
        <p:spPr bwMode="auto">
          <a:xfrm>
            <a:off x="4316048" y="2064970"/>
            <a:ext cx="128587" cy="128587"/>
          </a:xfrm>
          <a:prstGeom prst="ellipse">
            <a:avLst/>
          </a:prstGeom>
          <a:solidFill>
            <a:srgbClr val="4F5D70"/>
          </a:solidFill>
          <a:ln>
            <a:noFill/>
          </a:ln>
          <a:extLst/>
        </p:spPr>
        <p:txBody>
          <a:bodyPr lIns="91440" tIns="45720" rIns="91440" bIns="4572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a:solidFill>
                <a:srgbClr val="FFFFFF"/>
              </a:solidFill>
            </a:endParaRPr>
          </a:p>
        </p:txBody>
      </p:sp>
      <p:sp>
        <p:nvSpPr>
          <p:cNvPr id="33" name="椭圆 15"/>
          <p:cNvSpPr>
            <a:spLocks noChangeArrowheads="1"/>
          </p:cNvSpPr>
          <p:nvPr/>
        </p:nvSpPr>
        <p:spPr bwMode="auto">
          <a:xfrm>
            <a:off x="4316048" y="3741370"/>
            <a:ext cx="128587" cy="128587"/>
          </a:xfrm>
          <a:prstGeom prst="ellipse">
            <a:avLst/>
          </a:prstGeom>
          <a:solidFill>
            <a:srgbClr val="ED5858"/>
          </a:solidFill>
          <a:ln>
            <a:noFill/>
          </a:ln>
          <a:extLst/>
        </p:spPr>
        <p:txBody>
          <a:bodyPr lIns="91440" tIns="45720" rIns="91440" bIns="4572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a:solidFill>
                <a:srgbClr val="FFFFFF"/>
              </a:solidFill>
            </a:endParaRPr>
          </a:p>
        </p:txBody>
      </p:sp>
      <p:sp>
        <p:nvSpPr>
          <p:cNvPr id="34" name="椭圆 16"/>
          <p:cNvSpPr>
            <a:spLocks noChangeArrowheads="1"/>
          </p:cNvSpPr>
          <p:nvPr/>
        </p:nvSpPr>
        <p:spPr bwMode="auto">
          <a:xfrm>
            <a:off x="4316048" y="5419356"/>
            <a:ext cx="128587" cy="128588"/>
          </a:xfrm>
          <a:prstGeom prst="ellipse">
            <a:avLst/>
          </a:prstGeom>
          <a:solidFill>
            <a:srgbClr val="4F5D70"/>
          </a:solidFill>
          <a:ln>
            <a:noFill/>
          </a:ln>
          <a:extLst/>
        </p:spPr>
        <p:txBody>
          <a:bodyPr lIns="91440" tIns="45720" rIns="91440" bIns="4572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a:solidFill>
                <a:srgbClr val="FFFFFF"/>
              </a:solidFill>
            </a:endParaRPr>
          </a:p>
        </p:txBody>
      </p:sp>
      <p:grpSp>
        <p:nvGrpSpPr>
          <p:cNvPr id="35" name="组合 5"/>
          <p:cNvGrpSpPr>
            <a:grpSpLocks/>
          </p:cNvGrpSpPr>
          <p:nvPr/>
        </p:nvGrpSpPr>
        <p:grpSpPr bwMode="auto">
          <a:xfrm>
            <a:off x="2638059" y="1491882"/>
            <a:ext cx="1276351" cy="1274763"/>
            <a:chOff x="0" y="0"/>
            <a:chExt cx="1275488" cy="1275488"/>
          </a:xfrm>
        </p:grpSpPr>
        <p:sp>
          <p:nvSpPr>
            <p:cNvPr id="36" name="泪滴形 7"/>
            <p:cNvSpPr>
              <a:spLocks/>
            </p:cNvSpPr>
            <p:nvPr/>
          </p:nvSpPr>
          <p:spPr bwMode="auto">
            <a:xfrm rot="2700000">
              <a:off x="0" y="0"/>
              <a:ext cx="1275488" cy="1275488"/>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4F5D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2400"/>
            </a:p>
          </p:txBody>
        </p:sp>
        <p:sp>
          <p:nvSpPr>
            <p:cNvPr id="37" name="文本框 17"/>
            <p:cNvSpPr txBox="1">
              <a:spLocks noChangeArrowheads="1"/>
            </p:cNvSpPr>
            <p:nvPr/>
          </p:nvSpPr>
          <p:spPr bwMode="auto">
            <a:xfrm>
              <a:off x="329039" y="437689"/>
              <a:ext cx="875762" cy="4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000" b="1" dirty="0">
                  <a:solidFill>
                    <a:schemeClr val="bg1"/>
                  </a:solidFill>
                  <a:latin typeface="微软雅黑" pitchFamily="34" charset="-122"/>
                  <a:ea typeface="微软雅黑" pitchFamily="34" charset="-122"/>
                </a:rPr>
                <a:t>文本</a:t>
              </a:r>
            </a:p>
          </p:txBody>
        </p:sp>
      </p:grpSp>
      <p:grpSp>
        <p:nvGrpSpPr>
          <p:cNvPr id="38" name="组合 28"/>
          <p:cNvGrpSpPr>
            <a:grpSpLocks/>
          </p:cNvGrpSpPr>
          <p:nvPr/>
        </p:nvGrpSpPr>
        <p:grpSpPr bwMode="auto">
          <a:xfrm>
            <a:off x="2638059" y="3168280"/>
            <a:ext cx="1276351" cy="1276351"/>
            <a:chOff x="0" y="0"/>
            <a:chExt cx="1275488" cy="1275488"/>
          </a:xfrm>
        </p:grpSpPr>
        <p:sp>
          <p:nvSpPr>
            <p:cNvPr id="39" name="泪滴形 9"/>
            <p:cNvSpPr>
              <a:spLocks/>
            </p:cNvSpPr>
            <p:nvPr/>
          </p:nvSpPr>
          <p:spPr bwMode="auto">
            <a:xfrm rot="2700000">
              <a:off x="0" y="0"/>
              <a:ext cx="1275488" cy="1275488"/>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ED585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2400"/>
            </a:p>
          </p:txBody>
        </p:sp>
        <p:sp>
          <p:nvSpPr>
            <p:cNvPr id="40" name="文本框 18"/>
            <p:cNvSpPr txBox="1">
              <a:spLocks noChangeArrowheads="1"/>
            </p:cNvSpPr>
            <p:nvPr/>
          </p:nvSpPr>
          <p:spPr bwMode="auto">
            <a:xfrm>
              <a:off x="331574" y="437688"/>
              <a:ext cx="875762" cy="39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000" b="1">
                  <a:solidFill>
                    <a:schemeClr val="bg1"/>
                  </a:solidFill>
                  <a:latin typeface="微软雅黑" pitchFamily="34" charset="-122"/>
                  <a:ea typeface="微软雅黑" pitchFamily="34" charset="-122"/>
                </a:rPr>
                <a:t>文本</a:t>
              </a:r>
            </a:p>
          </p:txBody>
        </p:sp>
      </p:grpSp>
      <p:grpSp>
        <p:nvGrpSpPr>
          <p:cNvPr id="41" name="组合 29"/>
          <p:cNvGrpSpPr>
            <a:grpSpLocks/>
          </p:cNvGrpSpPr>
          <p:nvPr/>
        </p:nvGrpSpPr>
        <p:grpSpPr bwMode="auto">
          <a:xfrm>
            <a:off x="2638059" y="4844680"/>
            <a:ext cx="1276351" cy="1276351"/>
            <a:chOff x="0" y="0"/>
            <a:chExt cx="1275488" cy="1275488"/>
          </a:xfrm>
        </p:grpSpPr>
        <p:sp>
          <p:nvSpPr>
            <p:cNvPr id="42" name="泪滴形 12"/>
            <p:cNvSpPr>
              <a:spLocks/>
            </p:cNvSpPr>
            <p:nvPr/>
          </p:nvSpPr>
          <p:spPr bwMode="auto">
            <a:xfrm rot="2700000">
              <a:off x="0" y="0"/>
              <a:ext cx="1275488" cy="1275488"/>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4F5D7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2400"/>
            </a:p>
          </p:txBody>
        </p:sp>
        <p:sp>
          <p:nvSpPr>
            <p:cNvPr id="43" name="文本框 19"/>
            <p:cNvSpPr txBox="1">
              <a:spLocks noChangeArrowheads="1"/>
            </p:cNvSpPr>
            <p:nvPr/>
          </p:nvSpPr>
          <p:spPr bwMode="auto">
            <a:xfrm>
              <a:off x="331574" y="437688"/>
              <a:ext cx="875762" cy="39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000" b="1" dirty="0">
                  <a:solidFill>
                    <a:schemeClr val="bg1"/>
                  </a:solidFill>
                  <a:latin typeface="微软雅黑" pitchFamily="34" charset="-122"/>
                  <a:ea typeface="微软雅黑" pitchFamily="34" charset="-122"/>
                </a:rPr>
                <a:t>文本</a:t>
              </a:r>
            </a:p>
          </p:txBody>
        </p:sp>
      </p:grpSp>
      <p:sp>
        <p:nvSpPr>
          <p:cNvPr id="44" name="矩形 20"/>
          <p:cNvSpPr>
            <a:spLocks noChangeArrowheads="1"/>
          </p:cNvSpPr>
          <p:nvPr/>
        </p:nvSpPr>
        <p:spPr bwMode="auto">
          <a:xfrm>
            <a:off x="4771661" y="1712543"/>
            <a:ext cx="2730500" cy="376237"/>
          </a:xfrm>
          <a:prstGeom prst="rect">
            <a:avLst/>
          </a:prstGeom>
          <a:solidFill>
            <a:srgbClr val="4F5D70"/>
          </a:solidFill>
          <a:ln>
            <a:noFill/>
          </a:ln>
          <a:extLst/>
        </p:spPr>
        <p:txBody>
          <a:bodyPr lIns="91440" tIns="45720" rIns="91440" bIns="4572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600" b="1">
                <a:solidFill>
                  <a:srgbClr val="FFFFFF"/>
                </a:solidFill>
                <a:latin typeface="微软雅黑" pitchFamily="34" charset="-122"/>
                <a:ea typeface="微软雅黑" pitchFamily="34" charset="-122"/>
              </a:rPr>
              <a:t>点击此处添加您的文字</a:t>
            </a:r>
          </a:p>
        </p:txBody>
      </p:sp>
      <p:sp>
        <p:nvSpPr>
          <p:cNvPr id="45" name="TextBox 10"/>
          <p:cNvSpPr txBox="1">
            <a:spLocks noChangeArrowheads="1"/>
          </p:cNvSpPr>
          <p:nvPr/>
        </p:nvSpPr>
        <p:spPr bwMode="auto">
          <a:xfrm>
            <a:off x="4651011" y="2164981"/>
            <a:ext cx="48053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r>
              <a:rPr lang="zh-CN" altLang="en-US" sz="1200" dirty="0">
                <a:latin typeface="微软雅黑" pitchFamily="34" charset="-122"/>
                <a:ea typeface="微软雅黑" pitchFamily="34" charset="-122"/>
              </a:rPr>
              <a:t>点击此处添加您的详细内容，点击此处添加您的详细内容，点击此处添加您的详细内容，点击此处添加您的详细内容，点击此处添加您的详细内容，点击此处添加您的详细内容</a:t>
            </a:r>
          </a:p>
          <a:p>
            <a:pPr algn="just" eaLnBrk="1" hangingPunct="1"/>
            <a:endParaRPr lang="zh-CN" altLang="en-US" sz="1200" dirty="0">
              <a:latin typeface="微软雅黑" pitchFamily="34" charset="-122"/>
              <a:ea typeface="微软雅黑" pitchFamily="34" charset="-122"/>
            </a:endParaRPr>
          </a:p>
        </p:txBody>
      </p:sp>
      <p:sp>
        <p:nvSpPr>
          <p:cNvPr id="46" name="矩形 22"/>
          <p:cNvSpPr>
            <a:spLocks noChangeArrowheads="1"/>
          </p:cNvSpPr>
          <p:nvPr/>
        </p:nvSpPr>
        <p:spPr bwMode="auto">
          <a:xfrm>
            <a:off x="4771661" y="3473081"/>
            <a:ext cx="2730500" cy="377825"/>
          </a:xfrm>
          <a:prstGeom prst="rect">
            <a:avLst/>
          </a:prstGeom>
          <a:solidFill>
            <a:srgbClr val="ED5858"/>
          </a:solidFill>
          <a:ln>
            <a:noFill/>
          </a:ln>
          <a:extLst/>
        </p:spPr>
        <p:txBody>
          <a:bodyPr lIns="91440" tIns="45720" rIns="91440" bIns="4572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600" dirty="0">
                <a:solidFill>
                  <a:srgbClr val="FFFFFF"/>
                </a:solidFill>
                <a:latin typeface="微软雅黑" pitchFamily="34" charset="-122"/>
                <a:ea typeface="微软雅黑" pitchFamily="34" charset="-122"/>
              </a:rPr>
              <a:t>点击此处添加您的文字</a:t>
            </a:r>
          </a:p>
        </p:txBody>
      </p:sp>
      <p:sp>
        <p:nvSpPr>
          <p:cNvPr id="47" name="TextBox 10"/>
          <p:cNvSpPr txBox="1">
            <a:spLocks noChangeArrowheads="1"/>
          </p:cNvSpPr>
          <p:nvPr/>
        </p:nvSpPr>
        <p:spPr bwMode="auto">
          <a:xfrm>
            <a:off x="4651011" y="3927107"/>
            <a:ext cx="480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r>
              <a:rPr lang="zh-CN" altLang="en-US" sz="1200" dirty="0">
                <a:latin typeface="微软雅黑" pitchFamily="34" charset="-122"/>
                <a:ea typeface="微软雅黑" pitchFamily="34" charset="-122"/>
              </a:rPr>
              <a:t>点击此处添加您的详细内容，点击此处添加您的详细内容，点击此处添加您的详细内容，点击此处添加您的详细内容，点击此处添加您的详细内容，点击此处添加您的详细内容</a:t>
            </a:r>
          </a:p>
        </p:txBody>
      </p:sp>
      <p:sp>
        <p:nvSpPr>
          <p:cNvPr id="48" name="矩形 24"/>
          <p:cNvSpPr>
            <a:spLocks noChangeArrowheads="1"/>
          </p:cNvSpPr>
          <p:nvPr/>
        </p:nvSpPr>
        <p:spPr bwMode="auto">
          <a:xfrm>
            <a:off x="4771661" y="5093920"/>
            <a:ext cx="2730500" cy="377825"/>
          </a:xfrm>
          <a:prstGeom prst="rect">
            <a:avLst/>
          </a:prstGeom>
          <a:solidFill>
            <a:srgbClr val="4F5D70"/>
          </a:solidFill>
          <a:ln>
            <a:noFill/>
          </a:ln>
          <a:extLst/>
        </p:spPr>
        <p:txBody>
          <a:bodyPr lIns="91440" tIns="45720" rIns="91440" bIns="4572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600" b="1">
                <a:solidFill>
                  <a:srgbClr val="FFFFFF"/>
                </a:solidFill>
                <a:latin typeface="微软雅黑" pitchFamily="34" charset="-122"/>
                <a:ea typeface="微软雅黑" pitchFamily="34" charset="-122"/>
              </a:rPr>
              <a:t>点击此处添加您的文字</a:t>
            </a:r>
          </a:p>
        </p:txBody>
      </p:sp>
      <p:sp>
        <p:nvSpPr>
          <p:cNvPr id="49" name="TextBox 10"/>
          <p:cNvSpPr txBox="1">
            <a:spLocks noChangeArrowheads="1"/>
          </p:cNvSpPr>
          <p:nvPr/>
        </p:nvSpPr>
        <p:spPr bwMode="auto">
          <a:xfrm>
            <a:off x="4651011" y="5547944"/>
            <a:ext cx="480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r>
              <a:rPr lang="zh-CN" altLang="en-US" sz="1200" dirty="0">
                <a:latin typeface="微软雅黑" pitchFamily="34" charset="-122"/>
                <a:ea typeface="微软雅黑" pitchFamily="34" charset="-122"/>
              </a:rPr>
              <a:t>点击此处添加您的详细内容，点击此处添加您的详细内容，点击此处添加您的详细内容，点击此处添加您的详细内容，点击此处添加您的详细内容，点击此处添加您的详细内容</a:t>
            </a:r>
          </a:p>
        </p:txBody>
      </p:sp>
      <p:sp>
        <p:nvSpPr>
          <p:cNvPr id="21" name="矩形 80"/>
          <p:cNvSpPr>
            <a:spLocks noChangeArrowheads="1"/>
          </p:cNvSpPr>
          <p:nvPr/>
        </p:nvSpPr>
        <p:spPr bwMode="auto">
          <a:xfrm>
            <a:off x="834952" y="355104"/>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工作完成情况</a:t>
            </a:r>
          </a:p>
        </p:txBody>
      </p:sp>
    </p:spTree>
    <p:extLst>
      <p:ext uri="{BB962C8B-B14F-4D97-AF65-F5344CB8AC3E}">
        <p14:creationId xmlns:p14="http://schemas.microsoft.com/office/powerpoint/2010/main" val="24589008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500"/>
                                        <p:tgtEl>
                                          <p:spTgt spid="31"/>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0-#ppt_w/2"/>
                                          </p:val>
                                        </p:tav>
                                        <p:tav tm="100000">
                                          <p:val>
                                            <p:strVal val="#ppt_x"/>
                                          </p:val>
                                        </p:tav>
                                      </p:tavLst>
                                    </p:anim>
                                    <p:anim calcmode="lin" valueType="num">
                                      <p:cBhvr additive="base">
                                        <p:cTn id="22" dur="500" fill="hold"/>
                                        <p:tgtEl>
                                          <p:spTgt spid="3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1+#ppt_w/2"/>
                                          </p:val>
                                        </p:tav>
                                        <p:tav tm="100000">
                                          <p:val>
                                            <p:strVal val="#ppt_x"/>
                                          </p:val>
                                        </p:tav>
                                      </p:tavLst>
                                    </p:anim>
                                    <p:anim calcmode="lin" valueType="num">
                                      <p:cBhvr additive="base">
                                        <p:cTn id="26" dur="500" fill="hold"/>
                                        <p:tgtEl>
                                          <p:spTgt spid="4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1+#ppt_w/2"/>
                                          </p:val>
                                        </p:tav>
                                        <p:tav tm="100000">
                                          <p:val>
                                            <p:strVal val="#ppt_x"/>
                                          </p:val>
                                        </p:tav>
                                      </p:tavLst>
                                    </p:anim>
                                    <p:anim calcmode="lin" valueType="num">
                                      <p:cBhvr additive="base">
                                        <p:cTn id="30" dur="500" fill="hold"/>
                                        <p:tgtEl>
                                          <p:spTgt spid="45"/>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500" fill="hold"/>
                                        <p:tgtEl>
                                          <p:spTgt spid="33"/>
                                        </p:tgtEl>
                                        <p:attrNameLst>
                                          <p:attrName>ppt_w</p:attrName>
                                        </p:attrNameLst>
                                      </p:cBhvr>
                                      <p:tavLst>
                                        <p:tav tm="0">
                                          <p:val>
                                            <p:fltVal val="0"/>
                                          </p:val>
                                        </p:tav>
                                        <p:tav tm="100000">
                                          <p:val>
                                            <p:strVal val="#ppt_w"/>
                                          </p:val>
                                        </p:tav>
                                      </p:tavLst>
                                    </p:anim>
                                    <p:anim calcmode="lin" valueType="num">
                                      <p:cBhvr>
                                        <p:cTn id="35" dur="500" fill="hold"/>
                                        <p:tgtEl>
                                          <p:spTgt spid="33"/>
                                        </p:tgtEl>
                                        <p:attrNameLst>
                                          <p:attrName>ppt_h</p:attrName>
                                        </p:attrNameLst>
                                      </p:cBhvr>
                                      <p:tavLst>
                                        <p:tav tm="0">
                                          <p:val>
                                            <p:fltVal val="0"/>
                                          </p:val>
                                        </p:tav>
                                        <p:tav tm="100000">
                                          <p:val>
                                            <p:strVal val="#ppt_h"/>
                                          </p:val>
                                        </p:tav>
                                      </p:tavLst>
                                    </p:anim>
                                    <p:animEffect transition="in" filter="fade">
                                      <p:cBhvr>
                                        <p:cTn id="36" dur="500"/>
                                        <p:tgtEl>
                                          <p:spTgt spid="33"/>
                                        </p:tgtEl>
                                      </p:cBhvr>
                                    </p:animEffect>
                                  </p:childTnLst>
                                </p:cTn>
                              </p:par>
                            </p:childTnLst>
                          </p:cTn>
                        </p:par>
                        <p:par>
                          <p:cTn id="37" fill="hold">
                            <p:stCondLst>
                              <p:cond delay="2500"/>
                            </p:stCondLst>
                            <p:childTnLst>
                              <p:par>
                                <p:cTn id="38" presetID="2" presetClass="entr" presetSubtype="8"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500" fill="hold"/>
                                        <p:tgtEl>
                                          <p:spTgt spid="38"/>
                                        </p:tgtEl>
                                        <p:attrNameLst>
                                          <p:attrName>ppt_x</p:attrName>
                                        </p:attrNameLst>
                                      </p:cBhvr>
                                      <p:tavLst>
                                        <p:tav tm="0">
                                          <p:val>
                                            <p:strVal val="0-#ppt_w/2"/>
                                          </p:val>
                                        </p:tav>
                                        <p:tav tm="100000">
                                          <p:val>
                                            <p:strVal val="#ppt_x"/>
                                          </p:val>
                                        </p:tav>
                                      </p:tavLst>
                                    </p:anim>
                                    <p:anim calcmode="lin" valueType="num">
                                      <p:cBhvr additive="base">
                                        <p:cTn id="41" dur="500" fill="hold"/>
                                        <p:tgtEl>
                                          <p:spTgt spid="38"/>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1+#ppt_w/2"/>
                                          </p:val>
                                        </p:tav>
                                        <p:tav tm="100000">
                                          <p:val>
                                            <p:strVal val="#ppt_x"/>
                                          </p:val>
                                        </p:tav>
                                      </p:tavLst>
                                    </p:anim>
                                    <p:anim calcmode="lin" valueType="num">
                                      <p:cBhvr additive="base">
                                        <p:cTn id="45" dur="500" fill="hold"/>
                                        <p:tgtEl>
                                          <p:spTgt spid="46"/>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childTnLst>
                          </p:cTn>
                        </p:par>
                        <p:par>
                          <p:cTn id="56" fill="hold">
                            <p:stCondLst>
                              <p:cond delay="3500"/>
                            </p:stCondLst>
                            <p:childTnLst>
                              <p:par>
                                <p:cTn id="57" presetID="2" presetClass="entr" presetSubtype="8" fill="hold" nodeType="after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48"/>
                                        </p:tgtEl>
                                        <p:attrNameLst>
                                          <p:attrName>style.visibility</p:attrName>
                                        </p:attrNameLst>
                                      </p:cBhvr>
                                      <p:to>
                                        <p:strVal val="visible"/>
                                      </p:to>
                                    </p:set>
                                    <p:anim calcmode="lin" valueType="num">
                                      <p:cBhvr additive="base">
                                        <p:cTn id="63" dur="500" fill="hold"/>
                                        <p:tgtEl>
                                          <p:spTgt spid="48"/>
                                        </p:tgtEl>
                                        <p:attrNameLst>
                                          <p:attrName>ppt_x</p:attrName>
                                        </p:attrNameLst>
                                      </p:cBhvr>
                                      <p:tavLst>
                                        <p:tav tm="0">
                                          <p:val>
                                            <p:strVal val="1+#ppt_w/2"/>
                                          </p:val>
                                        </p:tav>
                                        <p:tav tm="100000">
                                          <p:val>
                                            <p:strVal val="#ppt_x"/>
                                          </p:val>
                                        </p:tav>
                                      </p:tavLst>
                                    </p:anim>
                                    <p:anim calcmode="lin" valueType="num">
                                      <p:cBhvr additive="base">
                                        <p:cTn id="64" dur="500" fill="hold"/>
                                        <p:tgtEl>
                                          <p:spTgt spid="48"/>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500" fill="hold"/>
                                        <p:tgtEl>
                                          <p:spTgt spid="49"/>
                                        </p:tgtEl>
                                        <p:attrNameLst>
                                          <p:attrName>ppt_x</p:attrName>
                                        </p:attrNameLst>
                                      </p:cBhvr>
                                      <p:tavLst>
                                        <p:tav tm="0">
                                          <p:val>
                                            <p:strVal val="1+#ppt_w/2"/>
                                          </p:val>
                                        </p:tav>
                                        <p:tav tm="100000">
                                          <p:val>
                                            <p:strVal val="#ppt_x"/>
                                          </p:val>
                                        </p:tav>
                                      </p:tavLst>
                                    </p:anim>
                                    <p:anim calcmode="lin" valueType="num">
                                      <p:cBhvr additive="base">
                                        <p:cTn id="68"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44" grpId="0" animBg="1"/>
      <p:bldP spid="45" grpId="0"/>
      <p:bldP spid="46" grpId="0" animBg="1"/>
      <p:bldP spid="47" grpId="0"/>
      <p:bldP spid="48" grpId="0" animBg="1"/>
      <p:bldP spid="49"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03" name="Line 15"/>
          <p:cNvSpPr>
            <a:spLocks noChangeShapeType="1"/>
          </p:cNvSpPr>
          <p:nvPr/>
        </p:nvSpPr>
        <p:spPr bwMode="auto">
          <a:xfrm flipV="1">
            <a:off x="2641600" y="2633919"/>
            <a:ext cx="0" cy="311245"/>
          </a:xfrm>
          <a:prstGeom prst="line">
            <a:avLst/>
          </a:prstGeom>
          <a:noFill/>
          <a:ln w="6350">
            <a:solidFill>
              <a:srgbClr val="ED5858"/>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sz="2400">
              <a:solidFill>
                <a:schemeClr val="bg1">
                  <a:lumMod val="50000"/>
                </a:schemeClr>
              </a:solidFill>
            </a:endParaRPr>
          </a:p>
        </p:txBody>
      </p:sp>
      <p:sp>
        <p:nvSpPr>
          <p:cNvPr id="37907" name="Line 19"/>
          <p:cNvSpPr>
            <a:spLocks noChangeShapeType="1"/>
          </p:cNvSpPr>
          <p:nvPr/>
        </p:nvSpPr>
        <p:spPr bwMode="auto">
          <a:xfrm>
            <a:off x="4940300" y="4503513"/>
            <a:ext cx="0" cy="309129"/>
          </a:xfrm>
          <a:prstGeom prst="line">
            <a:avLst/>
          </a:prstGeom>
          <a:noFill/>
          <a:ln w="6350">
            <a:solidFill>
              <a:srgbClr val="4F5D70"/>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sz="2400">
              <a:solidFill>
                <a:schemeClr val="bg1">
                  <a:lumMod val="50000"/>
                </a:schemeClr>
              </a:solidFill>
            </a:endParaRPr>
          </a:p>
        </p:txBody>
      </p:sp>
      <p:sp>
        <p:nvSpPr>
          <p:cNvPr id="37911" name="Line 23"/>
          <p:cNvSpPr>
            <a:spLocks noChangeShapeType="1"/>
          </p:cNvSpPr>
          <p:nvPr/>
        </p:nvSpPr>
        <p:spPr bwMode="auto">
          <a:xfrm flipV="1">
            <a:off x="7245351" y="2633919"/>
            <a:ext cx="0" cy="311245"/>
          </a:xfrm>
          <a:prstGeom prst="line">
            <a:avLst/>
          </a:prstGeom>
          <a:noFill/>
          <a:ln w="6350">
            <a:solidFill>
              <a:srgbClr val="ED5858"/>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sz="2400">
              <a:solidFill>
                <a:schemeClr val="bg1">
                  <a:lumMod val="50000"/>
                </a:schemeClr>
              </a:solidFill>
            </a:endParaRPr>
          </a:p>
        </p:txBody>
      </p:sp>
      <p:grpSp>
        <p:nvGrpSpPr>
          <p:cNvPr id="10" name="组合 9"/>
          <p:cNvGrpSpPr/>
          <p:nvPr/>
        </p:nvGrpSpPr>
        <p:grpSpPr>
          <a:xfrm>
            <a:off x="1422400" y="2504762"/>
            <a:ext cx="9340851" cy="2441271"/>
            <a:chOff x="1422400" y="2384447"/>
            <a:chExt cx="9340851" cy="2441271"/>
          </a:xfrm>
          <a:solidFill>
            <a:srgbClr val="E61011"/>
          </a:solidFill>
        </p:grpSpPr>
        <p:sp>
          <p:nvSpPr>
            <p:cNvPr id="37902" name="Freeform 14"/>
            <p:cNvSpPr>
              <a:spLocks/>
            </p:cNvSpPr>
            <p:nvPr/>
          </p:nvSpPr>
          <p:spPr bwMode="auto">
            <a:xfrm>
              <a:off x="1422400" y="3604023"/>
              <a:ext cx="2432051" cy="1221695"/>
            </a:xfrm>
            <a:custGeom>
              <a:avLst/>
              <a:gdLst>
                <a:gd name="T0" fmla="*/ 342 w 683"/>
                <a:gd name="T1" fmla="*/ 305 h 342"/>
                <a:gd name="T2" fmla="*/ 37 w 683"/>
                <a:gd name="T3" fmla="*/ 0 h 342"/>
                <a:gd name="T4" fmla="*/ 0 w 683"/>
                <a:gd name="T5" fmla="*/ 0 h 342"/>
                <a:gd name="T6" fmla="*/ 342 w 683"/>
                <a:gd name="T7" fmla="*/ 342 h 342"/>
                <a:gd name="T8" fmla="*/ 683 w 683"/>
                <a:gd name="T9" fmla="*/ 0 h 342"/>
                <a:gd name="T10" fmla="*/ 646 w 683"/>
                <a:gd name="T11" fmla="*/ 0 h 342"/>
                <a:gd name="T12" fmla="*/ 342 w 683"/>
                <a:gd name="T13" fmla="*/ 305 h 342"/>
              </a:gdLst>
              <a:ahLst/>
              <a:cxnLst>
                <a:cxn ang="0">
                  <a:pos x="T0" y="T1"/>
                </a:cxn>
                <a:cxn ang="0">
                  <a:pos x="T2" y="T3"/>
                </a:cxn>
                <a:cxn ang="0">
                  <a:pos x="T4" y="T5"/>
                </a:cxn>
                <a:cxn ang="0">
                  <a:pos x="T6" y="T7"/>
                </a:cxn>
                <a:cxn ang="0">
                  <a:pos x="T8" y="T9"/>
                </a:cxn>
                <a:cxn ang="0">
                  <a:pos x="T10" y="T11"/>
                </a:cxn>
                <a:cxn ang="0">
                  <a:pos x="T12" y="T13"/>
                </a:cxn>
              </a:cxnLst>
              <a:rect l="0" t="0" r="r" b="b"/>
              <a:pathLst>
                <a:path w="683" h="342">
                  <a:moveTo>
                    <a:pt x="342" y="305"/>
                  </a:moveTo>
                  <a:cubicBezTo>
                    <a:pt x="173" y="305"/>
                    <a:pt x="37" y="169"/>
                    <a:pt x="37" y="0"/>
                  </a:cubicBezTo>
                  <a:cubicBezTo>
                    <a:pt x="0" y="0"/>
                    <a:pt x="0" y="0"/>
                    <a:pt x="0" y="0"/>
                  </a:cubicBezTo>
                  <a:cubicBezTo>
                    <a:pt x="0" y="189"/>
                    <a:pt x="153" y="342"/>
                    <a:pt x="342" y="342"/>
                  </a:cubicBezTo>
                  <a:cubicBezTo>
                    <a:pt x="530" y="342"/>
                    <a:pt x="683" y="189"/>
                    <a:pt x="683" y="0"/>
                  </a:cubicBezTo>
                  <a:cubicBezTo>
                    <a:pt x="646" y="0"/>
                    <a:pt x="646" y="0"/>
                    <a:pt x="646" y="0"/>
                  </a:cubicBezTo>
                  <a:cubicBezTo>
                    <a:pt x="646" y="169"/>
                    <a:pt x="510" y="305"/>
                    <a:pt x="342" y="305"/>
                  </a:cubicBezTo>
                  <a:close/>
                </a:path>
              </a:pathLst>
            </a:custGeom>
            <a:solidFill>
              <a:srgbClr val="ED5858"/>
            </a:solidFill>
            <a:ln>
              <a:noFill/>
            </a:ln>
            <a:extLst/>
          </p:spPr>
          <p:txBody>
            <a:bodyPr/>
            <a:lstStyle/>
            <a:p>
              <a:endParaRPr lang="zh-CN" altLang="en-US" sz="2400">
                <a:solidFill>
                  <a:schemeClr val="bg1">
                    <a:lumMod val="50000"/>
                  </a:schemeClr>
                </a:solidFill>
              </a:endParaRPr>
            </a:p>
          </p:txBody>
        </p:sp>
        <p:sp>
          <p:nvSpPr>
            <p:cNvPr id="37906" name="Freeform 18"/>
            <p:cNvSpPr>
              <a:spLocks/>
            </p:cNvSpPr>
            <p:nvPr/>
          </p:nvSpPr>
          <p:spPr bwMode="auto">
            <a:xfrm>
              <a:off x="3723217" y="2384447"/>
              <a:ext cx="2436283" cy="1219576"/>
            </a:xfrm>
            <a:custGeom>
              <a:avLst/>
              <a:gdLst>
                <a:gd name="T0" fmla="*/ 342 w 684"/>
                <a:gd name="T1" fmla="*/ 37 h 341"/>
                <a:gd name="T2" fmla="*/ 647 w 684"/>
                <a:gd name="T3" fmla="*/ 341 h 341"/>
                <a:gd name="T4" fmla="*/ 684 w 684"/>
                <a:gd name="T5" fmla="*/ 341 h 341"/>
                <a:gd name="T6" fmla="*/ 342 w 684"/>
                <a:gd name="T7" fmla="*/ 0 h 341"/>
                <a:gd name="T8" fmla="*/ 0 w 684"/>
                <a:gd name="T9" fmla="*/ 341 h 341"/>
                <a:gd name="T10" fmla="*/ 37 w 684"/>
                <a:gd name="T11" fmla="*/ 341 h 341"/>
                <a:gd name="T12" fmla="*/ 342 w 684"/>
                <a:gd name="T13" fmla="*/ 37 h 341"/>
              </a:gdLst>
              <a:ahLst/>
              <a:cxnLst>
                <a:cxn ang="0">
                  <a:pos x="T0" y="T1"/>
                </a:cxn>
                <a:cxn ang="0">
                  <a:pos x="T2" y="T3"/>
                </a:cxn>
                <a:cxn ang="0">
                  <a:pos x="T4" y="T5"/>
                </a:cxn>
                <a:cxn ang="0">
                  <a:pos x="T6" y="T7"/>
                </a:cxn>
                <a:cxn ang="0">
                  <a:pos x="T8" y="T9"/>
                </a:cxn>
                <a:cxn ang="0">
                  <a:pos x="T10" y="T11"/>
                </a:cxn>
                <a:cxn ang="0">
                  <a:pos x="T12" y="T13"/>
                </a:cxn>
              </a:cxnLst>
              <a:rect l="0" t="0" r="r" b="b"/>
              <a:pathLst>
                <a:path w="684" h="341">
                  <a:moveTo>
                    <a:pt x="342" y="37"/>
                  </a:moveTo>
                  <a:cubicBezTo>
                    <a:pt x="511" y="37"/>
                    <a:pt x="647" y="173"/>
                    <a:pt x="647" y="341"/>
                  </a:cubicBezTo>
                  <a:cubicBezTo>
                    <a:pt x="684" y="341"/>
                    <a:pt x="684" y="341"/>
                    <a:pt x="684" y="341"/>
                  </a:cubicBezTo>
                  <a:cubicBezTo>
                    <a:pt x="684" y="153"/>
                    <a:pt x="531" y="0"/>
                    <a:pt x="342" y="0"/>
                  </a:cubicBezTo>
                  <a:cubicBezTo>
                    <a:pt x="153" y="0"/>
                    <a:pt x="0" y="153"/>
                    <a:pt x="0" y="341"/>
                  </a:cubicBezTo>
                  <a:cubicBezTo>
                    <a:pt x="37" y="341"/>
                    <a:pt x="37" y="341"/>
                    <a:pt x="37" y="341"/>
                  </a:cubicBezTo>
                  <a:cubicBezTo>
                    <a:pt x="37" y="173"/>
                    <a:pt x="174" y="37"/>
                    <a:pt x="342" y="37"/>
                  </a:cubicBezTo>
                  <a:close/>
                </a:path>
              </a:pathLst>
            </a:custGeom>
            <a:solidFill>
              <a:srgbClr val="4F5D70"/>
            </a:solidFill>
            <a:ln>
              <a:noFill/>
            </a:ln>
            <a:extLst/>
          </p:spPr>
          <p:txBody>
            <a:bodyPr/>
            <a:lstStyle/>
            <a:p>
              <a:endParaRPr lang="zh-CN" altLang="en-US" sz="2400">
                <a:solidFill>
                  <a:schemeClr val="bg1">
                    <a:lumMod val="50000"/>
                  </a:schemeClr>
                </a:solidFill>
              </a:endParaRPr>
            </a:p>
          </p:txBody>
        </p:sp>
        <p:sp>
          <p:nvSpPr>
            <p:cNvPr id="37910" name="Freeform 22"/>
            <p:cNvSpPr>
              <a:spLocks/>
            </p:cNvSpPr>
            <p:nvPr/>
          </p:nvSpPr>
          <p:spPr bwMode="auto">
            <a:xfrm>
              <a:off x="6026151" y="3604023"/>
              <a:ext cx="2436283" cy="1221695"/>
            </a:xfrm>
            <a:custGeom>
              <a:avLst/>
              <a:gdLst>
                <a:gd name="T0" fmla="*/ 342 w 684"/>
                <a:gd name="T1" fmla="*/ 305 h 342"/>
                <a:gd name="T2" fmla="*/ 37 w 684"/>
                <a:gd name="T3" fmla="*/ 0 h 342"/>
                <a:gd name="T4" fmla="*/ 0 w 684"/>
                <a:gd name="T5" fmla="*/ 0 h 342"/>
                <a:gd name="T6" fmla="*/ 342 w 684"/>
                <a:gd name="T7" fmla="*/ 342 h 342"/>
                <a:gd name="T8" fmla="*/ 684 w 684"/>
                <a:gd name="T9" fmla="*/ 0 h 342"/>
                <a:gd name="T10" fmla="*/ 647 w 684"/>
                <a:gd name="T11" fmla="*/ 0 h 342"/>
                <a:gd name="T12" fmla="*/ 342 w 684"/>
                <a:gd name="T13" fmla="*/ 305 h 342"/>
              </a:gdLst>
              <a:ahLst/>
              <a:cxnLst>
                <a:cxn ang="0">
                  <a:pos x="T0" y="T1"/>
                </a:cxn>
                <a:cxn ang="0">
                  <a:pos x="T2" y="T3"/>
                </a:cxn>
                <a:cxn ang="0">
                  <a:pos x="T4" y="T5"/>
                </a:cxn>
                <a:cxn ang="0">
                  <a:pos x="T6" y="T7"/>
                </a:cxn>
                <a:cxn ang="0">
                  <a:pos x="T8" y="T9"/>
                </a:cxn>
                <a:cxn ang="0">
                  <a:pos x="T10" y="T11"/>
                </a:cxn>
                <a:cxn ang="0">
                  <a:pos x="T12" y="T13"/>
                </a:cxn>
              </a:cxnLst>
              <a:rect l="0" t="0" r="r" b="b"/>
              <a:pathLst>
                <a:path w="684" h="342">
                  <a:moveTo>
                    <a:pt x="342" y="305"/>
                  </a:moveTo>
                  <a:cubicBezTo>
                    <a:pt x="174" y="305"/>
                    <a:pt x="37" y="169"/>
                    <a:pt x="37" y="0"/>
                  </a:cubicBezTo>
                  <a:cubicBezTo>
                    <a:pt x="0" y="0"/>
                    <a:pt x="0" y="0"/>
                    <a:pt x="0" y="0"/>
                  </a:cubicBezTo>
                  <a:cubicBezTo>
                    <a:pt x="0" y="189"/>
                    <a:pt x="153" y="342"/>
                    <a:pt x="342" y="342"/>
                  </a:cubicBezTo>
                  <a:cubicBezTo>
                    <a:pt x="531" y="342"/>
                    <a:pt x="684" y="189"/>
                    <a:pt x="684" y="0"/>
                  </a:cubicBezTo>
                  <a:cubicBezTo>
                    <a:pt x="647" y="0"/>
                    <a:pt x="647" y="0"/>
                    <a:pt x="647" y="0"/>
                  </a:cubicBezTo>
                  <a:cubicBezTo>
                    <a:pt x="647" y="169"/>
                    <a:pt x="510" y="305"/>
                    <a:pt x="342" y="305"/>
                  </a:cubicBezTo>
                  <a:close/>
                </a:path>
              </a:pathLst>
            </a:custGeom>
            <a:solidFill>
              <a:srgbClr val="ED5858"/>
            </a:solidFill>
            <a:ln>
              <a:noFill/>
            </a:ln>
            <a:extLst/>
          </p:spPr>
          <p:txBody>
            <a:bodyPr/>
            <a:lstStyle/>
            <a:p>
              <a:endParaRPr lang="zh-CN" altLang="en-US" sz="2400">
                <a:solidFill>
                  <a:schemeClr val="bg1">
                    <a:lumMod val="50000"/>
                  </a:schemeClr>
                </a:solidFill>
              </a:endParaRPr>
            </a:p>
          </p:txBody>
        </p:sp>
        <p:sp>
          <p:nvSpPr>
            <p:cNvPr id="37914" name="Freeform 26"/>
            <p:cNvSpPr>
              <a:spLocks/>
            </p:cNvSpPr>
            <p:nvPr/>
          </p:nvSpPr>
          <p:spPr bwMode="auto">
            <a:xfrm>
              <a:off x="8331200" y="2384447"/>
              <a:ext cx="2432051" cy="1219576"/>
            </a:xfrm>
            <a:custGeom>
              <a:avLst/>
              <a:gdLst>
                <a:gd name="T0" fmla="*/ 341 w 683"/>
                <a:gd name="T1" fmla="*/ 37 h 341"/>
                <a:gd name="T2" fmla="*/ 646 w 683"/>
                <a:gd name="T3" fmla="*/ 341 h 341"/>
                <a:gd name="T4" fmla="*/ 683 w 683"/>
                <a:gd name="T5" fmla="*/ 341 h 341"/>
                <a:gd name="T6" fmla="*/ 341 w 683"/>
                <a:gd name="T7" fmla="*/ 0 h 341"/>
                <a:gd name="T8" fmla="*/ 0 w 683"/>
                <a:gd name="T9" fmla="*/ 341 h 341"/>
                <a:gd name="T10" fmla="*/ 37 w 683"/>
                <a:gd name="T11" fmla="*/ 341 h 341"/>
                <a:gd name="T12" fmla="*/ 341 w 683"/>
                <a:gd name="T13" fmla="*/ 37 h 341"/>
              </a:gdLst>
              <a:ahLst/>
              <a:cxnLst>
                <a:cxn ang="0">
                  <a:pos x="T0" y="T1"/>
                </a:cxn>
                <a:cxn ang="0">
                  <a:pos x="T2" y="T3"/>
                </a:cxn>
                <a:cxn ang="0">
                  <a:pos x="T4" y="T5"/>
                </a:cxn>
                <a:cxn ang="0">
                  <a:pos x="T6" y="T7"/>
                </a:cxn>
                <a:cxn ang="0">
                  <a:pos x="T8" y="T9"/>
                </a:cxn>
                <a:cxn ang="0">
                  <a:pos x="T10" y="T11"/>
                </a:cxn>
                <a:cxn ang="0">
                  <a:pos x="T12" y="T13"/>
                </a:cxn>
              </a:cxnLst>
              <a:rect l="0" t="0" r="r" b="b"/>
              <a:pathLst>
                <a:path w="683" h="341">
                  <a:moveTo>
                    <a:pt x="341" y="37"/>
                  </a:moveTo>
                  <a:cubicBezTo>
                    <a:pt x="510" y="37"/>
                    <a:pt x="646" y="173"/>
                    <a:pt x="646" y="341"/>
                  </a:cubicBezTo>
                  <a:cubicBezTo>
                    <a:pt x="683" y="341"/>
                    <a:pt x="683" y="341"/>
                    <a:pt x="683" y="341"/>
                  </a:cubicBezTo>
                  <a:cubicBezTo>
                    <a:pt x="683" y="153"/>
                    <a:pt x="530" y="0"/>
                    <a:pt x="341" y="0"/>
                  </a:cubicBezTo>
                  <a:cubicBezTo>
                    <a:pt x="153" y="0"/>
                    <a:pt x="0" y="153"/>
                    <a:pt x="0" y="341"/>
                  </a:cubicBezTo>
                  <a:cubicBezTo>
                    <a:pt x="37" y="341"/>
                    <a:pt x="37" y="341"/>
                    <a:pt x="37" y="341"/>
                  </a:cubicBezTo>
                  <a:cubicBezTo>
                    <a:pt x="37" y="173"/>
                    <a:pt x="173" y="37"/>
                    <a:pt x="341" y="37"/>
                  </a:cubicBezTo>
                  <a:close/>
                </a:path>
              </a:pathLst>
            </a:custGeom>
            <a:solidFill>
              <a:srgbClr val="4F5D70"/>
            </a:solidFill>
            <a:ln>
              <a:noFill/>
            </a:ln>
            <a:extLst/>
          </p:spPr>
          <p:txBody>
            <a:bodyPr/>
            <a:lstStyle/>
            <a:p>
              <a:endParaRPr lang="zh-CN" altLang="en-US" sz="2400">
                <a:solidFill>
                  <a:schemeClr val="bg1">
                    <a:lumMod val="50000"/>
                  </a:schemeClr>
                </a:solidFill>
              </a:endParaRPr>
            </a:p>
          </p:txBody>
        </p:sp>
      </p:grpSp>
      <p:sp>
        <p:nvSpPr>
          <p:cNvPr id="37915" name="Line 27"/>
          <p:cNvSpPr>
            <a:spLocks noChangeShapeType="1"/>
          </p:cNvSpPr>
          <p:nvPr/>
        </p:nvSpPr>
        <p:spPr bwMode="auto">
          <a:xfrm>
            <a:off x="9558199" y="4503513"/>
            <a:ext cx="0" cy="309129"/>
          </a:xfrm>
          <a:prstGeom prst="line">
            <a:avLst/>
          </a:prstGeom>
          <a:noFill/>
          <a:ln w="6350">
            <a:solidFill>
              <a:srgbClr val="4F5D70"/>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sz="2400">
              <a:solidFill>
                <a:schemeClr val="bg1">
                  <a:lumMod val="50000"/>
                </a:schemeClr>
              </a:solidFill>
            </a:endParaRPr>
          </a:p>
        </p:txBody>
      </p:sp>
      <p:grpSp>
        <p:nvGrpSpPr>
          <p:cNvPr id="3" name="组合 2"/>
          <p:cNvGrpSpPr/>
          <p:nvPr/>
        </p:nvGrpSpPr>
        <p:grpSpPr>
          <a:xfrm>
            <a:off x="4267202" y="3048914"/>
            <a:ext cx="1350433" cy="1352967"/>
            <a:chOff x="4267202" y="2928599"/>
            <a:chExt cx="1350433" cy="1352967"/>
          </a:xfrm>
        </p:grpSpPr>
        <p:sp>
          <p:nvSpPr>
            <p:cNvPr id="37904" name="Oval 16"/>
            <p:cNvSpPr>
              <a:spLocks noChangeArrowheads="1"/>
            </p:cNvSpPr>
            <p:nvPr/>
          </p:nvSpPr>
          <p:spPr bwMode="auto">
            <a:xfrm>
              <a:off x="4267202" y="2928599"/>
              <a:ext cx="1350433" cy="1352967"/>
            </a:xfrm>
            <a:prstGeom prst="ellipse">
              <a:avLst/>
            </a:prstGeom>
            <a:noFill/>
            <a:ln w="20638">
              <a:solidFill>
                <a:srgbClr val="4F5D70"/>
              </a:solidFill>
              <a:round/>
              <a:headEnd/>
              <a:tailEnd/>
            </a:ln>
            <a:extLst/>
          </p:spPr>
          <p:txBody>
            <a:bodyPr/>
            <a:lstStyle/>
            <a:p>
              <a:endParaRPr lang="zh-CN" altLang="en-US" sz="2400">
                <a:solidFill>
                  <a:schemeClr val="bg1">
                    <a:lumMod val="50000"/>
                  </a:schemeClr>
                </a:solidFill>
              </a:endParaRPr>
            </a:p>
          </p:txBody>
        </p:sp>
        <p:sp>
          <p:nvSpPr>
            <p:cNvPr id="37905" name="Oval 17"/>
            <p:cNvSpPr>
              <a:spLocks noChangeArrowheads="1"/>
            </p:cNvSpPr>
            <p:nvPr/>
          </p:nvSpPr>
          <p:spPr bwMode="auto">
            <a:xfrm>
              <a:off x="4616453" y="3282191"/>
              <a:ext cx="647700" cy="645783"/>
            </a:xfrm>
            <a:prstGeom prst="ellipse">
              <a:avLst/>
            </a:prstGeom>
            <a:solidFill>
              <a:srgbClr val="4F5D70"/>
            </a:solidFill>
            <a:ln>
              <a:noFill/>
            </a:ln>
            <a:extLst/>
          </p:spPr>
          <p:txBody>
            <a:bodyPr/>
            <a:lstStyle/>
            <a:p>
              <a:endParaRPr lang="zh-CN" altLang="en-US" sz="2400">
                <a:solidFill>
                  <a:schemeClr val="bg1">
                    <a:lumMod val="50000"/>
                  </a:schemeClr>
                </a:solidFill>
              </a:endParaRPr>
            </a:p>
          </p:txBody>
        </p:sp>
        <p:sp>
          <p:nvSpPr>
            <p:cNvPr id="37916" name="Freeform 28"/>
            <p:cNvSpPr>
              <a:spLocks noEditPoints="1"/>
            </p:cNvSpPr>
            <p:nvPr/>
          </p:nvSpPr>
          <p:spPr bwMode="auto">
            <a:xfrm>
              <a:off x="4851400" y="3464281"/>
              <a:ext cx="177800" cy="281604"/>
            </a:xfrm>
            <a:custGeom>
              <a:avLst/>
              <a:gdLst>
                <a:gd name="T0" fmla="*/ 3 w 50"/>
                <a:gd name="T1" fmla="*/ 0 h 79"/>
                <a:gd name="T2" fmla="*/ 0 w 50"/>
                <a:gd name="T3" fmla="*/ 3 h 79"/>
                <a:gd name="T4" fmla="*/ 0 w 50"/>
                <a:gd name="T5" fmla="*/ 76 h 79"/>
                <a:gd name="T6" fmla="*/ 3 w 50"/>
                <a:gd name="T7" fmla="*/ 79 h 79"/>
                <a:gd name="T8" fmla="*/ 48 w 50"/>
                <a:gd name="T9" fmla="*/ 79 h 79"/>
                <a:gd name="T10" fmla="*/ 50 w 50"/>
                <a:gd name="T11" fmla="*/ 76 h 79"/>
                <a:gd name="T12" fmla="*/ 50 w 50"/>
                <a:gd name="T13" fmla="*/ 3 h 79"/>
                <a:gd name="T14" fmla="*/ 48 w 50"/>
                <a:gd name="T15" fmla="*/ 0 h 79"/>
                <a:gd name="T16" fmla="*/ 3 w 50"/>
                <a:gd name="T17" fmla="*/ 0 h 79"/>
                <a:gd name="T18" fmla="*/ 25 w 50"/>
                <a:gd name="T19" fmla="*/ 76 h 79"/>
                <a:gd name="T20" fmla="*/ 21 w 50"/>
                <a:gd name="T21" fmla="*/ 72 h 79"/>
                <a:gd name="T22" fmla="*/ 25 w 50"/>
                <a:gd name="T23" fmla="*/ 67 h 79"/>
                <a:gd name="T24" fmla="*/ 30 w 50"/>
                <a:gd name="T25" fmla="*/ 72 h 79"/>
                <a:gd name="T26" fmla="*/ 25 w 50"/>
                <a:gd name="T27" fmla="*/ 76 h 79"/>
                <a:gd name="T28" fmla="*/ 42 w 50"/>
                <a:gd name="T29" fmla="*/ 62 h 79"/>
                <a:gd name="T30" fmla="*/ 39 w 50"/>
                <a:gd name="T31" fmla="*/ 65 h 79"/>
                <a:gd name="T32" fmla="*/ 11 w 50"/>
                <a:gd name="T33" fmla="*/ 65 h 79"/>
                <a:gd name="T34" fmla="*/ 8 w 50"/>
                <a:gd name="T35" fmla="*/ 62 h 79"/>
                <a:gd name="T36" fmla="*/ 8 w 50"/>
                <a:gd name="T37" fmla="*/ 13 h 79"/>
                <a:gd name="T38" fmla="*/ 11 w 50"/>
                <a:gd name="T39" fmla="*/ 10 h 79"/>
                <a:gd name="T40" fmla="*/ 39 w 50"/>
                <a:gd name="T41" fmla="*/ 10 h 79"/>
                <a:gd name="T42" fmla="*/ 42 w 50"/>
                <a:gd name="T43" fmla="*/ 13 h 79"/>
                <a:gd name="T44" fmla="*/ 42 w 50"/>
                <a:gd name="T45" fmla="*/ 6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79">
                  <a:moveTo>
                    <a:pt x="3" y="0"/>
                  </a:moveTo>
                  <a:cubicBezTo>
                    <a:pt x="1" y="0"/>
                    <a:pt x="0" y="1"/>
                    <a:pt x="0" y="3"/>
                  </a:cubicBezTo>
                  <a:cubicBezTo>
                    <a:pt x="0" y="76"/>
                    <a:pt x="0" y="76"/>
                    <a:pt x="0" y="76"/>
                  </a:cubicBezTo>
                  <a:cubicBezTo>
                    <a:pt x="0" y="77"/>
                    <a:pt x="1" y="79"/>
                    <a:pt x="3" y="79"/>
                  </a:cubicBezTo>
                  <a:cubicBezTo>
                    <a:pt x="48" y="79"/>
                    <a:pt x="48" y="79"/>
                    <a:pt x="48" y="79"/>
                  </a:cubicBezTo>
                  <a:cubicBezTo>
                    <a:pt x="49" y="79"/>
                    <a:pt x="50" y="77"/>
                    <a:pt x="50" y="76"/>
                  </a:cubicBezTo>
                  <a:cubicBezTo>
                    <a:pt x="50" y="3"/>
                    <a:pt x="50" y="3"/>
                    <a:pt x="50" y="3"/>
                  </a:cubicBezTo>
                  <a:cubicBezTo>
                    <a:pt x="50" y="1"/>
                    <a:pt x="49" y="0"/>
                    <a:pt x="48" y="0"/>
                  </a:cubicBezTo>
                  <a:lnTo>
                    <a:pt x="3" y="0"/>
                  </a:lnTo>
                  <a:close/>
                  <a:moveTo>
                    <a:pt x="25" y="76"/>
                  </a:moveTo>
                  <a:cubicBezTo>
                    <a:pt x="23" y="76"/>
                    <a:pt x="21" y="74"/>
                    <a:pt x="21" y="72"/>
                  </a:cubicBezTo>
                  <a:cubicBezTo>
                    <a:pt x="21" y="69"/>
                    <a:pt x="23" y="67"/>
                    <a:pt x="25" y="67"/>
                  </a:cubicBezTo>
                  <a:cubicBezTo>
                    <a:pt x="28" y="67"/>
                    <a:pt x="30" y="69"/>
                    <a:pt x="30" y="72"/>
                  </a:cubicBezTo>
                  <a:cubicBezTo>
                    <a:pt x="30" y="74"/>
                    <a:pt x="28" y="76"/>
                    <a:pt x="25" y="76"/>
                  </a:cubicBezTo>
                  <a:close/>
                  <a:moveTo>
                    <a:pt x="42" y="62"/>
                  </a:moveTo>
                  <a:cubicBezTo>
                    <a:pt x="42" y="64"/>
                    <a:pt x="41" y="65"/>
                    <a:pt x="39" y="65"/>
                  </a:cubicBezTo>
                  <a:cubicBezTo>
                    <a:pt x="11" y="65"/>
                    <a:pt x="11" y="65"/>
                    <a:pt x="11" y="65"/>
                  </a:cubicBezTo>
                  <a:cubicBezTo>
                    <a:pt x="10" y="65"/>
                    <a:pt x="8" y="64"/>
                    <a:pt x="8" y="62"/>
                  </a:cubicBezTo>
                  <a:cubicBezTo>
                    <a:pt x="8" y="13"/>
                    <a:pt x="8" y="13"/>
                    <a:pt x="8" y="13"/>
                  </a:cubicBezTo>
                  <a:cubicBezTo>
                    <a:pt x="8" y="11"/>
                    <a:pt x="10" y="10"/>
                    <a:pt x="11" y="10"/>
                  </a:cubicBezTo>
                  <a:cubicBezTo>
                    <a:pt x="39" y="10"/>
                    <a:pt x="39" y="10"/>
                    <a:pt x="39" y="10"/>
                  </a:cubicBezTo>
                  <a:cubicBezTo>
                    <a:pt x="41" y="10"/>
                    <a:pt x="42" y="11"/>
                    <a:pt x="42" y="13"/>
                  </a:cubicBezTo>
                  <a:lnTo>
                    <a:pt x="4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bg1">
                    <a:lumMod val="50000"/>
                  </a:schemeClr>
                </a:solidFill>
              </a:endParaRPr>
            </a:p>
          </p:txBody>
        </p:sp>
      </p:grpSp>
      <p:grpSp>
        <p:nvGrpSpPr>
          <p:cNvPr id="5" name="组合 4"/>
          <p:cNvGrpSpPr/>
          <p:nvPr/>
        </p:nvGrpSpPr>
        <p:grpSpPr>
          <a:xfrm>
            <a:off x="8873067" y="3048914"/>
            <a:ext cx="1348317" cy="1352967"/>
            <a:chOff x="8873067" y="2928599"/>
            <a:chExt cx="1348317" cy="1352967"/>
          </a:xfrm>
        </p:grpSpPr>
        <p:sp>
          <p:nvSpPr>
            <p:cNvPr id="37912" name="Oval 24"/>
            <p:cNvSpPr>
              <a:spLocks noChangeArrowheads="1"/>
            </p:cNvSpPr>
            <p:nvPr/>
          </p:nvSpPr>
          <p:spPr bwMode="auto">
            <a:xfrm>
              <a:off x="8873067" y="2928599"/>
              <a:ext cx="1348317" cy="1352967"/>
            </a:xfrm>
            <a:prstGeom prst="ellipse">
              <a:avLst/>
            </a:prstGeom>
            <a:noFill/>
            <a:ln w="20638">
              <a:solidFill>
                <a:srgbClr val="4F5D70"/>
              </a:solidFill>
              <a:round/>
              <a:headEnd/>
              <a:tailEnd/>
            </a:ln>
            <a:extLst/>
          </p:spPr>
          <p:txBody>
            <a:bodyPr/>
            <a:lstStyle/>
            <a:p>
              <a:endParaRPr lang="zh-CN" altLang="en-US" sz="2400">
                <a:solidFill>
                  <a:schemeClr val="bg1">
                    <a:lumMod val="50000"/>
                  </a:schemeClr>
                </a:solidFill>
              </a:endParaRPr>
            </a:p>
          </p:txBody>
        </p:sp>
        <p:sp>
          <p:nvSpPr>
            <p:cNvPr id="37913" name="Oval 25"/>
            <p:cNvSpPr>
              <a:spLocks noChangeArrowheads="1"/>
            </p:cNvSpPr>
            <p:nvPr/>
          </p:nvSpPr>
          <p:spPr bwMode="auto">
            <a:xfrm>
              <a:off x="9224433" y="3282191"/>
              <a:ext cx="645584" cy="645783"/>
            </a:xfrm>
            <a:prstGeom prst="ellipse">
              <a:avLst/>
            </a:prstGeom>
            <a:solidFill>
              <a:srgbClr val="4F5D70"/>
            </a:solidFill>
            <a:ln>
              <a:noFill/>
            </a:ln>
            <a:extLst/>
          </p:spPr>
          <p:txBody>
            <a:bodyPr/>
            <a:lstStyle/>
            <a:p>
              <a:endParaRPr lang="zh-CN" altLang="en-US" sz="2400">
                <a:solidFill>
                  <a:schemeClr val="bg1">
                    <a:lumMod val="50000"/>
                  </a:schemeClr>
                </a:solidFill>
              </a:endParaRPr>
            </a:p>
          </p:txBody>
        </p:sp>
        <p:sp>
          <p:nvSpPr>
            <p:cNvPr id="37917" name="Freeform 29"/>
            <p:cNvSpPr>
              <a:spLocks/>
            </p:cNvSpPr>
            <p:nvPr/>
          </p:nvSpPr>
          <p:spPr bwMode="auto">
            <a:xfrm>
              <a:off x="9406467" y="3479103"/>
              <a:ext cx="281517" cy="224436"/>
            </a:xfrm>
            <a:custGeom>
              <a:avLst/>
              <a:gdLst>
                <a:gd name="T0" fmla="*/ 62 w 79"/>
                <a:gd name="T1" fmla="*/ 29 h 63"/>
                <a:gd name="T2" fmla="*/ 61 w 79"/>
                <a:gd name="T3" fmla="*/ 29 h 63"/>
                <a:gd name="T4" fmla="*/ 61 w 79"/>
                <a:gd name="T5" fmla="*/ 22 h 63"/>
                <a:gd name="T6" fmla="*/ 39 w 79"/>
                <a:gd name="T7" fmla="*/ 0 h 63"/>
                <a:gd name="T8" fmla="*/ 18 w 79"/>
                <a:gd name="T9" fmla="*/ 22 h 63"/>
                <a:gd name="T10" fmla="*/ 18 w 79"/>
                <a:gd name="T11" fmla="*/ 29 h 63"/>
                <a:gd name="T12" fmla="*/ 17 w 79"/>
                <a:gd name="T13" fmla="*/ 29 h 63"/>
                <a:gd name="T14" fmla="*/ 0 w 79"/>
                <a:gd name="T15" fmla="*/ 46 h 63"/>
                <a:gd name="T16" fmla="*/ 17 w 79"/>
                <a:gd name="T17" fmla="*/ 63 h 63"/>
                <a:gd name="T18" fmla="*/ 24 w 79"/>
                <a:gd name="T19" fmla="*/ 63 h 63"/>
                <a:gd name="T20" fmla="*/ 24 w 79"/>
                <a:gd name="T21" fmla="*/ 31 h 63"/>
                <a:gd name="T22" fmla="*/ 24 w 79"/>
                <a:gd name="T23" fmla="*/ 29 h 63"/>
                <a:gd name="T24" fmla="*/ 24 w 79"/>
                <a:gd name="T25" fmla="*/ 22 h 63"/>
                <a:gd name="T26" fmla="*/ 39 w 79"/>
                <a:gd name="T27" fmla="*/ 6 h 63"/>
                <a:gd name="T28" fmla="*/ 55 w 79"/>
                <a:gd name="T29" fmla="*/ 22 h 63"/>
                <a:gd name="T30" fmla="*/ 55 w 79"/>
                <a:gd name="T31" fmla="*/ 29 h 63"/>
                <a:gd name="T32" fmla="*/ 55 w 79"/>
                <a:gd name="T33" fmla="*/ 30 h 63"/>
                <a:gd name="T34" fmla="*/ 55 w 79"/>
                <a:gd name="T35" fmla="*/ 63 h 63"/>
                <a:gd name="T36" fmla="*/ 62 w 79"/>
                <a:gd name="T37" fmla="*/ 63 h 63"/>
                <a:gd name="T38" fmla="*/ 79 w 79"/>
                <a:gd name="T39" fmla="*/ 46 h 63"/>
                <a:gd name="T40" fmla="*/ 62 w 79"/>
                <a:gd name="T41" fmla="*/ 2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 h="63">
                  <a:moveTo>
                    <a:pt x="62" y="29"/>
                  </a:moveTo>
                  <a:cubicBezTo>
                    <a:pt x="61" y="29"/>
                    <a:pt x="61" y="29"/>
                    <a:pt x="61" y="29"/>
                  </a:cubicBezTo>
                  <a:cubicBezTo>
                    <a:pt x="61" y="22"/>
                    <a:pt x="61" y="22"/>
                    <a:pt x="61" y="22"/>
                  </a:cubicBezTo>
                  <a:cubicBezTo>
                    <a:pt x="61" y="10"/>
                    <a:pt x="51" y="0"/>
                    <a:pt x="39" y="0"/>
                  </a:cubicBezTo>
                  <a:cubicBezTo>
                    <a:pt x="28" y="0"/>
                    <a:pt x="18" y="10"/>
                    <a:pt x="18" y="22"/>
                  </a:cubicBezTo>
                  <a:cubicBezTo>
                    <a:pt x="18" y="29"/>
                    <a:pt x="18" y="29"/>
                    <a:pt x="18" y="29"/>
                  </a:cubicBezTo>
                  <a:cubicBezTo>
                    <a:pt x="17" y="29"/>
                    <a:pt x="17" y="29"/>
                    <a:pt x="17" y="29"/>
                  </a:cubicBezTo>
                  <a:cubicBezTo>
                    <a:pt x="8" y="29"/>
                    <a:pt x="0" y="37"/>
                    <a:pt x="0" y="46"/>
                  </a:cubicBezTo>
                  <a:cubicBezTo>
                    <a:pt x="0" y="55"/>
                    <a:pt x="8" y="63"/>
                    <a:pt x="17" y="63"/>
                  </a:cubicBezTo>
                  <a:cubicBezTo>
                    <a:pt x="24" y="63"/>
                    <a:pt x="24" y="63"/>
                    <a:pt x="24" y="63"/>
                  </a:cubicBezTo>
                  <a:cubicBezTo>
                    <a:pt x="24" y="31"/>
                    <a:pt x="24" y="31"/>
                    <a:pt x="24" y="31"/>
                  </a:cubicBezTo>
                  <a:cubicBezTo>
                    <a:pt x="24" y="29"/>
                    <a:pt x="24" y="29"/>
                    <a:pt x="24" y="29"/>
                  </a:cubicBezTo>
                  <a:cubicBezTo>
                    <a:pt x="24" y="22"/>
                    <a:pt x="24" y="22"/>
                    <a:pt x="24" y="22"/>
                  </a:cubicBezTo>
                  <a:cubicBezTo>
                    <a:pt x="24" y="13"/>
                    <a:pt x="31" y="6"/>
                    <a:pt x="39" y="6"/>
                  </a:cubicBezTo>
                  <a:cubicBezTo>
                    <a:pt x="48" y="6"/>
                    <a:pt x="55" y="13"/>
                    <a:pt x="55" y="22"/>
                  </a:cubicBezTo>
                  <a:cubicBezTo>
                    <a:pt x="55" y="29"/>
                    <a:pt x="55" y="29"/>
                    <a:pt x="55" y="29"/>
                  </a:cubicBezTo>
                  <a:cubicBezTo>
                    <a:pt x="55" y="30"/>
                    <a:pt x="55" y="30"/>
                    <a:pt x="55" y="30"/>
                  </a:cubicBezTo>
                  <a:cubicBezTo>
                    <a:pt x="55" y="63"/>
                    <a:pt x="55" y="63"/>
                    <a:pt x="55" y="63"/>
                  </a:cubicBezTo>
                  <a:cubicBezTo>
                    <a:pt x="62" y="63"/>
                    <a:pt x="62" y="63"/>
                    <a:pt x="62" y="63"/>
                  </a:cubicBezTo>
                  <a:cubicBezTo>
                    <a:pt x="71" y="63"/>
                    <a:pt x="79" y="55"/>
                    <a:pt x="79" y="46"/>
                  </a:cubicBezTo>
                  <a:cubicBezTo>
                    <a:pt x="79" y="37"/>
                    <a:pt x="71" y="29"/>
                    <a:pt x="62"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bg1">
                    <a:lumMod val="50000"/>
                  </a:schemeClr>
                </a:solidFill>
              </a:endParaRPr>
            </a:p>
          </p:txBody>
        </p:sp>
      </p:grpSp>
      <p:grpSp>
        <p:nvGrpSpPr>
          <p:cNvPr id="4" name="组合 3"/>
          <p:cNvGrpSpPr/>
          <p:nvPr/>
        </p:nvGrpSpPr>
        <p:grpSpPr>
          <a:xfrm>
            <a:off x="6568018" y="3048914"/>
            <a:ext cx="1352549" cy="1352967"/>
            <a:chOff x="6568018" y="2928599"/>
            <a:chExt cx="1352549" cy="1352967"/>
          </a:xfrm>
        </p:grpSpPr>
        <p:sp>
          <p:nvSpPr>
            <p:cNvPr id="37908" name="Oval 20"/>
            <p:cNvSpPr>
              <a:spLocks noChangeArrowheads="1"/>
            </p:cNvSpPr>
            <p:nvPr/>
          </p:nvSpPr>
          <p:spPr bwMode="auto">
            <a:xfrm>
              <a:off x="6568018" y="2928599"/>
              <a:ext cx="1352549" cy="1352967"/>
            </a:xfrm>
            <a:prstGeom prst="ellipse">
              <a:avLst/>
            </a:prstGeom>
            <a:noFill/>
            <a:ln w="20701">
              <a:solidFill>
                <a:srgbClr val="ED5858"/>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2400">
                <a:solidFill>
                  <a:schemeClr val="bg1">
                    <a:lumMod val="50000"/>
                  </a:schemeClr>
                </a:solidFill>
              </a:endParaRPr>
            </a:p>
          </p:txBody>
        </p:sp>
        <p:sp>
          <p:nvSpPr>
            <p:cNvPr id="37909" name="Oval 21"/>
            <p:cNvSpPr>
              <a:spLocks noChangeArrowheads="1"/>
            </p:cNvSpPr>
            <p:nvPr/>
          </p:nvSpPr>
          <p:spPr bwMode="auto">
            <a:xfrm>
              <a:off x="6921502" y="3282191"/>
              <a:ext cx="647700" cy="645783"/>
            </a:xfrm>
            <a:prstGeom prst="ellipse">
              <a:avLst/>
            </a:prstGeom>
            <a:solidFill>
              <a:srgbClr val="ED5858"/>
            </a:solidFill>
            <a:ln>
              <a:noFill/>
            </a:ln>
            <a:extLst/>
          </p:spPr>
          <p:txBody>
            <a:bodyPr/>
            <a:lstStyle/>
            <a:p>
              <a:endParaRPr lang="zh-CN" altLang="en-US" sz="2400">
                <a:solidFill>
                  <a:schemeClr val="bg1">
                    <a:lumMod val="50000"/>
                  </a:schemeClr>
                </a:solidFill>
              </a:endParaRPr>
            </a:p>
          </p:txBody>
        </p:sp>
        <p:grpSp>
          <p:nvGrpSpPr>
            <p:cNvPr id="37918" name="Group 30"/>
            <p:cNvGrpSpPr>
              <a:grpSpLocks/>
            </p:cNvGrpSpPr>
            <p:nvPr/>
          </p:nvGrpSpPr>
          <p:grpSpPr bwMode="auto">
            <a:xfrm>
              <a:off x="7105651" y="3491805"/>
              <a:ext cx="277283" cy="226552"/>
              <a:chOff x="0" y="0"/>
              <a:chExt cx="131" cy="107"/>
            </a:xfrm>
          </p:grpSpPr>
          <p:sp>
            <p:nvSpPr>
              <p:cNvPr id="37919" name="Oval 31"/>
              <p:cNvSpPr>
                <a:spLocks noChangeArrowheads="1"/>
              </p:cNvSpPr>
              <p:nvPr/>
            </p:nvSpPr>
            <p:spPr bwMode="auto">
              <a:xfrm>
                <a:off x="49" y="46"/>
                <a:ext cx="32" cy="3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bg1">
                      <a:lumMod val="50000"/>
                    </a:schemeClr>
                  </a:solidFill>
                </a:endParaRPr>
              </a:p>
            </p:txBody>
          </p:sp>
          <p:sp>
            <p:nvSpPr>
              <p:cNvPr id="37920" name="Freeform 32"/>
              <p:cNvSpPr>
                <a:spLocks noEditPoints="1"/>
              </p:cNvSpPr>
              <p:nvPr/>
            </p:nvSpPr>
            <p:spPr bwMode="auto">
              <a:xfrm>
                <a:off x="0" y="0"/>
                <a:ext cx="131" cy="107"/>
              </a:xfrm>
              <a:custGeom>
                <a:avLst/>
                <a:gdLst>
                  <a:gd name="T0" fmla="*/ 75 w 78"/>
                  <a:gd name="T1" fmla="*/ 11 h 63"/>
                  <a:gd name="T2" fmla="*/ 56 w 78"/>
                  <a:gd name="T3" fmla="*/ 11 h 63"/>
                  <a:gd name="T4" fmla="*/ 53 w 78"/>
                  <a:gd name="T5" fmla="*/ 8 h 63"/>
                  <a:gd name="T6" fmla="*/ 53 w 78"/>
                  <a:gd name="T7" fmla="*/ 3 h 63"/>
                  <a:gd name="T8" fmla="*/ 50 w 78"/>
                  <a:gd name="T9" fmla="*/ 0 h 63"/>
                  <a:gd name="T10" fmla="*/ 28 w 78"/>
                  <a:gd name="T11" fmla="*/ 0 h 63"/>
                  <a:gd name="T12" fmla="*/ 25 w 78"/>
                  <a:gd name="T13" fmla="*/ 3 h 63"/>
                  <a:gd name="T14" fmla="*/ 25 w 78"/>
                  <a:gd name="T15" fmla="*/ 8 h 63"/>
                  <a:gd name="T16" fmla="*/ 22 w 78"/>
                  <a:gd name="T17" fmla="*/ 11 h 63"/>
                  <a:gd name="T18" fmla="*/ 3 w 78"/>
                  <a:gd name="T19" fmla="*/ 11 h 63"/>
                  <a:gd name="T20" fmla="*/ 0 w 78"/>
                  <a:gd name="T21" fmla="*/ 14 h 63"/>
                  <a:gd name="T22" fmla="*/ 0 w 78"/>
                  <a:gd name="T23" fmla="*/ 60 h 63"/>
                  <a:gd name="T24" fmla="*/ 3 w 78"/>
                  <a:gd name="T25" fmla="*/ 63 h 63"/>
                  <a:gd name="T26" fmla="*/ 75 w 78"/>
                  <a:gd name="T27" fmla="*/ 63 h 63"/>
                  <a:gd name="T28" fmla="*/ 78 w 78"/>
                  <a:gd name="T29" fmla="*/ 60 h 63"/>
                  <a:gd name="T30" fmla="*/ 78 w 78"/>
                  <a:gd name="T31" fmla="*/ 14 h 63"/>
                  <a:gd name="T32" fmla="*/ 75 w 78"/>
                  <a:gd name="T33" fmla="*/ 11 h 63"/>
                  <a:gd name="T34" fmla="*/ 39 w 78"/>
                  <a:gd name="T35" fmla="*/ 53 h 63"/>
                  <a:gd name="T36" fmla="*/ 23 w 78"/>
                  <a:gd name="T37" fmla="*/ 37 h 63"/>
                  <a:gd name="T38" fmla="*/ 39 w 78"/>
                  <a:gd name="T39" fmla="*/ 21 h 63"/>
                  <a:gd name="T40" fmla="*/ 55 w 78"/>
                  <a:gd name="T41" fmla="*/ 37 h 63"/>
                  <a:gd name="T42" fmla="*/ 39 w 78"/>
                  <a:gd name="T43" fmla="*/ 53 h 63"/>
                  <a:gd name="T44" fmla="*/ 67 w 78"/>
                  <a:gd name="T45" fmla="*/ 28 h 63"/>
                  <a:gd name="T46" fmla="*/ 63 w 78"/>
                  <a:gd name="T47" fmla="*/ 24 h 63"/>
                  <a:gd name="T48" fmla="*/ 67 w 78"/>
                  <a:gd name="T49" fmla="*/ 20 h 63"/>
                  <a:gd name="T50" fmla="*/ 71 w 78"/>
                  <a:gd name="T51" fmla="*/ 24 h 63"/>
                  <a:gd name="T52" fmla="*/ 67 w 78"/>
                  <a:gd name="T53" fmla="*/ 2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63">
                    <a:moveTo>
                      <a:pt x="75" y="11"/>
                    </a:moveTo>
                    <a:cubicBezTo>
                      <a:pt x="56" y="11"/>
                      <a:pt x="56" y="11"/>
                      <a:pt x="56" y="11"/>
                    </a:cubicBezTo>
                    <a:cubicBezTo>
                      <a:pt x="55" y="11"/>
                      <a:pt x="53" y="10"/>
                      <a:pt x="53" y="8"/>
                    </a:cubicBezTo>
                    <a:cubicBezTo>
                      <a:pt x="53" y="3"/>
                      <a:pt x="53" y="3"/>
                      <a:pt x="53" y="3"/>
                    </a:cubicBezTo>
                    <a:cubicBezTo>
                      <a:pt x="53" y="1"/>
                      <a:pt x="52" y="0"/>
                      <a:pt x="50" y="0"/>
                    </a:cubicBezTo>
                    <a:cubicBezTo>
                      <a:pt x="28" y="0"/>
                      <a:pt x="28" y="0"/>
                      <a:pt x="28" y="0"/>
                    </a:cubicBezTo>
                    <a:cubicBezTo>
                      <a:pt x="26" y="0"/>
                      <a:pt x="25" y="1"/>
                      <a:pt x="25" y="3"/>
                    </a:cubicBezTo>
                    <a:cubicBezTo>
                      <a:pt x="25" y="8"/>
                      <a:pt x="25" y="8"/>
                      <a:pt x="25" y="8"/>
                    </a:cubicBezTo>
                    <a:cubicBezTo>
                      <a:pt x="25" y="10"/>
                      <a:pt x="23" y="11"/>
                      <a:pt x="22" y="11"/>
                    </a:cubicBezTo>
                    <a:cubicBezTo>
                      <a:pt x="3" y="11"/>
                      <a:pt x="3" y="11"/>
                      <a:pt x="3" y="11"/>
                    </a:cubicBezTo>
                    <a:cubicBezTo>
                      <a:pt x="1" y="11"/>
                      <a:pt x="0" y="13"/>
                      <a:pt x="0" y="14"/>
                    </a:cubicBezTo>
                    <a:cubicBezTo>
                      <a:pt x="0" y="60"/>
                      <a:pt x="0" y="60"/>
                      <a:pt x="0" y="60"/>
                    </a:cubicBezTo>
                    <a:cubicBezTo>
                      <a:pt x="0" y="61"/>
                      <a:pt x="1" y="63"/>
                      <a:pt x="3" y="63"/>
                    </a:cubicBezTo>
                    <a:cubicBezTo>
                      <a:pt x="75" y="63"/>
                      <a:pt x="75" y="63"/>
                      <a:pt x="75" y="63"/>
                    </a:cubicBezTo>
                    <a:cubicBezTo>
                      <a:pt x="77" y="63"/>
                      <a:pt x="78" y="61"/>
                      <a:pt x="78" y="60"/>
                    </a:cubicBezTo>
                    <a:cubicBezTo>
                      <a:pt x="78" y="14"/>
                      <a:pt x="78" y="14"/>
                      <a:pt x="78" y="14"/>
                    </a:cubicBezTo>
                    <a:cubicBezTo>
                      <a:pt x="78" y="13"/>
                      <a:pt x="77" y="11"/>
                      <a:pt x="75" y="11"/>
                    </a:cubicBezTo>
                    <a:close/>
                    <a:moveTo>
                      <a:pt x="39" y="53"/>
                    </a:moveTo>
                    <a:cubicBezTo>
                      <a:pt x="30" y="53"/>
                      <a:pt x="23" y="46"/>
                      <a:pt x="23" y="37"/>
                    </a:cubicBezTo>
                    <a:cubicBezTo>
                      <a:pt x="23" y="28"/>
                      <a:pt x="30" y="21"/>
                      <a:pt x="39" y="21"/>
                    </a:cubicBezTo>
                    <a:cubicBezTo>
                      <a:pt x="48" y="21"/>
                      <a:pt x="55" y="28"/>
                      <a:pt x="55" y="37"/>
                    </a:cubicBezTo>
                    <a:cubicBezTo>
                      <a:pt x="55" y="46"/>
                      <a:pt x="48" y="53"/>
                      <a:pt x="39" y="53"/>
                    </a:cubicBezTo>
                    <a:close/>
                    <a:moveTo>
                      <a:pt x="67" y="28"/>
                    </a:moveTo>
                    <a:cubicBezTo>
                      <a:pt x="65" y="28"/>
                      <a:pt x="63" y="26"/>
                      <a:pt x="63" y="24"/>
                    </a:cubicBezTo>
                    <a:cubicBezTo>
                      <a:pt x="63" y="22"/>
                      <a:pt x="65" y="20"/>
                      <a:pt x="67" y="20"/>
                    </a:cubicBezTo>
                    <a:cubicBezTo>
                      <a:pt x="69" y="20"/>
                      <a:pt x="71" y="22"/>
                      <a:pt x="71" y="24"/>
                    </a:cubicBezTo>
                    <a:cubicBezTo>
                      <a:pt x="71" y="26"/>
                      <a:pt x="69" y="28"/>
                      <a:pt x="67"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bg1">
                      <a:lumMod val="50000"/>
                    </a:schemeClr>
                  </a:solidFill>
                </a:endParaRPr>
              </a:p>
            </p:txBody>
          </p:sp>
          <p:sp>
            <p:nvSpPr>
              <p:cNvPr id="37921" name="Oval 33"/>
              <p:cNvSpPr>
                <a:spLocks noChangeArrowheads="1"/>
              </p:cNvSpPr>
              <p:nvPr/>
            </p:nvSpPr>
            <p:spPr bwMode="auto">
              <a:xfrm>
                <a:off x="9" y="14"/>
                <a:ext cx="13" cy="1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bg1">
                      <a:lumMod val="50000"/>
                    </a:schemeClr>
                  </a:solidFill>
                </a:endParaRPr>
              </a:p>
            </p:txBody>
          </p:sp>
          <p:sp>
            <p:nvSpPr>
              <p:cNvPr id="37922" name="Oval 34"/>
              <p:cNvSpPr>
                <a:spLocks noChangeArrowheads="1"/>
              </p:cNvSpPr>
              <p:nvPr/>
            </p:nvSpPr>
            <p:spPr bwMode="auto">
              <a:xfrm>
                <a:off x="25" y="14"/>
                <a:ext cx="12" cy="1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bg1">
                      <a:lumMod val="50000"/>
                    </a:schemeClr>
                  </a:solidFill>
                </a:endParaRPr>
              </a:p>
            </p:txBody>
          </p:sp>
        </p:grpSp>
      </p:grpSp>
      <p:grpSp>
        <p:nvGrpSpPr>
          <p:cNvPr id="2" name="组合 1"/>
          <p:cNvGrpSpPr/>
          <p:nvPr/>
        </p:nvGrpSpPr>
        <p:grpSpPr>
          <a:xfrm>
            <a:off x="1964269" y="3048914"/>
            <a:ext cx="1350433" cy="1352967"/>
            <a:chOff x="1964269" y="2928599"/>
            <a:chExt cx="1350433" cy="1352967"/>
          </a:xfrm>
        </p:grpSpPr>
        <p:sp>
          <p:nvSpPr>
            <p:cNvPr id="37900" name="Oval 12"/>
            <p:cNvSpPr>
              <a:spLocks noChangeArrowheads="1"/>
            </p:cNvSpPr>
            <p:nvPr/>
          </p:nvSpPr>
          <p:spPr bwMode="auto">
            <a:xfrm>
              <a:off x="1964269" y="2928599"/>
              <a:ext cx="1350433" cy="1352967"/>
            </a:xfrm>
            <a:prstGeom prst="ellipse">
              <a:avLst/>
            </a:prstGeom>
            <a:noFill/>
            <a:ln w="20701">
              <a:solidFill>
                <a:srgbClr val="ED5858"/>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2400">
                <a:solidFill>
                  <a:schemeClr val="bg1">
                    <a:lumMod val="50000"/>
                  </a:schemeClr>
                </a:solidFill>
              </a:endParaRPr>
            </a:p>
          </p:txBody>
        </p:sp>
        <p:sp>
          <p:nvSpPr>
            <p:cNvPr id="37901" name="Oval 13"/>
            <p:cNvSpPr>
              <a:spLocks noChangeArrowheads="1"/>
            </p:cNvSpPr>
            <p:nvPr/>
          </p:nvSpPr>
          <p:spPr bwMode="auto">
            <a:xfrm>
              <a:off x="2317751" y="3282191"/>
              <a:ext cx="643467" cy="645783"/>
            </a:xfrm>
            <a:prstGeom prst="ellipse">
              <a:avLst/>
            </a:prstGeom>
            <a:solidFill>
              <a:srgbClr val="ED5858"/>
            </a:solidFill>
            <a:ln>
              <a:noFill/>
            </a:ln>
            <a:extLst/>
          </p:spPr>
          <p:txBody>
            <a:bodyPr/>
            <a:lstStyle/>
            <a:p>
              <a:endParaRPr lang="zh-CN" altLang="en-US" sz="2400">
                <a:solidFill>
                  <a:schemeClr val="bg1">
                    <a:lumMod val="50000"/>
                  </a:schemeClr>
                </a:solidFill>
              </a:endParaRPr>
            </a:p>
          </p:txBody>
        </p:sp>
        <p:sp>
          <p:nvSpPr>
            <p:cNvPr id="37923" name="Freeform 35"/>
            <p:cNvSpPr>
              <a:spLocks noEditPoints="1"/>
            </p:cNvSpPr>
            <p:nvPr/>
          </p:nvSpPr>
          <p:spPr bwMode="auto">
            <a:xfrm>
              <a:off x="2484967" y="3474867"/>
              <a:ext cx="298451" cy="260429"/>
            </a:xfrm>
            <a:custGeom>
              <a:avLst/>
              <a:gdLst>
                <a:gd name="T0" fmla="*/ 79 w 84"/>
                <a:gd name="T1" fmla="*/ 52 h 73"/>
                <a:gd name="T2" fmla="*/ 70 w 84"/>
                <a:gd name="T3" fmla="*/ 45 h 73"/>
                <a:gd name="T4" fmla="*/ 60 w 84"/>
                <a:gd name="T5" fmla="*/ 8 h 73"/>
                <a:gd name="T6" fmla="*/ 38 w 84"/>
                <a:gd name="T7" fmla="*/ 0 h 73"/>
                <a:gd name="T8" fmla="*/ 12 w 84"/>
                <a:gd name="T9" fmla="*/ 12 h 73"/>
                <a:gd name="T10" fmla="*/ 16 w 84"/>
                <a:gd name="T11" fmla="*/ 59 h 73"/>
                <a:gd name="T12" fmla="*/ 38 w 84"/>
                <a:gd name="T13" fmla="*/ 67 h 73"/>
                <a:gd name="T14" fmla="*/ 55 w 84"/>
                <a:gd name="T15" fmla="*/ 63 h 73"/>
                <a:gd name="T16" fmla="*/ 63 w 84"/>
                <a:gd name="T17" fmla="*/ 70 h 73"/>
                <a:gd name="T18" fmla="*/ 71 w 84"/>
                <a:gd name="T19" fmla="*/ 73 h 73"/>
                <a:gd name="T20" fmla="*/ 80 w 84"/>
                <a:gd name="T21" fmla="*/ 69 h 73"/>
                <a:gd name="T22" fmla="*/ 79 w 84"/>
                <a:gd name="T23" fmla="*/ 52 h 73"/>
                <a:gd name="T24" fmla="*/ 19 w 84"/>
                <a:gd name="T25" fmla="*/ 35 h 73"/>
                <a:gd name="T26" fmla="*/ 23 w 84"/>
                <a:gd name="T27" fmla="*/ 21 h 73"/>
                <a:gd name="T28" fmla="*/ 38 w 84"/>
                <a:gd name="T29" fmla="*/ 14 h 73"/>
                <a:gd name="T30" fmla="*/ 51 w 84"/>
                <a:gd name="T31" fmla="*/ 19 h 73"/>
                <a:gd name="T32" fmla="*/ 57 w 84"/>
                <a:gd name="T33" fmla="*/ 32 h 73"/>
                <a:gd name="T34" fmla="*/ 53 w 84"/>
                <a:gd name="T35" fmla="*/ 46 h 73"/>
                <a:gd name="T36" fmla="*/ 38 w 84"/>
                <a:gd name="T37" fmla="*/ 53 h 73"/>
                <a:gd name="T38" fmla="*/ 26 w 84"/>
                <a:gd name="T39" fmla="*/ 48 h 73"/>
                <a:gd name="T40" fmla="*/ 19 w 84"/>
                <a:gd name="T4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73">
                  <a:moveTo>
                    <a:pt x="79" y="52"/>
                  </a:moveTo>
                  <a:cubicBezTo>
                    <a:pt x="70" y="45"/>
                    <a:pt x="70" y="45"/>
                    <a:pt x="70" y="45"/>
                  </a:cubicBezTo>
                  <a:cubicBezTo>
                    <a:pt x="75" y="32"/>
                    <a:pt x="71" y="17"/>
                    <a:pt x="60" y="8"/>
                  </a:cubicBezTo>
                  <a:cubicBezTo>
                    <a:pt x="54" y="3"/>
                    <a:pt x="46" y="0"/>
                    <a:pt x="38" y="0"/>
                  </a:cubicBezTo>
                  <a:cubicBezTo>
                    <a:pt x="28" y="0"/>
                    <a:pt x="19" y="4"/>
                    <a:pt x="12" y="12"/>
                  </a:cubicBezTo>
                  <a:cubicBezTo>
                    <a:pt x="0" y="26"/>
                    <a:pt x="2" y="47"/>
                    <a:pt x="16" y="59"/>
                  </a:cubicBezTo>
                  <a:cubicBezTo>
                    <a:pt x="23" y="64"/>
                    <a:pt x="30" y="67"/>
                    <a:pt x="38" y="67"/>
                  </a:cubicBezTo>
                  <a:cubicBezTo>
                    <a:pt x="44" y="67"/>
                    <a:pt x="50" y="66"/>
                    <a:pt x="55" y="63"/>
                  </a:cubicBezTo>
                  <a:cubicBezTo>
                    <a:pt x="63" y="70"/>
                    <a:pt x="63" y="70"/>
                    <a:pt x="63" y="70"/>
                  </a:cubicBezTo>
                  <a:cubicBezTo>
                    <a:pt x="66" y="72"/>
                    <a:pt x="68" y="73"/>
                    <a:pt x="71" y="73"/>
                  </a:cubicBezTo>
                  <a:cubicBezTo>
                    <a:pt x="75" y="73"/>
                    <a:pt x="78" y="71"/>
                    <a:pt x="80" y="69"/>
                  </a:cubicBezTo>
                  <a:cubicBezTo>
                    <a:pt x="84" y="64"/>
                    <a:pt x="84" y="56"/>
                    <a:pt x="79" y="52"/>
                  </a:cubicBezTo>
                  <a:close/>
                  <a:moveTo>
                    <a:pt x="19" y="35"/>
                  </a:moveTo>
                  <a:cubicBezTo>
                    <a:pt x="18" y="30"/>
                    <a:pt x="20" y="25"/>
                    <a:pt x="23" y="21"/>
                  </a:cubicBezTo>
                  <a:cubicBezTo>
                    <a:pt x="27" y="17"/>
                    <a:pt x="32" y="14"/>
                    <a:pt x="38" y="14"/>
                  </a:cubicBezTo>
                  <a:cubicBezTo>
                    <a:pt x="43" y="14"/>
                    <a:pt x="47" y="16"/>
                    <a:pt x="51" y="19"/>
                  </a:cubicBezTo>
                  <a:cubicBezTo>
                    <a:pt x="55" y="22"/>
                    <a:pt x="57" y="27"/>
                    <a:pt x="57" y="32"/>
                  </a:cubicBezTo>
                  <a:cubicBezTo>
                    <a:pt x="58" y="37"/>
                    <a:pt x="56" y="42"/>
                    <a:pt x="53" y="46"/>
                  </a:cubicBezTo>
                  <a:cubicBezTo>
                    <a:pt x="49" y="50"/>
                    <a:pt x="44" y="53"/>
                    <a:pt x="38" y="53"/>
                  </a:cubicBezTo>
                  <a:cubicBezTo>
                    <a:pt x="34" y="53"/>
                    <a:pt x="29" y="51"/>
                    <a:pt x="26" y="48"/>
                  </a:cubicBezTo>
                  <a:cubicBezTo>
                    <a:pt x="22" y="45"/>
                    <a:pt x="19" y="40"/>
                    <a:pt x="19"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bg1">
                    <a:lumMod val="50000"/>
                  </a:schemeClr>
                </a:solidFill>
              </a:endParaRPr>
            </a:p>
          </p:txBody>
        </p:sp>
      </p:grpSp>
      <p:grpSp>
        <p:nvGrpSpPr>
          <p:cNvPr id="6" name="组合 5"/>
          <p:cNvGrpSpPr/>
          <p:nvPr/>
        </p:nvGrpSpPr>
        <p:grpSpPr>
          <a:xfrm>
            <a:off x="1258417" y="1634650"/>
            <a:ext cx="2497236" cy="1021630"/>
            <a:chOff x="1258417" y="1514335"/>
            <a:chExt cx="2497236" cy="1021630"/>
          </a:xfrm>
        </p:grpSpPr>
        <p:sp>
          <p:nvSpPr>
            <p:cNvPr id="33" name="文本框 32"/>
            <p:cNvSpPr txBox="1"/>
            <p:nvPr/>
          </p:nvSpPr>
          <p:spPr>
            <a:xfrm>
              <a:off x="1860631" y="1514335"/>
              <a:ext cx="158400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点击添加标题</a:t>
              </a:r>
            </a:p>
          </p:txBody>
        </p:sp>
        <p:sp>
          <p:nvSpPr>
            <p:cNvPr id="34" name="文本框 33"/>
            <p:cNvSpPr txBox="1"/>
            <p:nvPr/>
          </p:nvSpPr>
          <p:spPr>
            <a:xfrm>
              <a:off x="1258417" y="1803457"/>
              <a:ext cx="249723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p>
          </p:txBody>
        </p:sp>
      </p:grpSp>
      <p:grpSp>
        <p:nvGrpSpPr>
          <p:cNvPr id="7" name="组合 6"/>
          <p:cNvGrpSpPr/>
          <p:nvPr/>
        </p:nvGrpSpPr>
        <p:grpSpPr>
          <a:xfrm>
            <a:off x="5846902" y="1634650"/>
            <a:ext cx="2497236" cy="1021630"/>
            <a:chOff x="5846902" y="1514335"/>
            <a:chExt cx="2497236" cy="1021630"/>
          </a:xfrm>
        </p:grpSpPr>
        <p:sp>
          <p:nvSpPr>
            <p:cNvPr id="39" name="文本框 38"/>
            <p:cNvSpPr txBox="1"/>
            <p:nvPr/>
          </p:nvSpPr>
          <p:spPr>
            <a:xfrm>
              <a:off x="6449116" y="1514335"/>
              <a:ext cx="158400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点击添加标题</a:t>
              </a:r>
            </a:p>
          </p:txBody>
        </p:sp>
        <p:sp>
          <p:nvSpPr>
            <p:cNvPr id="40" name="文本框 39"/>
            <p:cNvSpPr txBox="1"/>
            <p:nvPr/>
          </p:nvSpPr>
          <p:spPr>
            <a:xfrm>
              <a:off x="5846902" y="1803457"/>
              <a:ext cx="249723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p>
          </p:txBody>
        </p:sp>
      </p:grpSp>
      <p:grpSp>
        <p:nvGrpSpPr>
          <p:cNvPr id="8" name="组合 7"/>
          <p:cNvGrpSpPr/>
          <p:nvPr/>
        </p:nvGrpSpPr>
        <p:grpSpPr>
          <a:xfrm>
            <a:off x="8140925" y="4795266"/>
            <a:ext cx="2497236" cy="1021630"/>
            <a:chOff x="8140925" y="4674951"/>
            <a:chExt cx="2497236" cy="1021630"/>
          </a:xfrm>
        </p:grpSpPr>
        <p:sp>
          <p:nvSpPr>
            <p:cNvPr id="41" name="文本框 40"/>
            <p:cNvSpPr txBox="1"/>
            <p:nvPr/>
          </p:nvSpPr>
          <p:spPr>
            <a:xfrm>
              <a:off x="8743139" y="4674951"/>
              <a:ext cx="158400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点击添加标题</a:t>
              </a:r>
            </a:p>
          </p:txBody>
        </p:sp>
        <p:sp>
          <p:nvSpPr>
            <p:cNvPr id="42" name="文本框 41"/>
            <p:cNvSpPr txBox="1"/>
            <p:nvPr/>
          </p:nvSpPr>
          <p:spPr>
            <a:xfrm>
              <a:off x="8140925" y="4964073"/>
              <a:ext cx="249723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p>
          </p:txBody>
        </p:sp>
      </p:grpSp>
      <p:grpSp>
        <p:nvGrpSpPr>
          <p:cNvPr id="9" name="组合 8"/>
          <p:cNvGrpSpPr/>
          <p:nvPr/>
        </p:nvGrpSpPr>
        <p:grpSpPr>
          <a:xfrm>
            <a:off x="3544957" y="4795266"/>
            <a:ext cx="2497236" cy="1021630"/>
            <a:chOff x="3544957" y="4674951"/>
            <a:chExt cx="2497236" cy="1021630"/>
          </a:xfrm>
        </p:grpSpPr>
        <p:sp>
          <p:nvSpPr>
            <p:cNvPr id="43" name="文本框 42"/>
            <p:cNvSpPr txBox="1"/>
            <p:nvPr/>
          </p:nvSpPr>
          <p:spPr>
            <a:xfrm>
              <a:off x="4147171" y="4674951"/>
              <a:ext cx="158400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点击添加标题</a:t>
              </a:r>
            </a:p>
          </p:txBody>
        </p:sp>
        <p:sp>
          <p:nvSpPr>
            <p:cNvPr id="44" name="文本框 43"/>
            <p:cNvSpPr txBox="1"/>
            <p:nvPr/>
          </p:nvSpPr>
          <p:spPr>
            <a:xfrm>
              <a:off x="3544957" y="4964073"/>
              <a:ext cx="249723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endPar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endParaRPr>
            </a:p>
            <a:p>
              <a:pPr algn="r">
                <a:lnSpc>
                  <a:spcPct val="13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a:t>
              </a:r>
            </a:p>
          </p:txBody>
        </p:sp>
      </p:grpSp>
      <p:sp>
        <p:nvSpPr>
          <p:cNvPr id="45" name="矩形 80"/>
          <p:cNvSpPr>
            <a:spLocks noChangeArrowheads="1"/>
          </p:cNvSpPr>
          <p:nvPr/>
        </p:nvSpPr>
        <p:spPr bwMode="auto">
          <a:xfrm>
            <a:off x="834952" y="355104"/>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公司制度遵守情况</a:t>
            </a:r>
          </a:p>
        </p:txBody>
      </p:sp>
    </p:spTree>
    <p:extLst>
      <p:ext uri="{BB962C8B-B14F-4D97-AF65-F5344CB8AC3E}">
        <p14:creationId xmlns:p14="http://schemas.microsoft.com/office/powerpoint/2010/main" val="22804864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37903"/>
                                        </p:tgtEl>
                                        <p:attrNameLst>
                                          <p:attrName>style.visibility</p:attrName>
                                        </p:attrNameLst>
                                      </p:cBhvr>
                                      <p:to>
                                        <p:strVal val="visible"/>
                                      </p:to>
                                    </p:set>
                                    <p:animEffect transition="in" filter="wipe(down)">
                                      <p:cBhvr>
                                        <p:cTn id="17" dur="500"/>
                                        <p:tgtEl>
                                          <p:spTgt spid="37903"/>
                                        </p:tgtEl>
                                      </p:cBhvr>
                                    </p:animEffect>
                                  </p:childTnLst>
                                </p:cTn>
                              </p:par>
                            </p:childTnLst>
                          </p:cTn>
                        </p:par>
                        <p:par>
                          <p:cTn id="18" fill="hold">
                            <p:stCondLst>
                              <p:cond delay="2000"/>
                            </p:stCondLst>
                            <p:childTnLst>
                              <p:par>
                                <p:cTn id="19" presetID="6"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ircle(in)">
                                      <p:cBhvr>
                                        <p:cTn id="21" dur="2000"/>
                                        <p:tgtEl>
                                          <p:spTgt spid="6"/>
                                        </p:tgtEl>
                                      </p:cBhvr>
                                    </p:animEffect>
                                  </p:childTnLst>
                                </p:cTn>
                              </p:par>
                            </p:childTnLst>
                          </p:cTn>
                        </p:par>
                        <p:par>
                          <p:cTn id="22" fill="hold">
                            <p:stCondLst>
                              <p:cond delay="4000"/>
                            </p:stCondLst>
                            <p:childTnLst>
                              <p:par>
                                <p:cTn id="23" presetID="42"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22" presetClass="entr" presetSubtype="1" fill="hold" grpId="0" nodeType="afterEffect">
                                  <p:stCondLst>
                                    <p:cond delay="0"/>
                                  </p:stCondLst>
                                  <p:childTnLst>
                                    <p:set>
                                      <p:cBhvr>
                                        <p:cTn id="30" dur="1" fill="hold">
                                          <p:stCondLst>
                                            <p:cond delay="0"/>
                                          </p:stCondLst>
                                        </p:cTn>
                                        <p:tgtEl>
                                          <p:spTgt spid="37907"/>
                                        </p:tgtEl>
                                        <p:attrNameLst>
                                          <p:attrName>style.visibility</p:attrName>
                                        </p:attrNameLst>
                                      </p:cBhvr>
                                      <p:to>
                                        <p:strVal val="visible"/>
                                      </p:to>
                                    </p:set>
                                    <p:animEffect transition="in" filter="wipe(up)">
                                      <p:cBhvr>
                                        <p:cTn id="31" dur="500"/>
                                        <p:tgtEl>
                                          <p:spTgt spid="37907"/>
                                        </p:tgtEl>
                                      </p:cBhvr>
                                    </p:animEffect>
                                  </p:childTnLst>
                                </p:cTn>
                              </p:par>
                            </p:childTnLst>
                          </p:cTn>
                        </p:par>
                        <p:par>
                          <p:cTn id="32" fill="hold">
                            <p:stCondLst>
                              <p:cond delay="5500"/>
                            </p:stCondLst>
                            <p:childTnLst>
                              <p:par>
                                <p:cTn id="33" presetID="6" presetClass="entr" presetSubtype="16"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circle(in)">
                                      <p:cBhvr>
                                        <p:cTn id="35" dur="2000"/>
                                        <p:tgtEl>
                                          <p:spTgt spid="9"/>
                                        </p:tgtEl>
                                      </p:cBhvr>
                                    </p:animEffect>
                                  </p:childTnLst>
                                </p:cTn>
                              </p:par>
                            </p:childTnLst>
                          </p:cTn>
                        </p:par>
                        <p:par>
                          <p:cTn id="36" fill="hold">
                            <p:stCondLst>
                              <p:cond delay="7500"/>
                            </p:stCondLst>
                            <p:childTnLst>
                              <p:par>
                                <p:cTn id="37" presetID="47"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childTnLst>
                          </p:cTn>
                        </p:par>
                        <p:par>
                          <p:cTn id="42" fill="hold">
                            <p:stCondLst>
                              <p:cond delay="8500"/>
                            </p:stCondLst>
                            <p:childTnLst>
                              <p:par>
                                <p:cTn id="43" presetID="22" presetClass="entr" presetSubtype="4" fill="hold" grpId="0" nodeType="afterEffect">
                                  <p:stCondLst>
                                    <p:cond delay="0"/>
                                  </p:stCondLst>
                                  <p:childTnLst>
                                    <p:set>
                                      <p:cBhvr>
                                        <p:cTn id="44" dur="1" fill="hold">
                                          <p:stCondLst>
                                            <p:cond delay="0"/>
                                          </p:stCondLst>
                                        </p:cTn>
                                        <p:tgtEl>
                                          <p:spTgt spid="37911"/>
                                        </p:tgtEl>
                                        <p:attrNameLst>
                                          <p:attrName>style.visibility</p:attrName>
                                        </p:attrNameLst>
                                      </p:cBhvr>
                                      <p:to>
                                        <p:strVal val="visible"/>
                                      </p:to>
                                    </p:set>
                                    <p:animEffect transition="in" filter="wipe(down)">
                                      <p:cBhvr>
                                        <p:cTn id="45" dur="500"/>
                                        <p:tgtEl>
                                          <p:spTgt spid="37911"/>
                                        </p:tgtEl>
                                      </p:cBhvr>
                                    </p:animEffect>
                                  </p:childTnLst>
                                </p:cTn>
                              </p:par>
                            </p:childTnLst>
                          </p:cTn>
                        </p:par>
                        <p:par>
                          <p:cTn id="46" fill="hold">
                            <p:stCondLst>
                              <p:cond delay="9000"/>
                            </p:stCondLst>
                            <p:childTnLst>
                              <p:par>
                                <p:cTn id="47" presetID="6" presetClass="entr" presetSubtype="16"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circle(in)">
                                      <p:cBhvr>
                                        <p:cTn id="49" dur="2000"/>
                                        <p:tgtEl>
                                          <p:spTgt spid="7"/>
                                        </p:tgtEl>
                                      </p:cBhvr>
                                    </p:animEffect>
                                  </p:childTnLst>
                                </p:cTn>
                              </p:par>
                            </p:childTnLst>
                          </p:cTn>
                        </p:par>
                        <p:par>
                          <p:cTn id="50" fill="hold">
                            <p:stCondLst>
                              <p:cond delay="11000"/>
                            </p:stCondLst>
                            <p:childTnLst>
                              <p:par>
                                <p:cTn id="51" presetID="42" presetClass="entr" presetSubtype="0"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fade">
                                      <p:cBhvr>
                                        <p:cTn id="53" dur="1000"/>
                                        <p:tgtEl>
                                          <p:spTgt spid="5"/>
                                        </p:tgtEl>
                                      </p:cBhvr>
                                    </p:animEffect>
                                    <p:anim calcmode="lin" valueType="num">
                                      <p:cBhvr>
                                        <p:cTn id="54" dur="1000" fill="hold"/>
                                        <p:tgtEl>
                                          <p:spTgt spid="5"/>
                                        </p:tgtEl>
                                        <p:attrNameLst>
                                          <p:attrName>ppt_x</p:attrName>
                                        </p:attrNameLst>
                                      </p:cBhvr>
                                      <p:tavLst>
                                        <p:tav tm="0">
                                          <p:val>
                                            <p:strVal val="#ppt_x"/>
                                          </p:val>
                                        </p:tav>
                                        <p:tav tm="100000">
                                          <p:val>
                                            <p:strVal val="#ppt_x"/>
                                          </p:val>
                                        </p:tav>
                                      </p:tavLst>
                                    </p:anim>
                                    <p:anim calcmode="lin" valueType="num">
                                      <p:cBhvr>
                                        <p:cTn id="55" dur="1000" fill="hold"/>
                                        <p:tgtEl>
                                          <p:spTgt spid="5"/>
                                        </p:tgtEl>
                                        <p:attrNameLst>
                                          <p:attrName>ppt_y</p:attrName>
                                        </p:attrNameLst>
                                      </p:cBhvr>
                                      <p:tavLst>
                                        <p:tav tm="0">
                                          <p:val>
                                            <p:strVal val="#ppt_y+.1"/>
                                          </p:val>
                                        </p:tav>
                                        <p:tav tm="100000">
                                          <p:val>
                                            <p:strVal val="#ppt_y"/>
                                          </p:val>
                                        </p:tav>
                                      </p:tavLst>
                                    </p:anim>
                                  </p:childTnLst>
                                </p:cTn>
                              </p:par>
                            </p:childTnLst>
                          </p:cTn>
                        </p:par>
                        <p:par>
                          <p:cTn id="56" fill="hold">
                            <p:stCondLst>
                              <p:cond delay="12000"/>
                            </p:stCondLst>
                            <p:childTnLst>
                              <p:par>
                                <p:cTn id="57" presetID="22" presetClass="entr" presetSubtype="1" fill="hold" grpId="0" nodeType="afterEffect">
                                  <p:stCondLst>
                                    <p:cond delay="0"/>
                                  </p:stCondLst>
                                  <p:childTnLst>
                                    <p:set>
                                      <p:cBhvr>
                                        <p:cTn id="58" dur="1" fill="hold">
                                          <p:stCondLst>
                                            <p:cond delay="0"/>
                                          </p:stCondLst>
                                        </p:cTn>
                                        <p:tgtEl>
                                          <p:spTgt spid="37915"/>
                                        </p:tgtEl>
                                        <p:attrNameLst>
                                          <p:attrName>style.visibility</p:attrName>
                                        </p:attrNameLst>
                                      </p:cBhvr>
                                      <p:to>
                                        <p:strVal val="visible"/>
                                      </p:to>
                                    </p:set>
                                    <p:animEffect transition="in" filter="wipe(up)">
                                      <p:cBhvr>
                                        <p:cTn id="59" dur="500"/>
                                        <p:tgtEl>
                                          <p:spTgt spid="37915"/>
                                        </p:tgtEl>
                                      </p:cBhvr>
                                    </p:animEffect>
                                  </p:childTnLst>
                                </p:cTn>
                              </p:par>
                            </p:childTnLst>
                          </p:cTn>
                        </p:par>
                        <p:par>
                          <p:cTn id="60" fill="hold">
                            <p:stCondLst>
                              <p:cond delay="12500"/>
                            </p:stCondLst>
                            <p:childTnLst>
                              <p:par>
                                <p:cTn id="61" presetID="6" presetClass="entr" presetSubtype="16"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circle(in)">
                                      <p:cBhvr>
                                        <p:cTn id="63" dur="2000"/>
                                        <p:tgtEl>
                                          <p:spTgt spid="8"/>
                                        </p:tgtEl>
                                      </p:cBhvr>
                                    </p:animEffect>
                                  </p:childTnLst>
                                </p:cTn>
                              </p:par>
                            </p:childTnLst>
                          </p:cTn>
                        </p:par>
                        <p:par>
                          <p:cTn id="64" fill="hold">
                            <p:stCondLst>
                              <p:cond delay="14500"/>
                            </p:stCondLst>
                            <p:childTnLst>
                              <p:par>
                                <p:cTn id="65" presetID="22" presetClass="entr" presetSubtype="8"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03" grpId="0" animBg="1"/>
      <p:bldP spid="37907" grpId="0" animBg="1"/>
      <p:bldP spid="37911" grpId="0" animBg="1"/>
      <p:bldP spid="37915" grpId="0" animBg="1"/>
      <p:bldP spid="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2169"/>
            <a:ext cx="10058400" cy="5031330"/>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33600" y="1826670"/>
            <a:ext cx="10058400" cy="5031330"/>
          </a:xfrm>
          <a:prstGeom prst="rect">
            <a:avLst/>
          </a:prstGeom>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6250" y="-1291"/>
            <a:ext cx="10058400" cy="5031330"/>
          </a:xfrm>
          <a:prstGeom prst="rect">
            <a:avLst/>
          </a:prstGeom>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200" y="895350"/>
            <a:ext cx="11920251" cy="5962650"/>
          </a:xfrm>
          <a:prstGeom prst="rect">
            <a:avLst/>
          </a:prstGeom>
        </p:spPr>
      </p:pic>
      <p:sp>
        <p:nvSpPr>
          <p:cNvPr id="213" name="MH_Number_1">
            <a:hlinkClick r:id="rId10" action="ppaction://hlinksldjump"/>
          </p:cNvPr>
          <p:cNvSpPr/>
          <p:nvPr>
            <p:custDataLst>
              <p:tags r:id="rId2"/>
            </p:custDataLst>
          </p:nvPr>
        </p:nvSpPr>
        <p:spPr>
          <a:xfrm>
            <a:off x="5397161" y="2186491"/>
            <a:ext cx="1397677" cy="1242509"/>
          </a:xfrm>
          <a:custGeom>
            <a:avLst/>
            <a:gdLst>
              <a:gd name="connsiteX0" fmla="*/ 526212 w 637677"/>
              <a:gd name="connsiteY0" fmla="*/ 172430 h 540060"/>
              <a:gd name="connsiteX1" fmla="*/ 541643 w 637677"/>
              <a:gd name="connsiteY1" fmla="*/ 172430 h 540060"/>
              <a:gd name="connsiteX2" fmla="*/ 637677 w 637677"/>
              <a:gd name="connsiteY2" fmla="*/ 270030 h 540060"/>
              <a:gd name="connsiteX3" fmla="*/ 541643 w 637677"/>
              <a:gd name="connsiteY3" fmla="*/ 367630 h 540060"/>
              <a:gd name="connsiteX4" fmla="*/ 526212 w 637677"/>
              <a:gd name="connsiteY4" fmla="*/ 367630 h 540060"/>
              <a:gd name="connsiteX5" fmla="*/ 622246 w 637677"/>
              <a:gd name="connsiteY5" fmla="*/ 270030 h 540060"/>
              <a:gd name="connsiteX6" fmla="*/ 96034 w 637677"/>
              <a:gd name="connsiteY6" fmla="*/ 172430 h 540060"/>
              <a:gd name="connsiteX7" fmla="*/ 111465 w 637677"/>
              <a:gd name="connsiteY7" fmla="*/ 172430 h 540060"/>
              <a:gd name="connsiteX8" fmla="*/ 15431 w 637677"/>
              <a:gd name="connsiteY8" fmla="*/ 270030 h 540060"/>
              <a:gd name="connsiteX9" fmla="*/ 111465 w 637677"/>
              <a:gd name="connsiteY9" fmla="*/ 367630 h 540060"/>
              <a:gd name="connsiteX10" fmla="*/ 96034 w 637677"/>
              <a:gd name="connsiteY10" fmla="*/ 367630 h 540060"/>
              <a:gd name="connsiteX11" fmla="*/ 0 w 637677"/>
              <a:gd name="connsiteY11" fmla="*/ 270030 h 540060"/>
              <a:gd name="connsiteX12" fmla="*/ 318838 w 637677"/>
              <a:gd name="connsiteY12" fmla="*/ 0 h 540060"/>
              <a:gd name="connsiteX13" fmla="*/ 588868 w 637677"/>
              <a:gd name="connsiteY13" fmla="*/ 270030 h 540060"/>
              <a:gd name="connsiteX14" fmla="*/ 318838 w 637677"/>
              <a:gd name="connsiteY14" fmla="*/ 540060 h 540060"/>
              <a:gd name="connsiteX15" fmla="*/ 48808 w 637677"/>
              <a:gd name="connsiteY15" fmla="*/ 270030 h 5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37677" h="540060">
                <a:moveTo>
                  <a:pt x="526212" y="172430"/>
                </a:moveTo>
                <a:lnTo>
                  <a:pt x="541643" y="172430"/>
                </a:lnTo>
                <a:lnTo>
                  <a:pt x="637677" y="270030"/>
                </a:lnTo>
                <a:lnTo>
                  <a:pt x="541643" y="367630"/>
                </a:lnTo>
                <a:lnTo>
                  <a:pt x="526212" y="367630"/>
                </a:lnTo>
                <a:lnTo>
                  <a:pt x="622246" y="270030"/>
                </a:lnTo>
                <a:close/>
                <a:moveTo>
                  <a:pt x="96034" y="172430"/>
                </a:moveTo>
                <a:lnTo>
                  <a:pt x="111465" y="172430"/>
                </a:lnTo>
                <a:lnTo>
                  <a:pt x="15431" y="270030"/>
                </a:lnTo>
                <a:lnTo>
                  <a:pt x="111465" y="367630"/>
                </a:lnTo>
                <a:lnTo>
                  <a:pt x="96034" y="367630"/>
                </a:lnTo>
                <a:lnTo>
                  <a:pt x="0" y="270030"/>
                </a:lnTo>
                <a:close/>
                <a:moveTo>
                  <a:pt x="318838" y="0"/>
                </a:moveTo>
                <a:lnTo>
                  <a:pt x="588868" y="270030"/>
                </a:lnTo>
                <a:lnTo>
                  <a:pt x="318838" y="540060"/>
                </a:lnTo>
                <a:lnTo>
                  <a:pt x="48808" y="270030"/>
                </a:lnTo>
                <a:close/>
              </a:path>
            </a:pathLst>
          </a:custGeom>
          <a:solidFill>
            <a:srgbClr val="ED585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600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2</a:t>
            </a:r>
            <a:endParaRPr lang="zh-CN" altLang="en-US" sz="6000"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7" name="MH_Entry_1">
            <a:hlinkClick r:id="rId10" action="ppaction://hlinksldjump"/>
          </p:cNvPr>
          <p:cNvSpPr>
            <a:spLocks noChangeArrowheads="1"/>
          </p:cNvSpPr>
          <p:nvPr>
            <p:custDataLst>
              <p:tags r:id="rId3"/>
            </p:custDataLst>
          </p:nvPr>
        </p:nvSpPr>
        <p:spPr bwMode="auto">
          <a:xfrm>
            <a:off x="4145037" y="3575912"/>
            <a:ext cx="3901926" cy="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4267" dirty="0">
                <a:latin typeface="微软雅黑" panose="020B0503020204020204" pitchFamily="34" charset="-122"/>
                <a:ea typeface="微软雅黑" panose="020B0503020204020204" pitchFamily="34" charset="-122"/>
              </a:rPr>
              <a:t>试用期自我评价</a:t>
            </a:r>
          </a:p>
        </p:txBody>
      </p:sp>
    </p:spTree>
    <p:custDataLst>
      <p:tags r:id="rId1"/>
    </p:custDataLst>
    <p:extLst>
      <p:ext uri="{BB962C8B-B14F-4D97-AF65-F5344CB8AC3E}">
        <p14:creationId xmlns:p14="http://schemas.microsoft.com/office/powerpoint/2010/main" val="30870053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13"/>
                                        </p:tgtEl>
                                        <p:attrNameLst>
                                          <p:attrName>style.visibility</p:attrName>
                                        </p:attrNameLst>
                                      </p:cBhvr>
                                      <p:to>
                                        <p:strVal val="visible"/>
                                      </p:to>
                                    </p:set>
                                    <p:anim calcmode="lin" valueType="num">
                                      <p:cBhvr>
                                        <p:cTn id="7" dur="1000" fill="hold"/>
                                        <p:tgtEl>
                                          <p:spTgt spid="213"/>
                                        </p:tgtEl>
                                        <p:attrNameLst>
                                          <p:attrName>ppt_w</p:attrName>
                                        </p:attrNameLst>
                                      </p:cBhvr>
                                      <p:tavLst>
                                        <p:tav tm="0">
                                          <p:val>
                                            <p:fltVal val="0"/>
                                          </p:val>
                                        </p:tav>
                                        <p:tav tm="100000">
                                          <p:val>
                                            <p:strVal val="#ppt_w"/>
                                          </p:val>
                                        </p:tav>
                                      </p:tavLst>
                                    </p:anim>
                                    <p:anim calcmode="lin" valueType="num">
                                      <p:cBhvr>
                                        <p:cTn id="8" dur="1000" fill="hold"/>
                                        <p:tgtEl>
                                          <p:spTgt spid="213"/>
                                        </p:tgtEl>
                                        <p:attrNameLst>
                                          <p:attrName>ppt_h</p:attrName>
                                        </p:attrNameLst>
                                      </p:cBhvr>
                                      <p:tavLst>
                                        <p:tav tm="0">
                                          <p:val>
                                            <p:fltVal val="0"/>
                                          </p:val>
                                        </p:tav>
                                        <p:tav tm="100000">
                                          <p:val>
                                            <p:strVal val="#ppt_h"/>
                                          </p:val>
                                        </p:tav>
                                      </p:tavLst>
                                    </p:anim>
                                    <p:anim calcmode="lin" valueType="num">
                                      <p:cBhvr>
                                        <p:cTn id="9" dur="1000" fill="hold"/>
                                        <p:tgtEl>
                                          <p:spTgt spid="213"/>
                                        </p:tgtEl>
                                        <p:attrNameLst>
                                          <p:attrName>style.rotation</p:attrName>
                                        </p:attrNameLst>
                                      </p:cBhvr>
                                      <p:tavLst>
                                        <p:tav tm="0">
                                          <p:val>
                                            <p:fltVal val="360"/>
                                          </p:val>
                                        </p:tav>
                                        <p:tav tm="100000">
                                          <p:val>
                                            <p:fltVal val="0"/>
                                          </p:val>
                                        </p:tav>
                                      </p:tavLst>
                                    </p:anim>
                                    <p:animEffect transition="in" filter="fade">
                                      <p:cBhvr>
                                        <p:cTn id="10" dur="1000"/>
                                        <p:tgtEl>
                                          <p:spTgt spid="21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wipe(left)">
                                      <p:cBhvr>
                                        <p:cTn id="14"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p:bldP spid="6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20170228102720279409487365"/>
</p:tagLst>
</file>

<file path=ppt/tags/tag10.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NUMBER"/>
  <p:tag name="ID" val="547135"/>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ENTRY"/>
  <p:tag name="ID" val="547135"/>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OTHERS"/>
  <p:tag name="ID" val="547135"/>
</p:tagLst>
</file>

<file path=ppt/tags/tag13.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OTHERS"/>
  <p:tag name="ID" val="547135"/>
</p:tagLst>
</file>

<file path=ppt/tags/tag14.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AUTOCOLOR" val="TRUE"/>
  <p:tag name="MH_TYPE" val="CONTENTS"/>
  <p:tag name="ID" val="547135"/>
</p:tagLst>
</file>

<file path=ppt/tags/tag15.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NUMBER"/>
  <p:tag name="ID" val="547135"/>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ENTRY"/>
  <p:tag name="ID" val="547135"/>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AUTOCOLOR" val="TRUE"/>
  <p:tag name="MH_TYPE" val="CONTENTS"/>
  <p:tag name="ID" val="547135"/>
</p:tagLst>
</file>

<file path=ppt/tags/tag18.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NUMBER"/>
  <p:tag name="ID" val="547135"/>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ENTRY"/>
  <p:tag name="ID" val="547135"/>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NUMBER"/>
  <p:tag name="ID" val="547135"/>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AUTOCOLOR" val="TRUE"/>
  <p:tag name="MH_TYPE" val="CONTENTS"/>
  <p:tag name="ID" val="547135"/>
</p:tagLst>
</file>

<file path=ppt/tags/tag21.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NUMBER"/>
  <p:tag name="ID" val="547135"/>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ENTRY"/>
  <p:tag name="ID" val="547135"/>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AUTOCOLOR" val="TRUE"/>
  <p:tag name="MH_TYPE" val="CONTENTS"/>
  <p:tag name="ID" val="547135"/>
</p:tagLst>
</file>

<file path=ppt/tags/tag24.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NUMBER"/>
  <p:tag name="ID" val="547135"/>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ENTRY"/>
  <p:tag name="ID" val="547135"/>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AUTOCOLOR" val="TRUE"/>
  <p:tag name="MH_TYPE" val="CONTENTS"/>
  <p:tag name="ID" val="547135"/>
</p:tagLst>
</file>

<file path=ppt/tags/tag4.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NUMBER"/>
  <p:tag name="ID" val="547135"/>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ENTRY"/>
  <p:tag name="ID" val="547135"/>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NUMBER"/>
  <p:tag name="ID" val="547135"/>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ENTRY"/>
  <p:tag name="ID" val="547135"/>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NUMBER"/>
  <p:tag name="ID" val="547135"/>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115101533"/>
  <p:tag name="MH_LIBRARY" val="CONTENTS"/>
  <p:tag name="MH_TYPE" val="ENTRY"/>
  <p:tag name="ID" val="547135"/>
  <p:tag name="MH_ORDER" val="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1712</Words>
  <Application>Microsoft Office PowerPoint</Application>
  <PresentationFormat>宽屏</PresentationFormat>
  <Paragraphs>222</Paragraphs>
  <Slides>23</Slides>
  <Notes>23</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23</vt:i4>
      </vt:variant>
    </vt:vector>
  </HeadingPairs>
  <TitlesOfParts>
    <vt:vector size="40" baseType="lpstr">
      <vt:lpstr>Gill Sans</vt:lpstr>
      <vt:lpstr>Meiryo</vt:lpstr>
      <vt:lpstr>Raleway</vt:lpstr>
      <vt:lpstr>Raleway Light</vt:lpstr>
      <vt:lpstr>ヒラギノ角ゴ ProN W3</vt:lpstr>
      <vt:lpstr>黑体</vt:lpstr>
      <vt:lpstr>宋体</vt:lpstr>
      <vt:lpstr>微软雅黑</vt:lpstr>
      <vt:lpstr>微软雅黑 Light</vt:lpstr>
      <vt:lpstr>Arial</vt:lpstr>
      <vt:lpstr>Calibri</vt:lpstr>
      <vt:lpstr>Calibri Light</vt:lpstr>
      <vt:lpstr>Corbel</vt:lpstr>
      <vt:lpstr>Roboto Bold</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cp:keywords/>
  <dc:description>http://www.ypppt.com/</dc:description>
  <cp:lastModifiedBy>kan</cp:lastModifiedBy>
  <cp:revision>7</cp:revision>
  <dcterms:created xsi:type="dcterms:W3CDTF">2016-08-01T05:57:32Z</dcterms:created>
  <dcterms:modified xsi:type="dcterms:W3CDTF">2022-05-29T02:31:31Z</dcterms:modified>
  <cp:category/>
</cp:coreProperties>
</file>