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Lst>
  <p:notesMasterIdLst>
    <p:notesMasterId r:id="rId28"/>
  </p:notesMasterIdLst>
  <p:sldIdLst>
    <p:sldId id="286" r:id="rId3"/>
    <p:sldId id="257" r:id="rId4"/>
    <p:sldId id="287" r:id="rId5"/>
    <p:sldId id="262" r:id="rId6"/>
    <p:sldId id="261" r:id="rId7"/>
    <p:sldId id="271" r:id="rId8"/>
    <p:sldId id="263" r:id="rId9"/>
    <p:sldId id="259" r:id="rId10"/>
    <p:sldId id="260" r:id="rId11"/>
    <p:sldId id="264" r:id="rId12"/>
    <p:sldId id="268" r:id="rId13"/>
    <p:sldId id="276" r:id="rId14"/>
    <p:sldId id="288" r:id="rId15"/>
    <p:sldId id="277" r:id="rId16"/>
    <p:sldId id="265" r:id="rId17"/>
    <p:sldId id="266" r:id="rId18"/>
    <p:sldId id="278" r:id="rId19"/>
    <p:sldId id="289" r:id="rId20"/>
    <p:sldId id="279" r:id="rId21"/>
    <p:sldId id="280" r:id="rId22"/>
    <p:sldId id="283" r:id="rId23"/>
    <p:sldId id="281" r:id="rId24"/>
    <p:sldId id="282" r:id="rId25"/>
    <p:sldId id="290" r:id="rId26"/>
    <p:sldId id="291"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386" userDrawn="1">
          <p15:clr>
            <a:srgbClr val="A4A3A4"/>
          </p15:clr>
        </p15:guide>
        <p15:guide id="3" pos="3840" userDrawn="1">
          <p15:clr>
            <a:srgbClr val="A4A3A4"/>
          </p15:clr>
        </p15:guide>
        <p15:guide id="4" pos="4294" userDrawn="1">
          <p15:clr>
            <a:srgbClr val="A4A3A4"/>
          </p15:clr>
        </p15:guide>
        <p15:guide id="5" pos="699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E8CE"/>
    <a:srgbClr val="02ADA7"/>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6" autoAdjust="0"/>
    <p:restoredTop sz="94660"/>
  </p:normalViewPr>
  <p:slideViewPr>
    <p:cSldViewPr snapToGrid="0" showGuides="1">
      <p:cViewPr varScale="1">
        <p:scale>
          <a:sx n="104" d="100"/>
          <a:sy n="104" d="100"/>
        </p:scale>
        <p:origin x="1686" y="114"/>
      </p:cViewPr>
      <p:guideLst>
        <p:guide orient="horz" pos="2160"/>
        <p:guide pos="3386"/>
        <p:guide pos="3840"/>
        <p:guide pos="4294"/>
        <p:guide pos="6992"/>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4.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38100" cap="flat" cmpd="dbl" algn="ctr">
              <a:solidFill>
                <a:schemeClr val="bg2">
                  <a:lumMod val="50000"/>
                </a:schemeClr>
              </a:solidFill>
              <a:miter lim="800000"/>
            </a:ln>
            <a:effectLst/>
          </c:spPr>
          <c:marker>
            <c:symbol val="none"/>
          </c:marker>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0"/>
          <c:extLst xmlns:c16r2="http://schemas.microsoft.com/office/drawing/2015/06/chart">
            <c:ext xmlns:c16="http://schemas.microsoft.com/office/drawing/2014/chart" uri="{C3380CC4-5D6E-409C-BE32-E72D297353CC}">
              <c16:uniqueId val="{00000000-01D6-4D54-AA67-AE39FE9B0783}"/>
            </c:ext>
          </c:extLst>
        </c:ser>
        <c:ser>
          <c:idx val="1"/>
          <c:order val="1"/>
          <c:tx>
            <c:strRef>
              <c:f>Sheet1!$C$1</c:f>
              <c:strCache>
                <c:ptCount val="1"/>
                <c:pt idx="0">
                  <c:v>系列 2</c:v>
                </c:pt>
              </c:strCache>
            </c:strRef>
          </c:tx>
          <c:spPr>
            <a:ln w="38100" cap="flat" cmpd="dbl" algn="ctr">
              <a:solidFill>
                <a:schemeClr val="bg2">
                  <a:lumMod val="90000"/>
                </a:schemeClr>
              </a:solidFill>
              <a:miter lim="800000"/>
            </a:ln>
            <a:effectLst/>
          </c:spPr>
          <c:marker>
            <c:symbol val="none"/>
          </c:marke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mooth val="0"/>
          <c:extLst xmlns:c16r2="http://schemas.microsoft.com/office/drawing/2015/06/chart">
            <c:ext xmlns:c16="http://schemas.microsoft.com/office/drawing/2014/chart" uri="{C3380CC4-5D6E-409C-BE32-E72D297353CC}">
              <c16:uniqueId val="{00000001-01D6-4D54-AA67-AE39FE9B0783}"/>
            </c:ext>
          </c:extLst>
        </c:ser>
        <c:ser>
          <c:idx val="2"/>
          <c:order val="2"/>
          <c:tx>
            <c:strRef>
              <c:f>Sheet1!$D$1</c:f>
              <c:strCache>
                <c:ptCount val="1"/>
                <c:pt idx="0">
                  <c:v>系列 3</c:v>
                </c:pt>
              </c:strCache>
            </c:strRef>
          </c:tx>
          <c:spPr>
            <a:ln w="38100" cap="flat" cmpd="dbl" algn="ctr">
              <a:solidFill>
                <a:schemeClr val="bg2">
                  <a:lumMod val="75000"/>
                </a:schemeClr>
              </a:solidFill>
              <a:miter lim="800000"/>
            </a:ln>
            <a:effectLst/>
          </c:spPr>
          <c:marker>
            <c:symbol val="none"/>
          </c:marker>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0"/>
          <c:extLst xmlns:c16r2="http://schemas.microsoft.com/office/drawing/2015/06/chart">
            <c:ext xmlns:c16="http://schemas.microsoft.com/office/drawing/2014/chart" uri="{C3380CC4-5D6E-409C-BE32-E72D297353CC}">
              <c16:uniqueId val="{00000002-01D6-4D54-AA67-AE39FE9B0783}"/>
            </c:ext>
          </c:extLst>
        </c:ser>
        <c:dLbls>
          <c:showLegendKey val="0"/>
          <c:showVal val="0"/>
          <c:showCatName val="0"/>
          <c:showSerName val="0"/>
          <c:showPercent val="0"/>
          <c:showBubbleSize val="0"/>
        </c:dLbls>
        <c:smooth val="0"/>
        <c:axId val="235513184"/>
        <c:axId val="235503392"/>
      </c:lineChart>
      <c:catAx>
        <c:axId val="235513184"/>
        <c:scaling>
          <c:orientation val="minMax"/>
        </c:scaling>
        <c:delete val="0"/>
        <c:axPos val="b"/>
        <c:majorGridlines>
          <c:spPr>
            <a:ln w="9525" cap="flat" cmpd="sng" algn="ctr">
              <a:solidFill>
                <a:schemeClr val="tx1">
                  <a:lumMod val="15000"/>
                  <a:lumOff val="85000"/>
                  <a:alpha val="32000"/>
                </a:schemeClr>
              </a:solidFill>
              <a:round/>
            </a:ln>
            <a:effectLst/>
          </c:spPr>
        </c:majorGridlines>
        <c:numFmt formatCode="General" sourceLinked="1"/>
        <c:majorTickMark val="none"/>
        <c:minorTickMark val="none"/>
        <c:tickLblPos val="nextTo"/>
        <c:spPr>
          <a:noFill/>
          <a:ln w="3175" cap="flat" cmpd="sng" algn="ctr">
            <a:solidFill>
              <a:schemeClr val="tx1">
                <a:lumMod val="15000"/>
                <a:lumOff val="85000"/>
              </a:schemeClr>
            </a:solidFill>
            <a:round/>
            <a:tailEnd type="none" w="med" len="lg"/>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235503392"/>
        <c:crosses val="autoZero"/>
        <c:auto val="1"/>
        <c:lblAlgn val="ctr"/>
        <c:lblOffset val="100"/>
        <c:noMultiLvlLbl val="0"/>
      </c:catAx>
      <c:valAx>
        <c:axId val="235503392"/>
        <c:scaling>
          <c:orientation val="minMax"/>
        </c:scaling>
        <c:delete val="0"/>
        <c:axPos val="l"/>
        <c:majorGridlines>
          <c:spPr>
            <a:ln w="9525" cap="flat" cmpd="sng" algn="ctr">
              <a:solidFill>
                <a:schemeClr val="tx1">
                  <a:lumMod val="15000"/>
                  <a:lumOff val="85000"/>
                  <a:alpha val="32000"/>
                </a:schemeClr>
              </a:solidFill>
              <a:round/>
            </a:ln>
            <a:effectLst/>
          </c:spPr>
        </c:majorGridlines>
        <c:numFmt formatCode="General" sourceLinked="1"/>
        <c:majorTickMark val="none"/>
        <c:minorTickMark val="none"/>
        <c:tickLblPos val="nextTo"/>
        <c:spPr>
          <a:noFill/>
          <a:ln w="3175" cap="flat" cmpd="sng" algn="ctr">
            <a:solidFill>
              <a:schemeClr val="tx1">
                <a:lumMod val="15000"/>
                <a:lumOff val="85000"/>
              </a:schemeClr>
            </a:solidFill>
            <a:round/>
            <a:tailEnd type="none" w="med" len="lg"/>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zh-CN"/>
          </a:p>
        </c:txPr>
        <c:crossAx val="2355131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rgbClr val="6699A1"/>
            </a:solidFill>
          </c:spPr>
          <c:dPt>
            <c:idx val="0"/>
            <c:bubble3D val="0"/>
            <c:spPr>
              <a:solidFill>
                <a:schemeClr val="bg2">
                  <a:lumMod val="75000"/>
                </a:schemeClr>
              </a:solidFill>
              <a:ln>
                <a:noFill/>
              </a:ln>
              <a:effectLst/>
            </c:spPr>
            <c:extLst xmlns:c16r2="http://schemas.microsoft.com/office/drawing/2015/06/chart">
              <c:ext xmlns:c16="http://schemas.microsoft.com/office/drawing/2014/chart" uri="{C3380CC4-5D6E-409C-BE32-E72D297353CC}">
                <c16:uniqueId val="{00000001-0969-44CF-9E38-CC748C6A8E06}"/>
              </c:ext>
            </c:extLst>
          </c:dPt>
          <c:dPt>
            <c:idx val="1"/>
            <c:bubble3D val="0"/>
            <c:spPr>
              <a:solidFill>
                <a:srgbClr val="42E8CE"/>
              </a:solidFill>
              <a:ln>
                <a:noFill/>
              </a:ln>
              <a:effectLst/>
            </c:spPr>
            <c:extLst xmlns:c16r2="http://schemas.microsoft.com/office/drawing/2015/06/chart">
              <c:ext xmlns:c16="http://schemas.microsoft.com/office/drawing/2014/chart" uri="{C3380CC4-5D6E-409C-BE32-E72D297353CC}">
                <c16:uniqueId val="{00000003-0969-44CF-9E38-CC748C6A8E06}"/>
              </c:ext>
            </c:extLst>
          </c:dPt>
          <c:cat>
            <c:strRef>
              <c:f>Sheet1!$A$2:$A$3</c:f>
              <c:strCache>
                <c:ptCount val="2"/>
                <c:pt idx="0">
                  <c:v>第一季度</c:v>
                </c:pt>
                <c:pt idx="1">
                  <c:v>第二季度</c:v>
                </c:pt>
              </c:strCache>
            </c:strRef>
          </c:cat>
          <c:val>
            <c:numRef>
              <c:f>Sheet1!$B$2:$B$3</c:f>
              <c:numCache>
                <c:formatCode>General</c:formatCode>
                <c:ptCount val="2"/>
                <c:pt idx="0">
                  <c:v>8.1999999999999993</c:v>
                </c:pt>
                <c:pt idx="1">
                  <c:v>3.2</c:v>
                </c:pt>
              </c:numCache>
            </c:numRef>
          </c:val>
          <c:extLst xmlns:c16r2="http://schemas.microsoft.com/office/drawing/2015/06/chart">
            <c:ext xmlns:c16="http://schemas.microsoft.com/office/drawing/2014/chart" uri="{C3380CC4-5D6E-409C-BE32-E72D297353CC}">
              <c16:uniqueId val="{00000004-0969-44CF-9E38-CC748C6A8E06}"/>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dPt>
            <c:idx val="0"/>
            <c:bubble3D val="0"/>
            <c:spPr>
              <a:solidFill>
                <a:schemeClr val="bg2">
                  <a:lumMod val="75000"/>
                </a:schemeClr>
              </a:solidFill>
              <a:ln>
                <a:noFill/>
              </a:ln>
              <a:effectLst/>
            </c:spPr>
            <c:extLst xmlns:c16r2="http://schemas.microsoft.com/office/drawing/2015/06/chart">
              <c:ext xmlns:c16="http://schemas.microsoft.com/office/drawing/2014/chart" uri="{C3380CC4-5D6E-409C-BE32-E72D297353CC}">
                <c16:uniqueId val="{00000001-A9B5-4E91-B790-7E403DE0B642}"/>
              </c:ext>
            </c:extLst>
          </c:dPt>
          <c:dPt>
            <c:idx val="1"/>
            <c:bubble3D val="0"/>
            <c:spPr>
              <a:solidFill>
                <a:srgbClr val="42E8CE"/>
              </a:solidFill>
              <a:ln>
                <a:noFill/>
              </a:ln>
              <a:effectLst/>
            </c:spPr>
            <c:extLst xmlns:c16r2="http://schemas.microsoft.com/office/drawing/2015/06/chart">
              <c:ext xmlns:c16="http://schemas.microsoft.com/office/drawing/2014/chart" uri="{C3380CC4-5D6E-409C-BE32-E72D297353CC}">
                <c16:uniqueId val="{00000003-A9B5-4E91-B790-7E403DE0B642}"/>
              </c:ext>
            </c:extLst>
          </c:dPt>
          <c:cat>
            <c:strRef>
              <c:f>Sheet1!$A$2:$A$3</c:f>
              <c:strCache>
                <c:ptCount val="2"/>
                <c:pt idx="0">
                  <c:v>第一季度</c:v>
                </c:pt>
                <c:pt idx="1">
                  <c:v>第二季度</c:v>
                </c:pt>
              </c:strCache>
            </c:strRef>
          </c:cat>
          <c:val>
            <c:numRef>
              <c:f>Sheet1!$B$2:$B$3</c:f>
              <c:numCache>
                <c:formatCode>General</c:formatCode>
                <c:ptCount val="2"/>
                <c:pt idx="0">
                  <c:v>50</c:v>
                </c:pt>
                <c:pt idx="1">
                  <c:v>50</c:v>
                </c:pt>
              </c:numCache>
            </c:numRef>
          </c:val>
          <c:extLst xmlns:c16r2="http://schemas.microsoft.com/office/drawing/2015/06/chart">
            <c:ext xmlns:c16="http://schemas.microsoft.com/office/drawing/2014/chart" uri="{C3380CC4-5D6E-409C-BE32-E72D297353CC}">
              <c16:uniqueId val="{00000004-A9B5-4E91-B790-7E403DE0B64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rgbClr val="A5DEE4"/>
            </a:solidFill>
          </c:spPr>
          <c:dPt>
            <c:idx val="0"/>
            <c:bubble3D val="0"/>
            <c:spPr>
              <a:solidFill>
                <a:schemeClr val="bg2">
                  <a:lumMod val="75000"/>
                </a:schemeClr>
              </a:solidFill>
              <a:ln>
                <a:noFill/>
              </a:ln>
              <a:effectLst/>
            </c:spPr>
            <c:extLst xmlns:c16r2="http://schemas.microsoft.com/office/drawing/2015/06/chart">
              <c:ext xmlns:c16="http://schemas.microsoft.com/office/drawing/2014/chart" uri="{C3380CC4-5D6E-409C-BE32-E72D297353CC}">
                <c16:uniqueId val="{00000001-6EAE-473D-8BB2-A1F6AE45EF65}"/>
              </c:ext>
            </c:extLst>
          </c:dPt>
          <c:dPt>
            <c:idx val="1"/>
            <c:bubble3D val="0"/>
            <c:spPr>
              <a:solidFill>
                <a:srgbClr val="42E8CE"/>
              </a:solidFill>
              <a:ln>
                <a:noFill/>
              </a:ln>
              <a:effectLst/>
            </c:spPr>
            <c:extLst xmlns:c16r2="http://schemas.microsoft.com/office/drawing/2015/06/chart">
              <c:ext xmlns:c16="http://schemas.microsoft.com/office/drawing/2014/chart" uri="{C3380CC4-5D6E-409C-BE32-E72D297353CC}">
                <c16:uniqueId val="{00000003-6EAE-473D-8BB2-A1F6AE45EF65}"/>
              </c:ext>
            </c:extLst>
          </c:dPt>
          <c:cat>
            <c:strRef>
              <c:f>Sheet1!$A$2:$A$3</c:f>
              <c:strCache>
                <c:ptCount val="2"/>
                <c:pt idx="0">
                  <c:v>第一季度</c:v>
                </c:pt>
                <c:pt idx="1">
                  <c:v>第二季度</c:v>
                </c:pt>
              </c:strCache>
            </c:strRef>
          </c:cat>
          <c:val>
            <c:numRef>
              <c:f>Sheet1!$B$2:$B$3</c:f>
              <c:numCache>
                <c:formatCode>General</c:formatCode>
                <c:ptCount val="2"/>
                <c:pt idx="0">
                  <c:v>65</c:v>
                </c:pt>
                <c:pt idx="1">
                  <c:v>35</c:v>
                </c:pt>
              </c:numCache>
            </c:numRef>
          </c:val>
          <c:extLst xmlns:c16r2="http://schemas.microsoft.com/office/drawing/2015/06/chart">
            <c:ext xmlns:c16="http://schemas.microsoft.com/office/drawing/2014/chart" uri="{C3380CC4-5D6E-409C-BE32-E72D297353CC}">
              <c16:uniqueId val="{00000004-6EAE-473D-8BB2-A1F6AE45EF6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7">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3175" cap="flat" cmpd="sng" algn="ctr">
        <a:solidFill>
          <a:schemeClr val="tx1">
            <a:lumMod val="15000"/>
            <a:lumOff val="85000"/>
          </a:schemeClr>
        </a:solidFill>
        <a:round/>
        <a:tailEnd type="none" w="med" len="lg"/>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38100" cap="flat" cmpd="dbl" algn="ctr">
        <a:solidFill>
          <a:schemeClr val="phClr"/>
        </a:solidFill>
        <a:miter lim="800000"/>
      </a:ln>
    </cs:spPr>
  </cs:dataPointLine>
  <cs:dataPointMarker>
    <cs:lnRef idx="0">
      <cs:styleClr val="auto"/>
    </cs:lnRef>
    <cs:fillRef idx="0">
      <cs:styleClr val="auto"/>
    </cs:fillRef>
    <cs:effectRef idx="0"/>
    <cs:fontRef idx="minor">
      <a:schemeClr val="tx1"/>
    </cs:fontRef>
    <cs:spPr>
      <a:solidFill>
        <a:schemeClr val="phClr"/>
      </a:solidFill>
      <a:ln w="9525" cap="flat" cmpd="sng" algn="ctr">
        <a:solidFill>
          <a:schemeClr val="lt1"/>
        </a:solidFill>
        <a:round/>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tx1"/>
    </cs:fontRef>
    <cs:spPr>
      <a:ln w="9525">
        <a:solidFill>
          <a:schemeClr val="tx1">
            <a:lumMod val="35000"/>
            <a:lumOff val="65000"/>
          </a:schemeClr>
        </a:solidFill>
      </a:ln>
    </cs:spPr>
  </cs:dropLine>
  <cs:errorBar>
    <cs:lnRef idx="0"/>
    <cs:fillRef idx="0"/>
    <cs:effectRef idx="0"/>
    <cs:fontRef idx="minor">
      <a:schemeClr val="tx1"/>
    </cs:fontRef>
    <cs:spPr>
      <a:ln w="9525">
        <a:solidFill>
          <a:schemeClr val="tx1">
            <a:lumMod val="65000"/>
            <a:lumOff val="35000"/>
          </a:schemeClr>
        </a:solidFill>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alpha val="32000"/>
          </a:schemeClr>
        </a:solidFill>
        <a:round/>
      </a:ln>
    </cs:spPr>
  </cs:gridlineMajor>
  <cs:gridlineMinor>
    <cs:lnRef idx="0"/>
    <cs:fillRef idx="0"/>
    <cs:effectRef idx="0"/>
    <cs:fontRef idx="minor">
      <a:schemeClr val="tx1"/>
    </cs:fontRef>
    <cs:spPr>
      <a:ln>
        <a:solidFill>
          <a:schemeClr val="tx1">
            <a:lumMod val="5000"/>
            <a:lumOff val="95000"/>
            <a:alpha val="32000"/>
          </a:schemeClr>
        </a:solidFill>
      </a:ln>
    </cs:spPr>
  </cs:gridlineMinor>
  <cs:hiLoLine>
    <cs:lnRef idx="0"/>
    <cs:fillRef idx="0"/>
    <cs:effectRef idx="0"/>
    <cs:fontRef idx="minor">
      <a:schemeClr val="tx1"/>
    </cs:fontRef>
    <cs:spPr>
      <a:ln w="9525">
        <a:solidFill>
          <a:schemeClr val="tx1"/>
        </a:solidFill>
      </a:ln>
    </cs:spPr>
  </cs:hiLoLine>
  <cs:leaderLine>
    <cs:lnRef idx="0"/>
    <cs:fillRef idx="0"/>
    <cs:effectRef idx="0"/>
    <cs:fontRef idx="minor">
      <a:schemeClr val="tx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cs:fontRef>
    <cs:spPr>
      <a:ln w="3175" cap="flat" cmpd="sng" algn="ctr">
        <a:solidFill>
          <a:schemeClr val="tx1">
            <a:lumMod val="15000"/>
            <a:lumOff val="85000"/>
          </a:schemeClr>
        </a:solidFill>
        <a:round/>
        <a:tailEnd type="none" w="med" len="lg"/>
      </a:ln>
    </cs:spPr>
    <cs:defRPr sz="1197" kern="1200"/>
  </cs:seriesAxis>
  <cs:seriesLine>
    <cs:lnRef idx="0"/>
    <cs:fillRef idx="0"/>
    <cs:effectRef idx="0"/>
    <cs:fontRef idx="minor">
      <a:schemeClr val="tx1"/>
    </cs:fontRef>
    <cs:spPr>
      <a:ln w="9525">
        <a:solidFill>
          <a:schemeClr val="tx1">
            <a:lumMod val="35000"/>
            <a:lumOff val="65000"/>
          </a:schemeClr>
        </a:solidFill>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tx1"/>
    </cs:fontRef>
    <cs:spPr>
      <a:ln w="12700" cap="rnd"/>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3175" cap="flat" cmpd="sng" algn="ctr">
        <a:solidFill>
          <a:schemeClr val="tx1">
            <a:lumMod val="15000"/>
            <a:lumOff val="85000"/>
          </a:schemeClr>
        </a:solidFill>
        <a:round/>
        <a:tailEnd type="none" w="med" len="lg"/>
      </a:ln>
    </cs:spPr>
    <cs:defRPr sz="1197"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255">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微软雅黑" panose="020B0503020204020204" pitchFamily="34" charset="-122"/>
              </a:defRPr>
            </a:lvl1pPr>
          </a:lstStyle>
          <a:p>
            <a:fld id="{CB3082E6-DC43-477D-88D0-057B52E28271}" type="datetimeFigureOut">
              <a:rPr lang="zh-CN" altLang="en-US" smtClean="0"/>
              <a:pPr/>
              <a:t>2022/6/2</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30105B57-AC97-423B-B243-283EEFDA9C70}" type="slidenum">
              <a:rPr lang="zh-CN" altLang="en-US" smtClean="0"/>
              <a:pPr/>
              <a:t>‹#›</a:t>
            </a:fld>
            <a:endParaRPr lang="zh-CN" altLang="en-US" dirty="0"/>
          </a:p>
        </p:txBody>
      </p:sp>
    </p:spTree>
    <p:extLst>
      <p:ext uri="{BB962C8B-B14F-4D97-AF65-F5344CB8AC3E}">
        <p14:creationId xmlns:p14="http://schemas.microsoft.com/office/powerpoint/2010/main" val="5490204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微软雅黑" panose="020B0503020204020204" pitchFamily="34" charset="-122"/>
        <a:cs typeface="+mn-cs"/>
      </a:defRPr>
    </a:lvl1pPr>
    <a:lvl2pPr marL="457200" algn="l" defTabSz="914400" rtl="0" eaLnBrk="1" latinLnBrk="0" hangingPunct="1">
      <a:defRPr sz="1200" kern="1200">
        <a:solidFill>
          <a:schemeClr val="tx1"/>
        </a:solidFill>
        <a:latin typeface="+mn-lt"/>
        <a:ea typeface="微软雅黑" panose="020B0503020204020204" pitchFamily="34" charset="-122"/>
        <a:cs typeface="+mn-cs"/>
      </a:defRPr>
    </a:lvl2pPr>
    <a:lvl3pPr marL="914400" algn="l" defTabSz="914400" rtl="0" eaLnBrk="1" latinLnBrk="0" hangingPunct="1">
      <a:defRPr sz="1200" kern="1200">
        <a:solidFill>
          <a:schemeClr val="tx1"/>
        </a:solidFill>
        <a:latin typeface="+mn-lt"/>
        <a:ea typeface="微软雅黑" panose="020B0503020204020204" pitchFamily="34" charset="-122"/>
        <a:cs typeface="+mn-cs"/>
      </a:defRPr>
    </a:lvl3pPr>
    <a:lvl4pPr marL="1371600" algn="l" defTabSz="914400" rtl="0" eaLnBrk="1" latinLnBrk="0" hangingPunct="1">
      <a:defRPr sz="1200" kern="1200">
        <a:solidFill>
          <a:schemeClr val="tx1"/>
        </a:solidFill>
        <a:latin typeface="+mn-lt"/>
        <a:ea typeface="微软雅黑" panose="020B0503020204020204" pitchFamily="34" charset="-122"/>
        <a:cs typeface="+mn-cs"/>
      </a:defRPr>
    </a:lvl4pPr>
    <a:lvl5pPr marL="1828800" algn="l" defTabSz="914400" rtl="0" eaLnBrk="1" latinLnBrk="0" hangingPunct="1">
      <a:defRPr sz="1200" kern="1200">
        <a:solidFill>
          <a:schemeClr val="tx1"/>
        </a:solidFill>
        <a:latin typeface="+mn-lt"/>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EC9482-03FF-4C27-B6AC-C7182F714958}" type="slidenum">
              <a:rPr lang="zh-CN" altLang="en-US" smtClean="0"/>
              <a:t>1</a:t>
            </a:fld>
            <a:endParaRPr lang="zh-CN" altLang="en-US"/>
          </a:p>
        </p:txBody>
      </p:sp>
    </p:spTree>
    <p:extLst>
      <p:ext uri="{BB962C8B-B14F-4D97-AF65-F5344CB8AC3E}">
        <p14:creationId xmlns:p14="http://schemas.microsoft.com/office/powerpoint/2010/main" val="12707021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0105B57-AC97-423B-B243-283EEFDA9C70}" type="slidenum">
              <a:rPr lang="zh-CN" altLang="en-US" smtClean="0"/>
              <a:t>4</a:t>
            </a:fld>
            <a:endParaRPr lang="zh-CN" altLang="en-US"/>
          </a:p>
        </p:txBody>
      </p:sp>
    </p:spTree>
    <p:extLst>
      <p:ext uri="{BB962C8B-B14F-4D97-AF65-F5344CB8AC3E}">
        <p14:creationId xmlns:p14="http://schemas.microsoft.com/office/powerpoint/2010/main" val="34276706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EC9482-03FF-4C27-B6AC-C7182F714958}" type="slidenum">
              <a:rPr lang="zh-CN" altLang="en-US" smtClean="0"/>
              <a:t>24</a:t>
            </a:fld>
            <a:endParaRPr lang="zh-CN" altLang="en-US"/>
          </a:p>
        </p:txBody>
      </p:sp>
    </p:spTree>
    <p:extLst>
      <p:ext uri="{BB962C8B-B14F-4D97-AF65-F5344CB8AC3E}">
        <p14:creationId xmlns:p14="http://schemas.microsoft.com/office/powerpoint/2010/main" val="2532011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426077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1034EA90-82C3-44DB-BF90-4715BF3C80A2}" type="datetimeFigureOut">
              <a:rPr lang="zh-CN" altLang="en-US" smtClean="0"/>
              <a:t>2022/6/2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2E5AEEF-0CAF-418D-B607-A44C6C9A8AD0}" type="slidenum">
              <a:rPr lang="zh-CN" altLang="en-US" smtClean="0"/>
              <a:t>‹#›</a:t>
            </a:fld>
            <a:endParaRPr lang="zh-CN" altLang="en-US"/>
          </a:p>
        </p:txBody>
      </p:sp>
    </p:spTree>
    <p:extLst>
      <p:ext uri="{BB962C8B-B14F-4D97-AF65-F5344CB8AC3E}">
        <p14:creationId xmlns:p14="http://schemas.microsoft.com/office/powerpoint/2010/main" val="203827328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034EA90-82C3-44DB-BF90-4715BF3C80A2}" type="datetimeFigureOut">
              <a:rPr lang="zh-CN" altLang="en-US" smtClean="0"/>
              <a:t>2022/6/2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2E5AEEF-0CAF-418D-B607-A44C6C9A8AD0}" type="slidenum">
              <a:rPr lang="zh-CN" altLang="en-US" smtClean="0"/>
              <a:t>‹#›</a:t>
            </a:fld>
            <a:endParaRPr lang="zh-CN" altLang="en-US"/>
          </a:p>
        </p:txBody>
      </p:sp>
    </p:spTree>
    <p:extLst>
      <p:ext uri="{BB962C8B-B14F-4D97-AF65-F5344CB8AC3E}">
        <p14:creationId xmlns:p14="http://schemas.microsoft.com/office/powerpoint/2010/main" val="140845374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034EA90-82C3-44DB-BF90-4715BF3C80A2}" type="datetimeFigureOut">
              <a:rPr lang="zh-CN" altLang="en-US" smtClean="0"/>
              <a:t>2022/6/2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2E5AEEF-0CAF-418D-B607-A44C6C9A8AD0}" type="slidenum">
              <a:rPr lang="zh-CN" altLang="en-US" smtClean="0"/>
              <a:t>‹#›</a:t>
            </a:fld>
            <a:endParaRPr lang="zh-CN" altLang="en-US"/>
          </a:p>
        </p:txBody>
      </p:sp>
    </p:spTree>
    <p:extLst>
      <p:ext uri="{BB962C8B-B14F-4D97-AF65-F5344CB8AC3E}">
        <p14:creationId xmlns:p14="http://schemas.microsoft.com/office/powerpoint/2010/main" val="50573393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65106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4" name="图片 3"/>
          <p:cNvPicPr>
            <a:picLocks noChangeAspect="1"/>
          </p:cNvPicPr>
          <p:nvPr userDrawn="1"/>
        </p:nvPicPr>
        <p:blipFill rotWithShape="1">
          <a:blip r:embed="rId2"/>
          <a:srcRect b="9944"/>
          <a:stretch>
            <a:fillRect/>
          </a:stretch>
        </p:blipFill>
        <p:spPr>
          <a:xfrm>
            <a:off x="0" y="-1"/>
            <a:ext cx="12192000" cy="6858001"/>
          </a:xfrm>
          <a:prstGeom prst="rect">
            <a:avLst/>
          </a:prstGeom>
        </p:spPr>
      </p:pic>
      <p:sp>
        <p:nvSpPr>
          <p:cNvPr id="7" name="矩形 6"/>
          <p:cNvSpPr/>
          <p:nvPr userDrawn="1"/>
        </p:nvSpPr>
        <p:spPr>
          <a:xfrm>
            <a:off x="0" y="744644"/>
            <a:ext cx="12192000" cy="611335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3676676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1"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1123387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68566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69319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19664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33905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27667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034EA90-82C3-44DB-BF90-4715BF3C80A2}" type="datetimeFigureOut">
              <a:rPr lang="zh-CN" altLang="en-US" smtClean="0"/>
              <a:t>2022/6/2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2E5AEEF-0CAF-418D-B607-A44C6C9A8AD0}" type="slidenum">
              <a:rPr lang="zh-CN" altLang="en-US" smtClean="0"/>
              <a:t>‹#›</a:t>
            </a:fld>
            <a:endParaRPr lang="zh-CN" altLang="en-US"/>
          </a:p>
        </p:txBody>
      </p:sp>
    </p:spTree>
    <p:extLst>
      <p:ext uri="{BB962C8B-B14F-4D97-AF65-F5344CB8AC3E}">
        <p14:creationId xmlns:p14="http://schemas.microsoft.com/office/powerpoint/2010/main" val="243930083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41669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60412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82209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34126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35767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493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1034EA90-82C3-44DB-BF90-4715BF3C80A2}" type="datetimeFigureOut">
              <a:rPr lang="zh-CN" altLang="en-US" smtClean="0"/>
              <a:t>2022/6/2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2E5AEEF-0CAF-418D-B607-A44C6C9A8AD0}" type="slidenum">
              <a:rPr lang="zh-CN" altLang="en-US" smtClean="0"/>
              <a:t>‹#›</a:t>
            </a:fld>
            <a:endParaRPr lang="zh-CN" altLang="en-US"/>
          </a:p>
        </p:txBody>
      </p:sp>
    </p:spTree>
    <p:extLst>
      <p:ext uri="{BB962C8B-B14F-4D97-AF65-F5344CB8AC3E}">
        <p14:creationId xmlns:p14="http://schemas.microsoft.com/office/powerpoint/2010/main" val="416463946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1034EA90-82C3-44DB-BF90-4715BF3C80A2}" type="datetimeFigureOut">
              <a:rPr lang="zh-CN" altLang="en-US" smtClean="0"/>
              <a:t>2022/6/2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2E5AEEF-0CAF-418D-B607-A44C6C9A8AD0}" type="slidenum">
              <a:rPr lang="zh-CN" altLang="en-US" smtClean="0"/>
              <a:t>‹#›</a:t>
            </a:fld>
            <a:endParaRPr lang="zh-CN" altLang="en-US"/>
          </a:p>
        </p:txBody>
      </p:sp>
    </p:spTree>
    <p:extLst>
      <p:ext uri="{BB962C8B-B14F-4D97-AF65-F5344CB8AC3E}">
        <p14:creationId xmlns:p14="http://schemas.microsoft.com/office/powerpoint/2010/main" val="32180582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1034EA90-82C3-44DB-BF90-4715BF3C80A2}" type="datetimeFigureOut">
              <a:rPr lang="zh-CN" altLang="en-US" smtClean="0"/>
              <a:t>2022/6/2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2E5AEEF-0CAF-418D-B607-A44C6C9A8AD0}" type="slidenum">
              <a:rPr lang="zh-CN" altLang="en-US" smtClean="0"/>
              <a:t>‹#›</a:t>
            </a:fld>
            <a:endParaRPr lang="zh-CN" altLang="en-US"/>
          </a:p>
        </p:txBody>
      </p:sp>
    </p:spTree>
    <p:extLst>
      <p:ext uri="{BB962C8B-B14F-4D97-AF65-F5344CB8AC3E}">
        <p14:creationId xmlns:p14="http://schemas.microsoft.com/office/powerpoint/2010/main" val="375000488"/>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1034EA90-82C3-44DB-BF90-4715BF3C80A2}" type="datetimeFigureOut">
              <a:rPr lang="zh-CN" altLang="en-US" smtClean="0"/>
              <a:t>2022/6/2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2E5AEEF-0CAF-418D-B607-A44C6C9A8AD0}" type="slidenum">
              <a:rPr lang="zh-CN" altLang="en-US" smtClean="0"/>
              <a:t>‹#›</a:t>
            </a:fld>
            <a:endParaRPr lang="zh-CN" altLang="en-US"/>
          </a:p>
        </p:txBody>
      </p:sp>
    </p:spTree>
    <p:extLst>
      <p:ext uri="{BB962C8B-B14F-4D97-AF65-F5344CB8AC3E}">
        <p14:creationId xmlns:p14="http://schemas.microsoft.com/office/powerpoint/2010/main" val="653252857"/>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034EA90-82C3-44DB-BF90-4715BF3C80A2}" type="datetimeFigureOut">
              <a:rPr lang="zh-CN" altLang="en-US" smtClean="0"/>
              <a:t>2022/6/2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2E5AEEF-0CAF-418D-B607-A44C6C9A8AD0}" type="slidenum">
              <a:rPr lang="zh-CN" altLang="en-US" smtClean="0"/>
              <a:t>‹#›</a:t>
            </a:fld>
            <a:endParaRPr lang="zh-CN" altLang="en-US"/>
          </a:p>
        </p:txBody>
      </p:sp>
    </p:spTree>
    <p:extLst>
      <p:ext uri="{BB962C8B-B14F-4D97-AF65-F5344CB8AC3E}">
        <p14:creationId xmlns:p14="http://schemas.microsoft.com/office/powerpoint/2010/main" val="797131801"/>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1034EA90-82C3-44DB-BF90-4715BF3C80A2}" type="datetimeFigureOut">
              <a:rPr lang="zh-CN" altLang="en-US" smtClean="0"/>
              <a:t>2022/6/2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2E5AEEF-0CAF-418D-B607-A44C6C9A8AD0}" type="slidenum">
              <a:rPr lang="zh-CN" altLang="en-US" smtClean="0"/>
              <a:t>‹#›</a:t>
            </a:fld>
            <a:endParaRPr lang="zh-CN" altLang="en-US"/>
          </a:p>
        </p:txBody>
      </p:sp>
    </p:spTree>
    <p:extLst>
      <p:ext uri="{BB962C8B-B14F-4D97-AF65-F5344CB8AC3E}">
        <p14:creationId xmlns:p14="http://schemas.microsoft.com/office/powerpoint/2010/main" val="2929897447"/>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1034EA90-82C3-44DB-BF90-4715BF3C80A2}" type="datetimeFigureOut">
              <a:rPr lang="zh-CN" altLang="en-US" smtClean="0"/>
              <a:t>2022/6/2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2E5AEEF-0CAF-418D-B607-A44C6C9A8AD0}" type="slidenum">
              <a:rPr lang="zh-CN" altLang="en-US" smtClean="0"/>
              <a:t>‹#›</a:t>
            </a:fld>
            <a:endParaRPr lang="zh-CN" altLang="en-US"/>
          </a:p>
        </p:txBody>
      </p:sp>
    </p:spTree>
    <p:extLst>
      <p:ext uri="{BB962C8B-B14F-4D97-AF65-F5344CB8AC3E}">
        <p14:creationId xmlns:p14="http://schemas.microsoft.com/office/powerpoint/2010/main" val="138639881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ea typeface="微软雅黑" panose="020B0503020204020204" pitchFamily="34" charset="-122"/>
              </a:defRPr>
            </a:lvl1pPr>
          </a:lstStyle>
          <a:p>
            <a:fld id="{1034EA90-82C3-44DB-BF90-4715BF3C80A2}" type="datetimeFigureOut">
              <a:rPr lang="zh-CN" altLang="en-US" smtClean="0"/>
              <a:pPr/>
              <a:t>2022/6/2</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ea typeface="微软雅黑" panose="020B0503020204020204" pitchFamily="34" charset="-122"/>
              </a:defRPr>
            </a:lvl1pPr>
          </a:lstStyle>
          <a:p>
            <a:fld id="{32E5AEEF-0CAF-418D-B607-A44C6C9A8AD0}" type="slidenum">
              <a:rPr lang="zh-CN" altLang="en-US" smtClean="0"/>
              <a:pPr/>
              <a:t>‹#›</a:t>
            </a:fld>
            <a:endParaRPr lang="zh-CN" altLang="en-US" dirty="0"/>
          </a:p>
        </p:txBody>
      </p:sp>
    </p:spTree>
    <p:extLst>
      <p:ext uri="{BB962C8B-B14F-4D97-AF65-F5344CB8AC3E}">
        <p14:creationId xmlns:p14="http://schemas.microsoft.com/office/powerpoint/2010/main" val="15389762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2106909"/>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22.jp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33.jpeg"/><Relationship Id="rId7" Type="http://schemas.openxmlformats.org/officeDocument/2006/relationships/image" Target="../media/image37.jpg"/><Relationship Id="rId2" Type="http://schemas.openxmlformats.org/officeDocument/2006/relationships/image" Target="../media/image32.jpg"/><Relationship Id="rId1" Type="http://schemas.openxmlformats.org/officeDocument/2006/relationships/slideLayout" Target="../slideLayouts/slideLayout2.xml"/><Relationship Id="rId6" Type="http://schemas.openxmlformats.org/officeDocument/2006/relationships/image" Target="../media/image36.jpg"/><Relationship Id="rId5" Type="http://schemas.openxmlformats.org/officeDocument/2006/relationships/image" Target="../media/image35.jpg"/><Relationship Id="rId4" Type="http://schemas.openxmlformats.org/officeDocument/2006/relationships/image" Target="../media/image34.jpeg"/></Relationships>
</file>

<file path=ppt/slides/_rels/slide16.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8.jpg"/><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7.xml"/><Relationship Id="rId5" Type="http://schemas.openxmlformats.org/officeDocument/2006/relationships/image" Target="../media/image45.png"/><Relationship Id="rId4" Type="http://schemas.openxmlformats.org/officeDocument/2006/relationships/image" Target="../media/image44.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png"/><Relationship Id="rId1" Type="http://schemas.openxmlformats.org/officeDocument/2006/relationships/slideLayout" Target="../slideLayouts/slideLayout7.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xml"/><Relationship Id="rId1" Type="http://schemas.openxmlformats.org/officeDocument/2006/relationships/slideLayout" Target="../slideLayouts/slideLayout2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B772BBC1-3545-484D-81F4-FF8BB0FDFA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7" name="矩形 16">
            <a:extLst>
              <a:ext uri="{FF2B5EF4-FFF2-40B4-BE49-F238E27FC236}">
                <a16:creationId xmlns:a16="http://schemas.microsoft.com/office/drawing/2014/main" xmlns="" id="{CAA3E5AD-6F75-4363-8B0D-2B6B5A3528CD}"/>
              </a:ext>
            </a:extLst>
          </p:cNvPr>
          <p:cNvSpPr/>
          <p:nvPr/>
        </p:nvSpPr>
        <p:spPr>
          <a:xfrm rot="2490605">
            <a:off x="-3019103" y="-182992"/>
            <a:ext cx="8138486" cy="7414108"/>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8" name="等腰三角形 17">
            <a:extLst>
              <a:ext uri="{FF2B5EF4-FFF2-40B4-BE49-F238E27FC236}">
                <a16:creationId xmlns:a16="http://schemas.microsoft.com/office/drawing/2014/main" xmlns="" id="{6A7F5F9A-781E-448F-BAD4-3269190A1913}"/>
              </a:ext>
            </a:extLst>
          </p:cNvPr>
          <p:cNvSpPr/>
          <p:nvPr/>
        </p:nvSpPr>
        <p:spPr>
          <a:xfrm rot="19185197">
            <a:off x="-2206896" y="-867692"/>
            <a:ext cx="7183540" cy="7515612"/>
          </a:xfrm>
          <a:prstGeom prst="triangle">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 name="文本框 2"/>
          <p:cNvSpPr txBox="1"/>
          <p:nvPr/>
        </p:nvSpPr>
        <p:spPr>
          <a:xfrm>
            <a:off x="2044401" y="3304939"/>
            <a:ext cx="7750840" cy="1107996"/>
          </a:xfrm>
          <a:prstGeom prst="rect">
            <a:avLst/>
          </a:prstGeom>
          <a:noFill/>
        </p:spPr>
        <p:txBody>
          <a:bodyPr wrap="none" rtlCol="0">
            <a:spAutoFit/>
            <a:scene3d>
              <a:camera prst="orthographicFront"/>
              <a:lightRig rig="threePt" dir="t"/>
            </a:scene3d>
            <a:sp3d contourW="25400"/>
          </a:bodyPr>
          <a:lstStyle/>
          <a:p>
            <a:r>
              <a:rPr lang="zh-CN" altLang="en-US" sz="6600" dirty="0">
                <a:solidFill>
                  <a:schemeClr val="bg1"/>
                </a:solidFill>
                <a:ea typeface="微软雅黑" panose="020B0503020204020204" pitchFamily="34" charset="-122"/>
              </a:rPr>
              <a:t>商业计划书</a:t>
            </a:r>
            <a:r>
              <a:rPr lang="en-US" altLang="zh-CN" sz="6600" dirty="0">
                <a:solidFill>
                  <a:schemeClr val="bg1"/>
                </a:solidFill>
                <a:latin typeface="微软雅黑" panose="020B0503020204020204" pitchFamily="34" charset="-122"/>
                <a:ea typeface="微软雅黑" panose="020B0503020204020204" pitchFamily="34" charset="-122"/>
              </a:rPr>
              <a:t>PPT</a:t>
            </a:r>
            <a:r>
              <a:rPr lang="zh-CN" altLang="en-US" sz="6600" dirty="0">
                <a:solidFill>
                  <a:schemeClr val="bg1"/>
                </a:solidFill>
                <a:ea typeface="微软雅黑" panose="020B0503020204020204" pitchFamily="34" charset="-122"/>
              </a:rPr>
              <a:t>模板</a:t>
            </a:r>
          </a:p>
        </p:txBody>
      </p:sp>
      <p:sp>
        <p:nvSpPr>
          <p:cNvPr id="4" name="文本框 3"/>
          <p:cNvSpPr txBox="1"/>
          <p:nvPr/>
        </p:nvSpPr>
        <p:spPr>
          <a:xfrm rot="16200000">
            <a:off x="8396638" y="2929322"/>
            <a:ext cx="6630341" cy="369332"/>
          </a:xfrm>
          <a:prstGeom prst="rect">
            <a:avLst/>
          </a:prstGeom>
          <a:noFill/>
        </p:spPr>
        <p:txBody>
          <a:bodyPr wrap="none" rtlCol="0">
            <a:spAutoFit/>
          </a:bodyPr>
          <a:lstStyle/>
          <a:p>
            <a:r>
              <a:rPr lang="en-US" altLang="zh-CN" spc="600" dirty="0">
                <a:solidFill>
                  <a:schemeClr val="bg1">
                    <a:alpha val="67000"/>
                  </a:schemeClr>
                </a:solidFill>
                <a:latin typeface="等线" panose="02010600030101010101" pitchFamily="2" charset="-122"/>
                <a:ea typeface="等线" panose="02010600030101010101" pitchFamily="2" charset="-122"/>
              </a:rPr>
              <a:t>ADD YOUR TEXT HERE ADD YOUR TEXT</a:t>
            </a:r>
          </a:p>
        </p:txBody>
      </p:sp>
      <p:cxnSp>
        <p:nvCxnSpPr>
          <p:cNvPr id="5" name="直接连接符 4"/>
          <p:cNvCxnSpPr>
            <a:cxnSpLocks/>
          </p:cNvCxnSpPr>
          <p:nvPr/>
        </p:nvCxnSpPr>
        <p:spPr>
          <a:xfrm>
            <a:off x="-12699" y="4879270"/>
            <a:ext cx="9976732" cy="0"/>
          </a:xfrm>
          <a:prstGeom prst="line">
            <a:avLst/>
          </a:prstGeom>
          <a:ln w="3810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a:cxnSpLocks/>
          </p:cNvCxnSpPr>
          <p:nvPr/>
        </p:nvCxnSpPr>
        <p:spPr>
          <a:xfrm>
            <a:off x="1841500" y="3113989"/>
            <a:ext cx="0" cy="3744011"/>
          </a:xfrm>
          <a:prstGeom prst="line">
            <a:avLst/>
          </a:prstGeom>
          <a:ln w="38100">
            <a:solidFill>
              <a:srgbClr val="42E8CE"/>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044401" y="5054595"/>
            <a:ext cx="2749471" cy="400110"/>
          </a:xfrm>
          <a:prstGeom prst="rect">
            <a:avLst/>
          </a:prstGeom>
          <a:noFill/>
        </p:spPr>
        <p:txBody>
          <a:bodyPr wrap="none" rtlCol="0">
            <a:spAutoFit/>
          </a:bodyPr>
          <a:lstStyle/>
          <a:p>
            <a:r>
              <a:rPr lang="en-US" altLang="zh-CN" sz="2000" spc="600" dirty="0" smtClean="0">
                <a:solidFill>
                  <a:schemeClr val="bg1"/>
                </a:solidFill>
                <a:ea typeface="微软雅黑" panose="020B0503020204020204" pitchFamily="34" charset="-122"/>
              </a:rPr>
              <a:t>20XX </a:t>
            </a:r>
            <a:r>
              <a:rPr lang="en-US" altLang="zh-CN" sz="2000" spc="600" dirty="0">
                <a:solidFill>
                  <a:schemeClr val="bg1"/>
                </a:solidFill>
                <a:ea typeface="微软雅黑" panose="020B0503020204020204" pitchFamily="34" charset="-122"/>
              </a:rPr>
              <a:t>/ XX / XX</a:t>
            </a:r>
          </a:p>
        </p:txBody>
      </p:sp>
      <p:sp>
        <p:nvSpPr>
          <p:cNvPr id="8" name="矩形 7"/>
          <p:cNvSpPr/>
          <p:nvPr/>
        </p:nvSpPr>
        <p:spPr>
          <a:xfrm>
            <a:off x="2044400" y="4395626"/>
            <a:ext cx="5952117" cy="338554"/>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600" u="none" strike="noStrike" kern="1200" cap="none" spc="0" normalizeH="0" baseline="0" noProof="0" dirty="0">
                <a:ln>
                  <a:noFill/>
                </a:ln>
                <a:solidFill>
                  <a:schemeClr val="bg1"/>
                </a:solidFill>
                <a:effectLst/>
                <a:uLnTx/>
                <a:uFillTx/>
                <a:ea typeface="等线" panose="02010600030101010101" pitchFamily="2" charset="-122"/>
                <a:cs typeface="+mn-cs"/>
              </a:rPr>
              <a:t>ADD YOUR TEXT HERE ADD YOUR TEXT</a:t>
            </a:r>
            <a:endParaRPr kumimoji="0" lang="zh-CN" altLang="en-US" sz="1600" u="none" strike="noStrike" kern="1200" cap="none" spc="0" normalizeH="0" baseline="0" noProof="0" dirty="0">
              <a:ln>
                <a:noFill/>
              </a:ln>
              <a:solidFill>
                <a:schemeClr val="bg1"/>
              </a:solidFill>
              <a:effectLst/>
              <a:uLnTx/>
              <a:uFillTx/>
              <a:ea typeface="等线" panose="02010600030101010101" pitchFamily="2" charset="-122"/>
              <a:cs typeface="+mn-cs"/>
            </a:endParaRPr>
          </a:p>
        </p:txBody>
      </p:sp>
      <p:sp>
        <p:nvSpPr>
          <p:cNvPr id="16" name="标题 1">
            <a:extLst>
              <a:ext uri="{FF2B5EF4-FFF2-40B4-BE49-F238E27FC236}">
                <a16:creationId xmlns:a16="http://schemas.microsoft.com/office/drawing/2014/main" xmlns="" id="{6B6DB23E-AF34-4F17-A69A-BF3A3B91D3ED}"/>
              </a:ext>
            </a:extLst>
          </p:cNvPr>
          <p:cNvSpPr txBox="1">
            <a:spLocks/>
          </p:cNvSpPr>
          <p:nvPr/>
        </p:nvSpPr>
        <p:spPr>
          <a:xfrm>
            <a:off x="7432938" y="566184"/>
            <a:ext cx="3215470" cy="120379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10000" dirty="0" smtClean="0">
                <a:solidFill>
                  <a:schemeClr val="bg1">
                    <a:alpha val="50000"/>
                  </a:schemeClr>
                </a:solidFill>
                <a:latin typeface="Shunpu" panose="02000609000000000000" pitchFamily="49" charset="-128"/>
                <a:ea typeface="Shunpu" panose="02000609000000000000" pitchFamily="49" charset="-128"/>
              </a:rPr>
              <a:t>20XX</a:t>
            </a:r>
            <a:endParaRPr lang="zh-CN" altLang="en-US" sz="10000" dirty="0">
              <a:solidFill>
                <a:schemeClr val="bg1">
                  <a:alpha val="50000"/>
                </a:schemeClr>
              </a:solidFill>
              <a:latin typeface="Shunpu" panose="02000609000000000000" pitchFamily="49" charset="-128"/>
              <a:ea typeface="Shunpu" panose="02000609000000000000" pitchFamily="49" charset="-128"/>
            </a:endParaRPr>
          </a:p>
        </p:txBody>
      </p:sp>
    </p:spTree>
    <p:extLst>
      <p:ext uri="{BB962C8B-B14F-4D97-AF65-F5344CB8AC3E}">
        <p14:creationId xmlns:p14="http://schemas.microsoft.com/office/powerpoint/2010/main" val="348044736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par>
                          <p:cTn id="27" fill="hold">
                            <p:stCondLst>
                              <p:cond delay="2000"/>
                            </p:stCondLst>
                            <p:childTnLst>
                              <p:par>
                                <p:cTn id="28" presetID="22" presetClass="entr" presetSubtype="4" fill="hold" grpId="0"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down)">
                                      <p:cBhvr>
                                        <p:cTn id="30" dur="500"/>
                                        <p:tgtEl>
                                          <p:spTgt spid="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par>
                          <p:cTn id="34" fill="hold">
                            <p:stCondLst>
                              <p:cond delay="2500"/>
                            </p:stCondLst>
                            <p:childTnLst>
                              <p:par>
                                <p:cTn id="35" presetID="2" presetClass="entr" presetSubtype="9"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0-#ppt_w/2"/>
                                          </p:val>
                                        </p:tav>
                                        <p:tav tm="100000">
                                          <p:val>
                                            <p:strVal val="#ppt_x"/>
                                          </p:val>
                                        </p:tav>
                                      </p:tavLst>
                                    </p:anim>
                                    <p:anim calcmode="lin" valueType="num">
                                      <p:cBhvr additive="base">
                                        <p:cTn id="38" dur="500" fill="hold"/>
                                        <p:tgtEl>
                                          <p:spTgt spid="17"/>
                                        </p:tgtEl>
                                        <p:attrNameLst>
                                          <p:attrName>ppt_y</p:attrName>
                                        </p:attrNameLst>
                                      </p:cBhvr>
                                      <p:tavLst>
                                        <p:tav tm="0">
                                          <p:val>
                                            <p:strVal val="0-#ppt_h/2"/>
                                          </p:val>
                                        </p:tav>
                                        <p:tav tm="100000">
                                          <p:val>
                                            <p:strVal val="#ppt_y"/>
                                          </p:val>
                                        </p:tav>
                                      </p:tavLst>
                                    </p:anim>
                                  </p:childTnLst>
                                </p:cTn>
                              </p:par>
                              <p:par>
                                <p:cTn id="39" presetID="2" presetClass="entr" presetSubtype="12"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fill="hold"/>
                                        <p:tgtEl>
                                          <p:spTgt spid="18"/>
                                        </p:tgtEl>
                                        <p:attrNameLst>
                                          <p:attrName>ppt_x</p:attrName>
                                        </p:attrNameLst>
                                      </p:cBhvr>
                                      <p:tavLst>
                                        <p:tav tm="0">
                                          <p:val>
                                            <p:strVal val="0-#ppt_w/2"/>
                                          </p:val>
                                        </p:tav>
                                        <p:tav tm="100000">
                                          <p:val>
                                            <p:strVal val="#ppt_x"/>
                                          </p:val>
                                        </p:tav>
                                      </p:tavLst>
                                    </p:anim>
                                    <p:anim calcmode="lin" valueType="num">
                                      <p:cBhvr additive="base">
                                        <p:cTn id="4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3" grpId="0"/>
      <p:bldP spid="4" grpId="0"/>
      <p:bldP spid="7" grpId="0"/>
      <p:bldP spid="8"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7999"/>
          </a:xfrm>
          <a:prstGeom prst="rect">
            <a:avLst/>
          </a:prstGeom>
        </p:spPr>
      </p:pic>
      <p:sp>
        <p:nvSpPr>
          <p:cNvPr id="9" name="矩形 8"/>
          <p:cNvSpPr/>
          <p:nvPr/>
        </p:nvSpPr>
        <p:spPr>
          <a:xfrm>
            <a:off x="457200" y="1206500"/>
            <a:ext cx="11252200" cy="5194300"/>
          </a:xfrm>
          <a:prstGeom prst="rect">
            <a:avLst/>
          </a:prstGeom>
          <a:noFill/>
          <a:ln w="381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ea typeface="微软雅黑" panose="020B0503020204020204" pitchFamily="34" charset="-122"/>
            </a:endParaRPr>
          </a:p>
        </p:txBody>
      </p:sp>
      <p:sp>
        <p:nvSpPr>
          <p:cNvPr id="10" name="矩形 9"/>
          <p:cNvSpPr/>
          <p:nvPr/>
        </p:nvSpPr>
        <p:spPr>
          <a:xfrm>
            <a:off x="4890460" y="882171"/>
            <a:ext cx="2411079" cy="648657"/>
          </a:xfrm>
          <a:prstGeom prst="rect">
            <a:avLst/>
          </a:prstGeom>
          <a:solidFill>
            <a:srgbClr val="42E8C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solidFill>
                  <a:schemeClr val="bg2">
                    <a:lumMod val="25000"/>
                  </a:schemeClr>
                </a:solidFill>
                <a:latin typeface="微软雅黑" panose="020B0503020204020204" pitchFamily="34" charset="-122"/>
                <a:ea typeface="微软雅黑" panose="020B0503020204020204" pitchFamily="34" charset="-122"/>
              </a:rPr>
              <a:t>产品运行</a:t>
            </a:r>
          </a:p>
        </p:txBody>
      </p:sp>
      <p:pic>
        <p:nvPicPr>
          <p:cNvPr id="11" name="图片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869225" y="4032486"/>
            <a:ext cx="485138" cy="485138"/>
          </a:xfrm>
          <a:prstGeom prst="rect">
            <a:avLst/>
          </a:prstGeom>
        </p:spPr>
      </p:pic>
      <p:pic>
        <p:nvPicPr>
          <p:cNvPr id="13" name="图片 1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154408" y="4032486"/>
            <a:ext cx="484814" cy="485138"/>
          </a:xfrm>
          <a:prstGeom prst="rect">
            <a:avLst/>
          </a:prstGeom>
        </p:spPr>
      </p:pic>
      <p:pic>
        <p:nvPicPr>
          <p:cNvPr id="15" name="图片 1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560059" y="4032486"/>
            <a:ext cx="439453" cy="485139"/>
          </a:xfrm>
          <a:prstGeom prst="rect">
            <a:avLst/>
          </a:prstGeom>
        </p:spPr>
      </p:pic>
      <p:pic>
        <p:nvPicPr>
          <p:cNvPr id="16" name="图片 1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819517" y="4032486"/>
            <a:ext cx="506534" cy="485138"/>
          </a:xfrm>
          <a:prstGeom prst="rect">
            <a:avLst/>
          </a:prstGeom>
        </p:spPr>
      </p:pic>
      <p:pic>
        <p:nvPicPr>
          <p:cNvPr id="12" name="图片 11"/>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558796" y="2234168"/>
            <a:ext cx="375909" cy="485138"/>
          </a:xfrm>
          <a:prstGeom prst="rect">
            <a:avLst/>
          </a:prstGeom>
        </p:spPr>
      </p:pic>
      <p:pic>
        <p:nvPicPr>
          <p:cNvPr id="14" name="图片 13"/>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869225" y="2234166"/>
            <a:ext cx="383787" cy="485139"/>
          </a:xfrm>
          <a:prstGeom prst="rect">
            <a:avLst/>
          </a:prstGeom>
        </p:spPr>
      </p:pic>
      <p:pic>
        <p:nvPicPr>
          <p:cNvPr id="17" name="图片 16"/>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840912" y="2234166"/>
            <a:ext cx="485139" cy="485139"/>
          </a:xfrm>
          <a:prstGeom prst="rect">
            <a:avLst/>
          </a:prstGeom>
        </p:spPr>
      </p:pic>
      <p:pic>
        <p:nvPicPr>
          <p:cNvPr id="18" name="图片 17"/>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7176989" y="2234166"/>
            <a:ext cx="485139" cy="485139"/>
          </a:xfrm>
          <a:prstGeom prst="rect">
            <a:avLst/>
          </a:prstGeom>
        </p:spPr>
      </p:pic>
      <p:grpSp>
        <p:nvGrpSpPr>
          <p:cNvPr id="2" name="组合 1"/>
          <p:cNvGrpSpPr/>
          <p:nvPr/>
        </p:nvGrpSpPr>
        <p:grpSpPr>
          <a:xfrm>
            <a:off x="821009" y="2839868"/>
            <a:ext cx="2480218" cy="870959"/>
            <a:chOff x="821009" y="2839868"/>
            <a:chExt cx="2480218" cy="870959"/>
          </a:xfrm>
        </p:grpSpPr>
        <p:sp>
          <p:nvSpPr>
            <p:cNvPr id="20" name="文本框 19"/>
            <p:cNvSpPr txBox="1"/>
            <p:nvPr/>
          </p:nvSpPr>
          <p:spPr>
            <a:xfrm>
              <a:off x="930818" y="2839868"/>
              <a:ext cx="2260600" cy="307777"/>
            </a:xfrm>
            <a:prstGeom prst="rect">
              <a:avLst/>
            </a:prstGeom>
            <a:noFill/>
          </p:spPr>
          <p:txBody>
            <a:bodyPr wrap="square" rtlCol="0">
              <a:spAutoFit/>
            </a:bodyPr>
            <a:lstStyle/>
            <a:p>
              <a:pPr algn="ctr"/>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21" name="文本框 20"/>
            <p:cNvSpPr txBox="1"/>
            <p:nvPr/>
          </p:nvSpPr>
          <p:spPr>
            <a:xfrm>
              <a:off x="821009" y="3133746"/>
              <a:ext cx="2480218" cy="577081"/>
            </a:xfrm>
            <a:prstGeom prst="rect">
              <a:avLst/>
            </a:prstGeom>
            <a:noFill/>
          </p:spPr>
          <p:txBody>
            <a:bodyPr wrap="square" rtlCol="0">
              <a:spAutoFit/>
            </a:bodyPr>
            <a:lstStyle/>
            <a:p>
              <a:pPr algn="ct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3502077" y="2839868"/>
            <a:ext cx="2480218" cy="870959"/>
            <a:chOff x="3502077" y="2839868"/>
            <a:chExt cx="2480218" cy="870959"/>
          </a:xfrm>
        </p:grpSpPr>
        <p:sp>
          <p:nvSpPr>
            <p:cNvPr id="22" name="文本框 21"/>
            <p:cNvSpPr txBox="1"/>
            <p:nvPr/>
          </p:nvSpPr>
          <p:spPr>
            <a:xfrm>
              <a:off x="3611886" y="2839868"/>
              <a:ext cx="2260600" cy="307777"/>
            </a:xfrm>
            <a:prstGeom prst="rect">
              <a:avLst/>
            </a:prstGeom>
            <a:noFill/>
          </p:spPr>
          <p:txBody>
            <a:bodyPr wrap="square" rtlCol="0">
              <a:spAutoFit/>
            </a:bodyPr>
            <a:lstStyle/>
            <a:p>
              <a:pPr algn="ctr"/>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23" name="文本框 22"/>
            <p:cNvSpPr txBox="1"/>
            <p:nvPr/>
          </p:nvSpPr>
          <p:spPr>
            <a:xfrm>
              <a:off x="3502077" y="3133746"/>
              <a:ext cx="2480218" cy="577081"/>
            </a:xfrm>
            <a:prstGeom prst="rect">
              <a:avLst/>
            </a:prstGeom>
            <a:noFill/>
          </p:spPr>
          <p:txBody>
            <a:bodyPr wrap="square" rtlCol="0">
              <a:spAutoFit/>
            </a:bodyPr>
            <a:lstStyle/>
            <a:p>
              <a:pPr algn="ct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6183145" y="2839868"/>
            <a:ext cx="2480218" cy="870959"/>
            <a:chOff x="6183145" y="2839868"/>
            <a:chExt cx="2480218" cy="870959"/>
          </a:xfrm>
        </p:grpSpPr>
        <p:sp>
          <p:nvSpPr>
            <p:cNvPr id="24" name="文本框 23"/>
            <p:cNvSpPr txBox="1"/>
            <p:nvPr/>
          </p:nvSpPr>
          <p:spPr>
            <a:xfrm>
              <a:off x="6292954" y="2839868"/>
              <a:ext cx="2260600" cy="307777"/>
            </a:xfrm>
            <a:prstGeom prst="rect">
              <a:avLst/>
            </a:prstGeom>
            <a:noFill/>
          </p:spPr>
          <p:txBody>
            <a:bodyPr wrap="square" rtlCol="0">
              <a:spAutoFit/>
            </a:bodyPr>
            <a:lstStyle/>
            <a:p>
              <a:pPr algn="ctr"/>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25" name="文本框 24"/>
            <p:cNvSpPr txBox="1"/>
            <p:nvPr/>
          </p:nvSpPr>
          <p:spPr>
            <a:xfrm>
              <a:off x="6183145" y="3133746"/>
              <a:ext cx="2480218" cy="577081"/>
            </a:xfrm>
            <a:prstGeom prst="rect">
              <a:avLst/>
            </a:prstGeom>
            <a:noFill/>
          </p:spPr>
          <p:txBody>
            <a:bodyPr wrap="square" rtlCol="0">
              <a:spAutoFit/>
            </a:bodyPr>
            <a:lstStyle/>
            <a:p>
              <a:pPr algn="ct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8864213" y="2839868"/>
            <a:ext cx="2480218" cy="870959"/>
            <a:chOff x="8864213" y="2839868"/>
            <a:chExt cx="2480218" cy="870959"/>
          </a:xfrm>
        </p:grpSpPr>
        <p:sp>
          <p:nvSpPr>
            <p:cNvPr id="26" name="文本框 25"/>
            <p:cNvSpPr txBox="1"/>
            <p:nvPr/>
          </p:nvSpPr>
          <p:spPr>
            <a:xfrm>
              <a:off x="8974022" y="2839868"/>
              <a:ext cx="2260600" cy="307777"/>
            </a:xfrm>
            <a:prstGeom prst="rect">
              <a:avLst/>
            </a:prstGeom>
            <a:noFill/>
          </p:spPr>
          <p:txBody>
            <a:bodyPr wrap="square" rtlCol="0">
              <a:spAutoFit/>
            </a:bodyPr>
            <a:lstStyle/>
            <a:p>
              <a:pPr algn="ctr"/>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27" name="文本框 26"/>
            <p:cNvSpPr txBox="1"/>
            <p:nvPr/>
          </p:nvSpPr>
          <p:spPr>
            <a:xfrm>
              <a:off x="8864213" y="3133746"/>
              <a:ext cx="2480218" cy="577081"/>
            </a:xfrm>
            <a:prstGeom prst="rect">
              <a:avLst/>
            </a:prstGeom>
            <a:noFill/>
          </p:spPr>
          <p:txBody>
            <a:bodyPr wrap="square" rtlCol="0">
              <a:spAutoFit/>
            </a:bodyPr>
            <a:lstStyle/>
            <a:p>
              <a:pPr algn="ct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821009" y="4659722"/>
            <a:ext cx="2480218" cy="870959"/>
            <a:chOff x="821009" y="4659722"/>
            <a:chExt cx="2480218" cy="870959"/>
          </a:xfrm>
        </p:grpSpPr>
        <p:sp>
          <p:nvSpPr>
            <p:cNvPr id="28" name="文本框 27"/>
            <p:cNvSpPr txBox="1"/>
            <p:nvPr/>
          </p:nvSpPr>
          <p:spPr>
            <a:xfrm>
              <a:off x="930818" y="4659722"/>
              <a:ext cx="2260600" cy="307777"/>
            </a:xfrm>
            <a:prstGeom prst="rect">
              <a:avLst/>
            </a:prstGeom>
            <a:noFill/>
          </p:spPr>
          <p:txBody>
            <a:bodyPr wrap="square" rtlCol="0">
              <a:spAutoFit/>
            </a:bodyPr>
            <a:lstStyle/>
            <a:p>
              <a:pPr algn="ctr"/>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29" name="文本框 28"/>
            <p:cNvSpPr txBox="1"/>
            <p:nvPr/>
          </p:nvSpPr>
          <p:spPr>
            <a:xfrm>
              <a:off x="821009" y="4953600"/>
              <a:ext cx="2480218" cy="577081"/>
            </a:xfrm>
            <a:prstGeom prst="rect">
              <a:avLst/>
            </a:prstGeom>
            <a:noFill/>
          </p:spPr>
          <p:txBody>
            <a:bodyPr wrap="square" rtlCol="0">
              <a:spAutoFit/>
            </a:bodyPr>
            <a:lstStyle/>
            <a:p>
              <a:pPr algn="ct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3502077" y="4659722"/>
            <a:ext cx="2480218" cy="870959"/>
            <a:chOff x="3502077" y="4659722"/>
            <a:chExt cx="2480218" cy="870959"/>
          </a:xfrm>
        </p:grpSpPr>
        <p:sp>
          <p:nvSpPr>
            <p:cNvPr id="30" name="文本框 29"/>
            <p:cNvSpPr txBox="1"/>
            <p:nvPr/>
          </p:nvSpPr>
          <p:spPr>
            <a:xfrm>
              <a:off x="3611886" y="4659722"/>
              <a:ext cx="2260600" cy="307777"/>
            </a:xfrm>
            <a:prstGeom prst="rect">
              <a:avLst/>
            </a:prstGeom>
            <a:noFill/>
          </p:spPr>
          <p:txBody>
            <a:bodyPr wrap="square" rtlCol="0">
              <a:spAutoFit/>
            </a:bodyPr>
            <a:lstStyle/>
            <a:p>
              <a:pPr algn="ctr"/>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31" name="文本框 30"/>
            <p:cNvSpPr txBox="1"/>
            <p:nvPr/>
          </p:nvSpPr>
          <p:spPr>
            <a:xfrm>
              <a:off x="3502077" y="4953600"/>
              <a:ext cx="2480218" cy="577081"/>
            </a:xfrm>
            <a:prstGeom prst="rect">
              <a:avLst/>
            </a:prstGeom>
            <a:noFill/>
          </p:spPr>
          <p:txBody>
            <a:bodyPr wrap="square" rtlCol="0">
              <a:spAutoFit/>
            </a:bodyPr>
            <a:lstStyle/>
            <a:p>
              <a:pPr algn="ct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6183145" y="4659722"/>
            <a:ext cx="2480218" cy="870959"/>
            <a:chOff x="6183145" y="4659722"/>
            <a:chExt cx="2480218" cy="870959"/>
          </a:xfrm>
        </p:grpSpPr>
        <p:sp>
          <p:nvSpPr>
            <p:cNvPr id="32" name="文本框 31"/>
            <p:cNvSpPr txBox="1"/>
            <p:nvPr/>
          </p:nvSpPr>
          <p:spPr>
            <a:xfrm>
              <a:off x="6292954" y="4659722"/>
              <a:ext cx="2260600" cy="307777"/>
            </a:xfrm>
            <a:prstGeom prst="rect">
              <a:avLst/>
            </a:prstGeom>
            <a:noFill/>
          </p:spPr>
          <p:txBody>
            <a:bodyPr wrap="square" rtlCol="0">
              <a:spAutoFit/>
            </a:bodyPr>
            <a:lstStyle/>
            <a:p>
              <a:pPr algn="ctr"/>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33" name="文本框 32"/>
            <p:cNvSpPr txBox="1"/>
            <p:nvPr/>
          </p:nvSpPr>
          <p:spPr>
            <a:xfrm>
              <a:off x="6183145" y="4953600"/>
              <a:ext cx="2480218" cy="577081"/>
            </a:xfrm>
            <a:prstGeom prst="rect">
              <a:avLst/>
            </a:prstGeom>
            <a:noFill/>
          </p:spPr>
          <p:txBody>
            <a:bodyPr wrap="square" rtlCol="0">
              <a:spAutoFit/>
            </a:bodyPr>
            <a:lstStyle/>
            <a:p>
              <a:pPr algn="ct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8" name="组合 7"/>
          <p:cNvGrpSpPr/>
          <p:nvPr/>
        </p:nvGrpSpPr>
        <p:grpSpPr>
          <a:xfrm>
            <a:off x="8864213" y="4659722"/>
            <a:ext cx="2480218" cy="870959"/>
            <a:chOff x="8864213" y="4659722"/>
            <a:chExt cx="2480218" cy="870959"/>
          </a:xfrm>
        </p:grpSpPr>
        <p:sp>
          <p:nvSpPr>
            <p:cNvPr id="34" name="文本框 33"/>
            <p:cNvSpPr txBox="1"/>
            <p:nvPr/>
          </p:nvSpPr>
          <p:spPr>
            <a:xfrm>
              <a:off x="8974022" y="4659722"/>
              <a:ext cx="2260600" cy="307777"/>
            </a:xfrm>
            <a:prstGeom prst="rect">
              <a:avLst/>
            </a:prstGeom>
            <a:noFill/>
          </p:spPr>
          <p:txBody>
            <a:bodyPr wrap="square" rtlCol="0">
              <a:spAutoFit/>
            </a:bodyPr>
            <a:lstStyle/>
            <a:p>
              <a:pPr algn="ctr"/>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35" name="文本框 34"/>
            <p:cNvSpPr txBox="1"/>
            <p:nvPr/>
          </p:nvSpPr>
          <p:spPr>
            <a:xfrm>
              <a:off x="8864213" y="4953600"/>
              <a:ext cx="2480218" cy="577081"/>
            </a:xfrm>
            <a:prstGeom prst="rect">
              <a:avLst/>
            </a:prstGeom>
            <a:noFill/>
          </p:spPr>
          <p:txBody>
            <a:bodyPr wrap="square" rtlCol="0">
              <a:spAutoFit/>
            </a:bodyPr>
            <a:lstStyle/>
            <a:p>
              <a:pPr algn="ct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80830216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750" fill="hold"/>
                                        <p:tgtEl>
                                          <p:spTgt spid="10"/>
                                        </p:tgtEl>
                                        <p:attrNameLst>
                                          <p:attrName>ppt_w</p:attrName>
                                        </p:attrNameLst>
                                      </p:cBhvr>
                                      <p:tavLst>
                                        <p:tav tm="0">
                                          <p:val>
                                            <p:fltVal val="0"/>
                                          </p:val>
                                        </p:tav>
                                        <p:tav tm="100000">
                                          <p:val>
                                            <p:strVal val="#ppt_w"/>
                                          </p:val>
                                        </p:tav>
                                      </p:tavLst>
                                    </p:anim>
                                    <p:anim calcmode="lin" valueType="num">
                                      <p:cBhvr>
                                        <p:cTn id="8" dur="750" fill="hold"/>
                                        <p:tgtEl>
                                          <p:spTgt spid="10"/>
                                        </p:tgtEl>
                                        <p:attrNameLst>
                                          <p:attrName>ppt_h</p:attrName>
                                        </p:attrNameLst>
                                      </p:cBhvr>
                                      <p:tavLst>
                                        <p:tav tm="0">
                                          <p:val>
                                            <p:fltVal val="0"/>
                                          </p:val>
                                        </p:tav>
                                        <p:tav tm="100000">
                                          <p:val>
                                            <p:strVal val="#ppt_h"/>
                                          </p:val>
                                        </p:tav>
                                      </p:tavLst>
                                    </p:anim>
                                    <p:animEffect transition="in" filter="fade">
                                      <p:cBhvr>
                                        <p:cTn id="9" dur="750"/>
                                        <p:tgtEl>
                                          <p:spTgt spid="10"/>
                                        </p:tgtEl>
                                      </p:cBhvr>
                                    </p:animEffect>
                                    <p:anim calcmode="lin" valueType="num">
                                      <p:cBhvr>
                                        <p:cTn id="10" dur="750" fill="hold"/>
                                        <p:tgtEl>
                                          <p:spTgt spid="10"/>
                                        </p:tgtEl>
                                        <p:attrNameLst>
                                          <p:attrName>ppt_x</p:attrName>
                                        </p:attrNameLst>
                                      </p:cBhvr>
                                      <p:tavLst>
                                        <p:tav tm="0">
                                          <p:val>
                                            <p:fltVal val="0.5"/>
                                          </p:val>
                                        </p:tav>
                                        <p:tav tm="100000">
                                          <p:val>
                                            <p:strVal val="#ppt_x"/>
                                          </p:val>
                                        </p:tav>
                                      </p:tavLst>
                                    </p:anim>
                                    <p:anim calcmode="lin" valueType="num">
                                      <p:cBhvr>
                                        <p:cTn id="11" dur="750" fill="hold"/>
                                        <p:tgtEl>
                                          <p:spTgt spid="10"/>
                                        </p:tgtEl>
                                        <p:attrNameLst>
                                          <p:attrName>ppt_y</p:attrName>
                                        </p:attrNameLst>
                                      </p:cBhvr>
                                      <p:tavLst>
                                        <p:tav tm="0">
                                          <p:val>
                                            <p:fltVal val="0.5"/>
                                          </p:val>
                                        </p:tav>
                                        <p:tav tm="100000">
                                          <p:val>
                                            <p:strVal val="#ppt_y"/>
                                          </p:val>
                                        </p:tav>
                                      </p:tavLst>
                                    </p:anim>
                                  </p:childTnLst>
                                </p:cTn>
                              </p:par>
                            </p:childTnLst>
                          </p:cTn>
                        </p:par>
                        <p:par>
                          <p:cTn id="12" fill="hold">
                            <p:stCondLst>
                              <p:cond delay="750"/>
                            </p:stCondLst>
                            <p:childTnLst>
                              <p:par>
                                <p:cTn id="13" presetID="22"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750"/>
                                        <p:tgtEl>
                                          <p:spTgt spid="9"/>
                                        </p:tgtEl>
                                      </p:cBhvr>
                                    </p:animEffect>
                                  </p:childTnLst>
                                </p:cTn>
                              </p:par>
                            </p:childTnLst>
                          </p:cTn>
                        </p:par>
                        <p:par>
                          <p:cTn id="16" fill="hold">
                            <p:stCondLst>
                              <p:cond delay="1500"/>
                            </p:stCondLst>
                            <p:childTnLst>
                              <p:par>
                                <p:cTn id="17" presetID="45"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500"/>
                                        <p:tgtEl>
                                          <p:spTgt spid="14"/>
                                        </p:tgtEl>
                                      </p:cBhvr>
                                    </p:animEffect>
                                    <p:anim calcmode="lin" valueType="num">
                                      <p:cBhvr>
                                        <p:cTn id="20" dur="1500" fill="hold"/>
                                        <p:tgtEl>
                                          <p:spTgt spid="14"/>
                                        </p:tgtEl>
                                        <p:attrNameLst>
                                          <p:attrName>ppt_w</p:attrName>
                                        </p:attrNameLst>
                                      </p:cBhvr>
                                      <p:tavLst>
                                        <p:tav tm="0" fmla="#ppt_w*sin(2.5*pi*$)">
                                          <p:val>
                                            <p:fltVal val="0"/>
                                          </p:val>
                                        </p:tav>
                                        <p:tav tm="100000">
                                          <p:val>
                                            <p:fltVal val="1"/>
                                          </p:val>
                                        </p:tav>
                                      </p:tavLst>
                                    </p:anim>
                                    <p:anim calcmode="lin" valueType="num">
                                      <p:cBhvr>
                                        <p:cTn id="21" dur="1500" fill="hold"/>
                                        <p:tgtEl>
                                          <p:spTgt spid="14"/>
                                        </p:tgtEl>
                                        <p:attrNameLst>
                                          <p:attrName>ppt_h</p:attrName>
                                        </p:attrNameLst>
                                      </p:cBhvr>
                                      <p:tavLst>
                                        <p:tav tm="0">
                                          <p:val>
                                            <p:strVal val="#ppt_h"/>
                                          </p:val>
                                        </p:tav>
                                        <p:tav tm="100000">
                                          <p:val>
                                            <p:strVal val="#ppt_h"/>
                                          </p:val>
                                        </p:tav>
                                      </p:tavLst>
                                    </p:anim>
                                  </p:childTnLst>
                                </p:cTn>
                              </p:par>
                              <p:par>
                                <p:cTn id="22" presetID="22" presetClass="entr" presetSubtype="1" fill="hold" nodeType="withEffect">
                                  <p:stCondLst>
                                    <p:cond delay="250"/>
                                  </p:stCondLst>
                                  <p:childTnLst>
                                    <p:set>
                                      <p:cBhvr>
                                        <p:cTn id="23" dur="1" fill="hold">
                                          <p:stCondLst>
                                            <p:cond delay="0"/>
                                          </p:stCondLst>
                                        </p:cTn>
                                        <p:tgtEl>
                                          <p:spTgt spid="2"/>
                                        </p:tgtEl>
                                        <p:attrNameLst>
                                          <p:attrName>style.visibility</p:attrName>
                                        </p:attrNameLst>
                                      </p:cBhvr>
                                      <p:to>
                                        <p:strVal val="visible"/>
                                      </p:to>
                                    </p:set>
                                    <p:animEffect transition="in" filter="wipe(up)">
                                      <p:cBhvr>
                                        <p:cTn id="24" dur="1250"/>
                                        <p:tgtEl>
                                          <p:spTgt spid="2"/>
                                        </p:tgtEl>
                                      </p:cBhvr>
                                    </p:animEffect>
                                  </p:childTnLst>
                                </p:cTn>
                              </p:par>
                            </p:childTnLst>
                          </p:cTn>
                        </p:par>
                        <p:par>
                          <p:cTn id="25" fill="hold">
                            <p:stCondLst>
                              <p:cond delay="3000"/>
                            </p:stCondLst>
                            <p:childTnLst>
                              <p:par>
                                <p:cTn id="26" presetID="45" presetClass="entr" presetSubtype="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500"/>
                                        <p:tgtEl>
                                          <p:spTgt spid="12"/>
                                        </p:tgtEl>
                                      </p:cBhvr>
                                    </p:animEffect>
                                    <p:anim calcmode="lin" valueType="num">
                                      <p:cBhvr>
                                        <p:cTn id="29" dur="1500" fill="hold"/>
                                        <p:tgtEl>
                                          <p:spTgt spid="12"/>
                                        </p:tgtEl>
                                        <p:attrNameLst>
                                          <p:attrName>ppt_w</p:attrName>
                                        </p:attrNameLst>
                                      </p:cBhvr>
                                      <p:tavLst>
                                        <p:tav tm="0" fmla="#ppt_w*sin(2.5*pi*$)">
                                          <p:val>
                                            <p:fltVal val="0"/>
                                          </p:val>
                                        </p:tav>
                                        <p:tav tm="100000">
                                          <p:val>
                                            <p:fltVal val="1"/>
                                          </p:val>
                                        </p:tav>
                                      </p:tavLst>
                                    </p:anim>
                                    <p:anim calcmode="lin" valueType="num">
                                      <p:cBhvr>
                                        <p:cTn id="30" dur="1500" fill="hold"/>
                                        <p:tgtEl>
                                          <p:spTgt spid="12"/>
                                        </p:tgtEl>
                                        <p:attrNameLst>
                                          <p:attrName>ppt_h</p:attrName>
                                        </p:attrNameLst>
                                      </p:cBhvr>
                                      <p:tavLst>
                                        <p:tav tm="0">
                                          <p:val>
                                            <p:strVal val="#ppt_h"/>
                                          </p:val>
                                        </p:tav>
                                        <p:tav tm="100000">
                                          <p:val>
                                            <p:strVal val="#ppt_h"/>
                                          </p:val>
                                        </p:tav>
                                      </p:tavLst>
                                    </p:anim>
                                  </p:childTnLst>
                                </p:cTn>
                              </p:par>
                              <p:par>
                                <p:cTn id="31" presetID="22" presetClass="entr" presetSubtype="1" fill="hold" nodeType="withEffect">
                                  <p:stCondLst>
                                    <p:cond delay="250"/>
                                  </p:stCondLst>
                                  <p:childTnLst>
                                    <p:set>
                                      <p:cBhvr>
                                        <p:cTn id="32" dur="1" fill="hold">
                                          <p:stCondLst>
                                            <p:cond delay="0"/>
                                          </p:stCondLst>
                                        </p:cTn>
                                        <p:tgtEl>
                                          <p:spTgt spid="3"/>
                                        </p:tgtEl>
                                        <p:attrNameLst>
                                          <p:attrName>style.visibility</p:attrName>
                                        </p:attrNameLst>
                                      </p:cBhvr>
                                      <p:to>
                                        <p:strVal val="visible"/>
                                      </p:to>
                                    </p:set>
                                    <p:animEffect transition="in" filter="wipe(up)">
                                      <p:cBhvr>
                                        <p:cTn id="33" dur="1250"/>
                                        <p:tgtEl>
                                          <p:spTgt spid="3"/>
                                        </p:tgtEl>
                                      </p:cBhvr>
                                    </p:animEffect>
                                  </p:childTnLst>
                                </p:cTn>
                              </p:par>
                            </p:childTnLst>
                          </p:cTn>
                        </p:par>
                        <p:par>
                          <p:cTn id="34" fill="hold">
                            <p:stCondLst>
                              <p:cond delay="4500"/>
                            </p:stCondLst>
                            <p:childTnLst>
                              <p:par>
                                <p:cTn id="35" presetID="45" presetClass="entr" presetSubtype="0"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500"/>
                                        <p:tgtEl>
                                          <p:spTgt spid="18"/>
                                        </p:tgtEl>
                                      </p:cBhvr>
                                    </p:animEffect>
                                    <p:anim calcmode="lin" valueType="num">
                                      <p:cBhvr>
                                        <p:cTn id="38" dur="1500" fill="hold"/>
                                        <p:tgtEl>
                                          <p:spTgt spid="18"/>
                                        </p:tgtEl>
                                        <p:attrNameLst>
                                          <p:attrName>ppt_w</p:attrName>
                                        </p:attrNameLst>
                                      </p:cBhvr>
                                      <p:tavLst>
                                        <p:tav tm="0" fmla="#ppt_w*sin(2.5*pi*$)">
                                          <p:val>
                                            <p:fltVal val="0"/>
                                          </p:val>
                                        </p:tav>
                                        <p:tav tm="100000">
                                          <p:val>
                                            <p:fltVal val="1"/>
                                          </p:val>
                                        </p:tav>
                                      </p:tavLst>
                                    </p:anim>
                                    <p:anim calcmode="lin" valueType="num">
                                      <p:cBhvr>
                                        <p:cTn id="39" dur="1500" fill="hold"/>
                                        <p:tgtEl>
                                          <p:spTgt spid="18"/>
                                        </p:tgtEl>
                                        <p:attrNameLst>
                                          <p:attrName>ppt_h</p:attrName>
                                        </p:attrNameLst>
                                      </p:cBhvr>
                                      <p:tavLst>
                                        <p:tav tm="0">
                                          <p:val>
                                            <p:strVal val="#ppt_h"/>
                                          </p:val>
                                        </p:tav>
                                        <p:tav tm="100000">
                                          <p:val>
                                            <p:strVal val="#ppt_h"/>
                                          </p:val>
                                        </p:tav>
                                      </p:tavLst>
                                    </p:anim>
                                  </p:childTnLst>
                                </p:cTn>
                              </p:par>
                              <p:par>
                                <p:cTn id="40" presetID="22" presetClass="entr" presetSubtype="1" fill="hold" nodeType="withEffect">
                                  <p:stCondLst>
                                    <p:cond delay="250"/>
                                  </p:stCondLst>
                                  <p:childTnLst>
                                    <p:set>
                                      <p:cBhvr>
                                        <p:cTn id="41" dur="1" fill="hold">
                                          <p:stCondLst>
                                            <p:cond delay="0"/>
                                          </p:stCondLst>
                                        </p:cTn>
                                        <p:tgtEl>
                                          <p:spTgt spid="5"/>
                                        </p:tgtEl>
                                        <p:attrNameLst>
                                          <p:attrName>style.visibility</p:attrName>
                                        </p:attrNameLst>
                                      </p:cBhvr>
                                      <p:to>
                                        <p:strVal val="visible"/>
                                      </p:to>
                                    </p:set>
                                    <p:animEffect transition="in" filter="wipe(up)">
                                      <p:cBhvr>
                                        <p:cTn id="42" dur="1250"/>
                                        <p:tgtEl>
                                          <p:spTgt spid="5"/>
                                        </p:tgtEl>
                                      </p:cBhvr>
                                    </p:animEffect>
                                  </p:childTnLst>
                                </p:cTn>
                              </p:par>
                            </p:childTnLst>
                          </p:cTn>
                        </p:par>
                        <p:par>
                          <p:cTn id="43" fill="hold">
                            <p:stCondLst>
                              <p:cond delay="6000"/>
                            </p:stCondLst>
                            <p:childTnLst>
                              <p:par>
                                <p:cTn id="44" presetID="45" presetClass="entr" presetSubtype="0" fill="hold"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1500"/>
                                        <p:tgtEl>
                                          <p:spTgt spid="17"/>
                                        </p:tgtEl>
                                      </p:cBhvr>
                                    </p:animEffect>
                                    <p:anim calcmode="lin" valueType="num">
                                      <p:cBhvr>
                                        <p:cTn id="47" dur="1500" fill="hold"/>
                                        <p:tgtEl>
                                          <p:spTgt spid="17"/>
                                        </p:tgtEl>
                                        <p:attrNameLst>
                                          <p:attrName>ppt_w</p:attrName>
                                        </p:attrNameLst>
                                      </p:cBhvr>
                                      <p:tavLst>
                                        <p:tav tm="0" fmla="#ppt_w*sin(2.5*pi*$)">
                                          <p:val>
                                            <p:fltVal val="0"/>
                                          </p:val>
                                        </p:tav>
                                        <p:tav tm="100000">
                                          <p:val>
                                            <p:fltVal val="1"/>
                                          </p:val>
                                        </p:tav>
                                      </p:tavLst>
                                    </p:anim>
                                    <p:anim calcmode="lin" valueType="num">
                                      <p:cBhvr>
                                        <p:cTn id="48" dur="1500" fill="hold"/>
                                        <p:tgtEl>
                                          <p:spTgt spid="17"/>
                                        </p:tgtEl>
                                        <p:attrNameLst>
                                          <p:attrName>ppt_h</p:attrName>
                                        </p:attrNameLst>
                                      </p:cBhvr>
                                      <p:tavLst>
                                        <p:tav tm="0">
                                          <p:val>
                                            <p:strVal val="#ppt_h"/>
                                          </p:val>
                                        </p:tav>
                                        <p:tav tm="100000">
                                          <p:val>
                                            <p:strVal val="#ppt_h"/>
                                          </p:val>
                                        </p:tav>
                                      </p:tavLst>
                                    </p:anim>
                                  </p:childTnLst>
                                </p:cTn>
                              </p:par>
                              <p:par>
                                <p:cTn id="49" presetID="22" presetClass="entr" presetSubtype="1" fill="hold" nodeType="withEffect">
                                  <p:stCondLst>
                                    <p:cond delay="250"/>
                                  </p:stCondLst>
                                  <p:childTnLst>
                                    <p:set>
                                      <p:cBhvr>
                                        <p:cTn id="50" dur="1" fill="hold">
                                          <p:stCondLst>
                                            <p:cond delay="0"/>
                                          </p:stCondLst>
                                        </p:cTn>
                                        <p:tgtEl>
                                          <p:spTgt spid="6"/>
                                        </p:tgtEl>
                                        <p:attrNameLst>
                                          <p:attrName>style.visibility</p:attrName>
                                        </p:attrNameLst>
                                      </p:cBhvr>
                                      <p:to>
                                        <p:strVal val="visible"/>
                                      </p:to>
                                    </p:set>
                                    <p:animEffect transition="in" filter="wipe(up)">
                                      <p:cBhvr>
                                        <p:cTn id="51" dur="1250"/>
                                        <p:tgtEl>
                                          <p:spTgt spid="6"/>
                                        </p:tgtEl>
                                      </p:cBhvr>
                                    </p:animEffect>
                                  </p:childTnLst>
                                </p:cTn>
                              </p:par>
                            </p:childTnLst>
                          </p:cTn>
                        </p:par>
                        <p:par>
                          <p:cTn id="52" fill="hold">
                            <p:stCondLst>
                              <p:cond delay="7500"/>
                            </p:stCondLst>
                            <p:childTnLst>
                              <p:par>
                                <p:cTn id="53" presetID="45" presetClass="entr" presetSubtype="0" fill="hold"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1500"/>
                                        <p:tgtEl>
                                          <p:spTgt spid="11"/>
                                        </p:tgtEl>
                                      </p:cBhvr>
                                    </p:animEffect>
                                    <p:anim calcmode="lin" valueType="num">
                                      <p:cBhvr>
                                        <p:cTn id="56" dur="1500" fill="hold"/>
                                        <p:tgtEl>
                                          <p:spTgt spid="11"/>
                                        </p:tgtEl>
                                        <p:attrNameLst>
                                          <p:attrName>ppt_w</p:attrName>
                                        </p:attrNameLst>
                                      </p:cBhvr>
                                      <p:tavLst>
                                        <p:tav tm="0" fmla="#ppt_w*sin(2.5*pi*$)">
                                          <p:val>
                                            <p:fltVal val="0"/>
                                          </p:val>
                                        </p:tav>
                                        <p:tav tm="100000">
                                          <p:val>
                                            <p:fltVal val="1"/>
                                          </p:val>
                                        </p:tav>
                                      </p:tavLst>
                                    </p:anim>
                                    <p:anim calcmode="lin" valueType="num">
                                      <p:cBhvr>
                                        <p:cTn id="57" dur="1500" fill="hold"/>
                                        <p:tgtEl>
                                          <p:spTgt spid="11"/>
                                        </p:tgtEl>
                                        <p:attrNameLst>
                                          <p:attrName>ppt_h</p:attrName>
                                        </p:attrNameLst>
                                      </p:cBhvr>
                                      <p:tavLst>
                                        <p:tav tm="0">
                                          <p:val>
                                            <p:strVal val="#ppt_h"/>
                                          </p:val>
                                        </p:tav>
                                        <p:tav tm="100000">
                                          <p:val>
                                            <p:strVal val="#ppt_h"/>
                                          </p:val>
                                        </p:tav>
                                      </p:tavLst>
                                    </p:anim>
                                  </p:childTnLst>
                                </p:cTn>
                              </p:par>
                              <p:par>
                                <p:cTn id="58" presetID="22" presetClass="entr" presetSubtype="1" fill="hold" nodeType="withEffect">
                                  <p:stCondLst>
                                    <p:cond delay="250"/>
                                  </p:stCondLst>
                                  <p:childTnLst>
                                    <p:set>
                                      <p:cBhvr>
                                        <p:cTn id="59" dur="1" fill="hold">
                                          <p:stCondLst>
                                            <p:cond delay="0"/>
                                          </p:stCondLst>
                                        </p:cTn>
                                        <p:tgtEl>
                                          <p:spTgt spid="37"/>
                                        </p:tgtEl>
                                        <p:attrNameLst>
                                          <p:attrName>style.visibility</p:attrName>
                                        </p:attrNameLst>
                                      </p:cBhvr>
                                      <p:to>
                                        <p:strVal val="visible"/>
                                      </p:to>
                                    </p:set>
                                    <p:animEffect transition="in" filter="wipe(up)">
                                      <p:cBhvr>
                                        <p:cTn id="60" dur="1250"/>
                                        <p:tgtEl>
                                          <p:spTgt spid="37"/>
                                        </p:tgtEl>
                                      </p:cBhvr>
                                    </p:animEffect>
                                  </p:childTnLst>
                                </p:cTn>
                              </p:par>
                            </p:childTnLst>
                          </p:cTn>
                        </p:par>
                        <p:par>
                          <p:cTn id="61" fill="hold">
                            <p:stCondLst>
                              <p:cond delay="9000"/>
                            </p:stCondLst>
                            <p:childTnLst>
                              <p:par>
                                <p:cTn id="62" presetID="45" presetClass="entr" presetSubtype="0" fill="hold" nodeType="after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1500"/>
                                        <p:tgtEl>
                                          <p:spTgt spid="15"/>
                                        </p:tgtEl>
                                      </p:cBhvr>
                                    </p:animEffect>
                                    <p:anim calcmode="lin" valueType="num">
                                      <p:cBhvr>
                                        <p:cTn id="65" dur="1500" fill="hold"/>
                                        <p:tgtEl>
                                          <p:spTgt spid="15"/>
                                        </p:tgtEl>
                                        <p:attrNameLst>
                                          <p:attrName>ppt_w</p:attrName>
                                        </p:attrNameLst>
                                      </p:cBhvr>
                                      <p:tavLst>
                                        <p:tav tm="0" fmla="#ppt_w*sin(2.5*pi*$)">
                                          <p:val>
                                            <p:fltVal val="0"/>
                                          </p:val>
                                        </p:tav>
                                        <p:tav tm="100000">
                                          <p:val>
                                            <p:fltVal val="1"/>
                                          </p:val>
                                        </p:tav>
                                      </p:tavLst>
                                    </p:anim>
                                    <p:anim calcmode="lin" valueType="num">
                                      <p:cBhvr>
                                        <p:cTn id="66" dur="1500" fill="hold"/>
                                        <p:tgtEl>
                                          <p:spTgt spid="15"/>
                                        </p:tgtEl>
                                        <p:attrNameLst>
                                          <p:attrName>ppt_h</p:attrName>
                                        </p:attrNameLst>
                                      </p:cBhvr>
                                      <p:tavLst>
                                        <p:tav tm="0">
                                          <p:val>
                                            <p:strVal val="#ppt_h"/>
                                          </p:val>
                                        </p:tav>
                                        <p:tav tm="100000">
                                          <p:val>
                                            <p:strVal val="#ppt_h"/>
                                          </p:val>
                                        </p:tav>
                                      </p:tavLst>
                                    </p:anim>
                                  </p:childTnLst>
                                </p:cTn>
                              </p:par>
                              <p:par>
                                <p:cTn id="67" presetID="22" presetClass="entr" presetSubtype="1" fill="hold" nodeType="withEffect">
                                  <p:stCondLst>
                                    <p:cond delay="250"/>
                                  </p:stCondLst>
                                  <p:childTnLst>
                                    <p:set>
                                      <p:cBhvr>
                                        <p:cTn id="68" dur="1" fill="hold">
                                          <p:stCondLst>
                                            <p:cond delay="0"/>
                                          </p:stCondLst>
                                        </p:cTn>
                                        <p:tgtEl>
                                          <p:spTgt spid="36"/>
                                        </p:tgtEl>
                                        <p:attrNameLst>
                                          <p:attrName>style.visibility</p:attrName>
                                        </p:attrNameLst>
                                      </p:cBhvr>
                                      <p:to>
                                        <p:strVal val="visible"/>
                                      </p:to>
                                    </p:set>
                                    <p:animEffect transition="in" filter="wipe(up)">
                                      <p:cBhvr>
                                        <p:cTn id="69" dur="1250"/>
                                        <p:tgtEl>
                                          <p:spTgt spid="36"/>
                                        </p:tgtEl>
                                      </p:cBhvr>
                                    </p:animEffect>
                                  </p:childTnLst>
                                </p:cTn>
                              </p:par>
                            </p:childTnLst>
                          </p:cTn>
                        </p:par>
                        <p:par>
                          <p:cTn id="70" fill="hold">
                            <p:stCondLst>
                              <p:cond delay="10500"/>
                            </p:stCondLst>
                            <p:childTnLst>
                              <p:par>
                                <p:cTn id="71" presetID="45" presetClass="entr" presetSubtype="0" fill="hold" nodeType="afterEffect">
                                  <p:stCondLst>
                                    <p:cond delay="0"/>
                                  </p:stCondLst>
                                  <p:childTnLst>
                                    <p:set>
                                      <p:cBhvr>
                                        <p:cTn id="72" dur="1" fill="hold">
                                          <p:stCondLst>
                                            <p:cond delay="0"/>
                                          </p:stCondLst>
                                        </p:cTn>
                                        <p:tgtEl>
                                          <p:spTgt spid="13"/>
                                        </p:tgtEl>
                                        <p:attrNameLst>
                                          <p:attrName>style.visibility</p:attrName>
                                        </p:attrNameLst>
                                      </p:cBhvr>
                                      <p:to>
                                        <p:strVal val="visible"/>
                                      </p:to>
                                    </p:set>
                                    <p:animEffect transition="in" filter="fade">
                                      <p:cBhvr>
                                        <p:cTn id="73" dur="1500"/>
                                        <p:tgtEl>
                                          <p:spTgt spid="13"/>
                                        </p:tgtEl>
                                      </p:cBhvr>
                                    </p:animEffect>
                                    <p:anim calcmode="lin" valueType="num">
                                      <p:cBhvr>
                                        <p:cTn id="74" dur="1500" fill="hold"/>
                                        <p:tgtEl>
                                          <p:spTgt spid="13"/>
                                        </p:tgtEl>
                                        <p:attrNameLst>
                                          <p:attrName>ppt_w</p:attrName>
                                        </p:attrNameLst>
                                      </p:cBhvr>
                                      <p:tavLst>
                                        <p:tav tm="0" fmla="#ppt_w*sin(2.5*pi*$)">
                                          <p:val>
                                            <p:fltVal val="0"/>
                                          </p:val>
                                        </p:tav>
                                        <p:tav tm="100000">
                                          <p:val>
                                            <p:fltVal val="1"/>
                                          </p:val>
                                        </p:tav>
                                      </p:tavLst>
                                    </p:anim>
                                    <p:anim calcmode="lin" valueType="num">
                                      <p:cBhvr>
                                        <p:cTn id="75" dur="1500" fill="hold"/>
                                        <p:tgtEl>
                                          <p:spTgt spid="13"/>
                                        </p:tgtEl>
                                        <p:attrNameLst>
                                          <p:attrName>ppt_h</p:attrName>
                                        </p:attrNameLst>
                                      </p:cBhvr>
                                      <p:tavLst>
                                        <p:tav tm="0">
                                          <p:val>
                                            <p:strVal val="#ppt_h"/>
                                          </p:val>
                                        </p:tav>
                                        <p:tav tm="100000">
                                          <p:val>
                                            <p:strVal val="#ppt_h"/>
                                          </p:val>
                                        </p:tav>
                                      </p:tavLst>
                                    </p:anim>
                                  </p:childTnLst>
                                </p:cTn>
                              </p:par>
                              <p:par>
                                <p:cTn id="76" presetID="22" presetClass="entr" presetSubtype="1" fill="hold" nodeType="withEffect">
                                  <p:stCondLst>
                                    <p:cond delay="250"/>
                                  </p:stCondLst>
                                  <p:childTnLst>
                                    <p:set>
                                      <p:cBhvr>
                                        <p:cTn id="77" dur="1" fill="hold">
                                          <p:stCondLst>
                                            <p:cond delay="0"/>
                                          </p:stCondLst>
                                        </p:cTn>
                                        <p:tgtEl>
                                          <p:spTgt spid="19"/>
                                        </p:tgtEl>
                                        <p:attrNameLst>
                                          <p:attrName>style.visibility</p:attrName>
                                        </p:attrNameLst>
                                      </p:cBhvr>
                                      <p:to>
                                        <p:strVal val="visible"/>
                                      </p:to>
                                    </p:set>
                                    <p:animEffect transition="in" filter="wipe(up)">
                                      <p:cBhvr>
                                        <p:cTn id="78" dur="1250"/>
                                        <p:tgtEl>
                                          <p:spTgt spid="19"/>
                                        </p:tgtEl>
                                      </p:cBhvr>
                                    </p:animEffect>
                                  </p:childTnLst>
                                </p:cTn>
                              </p:par>
                            </p:childTnLst>
                          </p:cTn>
                        </p:par>
                        <p:par>
                          <p:cTn id="79" fill="hold">
                            <p:stCondLst>
                              <p:cond delay="12000"/>
                            </p:stCondLst>
                            <p:childTnLst>
                              <p:par>
                                <p:cTn id="80" presetID="45" presetClass="entr" presetSubtype="0" fill="hold" nodeType="afterEffect">
                                  <p:stCondLst>
                                    <p:cond delay="0"/>
                                  </p:stCondLst>
                                  <p:childTnLst>
                                    <p:set>
                                      <p:cBhvr>
                                        <p:cTn id="81" dur="1" fill="hold">
                                          <p:stCondLst>
                                            <p:cond delay="0"/>
                                          </p:stCondLst>
                                        </p:cTn>
                                        <p:tgtEl>
                                          <p:spTgt spid="16"/>
                                        </p:tgtEl>
                                        <p:attrNameLst>
                                          <p:attrName>style.visibility</p:attrName>
                                        </p:attrNameLst>
                                      </p:cBhvr>
                                      <p:to>
                                        <p:strVal val="visible"/>
                                      </p:to>
                                    </p:set>
                                    <p:animEffect transition="in" filter="fade">
                                      <p:cBhvr>
                                        <p:cTn id="82" dur="1500"/>
                                        <p:tgtEl>
                                          <p:spTgt spid="16"/>
                                        </p:tgtEl>
                                      </p:cBhvr>
                                    </p:animEffect>
                                    <p:anim calcmode="lin" valueType="num">
                                      <p:cBhvr>
                                        <p:cTn id="83" dur="1500" fill="hold"/>
                                        <p:tgtEl>
                                          <p:spTgt spid="16"/>
                                        </p:tgtEl>
                                        <p:attrNameLst>
                                          <p:attrName>ppt_w</p:attrName>
                                        </p:attrNameLst>
                                      </p:cBhvr>
                                      <p:tavLst>
                                        <p:tav tm="0" fmla="#ppt_w*sin(2.5*pi*$)">
                                          <p:val>
                                            <p:fltVal val="0"/>
                                          </p:val>
                                        </p:tav>
                                        <p:tav tm="100000">
                                          <p:val>
                                            <p:fltVal val="1"/>
                                          </p:val>
                                        </p:tav>
                                      </p:tavLst>
                                    </p:anim>
                                    <p:anim calcmode="lin" valueType="num">
                                      <p:cBhvr>
                                        <p:cTn id="84" dur="1500" fill="hold"/>
                                        <p:tgtEl>
                                          <p:spTgt spid="16"/>
                                        </p:tgtEl>
                                        <p:attrNameLst>
                                          <p:attrName>ppt_h</p:attrName>
                                        </p:attrNameLst>
                                      </p:cBhvr>
                                      <p:tavLst>
                                        <p:tav tm="0">
                                          <p:val>
                                            <p:strVal val="#ppt_h"/>
                                          </p:val>
                                        </p:tav>
                                        <p:tav tm="100000">
                                          <p:val>
                                            <p:strVal val="#ppt_h"/>
                                          </p:val>
                                        </p:tav>
                                      </p:tavLst>
                                    </p:anim>
                                  </p:childTnLst>
                                </p:cTn>
                              </p:par>
                              <p:par>
                                <p:cTn id="85" presetID="22" presetClass="entr" presetSubtype="1" fill="hold" nodeType="withEffect">
                                  <p:stCondLst>
                                    <p:cond delay="250"/>
                                  </p:stCondLst>
                                  <p:childTnLst>
                                    <p:set>
                                      <p:cBhvr>
                                        <p:cTn id="86" dur="1" fill="hold">
                                          <p:stCondLst>
                                            <p:cond delay="0"/>
                                          </p:stCondLst>
                                        </p:cTn>
                                        <p:tgtEl>
                                          <p:spTgt spid="8"/>
                                        </p:tgtEl>
                                        <p:attrNameLst>
                                          <p:attrName>style.visibility</p:attrName>
                                        </p:attrNameLst>
                                      </p:cBhvr>
                                      <p:to>
                                        <p:strVal val="visible"/>
                                      </p:to>
                                    </p:set>
                                    <p:animEffect transition="in" filter="wipe(up)">
                                      <p:cBhvr>
                                        <p:cTn id="87" dur="1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内容占位符 4"/>
          <p:cNvPicPr>
            <a:picLocks noGrp="1" noChangeAspect="1"/>
          </p:cNvPicPr>
          <p:nvPr>
            <p:ph idx="1"/>
          </p:nvPr>
        </p:nvPicPr>
        <p:blipFill rotWithShape="1">
          <a:blip r:embed="rId2">
            <a:duotone>
              <a:schemeClr val="accent3">
                <a:shade val="45000"/>
                <a:satMod val="135000"/>
              </a:schemeClr>
              <a:prstClr val="white"/>
            </a:duotone>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l="72723"/>
          <a:stretch/>
        </p:blipFill>
        <p:spPr>
          <a:xfrm>
            <a:off x="-56510" y="0"/>
            <a:ext cx="3553853" cy="6857998"/>
          </a:xfrm>
        </p:spPr>
      </p:pic>
      <p:grpSp>
        <p:nvGrpSpPr>
          <p:cNvPr id="2" name="组合 1"/>
          <p:cNvGrpSpPr/>
          <p:nvPr/>
        </p:nvGrpSpPr>
        <p:grpSpPr>
          <a:xfrm>
            <a:off x="330200" y="257175"/>
            <a:ext cx="11468100" cy="542925"/>
            <a:chOff x="330200" y="257175"/>
            <a:chExt cx="11468100" cy="542925"/>
          </a:xfrm>
        </p:grpSpPr>
        <p:sp>
          <p:nvSpPr>
            <p:cNvPr id="6" name="矩形 5"/>
            <p:cNvSpPr/>
            <p:nvPr/>
          </p:nvSpPr>
          <p:spPr>
            <a:xfrm>
              <a:off x="330200" y="257175"/>
              <a:ext cx="542925" cy="542925"/>
            </a:xfrm>
            <a:prstGeom prst="rect">
              <a:avLst/>
            </a:prstGeom>
            <a:solidFill>
              <a:srgbClr val="42E8CE"/>
            </a:solidFill>
            <a:ln>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Logo</a:t>
              </a:r>
            </a:p>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here</a:t>
              </a:r>
              <a:endParaRPr lang="zh-CN" altLang="en-US" sz="1200" dirty="0">
                <a:solidFill>
                  <a:schemeClr val="bg2">
                    <a:lumMod val="25000"/>
                  </a:schemeClr>
                </a:solidFill>
                <a:latin typeface="Bauhaus 93" panose="04030905020B02020C02" pitchFamily="82" charset="0"/>
                <a:ea typeface="微软雅黑" panose="020B0503020204020204" pitchFamily="34" charset="-122"/>
              </a:endParaRPr>
            </a:p>
          </p:txBody>
        </p:sp>
        <p:grpSp>
          <p:nvGrpSpPr>
            <p:cNvPr id="7" name="组合 6"/>
            <p:cNvGrpSpPr/>
            <p:nvPr/>
          </p:nvGrpSpPr>
          <p:grpSpPr>
            <a:xfrm>
              <a:off x="11493500" y="257175"/>
              <a:ext cx="304800" cy="203200"/>
              <a:chOff x="11379200" y="257175"/>
              <a:chExt cx="304800" cy="203200"/>
            </a:xfrm>
          </p:grpSpPr>
          <p:cxnSp>
            <p:nvCxnSpPr>
              <p:cNvPr id="8" name="直接连接符 7"/>
              <p:cNvCxnSpPr/>
              <p:nvPr/>
            </p:nvCxnSpPr>
            <p:spPr>
              <a:xfrm>
                <a:off x="11379200" y="2571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1379200" y="3587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1379200" y="4603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grpSp>
      </p:grpSp>
      <p:grpSp>
        <p:nvGrpSpPr>
          <p:cNvPr id="4" name="组合 3"/>
          <p:cNvGrpSpPr/>
          <p:nvPr/>
        </p:nvGrpSpPr>
        <p:grpSpPr>
          <a:xfrm>
            <a:off x="671730" y="1416014"/>
            <a:ext cx="2461995" cy="276999"/>
            <a:chOff x="671730" y="1416014"/>
            <a:chExt cx="2461995" cy="276999"/>
          </a:xfrm>
        </p:grpSpPr>
        <p:sp>
          <p:nvSpPr>
            <p:cNvPr id="11" name="矩形 10"/>
            <p:cNvSpPr/>
            <p:nvPr/>
          </p:nvSpPr>
          <p:spPr>
            <a:xfrm>
              <a:off x="671730" y="1451054"/>
              <a:ext cx="201395" cy="201304"/>
            </a:xfrm>
            <a:prstGeom prst="rect">
              <a:avLst/>
            </a:prstGeom>
            <a:noFill/>
            <a:ln w="28575">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8" name="文本框 17"/>
            <p:cNvSpPr txBox="1"/>
            <p:nvPr/>
          </p:nvSpPr>
          <p:spPr>
            <a:xfrm>
              <a:off x="873125" y="1416014"/>
              <a:ext cx="2260600" cy="276999"/>
            </a:xfrm>
            <a:prstGeom prst="rect">
              <a:avLst/>
            </a:prstGeom>
            <a:noFill/>
          </p:spPr>
          <p:txBody>
            <a:bodyPr wrap="square" rtlCol="0">
              <a:spAutoFit/>
            </a:bodyPr>
            <a:lstStyle/>
            <a:p>
              <a:r>
                <a:rPr lang="zh-CN" altLang="en-US" sz="1200" b="1" dirty="0">
                  <a:solidFill>
                    <a:schemeClr val="bg2"/>
                  </a:solidFill>
                  <a:latin typeface="微软雅黑" panose="020B0503020204020204" pitchFamily="34" charset="-122"/>
                  <a:ea typeface="微软雅黑" panose="020B0503020204020204" pitchFamily="34" charset="-122"/>
                </a:rPr>
                <a:t>单击此处添加文字</a:t>
              </a:r>
            </a:p>
          </p:txBody>
        </p:sp>
      </p:grpSp>
      <p:grpSp>
        <p:nvGrpSpPr>
          <p:cNvPr id="15" name="组合 14"/>
          <p:cNvGrpSpPr/>
          <p:nvPr/>
        </p:nvGrpSpPr>
        <p:grpSpPr>
          <a:xfrm>
            <a:off x="671730" y="2233585"/>
            <a:ext cx="2461995" cy="276999"/>
            <a:chOff x="671730" y="2233585"/>
            <a:chExt cx="2461995" cy="276999"/>
          </a:xfrm>
        </p:grpSpPr>
        <p:sp>
          <p:nvSpPr>
            <p:cNvPr id="12" name="矩形 11"/>
            <p:cNvSpPr/>
            <p:nvPr/>
          </p:nvSpPr>
          <p:spPr>
            <a:xfrm>
              <a:off x="671730" y="2271433"/>
              <a:ext cx="201395" cy="201304"/>
            </a:xfrm>
            <a:prstGeom prst="rect">
              <a:avLst/>
            </a:prstGeom>
            <a:noFill/>
            <a:ln w="28575">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9" name="文本框 18"/>
            <p:cNvSpPr txBox="1"/>
            <p:nvPr/>
          </p:nvSpPr>
          <p:spPr>
            <a:xfrm>
              <a:off x="873125" y="2233585"/>
              <a:ext cx="2260600" cy="276999"/>
            </a:xfrm>
            <a:prstGeom prst="rect">
              <a:avLst/>
            </a:prstGeom>
            <a:noFill/>
          </p:spPr>
          <p:txBody>
            <a:bodyPr wrap="square" rtlCol="0">
              <a:spAutoFit/>
            </a:bodyPr>
            <a:lstStyle/>
            <a:p>
              <a:r>
                <a:rPr lang="zh-CN" altLang="en-US" sz="1200" b="1" dirty="0">
                  <a:solidFill>
                    <a:schemeClr val="bg2"/>
                  </a:solidFill>
                  <a:latin typeface="微软雅黑" panose="020B0503020204020204" pitchFamily="34" charset="-122"/>
                  <a:ea typeface="微软雅黑" panose="020B0503020204020204" pitchFamily="34" charset="-122"/>
                </a:rPr>
                <a:t>单击此处添加文字</a:t>
              </a:r>
            </a:p>
          </p:txBody>
        </p:sp>
      </p:grpSp>
      <p:grpSp>
        <p:nvGrpSpPr>
          <p:cNvPr id="16" name="组合 15"/>
          <p:cNvGrpSpPr/>
          <p:nvPr/>
        </p:nvGrpSpPr>
        <p:grpSpPr>
          <a:xfrm>
            <a:off x="671730" y="3053964"/>
            <a:ext cx="2461995" cy="276999"/>
            <a:chOff x="671730" y="3053964"/>
            <a:chExt cx="2461995" cy="276999"/>
          </a:xfrm>
        </p:grpSpPr>
        <p:sp>
          <p:nvSpPr>
            <p:cNvPr id="13" name="矩形 12"/>
            <p:cNvSpPr/>
            <p:nvPr/>
          </p:nvSpPr>
          <p:spPr>
            <a:xfrm>
              <a:off x="671730" y="3091812"/>
              <a:ext cx="201395" cy="201304"/>
            </a:xfrm>
            <a:prstGeom prst="rect">
              <a:avLst/>
            </a:prstGeom>
            <a:noFill/>
            <a:ln w="28575">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0" name="文本框 19"/>
            <p:cNvSpPr txBox="1"/>
            <p:nvPr/>
          </p:nvSpPr>
          <p:spPr>
            <a:xfrm>
              <a:off x="873125" y="3053964"/>
              <a:ext cx="2260600" cy="276999"/>
            </a:xfrm>
            <a:prstGeom prst="rect">
              <a:avLst/>
            </a:prstGeom>
            <a:noFill/>
          </p:spPr>
          <p:txBody>
            <a:bodyPr wrap="square" rtlCol="0">
              <a:spAutoFit/>
            </a:bodyPr>
            <a:lstStyle/>
            <a:p>
              <a:r>
                <a:rPr lang="zh-CN" altLang="en-US" sz="1200" b="1" dirty="0">
                  <a:solidFill>
                    <a:schemeClr val="bg2"/>
                  </a:solidFill>
                  <a:latin typeface="微软雅黑" panose="020B0503020204020204" pitchFamily="34" charset="-122"/>
                  <a:ea typeface="微软雅黑" panose="020B0503020204020204" pitchFamily="34" charset="-122"/>
                </a:rPr>
                <a:t>单击此处添加文字</a:t>
              </a:r>
            </a:p>
          </p:txBody>
        </p:sp>
      </p:grpSp>
      <p:grpSp>
        <p:nvGrpSpPr>
          <p:cNvPr id="26" name="组合 25"/>
          <p:cNvGrpSpPr/>
          <p:nvPr/>
        </p:nvGrpSpPr>
        <p:grpSpPr>
          <a:xfrm>
            <a:off x="671730" y="3874343"/>
            <a:ext cx="2461995" cy="276999"/>
            <a:chOff x="671730" y="3874343"/>
            <a:chExt cx="2461995" cy="276999"/>
          </a:xfrm>
        </p:grpSpPr>
        <p:sp>
          <p:nvSpPr>
            <p:cNvPr id="14" name="矩形 13"/>
            <p:cNvSpPr/>
            <p:nvPr/>
          </p:nvSpPr>
          <p:spPr>
            <a:xfrm>
              <a:off x="671730" y="3912191"/>
              <a:ext cx="201395" cy="201304"/>
            </a:xfrm>
            <a:prstGeom prst="rect">
              <a:avLst/>
            </a:prstGeom>
            <a:noFill/>
            <a:ln w="28575">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1" name="文本框 20"/>
            <p:cNvSpPr txBox="1"/>
            <p:nvPr/>
          </p:nvSpPr>
          <p:spPr>
            <a:xfrm>
              <a:off x="873125" y="3874343"/>
              <a:ext cx="2260600" cy="276999"/>
            </a:xfrm>
            <a:prstGeom prst="rect">
              <a:avLst/>
            </a:prstGeom>
            <a:noFill/>
          </p:spPr>
          <p:txBody>
            <a:bodyPr wrap="square" rtlCol="0">
              <a:spAutoFit/>
            </a:bodyPr>
            <a:lstStyle/>
            <a:p>
              <a:r>
                <a:rPr lang="zh-CN" altLang="en-US" sz="1200" b="1" dirty="0">
                  <a:solidFill>
                    <a:schemeClr val="bg2"/>
                  </a:solidFill>
                  <a:latin typeface="微软雅黑" panose="020B0503020204020204" pitchFamily="34" charset="-122"/>
                  <a:ea typeface="微软雅黑" panose="020B0503020204020204" pitchFamily="34" charset="-122"/>
                </a:rPr>
                <a:t>单击此处添加文字</a:t>
              </a:r>
            </a:p>
          </p:txBody>
        </p:sp>
      </p:grpSp>
      <p:grpSp>
        <p:nvGrpSpPr>
          <p:cNvPr id="28" name="组合 27"/>
          <p:cNvGrpSpPr/>
          <p:nvPr/>
        </p:nvGrpSpPr>
        <p:grpSpPr>
          <a:xfrm>
            <a:off x="671730" y="4694722"/>
            <a:ext cx="2461995" cy="276999"/>
            <a:chOff x="671730" y="4694722"/>
            <a:chExt cx="2461995" cy="276999"/>
          </a:xfrm>
        </p:grpSpPr>
        <p:sp>
          <p:nvSpPr>
            <p:cNvPr id="17" name="矩形 16"/>
            <p:cNvSpPr/>
            <p:nvPr/>
          </p:nvSpPr>
          <p:spPr>
            <a:xfrm>
              <a:off x="671730" y="4732570"/>
              <a:ext cx="201395" cy="201304"/>
            </a:xfrm>
            <a:prstGeom prst="rect">
              <a:avLst/>
            </a:prstGeom>
            <a:noFill/>
            <a:ln w="28575">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2" name="文本框 21"/>
            <p:cNvSpPr txBox="1"/>
            <p:nvPr/>
          </p:nvSpPr>
          <p:spPr>
            <a:xfrm>
              <a:off x="873125" y="4694722"/>
              <a:ext cx="2260600" cy="276999"/>
            </a:xfrm>
            <a:prstGeom prst="rect">
              <a:avLst/>
            </a:prstGeom>
            <a:noFill/>
          </p:spPr>
          <p:txBody>
            <a:bodyPr wrap="square" rtlCol="0">
              <a:spAutoFit/>
            </a:bodyPr>
            <a:lstStyle/>
            <a:p>
              <a:r>
                <a:rPr lang="zh-CN" altLang="en-US" sz="1200" b="1" dirty="0">
                  <a:solidFill>
                    <a:schemeClr val="bg2"/>
                  </a:solidFill>
                  <a:latin typeface="微软雅黑" panose="020B0503020204020204" pitchFamily="34" charset="-122"/>
                  <a:ea typeface="微软雅黑" panose="020B0503020204020204" pitchFamily="34" charset="-122"/>
                </a:rPr>
                <a:t>单击此处添加文字</a:t>
              </a:r>
            </a:p>
          </p:txBody>
        </p:sp>
      </p:grpSp>
      <p:sp>
        <p:nvSpPr>
          <p:cNvPr id="23" name="文本框 22"/>
          <p:cNvSpPr txBox="1"/>
          <p:nvPr/>
        </p:nvSpPr>
        <p:spPr>
          <a:xfrm>
            <a:off x="601662" y="1250474"/>
            <a:ext cx="407006" cy="461665"/>
          </a:xfrm>
          <a:prstGeom prst="rect">
            <a:avLst/>
          </a:prstGeom>
          <a:noFill/>
        </p:spPr>
        <p:txBody>
          <a:bodyPr wrap="square" rtlCol="0">
            <a:spAutoFit/>
          </a:bodyPr>
          <a:lstStyle/>
          <a:p>
            <a:r>
              <a:rPr lang="zh-CN" altLang="en-US" sz="2400" b="1" dirty="0">
                <a:solidFill>
                  <a:srgbClr val="42E8CE"/>
                </a:solidFill>
                <a:latin typeface="Shunpu" panose="02000609000000000000" pitchFamily="49" charset="-128"/>
                <a:ea typeface="Shunpu" panose="02000609000000000000" pitchFamily="49" charset="-128"/>
              </a:rPr>
              <a:t>√</a:t>
            </a:r>
          </a:p>
        </p:txBody>
      </p:sp>
      <p:grpSp>
        <p:nvGrpSpPr>
          <p:cNvPr id="29" name="组合 28"/>
          <p:cNvGrpSpPr/>
          <p:nvPr/>
        </p:nvGrpSpPr>
        <p:grpSpPr>
          <a:xfrm>
            <a:off x="4370469" y="942697"/>
            <a:ext cx="6729331" cy="1290888"/>
            <a:chOff x="4370469" y="942697"/>
            <a:chExt cx="6729331" cy="1290888"/>
          </a:xfrm>
        </p:grpSpPr>
        <p:sp>
          <p:nvSpPr>
            <p:cNvPr id="24" name="文本框 23"/>
            <p:cNvSpPr txBox="1"/>
            <p:nvPr/>
          </p:nvSpPr>
          <p:spPr>
            <a:xfrm>
              <a:off x="9135994" y="942697"/>
              <a:ext cx="1963806" cy="307777"/>
            </a:xfrm>
            <a:prstGeom prst="rect">
              <a:avLst/>
            </a:prstGeom>
            <a:noFill/>
          </p:spPr>
          <p:txBody>
            <a:bodyPr wrap="square" rtlCol="0">
              <a:spAutoFit/>
            </a:bodyPr>
            <a:lstStyle/>
            <a:p>
              <a:pPr algn="r"/>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25" name="文本框 24"/>
            <p:cNvSpPr txBox="1"/>
            <p:nvPr/>
          </p:nvSpPr>
          <p:spPr>
            <a:xfrm>
              <a:off x="4370469" y="1414130"/>
              <a:ext cx="6729331" cy="819455"/>
            </a:xfrm>
            <a:prstGeom prst="rect">
              <a:avLst/>
            </a:prstGeom>
            <a:noFill/>
          </p:spPr>
          <p:txBody>
            <a:bodyPr wrap="square" rtlCol="0">
              <a:spAutoFit/>
            </a:bodyPr>
            <a:lstStyle/>
            <a:p>
              <a:pPr algn="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在这里加入描述的内容，在这里加入描述的内容，在这里加入描述的内容在这里加入描述的内容，在这里加入描述的内容，在这里加入描述的内容，在这里加入描述的内容</a:t>
              </a:r>
            </a:p>
          </p:txBody>
        </p:sp>
      </p:grpSp>
      <p:graphicFrame>
        <p:nvGraphicFramePr>
          <p:cNvPr id="27" name="图表 26"/>
          <p:cNvGraphicFramePr/>
          <p:nvPr>
            <p:extLst>
              <p:ext uri="{D42A27DB-BD31-4B8C-83A1-F6EECF244321}">
                <p14:modId xmlns:p14="http://schemas.microsoft.com/office/powerpoint/2010/main" val="3139453531"/>
              </p:ext>
            </p:extLst>
          </p:nvPr>
        </p:nvGraphicFramePr>
        <p:xfrm>
          <a:off x="4325118" y="2728487"/>
          <a:ext cx="6820031" cy="3492177"/>
        </p:xfrm>
        <a:graphic>
          <a:graphicData uri="http://schemas.openxmlformats.org/drawingml/2006/chart">
            <c:chart xmlns:c="http://schemas.openxmlformats.org/drawingml/2006/chart" xmlns:r="http://schemas.openxmlformats.org/officeDocument/2006/relationships" r:id="rId3"/>
          </a:graphicData>
        </a:graphic>
      </p:graphicFrame>
      <p:sp>
        <p:nvSpPr>
          <p:cNvPr id="30" name="文本框 29"/>
          <p:cNvSpPr txBox="1"/>
          <p:nvPr/>
        </p:nvSpPr>
        <p:spPr>
          <a:xfrm>
            <a:off x="601662" y="2070606"/>
            <a:ext cx="407006" cy="461665"/>
          </a:xfrm>
          <a:prstGeom prst="rect">
            <a:avLst/>
          </a:prstGeom>
          <a:noFill/>
        </p:spPr>
        <p:txBody>
          <a:bodyPr wrap="square" rtlCol="0">
            <a:spAutoFit/>
          </a:bodyPr>
          <a:lstStyle/>
          <a:p>
            <a:r>
              <a:rPr lang="zh-CN" altLang="en-US" sz="2400" b="1" dirty="0">
                <a:solidFill>
                  <a:srgbClr val="42E8CE"/>
                </a:solidFill>
                <a:latin typeface="Shunpu" panose="02000609000000000000" pitchFamily="49" charset="-128"/>
                <a:ea typeface="Shunpu" panose="02000609000000000000" pitchFamily="49" charset="-128"/>
              </a:rPr>
              <a:t>√</a:t>
            </a:r>
          </a:p>
        </p:txBody>
      </p:sp>
      <p:grpSp>
        <p:nvGrpSpPr>
          <p:cNvPr id="31" name="组合 30"/>
          <p:cNvGrpSpPr/>
          <p:nvPr/>
        </p:nvGrpSpPr>
        <p:grpSpPr>
          <a:xfrm>
            <a:off x="4370469" y="942697"/>
            <a:ext cx="6729331" cy="1290888"/>
            <a:chOff x="4370469" y="942697"/>
            <a:chExt cx="6729331" cy="1290888"/>
          </a:xfrm>
        </p:grpSpPr>
        <p:sp>
          <p:nvSpPr>
            <p:cNvPr id="32" name="文本框 31"/>
            <p:cNvSpPr txBox="1"/>
            <p:nvPr/>
          </p:nvSpPr>
          <p:spPr>
            <a:xfrm>
              <a:off x="9135994" y="942697"/>
              <a:ext cx="1963806" cy="307777"/>
            </a:xfrm>
            <a:prstGeom prst="rect">
              <a:avLst/>
            </a:prstGeom>
            <a:noFill/>
          </p:spPr>
          <p:txBody>
            <a:bodyPr wrap="square" rtlCol="0">
              <a:spAutoFit/>
            </a:bodyPr>
            <a:lstStyle/>
            <a:p>
              <a:pPr algn="r"/>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33" name="文本框 32"/>
            <p:cNvSpPr txBox="1"/>
            <p:nvPr/>
          </p:nvSpPr>
          <p:spPr>
            <a:xfrm>
              <a:off x="4370469" y="1414130"/>
              <a:ext cx="6729331" cy="819455"/>
            </a:xfrm>
            <a:prstGeom prst="rect">
              <a:avLst/>
            </a:prstGeom>
            <a:noFill/>
          </p:spPr>
          <p:txBody>
            <a:bodyPr wrap="square" rtlCol="0">
              <a:spAutoFit/>
            </a:bodyPr>
            <a:lstStyle/>
            <a:p>
              <a:pPr algn="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在这里加入描述的内容，在这里加入描述的内容，在这里加入描述的内容在这里加入描述的内容，在这里加入描述的内容，在这里加入描述的内容，在这里加入描述的内容</a:t>
              </a:r>
            </a:p>
          </p:txBody>
        </p:sp>
      </p:grpSp>
      <p:grpSp>
        <p:nvGrpSpPr>
          <p:cNvPr id="34" name="组合 33"/>
          <p:cNvGrpSpPr/>
          <p:nvPr/>
        </p:nvGrpSpPr>
        <p:grpSpPr>
          <a:xfrm>
            <a:off x="4329500" y="4931048"/>
            <a:ext cx="2003497" cy="1571931"/>
            <a:chOff x="548532" y="3485942"/>
            <a:chExt cx="2878983" cy="2258833"/>
          </a:xfrm>
        </p:grpSpPr>
        <p:sp>
          <p:nvSpPr>
            <p:cNvPr id="35" name="文本框 34"/>
            <p:cNvSpPr txBox="1"/>
            <p:nvPr/>
          </p:nvSpPr>
          <p:spPr>
            <a:xfrm>
              <a:off x="548532" y="3485942"/>
              <a:ext cx="2878983" cy="486495"/>
            </a:xfrm>
            <a:prstGeom prst="rect">
              <a:avLst/>
            </a:prstGeom>
            <a:noFill/>
          </p:spPr>
          <p:txBody>
            <a:bodyPr wrap="none" rtlCol="0">
              <a:spAutoFit/>
            </a:bodyPr>
            <a:lstStyle/>
            <a:p>
              <a:pPr algn="ctr"/>
              <a:r>
                <a:rPr lang="en-US" altLang="zh-CN" sz="1600" b="1" dirty="0">
                  <a:solidFill>
                    <a:schemeClr val="bg1">
                      <a:lumMod val="50000"/>
                    </a:schemeClr>
                  </a:solidFill>
                  <a:latin typeface="微软雅黑" panose="020B0503020204020204" pitchFamily="34" charset="-122"/>
                  <a:ea typeface="微软雅黑" panose="020B0503020204020204" pitchFamily="34" charset="-122"/>
                  <a:cs typeface="Microsoft JhengHei UI Light" panose="020B0304030504040204" pitchFamily="34" charset="-122"/>
                </a:rPr>
                <a:t>YOUR TITLE HERE</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cs typeface="Microsoft JhengHei UI Light" panose="020B0304030504040204" pitchFamily="34" charset="-122"/>
              </a:endParaRPr>
            </a:p>
          </p:txBody>
        </p:sp>
        <p:sp>
          <p:nvSpPr>
            <p:cNvPr id="36" name="文本框 35"/>
            <p:cNvSpPr txBox="1"/>
            <p:nvPr/>
          </p:nvSpPr>
          <p:spPr>
            <a:xfrm>
              <a:off x="574067" y="3870662"/>
              <a:ext cx="2853448" cy="1874113"/>
            </a:xfrm>
            <a:prstGeom prst="rect">
              <a:avLst/>
            </a:prstGeom>
            <a:noFill/>
          </p:spPr>
          <p:txBody>
            <a:bodyPr wrap="square" rtlCol="0">
              <a:spAutoFit/>
            </a:bodyPr>
            <a:lstStyle/>
            <a:p>
              <a:pPr algn="ctr">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p>
            <a:p>
              <a:pPr algn="ctr">
                <a:lnSpc>
                  <a:spcPct val="150000"/>
                </a:lnSpc>
              </a:pP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4199155" y="2736505"/>
            <a:ext cx="2264186" cy="1949346"/>
            <a:chOff x="370736" y="503872"/>
            <a:chExt cx="3253588" cy="2801170"/>
          </a:xfrm>
        </p:grpSpPr>
        <p:graphicFrame>
          <p:nvGraphicFramePr>
            <p:cNvPr id="38" name="图表 37"/>
            <p:cNvGraphicFramePr/>
            <p:nvPr>
              <p:extLst>
                <p:ext uri="{D42A27DB-BD31-4B8C-83A1-F6EECF244321}">
                  <p14:modId xmlns:p14="http://schemas.microsoft.com/office/powerpoint/2010/main" val="26923980"/>
                </p:ext>
              </p:extLst>
            </p:nvPr>
          </p:nvGraphicFramePr>
          <p:xfrm>
            <a:off x="370736" y="503872"/>
            <a:ext cx="3253588" cy="2801170"/>
          </p:xfrm>
          <a:graphic>
            <a:graphicData uri="http://schemas.openxmlformats.org/drawingml/2006/chart">
              <c:chart xmlns:c="http://schemas.openxmlformats.org/drawingml/2006/chart" xmlns:r="http://schemas.openxmlformats.org/officeDocument/2006/relationships" r:id="rId4"/>
            </a:graphicData>
          </a:graphic>
        </p:graphicFrame>
        <p:sp>
          <p:nvSpPr>
            <p:cNvPr id="39" name="文本框 38"/>
            <p:cNvSpPr txBox="1"/>
            <p:nvPr/>
          </p:nvSpPr>
          <p:spPr>
            <a:xfrm>
              <a:off x="1240916" y="1479949"/>
              <a:ext cx="1541491" cy="840310"/>
            </a:xfrm>
            <a:prstGeom prst="rect">
              <a:avLst/>
            </a:prstGeom>
            <a:noFill/>
          </p:spPr>
          <p:txBody>
            <a:bodyPr wrap="none" rtlCol="0">
              <a:spAutoFit/>
            </a:bodyPr>
            <a:lstStyle/>
            <a:p>
              <a:r>
                <a:rPr lang="en-US" altLang="zh-CN" sz="3200" b="1" dirty="0">
                  <a:solidFill>
                    <a:schemeClr val="bg2">
                      <a:lumMod val="25000"/>
                    </a:schemeClr>
                  </a:solidFill>
                  <a:latin typeface="微软雅黑" panose="020B0503020204020204" pitchFamily="34" charset="-122"/>
                  <a:ea typeface="微软雅黑" panose="020B0503020204020204" pitchFamily="34" charset="-122"/>
                </a:rPr>
                <a:t>85%</a:t>
              </a:r>
              <a:endParaRPr lang="zh-CN" altLang="en-US" sz="3200" b="1"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6676675" y="2736505"/>
            <a:ext cx="2264186" cy="1949346"/>
            <a:chOff x="3458707" y="503872"/>
            <a:chExt cx="3253588" cy="2801170"/>
          </a:xfrm>
        </p:grpSpPr>
        <p:graphicFrame>
          <p:nvGraphicFramePr>
            <p:cNvPr id="41" name="图表 40"/>
            <p:cNvGraphicFramePr/>
            <p:nvPr>
              <p:extLst>
                <p:ext uri="{D42A27DB-BD31-4B8C-83A1-F6EECF244321}">
                  <p14:modId xmlns:p14="http://schemas.microsoft.com/office/powerpoint/2010/main" val="2624596807"/>
                </p:ext>
              </p:extLst>
            </p:nvPr>
          </p:nvGraphicFramePr>
          <p:xfrm>
            <a:off x="3458707" y="503872"/>
            <a:ext cx="3253588" cy="2801170"/>
          </p:xfrm>
          <a:graphic>
            <a:graphicData uri="http://schemas.openxmlformats.org/drawingml/2006/chart">
              <c:chart xmlns:c="http://schemas.openxmlformats.org/drawingml/2006/chart" xmlns:r="http://schemas.openxmlformats.org/officeDocument/2006/relationships" r:id="rId5"/>
            </a:graphicData>
          </a:graphic>
        </p:graphicFrame>
        <p:sp>
          <p:nvSpPr>
            <p:cNvPr id="42" name="文本框 41"/>
            <p:cNvSpPr txBox="1"/>
            <p:nvPr/>
          </p:nvSpPr>
          <p:spPr>
            <a:xfrm>
              <a:off x="4328887" y="1479949"/>
              <a:ext cx="1541491" cy="840310"/>
            </a:xfrm>
            <a:prstGeom prst="rect">
              <a:avLst/>
            </a:prstGeom>
            <a:noFill/>
          </p:spPr>
          <p:txBody>
            <a:bodyPr wrap="none" rtlCol="0">
              <a:spAutoFit/>
            </a:bodyPr>
            <a:lstStyle/>
            <a:p>
              <a:r>
                <a:rPr lang="en-US" altLang="zh-CN" sz="3200" b="1" dirty="0">
                  <a:solidFill>
                    <a:schemeClr val="bg2">
                      <a:lumMod val="25000"/>
                    </a:schemeClr>
                  </a:solidFill>
                  <a:latin typeface="微软雅黑" panose="020B0503020204020204" pitchFamily="34" charset="-122"/>
                  <a:ea typeface="微软雅黑" panose="020B0503020204020204" pitchFamily="34" charset="-122"/>
                </a:rPr>
                <a:t>50%</a:t>
              </a:r>
              <a:endParaRPr lang="zh-CN" altLang="en-US" sz="3200" b="1"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9154195" y="2736505"/>
            <a:ext cx="2264186" cy="1949346"/>
            <a:chOff x="6760876" y="503872"/>
            <a:chExt cx="3253588" cy="2801170"/>
          </a:xfrm>
        </p:grpSpPr>
        <p:graphicFrame>
          <p:nvGraphicFramePr>
            <p:cNvPr id="44" name="图表 43"/>
            <p:cNvGraphicFramePr/>
            <p:nvPr>
              <p:extLst>
                <p:ext uri="{D42A27DB-BD31-4B8C-83A1-F6EECF244321}">
                  <p14:modId xmlns:p14="http://schemas.microsoft.com/office/powerpoint/2010/main" val="1551109274"/>
                </p:ext>
              </p:extLst>
            </p:nvPr>
          </p:nvGraphicFramePr>
          <p:xfrm>
            <a:off x="6760876" y="503872"/>
            <a:ext cx="3253588" cy="2801170"/>
          </p:xfrm>
          <a:graphic>
            <a:graphicData uri="http://schemas.openxmlformats.org/drawingml/2006/chart">
              <c:chart xmlns:c="http://schemas.openxmlformats.org/drawingml/2006/chart" xmlns:r="http://schemas.openxmlformats.org/officeDocument/2006/relationships" r:id="rId6"/>
            </a:graphicData>
          </a:graphic>
        </p:graphicFrame>
        <p:sp>
          <p:nvSpPr>
            <p:cNvPr id="45" name="文本框 44"/>
            <p:cNvSpPr txBox="1"/>
            <p:nvPr/>
          </p:nvSpPr>
          <p:spPr>
            <a:xfrm>
              <a:off x="7631056" y="1479949"/>
              <a:ext cx="1541491" cy="840310"/>
            </a:xfrm>
            <a:prstGeom prst="rect">
              <a:avLst/>
            </a:prstGeom>
            <a:noFill/>
          </p:spPr>
          <p:txBody>
            <a:bodyPr wrap="none" rtlCol="0">
              <a:spAutoFit/>
            </a:bodyPr>
            <a:lstStyle/>
            <a:p>
              <a:r>
                <a:rPr lang="en-US" altLang="zh-CN" sz="3200" b="1" dirty="0">
                  <a:solidFill>
                    <a:schemeClr val="bg2">
                      <a:lumMod val="25000"/>
                    </a:schemeClr>
                  </a:solidFill>
                  <a:latin typeface="微软雅黑" panose="020B0503020204020204" pitchFamily="34" charset="-122"/>
                  <a:ea typeface="微软雅黑" panose="020B0503020204020204" pitchFamily="34" charset="-122"/>
                </a:rPr>
                <a:t>35%</a:t>
              </a:r>
              <a:endParaRPr lang="zh-CN" altLang="en-US" sz="3200" b="1"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6807020" y="4931050"/>
            <a:ext cx="2003497" cy="1301024"/>
            <a:chOff x="3785643" y="3485942"/>
            <a:chExt cx="2878985" cy="1869546"/>
          </a:xfrm>
        </p:grpSpPr>
        <p:sp>
          <p:nvSpPr>
            <p:cNvPr id="47" name="文本框 46"/>
            <p:cNvSpPr txBox="1"/>
            <p:nvPr/>
          </p:nvSpPr>
          <p:spPr>
            <a:xfrm>
              <a:off x="3785643" y="3485942"/>
              <a:ext cx="2878985" cy="486496"/>
            </a:xfrm>
            <a:prstGeom prst="rect">
              <a:avLst/>
            </a:prstGeom>
            <a:noFill/>
          </p:spPr>
          <p:txBody>
            <a:bodyPr wrap="none" rtlCol="0">
              <a:spAutoFit/>
            </a:bodyPr>
            <a:lstStyle/>
            <a:p>
              <a:pPr algn="ctr"/>
              <a:r>
                <a:rPr lang="en-US" altLang="zh-CN" sz="1600" b="1" dirty="0">
                  <a:solidFill>
                    <a:schemeClr val="bg1">
                      <a:lumMod val="50000"/>
                    </a:schemeClr>
                  </a:solidFill>
                  <a:latin typeface="微软雅黑" panose="020B0503020204020204" pitchFamily="34" charset="-122"/>
                  <a:ea typeface="微软雅黑" panose="020B0503020204020204" pitchFamily="34" charset="-122"/>
                  <a:cs typeface="Microsoft JhengHei UI Light" panose="020B0304030504040204" pitchFamily="34" charset="-122"/>
                </a:rPr>
                <a:t>YOUR TITLE HERE</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cs typeface="Microsoft JhengHei UI Light" panose="020B0304030504040204" pitchFamily="34" charset="-122"/>
              </a:endParaRPr>
            </a:p>
          </p:txBody>
        </p:sp>
        <p:sp>
          <p:nvSpPr>
            <p:cNvPr id="48" name="文本框 47"/>
            <p:cNvSpPr txBox="1"/>
            <p:nvPr/>
          </p:nvSpPr>
          <p:spPr>
            <a:xfrm>
              <a:off x="3785643" y="3870662"/>
              <a:ext cx="2878985" cy="1484826"/>
            </a:xfrm>
            <a:prstGeom prst="rect">
              <a:avLst/>
            </a:prstGeom>
            <a:noFill/>
          </p:spPr>
          <p:txBody>
            <a:bodyPr wrap="square" rtlCol="0">
              <a:spAutoFit/>
            </a:bodyPr>
            <a:lstStyle/>
            <a:p>
              <a:pPr algn="ctr">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p>
          </p:txBody>
        </p:sp>
      </p:grpSp>
      <p:grpSp>
        <p:nvGrpSpPr>
          <p:cNvPr id="49" name="组合 48"/>
          <p:cNvGrpSpPr/>
          <p:nvPr/>
        </p:nvGrpSpPr>
        <p:grpSpPr>
          <a:xfrm>
            <a:off x="9284540" y="4931049"/>
            <a:ext cx="2003497" cy="1301024"/>
            <a:chOff x="7049772" y="3485942"/>
            <a:chExt cx="2878984" cy="1869545"/>
          </a:xfrm>
        </p:grpSpPr>
        <p:sp>
          <p:nvSpPr>
            <p:cNvPr id="50" name="文本框 49"/>
            <p:cNvSpPr txBox="1"/>
            <p:nvPr/>
          </p:nvSpPr>
          <p:spPr>
            <a:xfrm>
              <a:off x="7049772" y="3485942"/>
              <a:ext cx="2878984" cy="486495"/>
            </a:xfrm>
            <a:prstGeom prst="rect">
              <a:avLst/>
            </a:prstGeom>
            <a:noFill/>
          </p:spPr>
          <p:txBody>
            <a:bodyPr wrap="none" rtlCol="0">
              <a:spAutoFit/>
            </a:bodyPr>
            <a:lstStyle/>
            <a:p>
              <a:pPr algn="ctr"/>
              <a:r>
                <a:rPr lang="en-US" altLang="zh-CN" sz="1600" b="1" dirty="0">
                  <a:solidFill>
                    <a:schemeClr val="bg1">
                      <a:lumMod val="50000"/>
                    </a:schemeClr>
                  </a:solidFill>
                  <a:latin typeface="微软雅黑" panose="020B0503020204020204" pitchFamily="34" charset="-122"/>
                  <a:ea typeface="微软雅黑" panose="020B0503020204020204" pitchFamily="34" charset="-122"/>
                  <a:cs typeface="Microsoft JhengHei UI Light" panose="020B0304030504040204" pitchFamily="34" charset="-122"/>
                </a:rPr>
                <a:t>YOUR TITLE HERE</a:t>
              </a:r>
              <a:endParaRPr lang="zh-CN" altLang="en-US" sz="1600" b="1" dirty="0">
                <a:solidFill>
                  <a:schemeClr val="bg1">
                    <a:lumMod val="50000"/>
                  </a:schemeClr>
                </a:solidFill>
                <a:latin typeface="微软雅黑" panose="020B0503020204020204" pitchFamily="34" charset="-122"/>
                <a:ea typeface="微软雅黑" panose="020B0503020204020204" pitchFamily="34" charset="-122"/>
                <a:cs typeface="Microsoft JhengHei UI Light" panose="020B0304030504040204" pitchFamily="34" charset="-122"/>
              </a:endParaRPr>
            </a:p>
          </p:txBody>
        </p:sp>
        <p:sp>
          <p:nvSpPr>
            <p:cNvPr id="51" name="文本框 50"/>
            <p:cNvSpPr txBox="1"/>
            <p:nvPr/>
          </p:nvSpPr>
          <p:spPr>
            <a:xfrm>
              <a:off x="7049772" y="3870662"/>
              <a:ext cx="2878984" cy="1484825"/>
            </a:xfrm>
            <a:prstGeom prst="rect">
              <a:avLst/>
            </a:prstGeom>
            <a:noFill/>
          </p:spPr>
          <p:txBody>
            <a:bodyPr wrap="square" rtlCol="0">
              <a:spAutoFit/>
            </a:bodyPr>
            <a:lstStyle/>
            <a:p>
              <a:pPr algn="ctr">
                <a:lnSpc>
                  <a:spcPct val="150000"/>
                </a:lnSpc>
              </a:pPr>
              <a:r>
                <a:rPr lang="zh-CN" altLang="en-US" sz="1050" dirty="0">
                  <a:solidFill>
                    <a:schemeClr val="bg1">
                      <a:lumMod val="50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p>
          </p:txBody>
        </p:sp>
      </p:grpSp>
      <p:sp>
        <p:nvSpPr>
          <p:cNvPr id="3" name="矩形 2">
            <a:extLst>
              <a:ext uri="{FF2B5EF4-FFF2-40B4-BE49-F238E27FC236}">
                <a16:creationId xmlns:a16="http://schemas.microsoft.com/office/drawing/2014/main" xmlns="" id="{A372D192-D041-44EB-A2C6-18391CFA1A6D}"/>
              </a:ext>
            </a:extLst>
          </p:cNvPr>
          <p:cNvSpPr/>
          <p:nvPr/>
        </p:nvSpPr>
        <p:spPr>
          <a:xfrm>
            <a:off x="3163960" y="456749"/>
            <a:ext cx="3947913" cy="523220"/>
          </a:xfrm>
          <a:prstGeom prst="rect">
            <a:avLst/>
          </a:prstGeom>
        </p:spPr>
        <p:txBody>
          <a:bodyPr wrap="square">
            <a:spAutoFit/>
          </a:bodyPr>
          <a:lstStyle/>
          <a:p>
            <a:pPr algn="ctr"/>
            <a:r>
              <a:rPr lang="zh-CN" altLang="en-US" sz="2800" b="1" dirty="0">
                <a:solidFill>
                  <a:schemeClr val="bg2">
                    <a:lumMod val="25000"/>
                  </a:schemeClr>
                </a:solidFill>
                <a:latin typeface="微软雅黑" panose="020B0503020204020204" pitchFamily="34" charset="-122"/>
                <a:ea typeface="微软雅黑" panose="020B0503020204020204" pitchFamily="34" charset="-122"/>
              </a:rPr>
              <a:t>产品运行</a:t>
            </a:r>
          </a:p>
        </p:txBody>
      </p:sp>
    </p:spTree>
    <p:extLst>
      <p:ext uri="{BB962C8B-B14F-4D97-AF65-F5344CB8AC3E}">
        <p14:creationId xmlns:p14="http://schemas.microsoft.com/office/powerpoint/2010/main" val="416790686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left)">
                                      <p:cBhvr>
                                        <p:cTn id="26" dur="500"/>
                                        <p:tgtEl>
                                          <p:spTgt spid="26"/>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500"/>
                                        <p:tgtEl>
                                          <p:spTgt spid="28"/>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left)">
                                      <p:cBhvr>
                                        <p:cTn id="34" dur="500"/>
                                        <p:tgtEl>
                                          <p:spTgt spid="23"/>
                                        </p:tgtEl>
                                      </p:cBhvr>
                                    </p:animEffect>
                                  </p:childTnLst>
                                </p:cTn>
                              </p:par>
                            </p:childTnLst>
                          </p:cTn>
                        </p:par>
                        <p:par>
                          <p:cTn id="35" fill="hold">
                            <p:stCondLst>
                              <p:cond delay="3500"/>
                            </p:stCondLst>
                            <p:childTnLst>
                              <p:par>
                                <p:cTn id="36" presetID="42" presetClass="entr" presetSubtype="0" fill="hold" nodeType="afterEffect">
                                  <p:stCondLst>
                                    <p:cond delay="25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1000"/>
                                        <p:tgtEl>
                                          <p:spTgt spid="29"/>
                                        </p:tgtEl>
                                      </p:cBhvr>
                                    </p:animEffect>
                                    <p:anim calcmode="lin" valueType="num">
                                      <p:cBhvr>
                                        <p:cTn id="39" dur="1000" fill="hold"/>
                                        <p:tgtEl>
                                          <p:spTgt spid="29"/>
                                        </p:tgtEl>
                                        <p:attrNameLst>
                                          <p:attrName>ppt_x</p:attrName>
                                        </p:attrNameLst>
                                      </p:cBhvr>
                                      <p:tavLst>
                                        <p:tav tm="0">
                                          <p:val>
                                            <p:strVal val="#ppt_x"/>
                                          </p:val>
                                        </p:tav>
                                        <p:tav tm="100000">
                                          <p:val>
                                            <p:strVal val="#ppt_x"/>
                                          </p:val>
                                        </p:tav>
                                      </p:tavLst>
                                    </p:anim>
                                    <p:anim calcmode="lin" valueType="num">
                                      <p:cBhvr>
                                        <p:cTn id="40" dur="1000" fill="hold"/>
                                        <p:tgtEl>
                                          <p:spTgt spid="29"/>
                                        </p:tgtEl>
                                        <p:attrNameLst>
                                          <p:attrName>ppt_y</p:attrName>
                                        </p:attrNameLst>
                                      </p:cBhvr>
                                      <p:tavLst>
                                        <p:tav tm="0">
                                          <p:val>
                                            <p:strVal val="#ppt_y+.1"/>
                                          </p:val>
                                        </p:tav>
                                        <p:tav tm="100000">
                                          <p:val>
                                            <p:strVal val="#ppt_y"/>
                                          </p:val>
                                        </p:tav>
                                      </p:tavLst>
                                    </p:anim>
                                  </p:childTnLst>
                                </p:cTn>
                              </p:par>
                            </p:childTnLst>
                          </p:cTn>
                        </p:par>
                        <p:par>
                          <p:cTn id="41" fill="hold">
                            <p:stCondLst>
                              <p:cond delay="4750"/>
                            </p:stCondLst>
                            <p:childTnLst>
                              <p:par>
                                <p:cTn id="42" presetID="22" presetClass="entr" presetSubtype="4"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wipe(down)">
                                      <p:cBhvr>
                                        <p:cTn id="44" dur="750"/>
                                        <p:tgtEl>
                                          <p:spTgt spid="27"/>
                                        </p:tgtEl>
                                      </p:cBhvr>
                                    </p:animEffect>
                                  </p:childTnLst>
                                </p:cTn>
                              </p:par>
                            </p:childTnLst>
                          </p:cTn>
                        </p:par>
                        <p:par>
                          <p:cTn id="45" fill="hold">
                            <p:stCondLst>
                              <p:cond delay="5500"/>
                            </p:stCondLst>
                            <p:childTnLst>
                              <p:par>
                                <p:cTn id="46" presetID="10" presetClass="exit" presetSubtype="0" fill="hold" nodeType="afterEffect">
                                  <p:stCondLst>
                                    <p:cond delay="500"/>
                                  </p:stCondLst>
                                  <p:childTnLst>
                                    <p:animEffect transition="out" filter="fade">
                                      <p:cBhvr>
                                        <p:cTn id="47" dur="500"/>
                                        <p:tgtEl>
                                          <p:spTgt spid="29"/>
                                        </p:tgtEl>
                                      </p:cBhvr>
                                    </p:animEffect>
                                    <p:set>
                                      <p:cBhvr>
                                        <p:cTn id="48" dur="1" fill="hold">
                                          <p:stCondLst>
                                            <p:cond delay="499"/>
                                          </p:stCondLst>
                                        </p:cTn>
                                        <p:tgtEl>
                                          <p:spTgt spid="29"/>
                                        </p:tgtEl>
                                        <p:attrNameLst>
                                          <p:attrName>style.visibility</p:attrName>
                                        </p:attrNameLst>
                                      </p:cBhvr>
                                      <p:to>
                                        <p:strVal val="hidden"/>
                                      </p:to>
                                    </p:set>
                                  </p:childTnLst>
                                </p:cTn>
                              </p:par>
                              <p:par>
                                <p:cTn id="49" presetID="10" presetClass="exit" presetSubtype="0" fill="hold" grpId="1" nodeType="withEffect">
                                  <p:stCondLst>
                                    <p:cond delay="500"/>
                                  </p:stCondLst>
                                  <p:childTnLst>
                                    <p:animEffect transition="out" filter="fade">
                                      <p:cBhvr>
                                        <p:cTn id="50" dur="500"/>
                                        <p:tgtEl>
                                          <p:spTgt spid="27"/>
                                        </p:tgtEl>
                                      </p:cBhvr>
                                    </p:animEffect>
                                    <p:set>
                                      <p:cBhvr>
                                        <p:cTn id="51" dur="1" fill="hold">
                                          <p:stCondLst>
                                            <p:cond delay="499"/>
                                          </p:stCondLst>
                                        </p:cTn>
                                        <p:tgtEl>
                                          <p:spTgt spid="27"/>
                                        </p:tgtEl>
                                        <p:attrNameLst>
                                          <p:attrName>style.visibility</p:attrName>
                                        </p:attrNameLst>
                                      </p:cBhvr>
                                      <p:to>
                                        <p:strVal val="hidden"/>
                                      </p:to>
                                    </p:set>
                                  </p:childTnLst>
                                </p:cTn>
                              </p:par>
                              <p:par>
                                <p:cTn id="52" presetID="10" presetClass="exit" presetSubtype="0" fill="hold" grpId="1" nodeType="withEffect">
                                  <p:stCondLst>
                                    <p:cond delay="500"/>
                                  </p:stCondLst>
                                  <p:childTnLst>
                                    <p:animEffect transition="out" filter="fade">
                                      <p:cBhvr>
                                        <p:cTn id="53" dur="500"/>
                                        <p:tgtEl>
                                          <p:spTgt spid="23"/>
                                        </p:tgtEl>
                                      </p:cBhvr>
                                    </p:animEffect>
                                    <p:set>
                                      <p:cBhvr>
                                        <p:cTn id="54" dur="1" fill="hold">
                                          <p:stCondLst>
                                            <p:cond delay="499"/>
                                          </p:stCondLst>
                                        </p:cTn>
                                        <p:tgtEl>
                                          <p:spTgt spid="23"/>
                                        </p:tgtEl>
                                        <p:attrNameLst>
                                          <p:attrName>style.visibility</p:attrName>
                                        </p:attrNameLst>
                                      </p:cBhvr>
                                      <p:to>
                                        <p:strVal val="hidden"/>
                                      </p:to>
                                    </p:set>
                                  </p:childTnLst>
                                </p:cTn>
                              </p:par>
                            </p:childTnLst>
                          </p:cTn>
                        </p:par>
                        <p:par>
                          <p:cTn id="55" fill="hold">
                            <p:stCondLst>
                              <p:cond delay="6500"/>
                            </p:stCondLst>
                            <p:childTnLst>
                              <p:par>
                                <p:cTn id="56" presetID="22" presetClass="entr" presetSubtype="8" fill="hold" grpId="0" nodeType="after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wipe(left)">
                                      <p:cBhvr>
                                        <p:cTn id="58" dur="500"/>
                                        <p:tgtEl>
                                          <p:spTgt spid="30"/>
                                        </p:tgtEl>
                                      </p:cBhvr>
                                    </p:animEffect>
                                  </p:childTnLst>
                                </p:cTn>
                              </p:par>
                            </p:childTnLst>
                          </p:cTn>
                        </p:par>
                        <p:par>
                          <p:cTn id="59" fill="hold">
                            <p:stCondLst>
                              <p:cond delay="7000"/>
                            </p:stCondLst>
                            <p:childTnLst>
                              <p:par>
                                <p:cTn id="60" presetID="42" presetClass="entr" presetSubtype="0" fill="hold" nodeType="afterEffect">
                                  <p:stCondLst>
                                    <p:cond delay="25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1000"/>
                                        <p:tgtEl>
                                          <p:spTgt spid="31"/>
                                        </p:tgtEl>
                                      </p:cBhvr>
                                    </p:animEffect>
                                    <p:anim calcmode="lin" valueType="num">
                                      <p:cBhvr>
                                        <p:cTn id="63" dur="1000" fill="hold"/>
                                        <p:tgtEl>
                                          <p:spTgt spid="31"/>
                                        </p:tgtEl>
                                        <p:attrNameLst>
                                          <p:attrName>ppt_x</p:attrName>
                                        </p:attrNameLst>
                                      </p:cBhvr>
                                      <p:tavLst>
                                        <p:tav tm="0">
                                          <p:val>
                                            <p:strVal val="#ppt_x"/>
                                          </p:val>
                                        </p:tav>
                                        <p:tav tm="100000">
                                          <p:val>
                                            <p:strVal val="#ppt_x"/>
                                          </p:val>
                                        </p:tav>
                                      </p:tavLst>
                                    </p:anim>
                                    <p:anim calcmode="lin" valueType="num">
                                      <p:cBhvr>
                                        <p:cTn id="64" dur="1000" fill="hold"/>
                                        <p:tgtEl>
                                          <p:spTgt spid="31"/>
                                        </p:tgtEl>
                                        <p:attrNameLst>
                                          <p:attrName>ppt_y</p:attrName>
                                        </p:attrNameLst>
                                      </p:cBhvr>
                                      <p:tavLst>
                                        <p:tav tm="0">
                                          <p:val>
                                            <p:strVal val="#ppt_y+.1"/>
                                          </p:val>
                                        </p:tav>
                                        <p:tav tm="100000">
                                          <p:val>
                                            <p:strVal val="#ppt_y"/>
                                          </p:val>
                                        </p:tav>
                                      </p:tavLst>
                                    </p:anim>
                                  </p:childTnLst>
                                </p:cTn>
                              </p:par>
                            </p:childTnLst>
                          </p:cTn>
                        </p:par>
                        <p:par>
                          <p:cTn id="65" fill="hold">
                            <p:stCondLst>
                              <p:cond delay="8250"/>
                            </p:stCondLst>
                            <p:childTnLst>
                              <p:par>
                                <p:cTn id="66" presetID="21" presetClass="entr" presetSubtype="1" fill="hold" nodeType="after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heel(1)">
                                      <p:cBhvr>
                                        <p:cTn id="68" dur="1500"/>
                                        <p:tgtEl>
                                          <p:spTgt spid="37"/>
                                        </p:tgtEl>
                                      </p:cBhvr>
                                    </p:animEffect>
                                  </p:childTnLst>
                                </p:cTn>
                              </p:par>
                              <p:par>
                                <p:cTn id="69" presetID="22" presetClass="entr" presetSubtype="1" fill="hold" nodeType="withEffect">
                                  <p:stCondLst>
                                    <p:cond delay="250"/>
                                  </p:stCondLst>
                                  <p:childTnLst>
                                    <p:set>
                                      <p:cBhvr>
                                        <p:cTn id="70" dur="1" fill="hold">
                                          <p:stCondLst>
                                            <p:cond delay="0"/>
                                          </p:stCondLst>
                                        </p:cTn>
                                        <p:tgtEl>
                                          <p:spTgt spid="34"/>
                                        </p:tgtEl>
                                        <p:attrNameLst>
                                          <p:attrName>style.visibility</p:attrName>
                                        </p:attrNameLst>
                                      </p:cBhvr>
                                      <p:to>
                                        <p:strVal val="visible"/>
                                      </p:to>
                                    </p:set>
                                    <p:animEffect transition="in" filter="wipe(up)">
                                      <p:cBhvr>
                                        <p:cTn id="71" dur="1250"/>
                                        <p:tgtEl>
                                          <p:spTgt spid="34"/>
                                        </p:tgtEl>
                                      </p:cBhvr>
                                    </p:animEffect>
                                  </p:childTnLst>
                                </p:cTn>
                              </p:par>
                            </p:childTnLst>
                          </p:cTn>
                        </p:par>
                        <p:par>
                          <p:cTn id="72" fill="hold">
                            <p:stCondLst>
                              <p:cond delay="9750"/>
                            </p:stCondLst>
                            <p:childTnLst>
                              <p:par>
                                <p:cTn id="73" presetID="21" presetClass="entr" presetSubtype="1" fill="hold" nodeType="afterEffect">
                                  <p:stCondLst>
                                    <p:cond delay="0"/>
                                  </p:stCondLst>
                                  <p:childTnLst>
                                    <p:set>
                                      <p:cBhvr>
                                        <p:cTn id="74" dur="1" fill="hold">
                                          <p:stCondLst>
                                            <p:cond delay="0"/>
                                          </p:stCondLst>
                                        </p:cTn>
                                        <p:tgtEl>
                                          <p:spTgt spid="40"/>
                                        </p:tgtEl>
                                        <p:attrNameLst>
                                          <p:attrName>style.visibility</p:attrName>
                                        </p:attrNameLst>
                                      </p:cBhvr>
                                      <p:to>
                                        <p:strVal val="visible"/>
                                      </p:to>
                                    </p:set>
                                    <p:animEffect transition="in" filter="wheel(1)">
                                      <p:cBhvr>
                                        <p:cTn id="75" dur="1500"/>
                                        <p:tgtEl>
                                          <p:spTgt spid="40"/>
                                        </p:tgtEl>
                                      </p:cBhvr>
                                    </p:animEffect>
                                  </p:childTnLst>
                                </p:cTn>
                              </p:par>
                              <p:par>
                                <p:cTn id="76" presetID="22" presetClass="entr" presetSubtype="1" fill="hold" nodeType="withEffect">
                                  <p:stCondLst>
                                    <p:cond delay="250"/>
                                  </p:stCondLst>
                                  <p:childTnLst>
                                    <p:set>
                                      <p:cBhvr>
                                        <p:cTn id="77" dur="1" fill="hold">
                                          <p:stCondLst>
                                            <p:cond delay="0"/>
                                          </p:stCondLst>
                                        </p:cTn>
                                        <p:tgtEl>
                                          <p:spTgt spid="46"/>
                                        </p:tgtEl>
                                        <p:attrNameLst>
                                          <p:attrName>style.visibility</p:attrName>
                                        </p:attrNameLst>
                                      </p:cBhvr>
                                      <p:to>
                                        <p:strVal val="visible"/>
                                      </p:to>
                                    </p:set>
                                    <p:animEffect transition="in" filter="wipe(up)">
                                      <p:cBhvr>
                                        <p:cTn id="78" dur="1250"/>
                                        <p:tgtEl>
                                          <p:spTgt spid="46"/>
                                        </p:tgtEl>
                                      </p:cBhvr>
                                    </p:animEffect>
                                  </p:childTnLst>
                                </p:cTn>
                              </p:par>
                            </p:childTnLst>
                          </p:cTn>
                        </p:par>
                        <p:par>
                          <p:cTn id="79" fill="hold">
                            <p:stCondLst>
                              <p:cond delay="11250"/>
                            </p:stCondLst>
                            <p:childTnLst>
                              <p:par>
                                <p:cTn id="80" presetID="21" presetClass="entr" presetSubtype="1" fill="hold" nodeType="after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wheel(1)">
                                      <p:cBhvr>
                                        <p:cTn id="82" dur="1500"/>
                                        <p:tgtEl>
                                          <p:spTgt spid="43"/>
                                        </p:tgtEl>
                                      </p:cBhvr>
                                    </p:animEffect>
                                  </p:childTnLst>
                                </p:cTn>
                              </p:par>
                              <p:par>
                                <p:cTn id="83" presetID="22" presetClass="entr" presetSubtype="1" fill="hold" nodeType="withEffect">
                                  <p:stCondLst>
                                    <p:cond delay="250"/>
                                  </p:stCondLst>
                                  <p:childTnLst>
                                    <p:set>
                                      <p:cBhvr>
                                        <p:cTn id="84" dur="1" fill="hold">
                                          <p:stCondLst>
                                            <p:cond delay="0"/>
                                          </p:stCondLst>
                                        </p:cTn>
                                        <p:tgtEl>
                                          <p:spTgt spid="49"/>
                                        </p:tgtEl>
                                        <p:attrNameLst>
                                          <p:attrName>style.visibility</p:attrName>
                                        </p:attrNameLst>
                                      </p:cBhvr>
                                      <p:to>
                                        <p:strVal val="visible"/>
                                      </p:to>
                                    </p:set>
                                    <p:animEffect transition="in" filter="wipe(up)">
                                      <p:cBhvr>
                                        <p:cTn id="85" dur="12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3" grpId="1"/>
      <p:bldGraphic spid="27" grpId="0">
        <p:bldAsOne/>
      </p:bldGraphic>
      <p:bldGraphic spid="27" grpId="1">
        <p:bldAsOne/>
      </p:bldGraphic>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0"/>
          <p:cNvGrpSpPr/>
          <p:nvPr/>
        </p:nvGrpSpPr>
        <p:grpSpPr>
          <a:xfrm>
            <a:off x="335361" y="2011213"/>
            <a:ext cx="1726769" cy="1257875"/>
            <a:chOff x="216595" y="2343151"/>
            <a:chExt cx="1952624" cy="1422400"/>
          </a:xfrm>
          <a:solidFill>
            <a:srgbClr val="000000"/>
          </a:solidFill>
        </p:grpSpPr>
        <p:sp>
          <p:nvSpPr>
            <p:cNvPr id="8" name="Freeform 5"/>
            <p:cNvSpPr>
              <a:spLocks/>
            </p:cNvSpPr>
            <p:nvPr/>
          </p:nvSpPr>
          <p:spPr bwMode="auto">
            <a:xfrm flipH="1">
              <a:off x="686495" y="2343151"/>
              <a:ext cx="760412" cy="285750"/>
            </a:xfrm>
            <a:custGeom>
              <a:avLst/>
              <a:gdLst>
                <a:gd name="T0" fmla="*/ 0 w 21"/>
                <a:gd name="T1" fmla="*/ 6 h 8"/>
                <a:gd name="T2" fmla="*/ 2 w 21"/>
                <a:gd name="T3" fmla="*/ 8 h 8"/>
                <a:gd name="T4" fmla="*/ 19 w 21"/>
                <a:gd name="T5" fmla="*/ 8 h 8"/>
                <a:gd name="T6" fmla="*/ 21 w 21"/>
                <a:gd name="T7" fmla="*/ 6 h 8"/>
                <a:gd name="T8" fmla="*/ 21 w 21"/>
                <a:gd name="T9" fmla="*/ 1 h 8"/>
                <a:gd name="T10" fmla="*/ 19 w 21"/>
                <a:gd name="T11" fmla="*/ 0 h 8"/>
                <a:gd name="T12" fmla="*/ 2 w 21"/>
                <a:gd name="T13" fmla="*/ 0 h 8"/>
                <a:gd name="T14" fmla="*/ 0 w 21"/>
                <a:gd name="T15" fmla="*/ 1 h 8"/>
                <a:gd name="T16" fmla="*/ 0 w 21"/>
                <a:gd name="T17"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8">
                  <a:moveTo>
                    <a:pt x="0" y="6"/>
                  </a:moveTo>
                  <a:cubicBezTo>
                    <a:pt x="0" y="7"/>
                    <a:pt x="1" y="8"/>
                    <a:pt x="2" y="8"/>
                  </a:cubicBezTo>
                  <a:cubicBezTo>
                    <a:pt x="19" y="8"/>
                    <a:pt x="19" y="8"/>
                    <a:pt x="19" y="8"/>
                  </a:cubicBezTo>
                  <a:cubicBezTo>
                    <a:pt x="20" y="8"/>
                    <a:pt x="21" y="7"/>
                    <a:pt x="21" y="6"/>
                  </a:cubicBezTo>
                  <a:cubicBezTo>
                    <a:pt x="21" y="1"/>
                    <a:pt x="21" y="1"/>
                    <a:pt x="21" y="1"/>
                  </a:cubicBezTo>
                  <a:cubicBezTo>
                    <a:pt x="21" y="1"/>
                    <a:pt x="20" y="0"/>
                    <a:pt x="19" y="0"/>
                  </a:cubicBezTo>
                  <a:cubicBezTo>
                    <a:pt x="2" y="0"/>
                    <a:pt x="2" y="0"/>
                    <a:pt x="2" y="0"/>
                  </a:cubicBezTo>
                  <a:cubicBezTo>
                    <a:pt x="1" y="0"/>
                    <a:pt x="0" y="1"/>
                    <a:pt x="0" y="1"/>
                  </a:cubicBezTo>
                  <a:lnTo>
                    <a:pt x="0" y="6"/>
                  </a:ln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9" name="Freeform 6"/>
            <p:cNvSpPr>
              <a:spLocks/>
            </p:cNvSpPr>
            <p:nvPr/>
          </p:nvSpPr>
          <p:spPr bwMode="auto">
            <a:xfrm flipH="1">
              <a:off x="867470" y="2698751"/>
              <a:ext cx="398462" cy="142875"/>
            </a:xfrm>
            <a:custGeom>
              <a:avLst/>
              <a:gdLst>
                <a:gd name="T0" fmla="*/ 0 w 11"/>
                <a:gd name="T1" fmla="*/ 3 h 4"/>
                <a:gd name="T2" fmla="*/ 1 w 11"/>
                <a:gd name="T3" fmla="*/ 4 h 4"/>
                <a:gd name="T4" fmla="*/ 10 w 11"/>
                <a:gd name="T5" fmla="*/ 4 h 4"/>
                <a:gd name="T6" fmla="*/ 11 w 11"/>
                <a:gd name="T7" fmla="*/ 3 h 4"/>
                <a:gd name="T8" fmla="*/ 11 w 11"/>
                <a:gd name="T9" fmla="*/ 1 h 4"/>
                <a:gd name="T10" fmla="*/ 10 w 11"/>
                <a:gd name="T11" fmla="*/ 0 h 4"/>
                <a:gd name="T12" fmla="*/ 1 w 11"/>
                <a:gd name="T13" fmla="*/ 0 h 4"/>
                <a:gd name="T14" fmla="*/ 0 w 11"/>
                <a:gd name="T15" fmla="*/ 1 h 4"/>
                <a:gd name="T16" fmla="*/ 0 w 11"/>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4">
                  <a:moveTo>
                    <a:pt x="0" y="3"/>
                  </a:moveTo>
                  <a:cubicBezTo>
                    <a:pt x="0" y="4"/>
                    <a:pt x="0" y="4"/>
                    <a:pt x="1" y="4"/>
                  </a:cubicBezTo>
                  <a:cubicBezTo>
                    <a:pt x="10" y="4"/>
                    <a:pt x="10" y="4"/>
                    <a:pt x="10" y="4"/>
                  </a:cubicBezTo>
                  <a:cubicBezTo>
                    <a:pt x="11" y="4"/>
                    <a:pt x="11" y="4"/>
                    <a:pt x="11" y="3"/>
                  </a:cubicBezTo>
                  <a:cubicBezTo>
                    <a:pt x="11" y="1"/>
                    <a:pt x="11" y="1"/>
                    <a:pt x="11" y="1"/>
                  </a:cubicBezTo>
                  <a:cubicBezTo>
                    <a:pt x="11" y="0"/>
                    <a:pt x="11" y="0"/>
                    <a:pt x="10" y="0"/>
                  </a:cubicBezTo>
                  <a:cubicBezTo>
                    <a:pt x="1" y="0"/>
                    <a:pt x="1" y="0"/>
                    <a:pt x="1" y="0"/>
                  </a:cubicBezTo>
                  <a:cubicBezTo>
                    <a:pt x="0" y="0"/>
                    <a:pt x="0" y="0"/>
                    <a:pt x="0" y="1"/>
                  </a:cubicBezTo>
                  <a:lnTo>
                    <a:pt x="0" y="3"/>
                  </a:ln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10" name="Rectangle 7"/>
            <p:cNvSpPr>
              <a:spLocks noChangeArrowheads="1"/>
            </p:cNvSpPr>
            <p:nvPr/>
          </p:nvSpPr>
          <p:spPr bwMode="auto">
            <a:xfrm flipH="1">
              <a:off x="1843782" y="3694113"/>
              <a:ext cx="325437" cy="71438"/>
            </a:xfrm>
            <a:prstGeom prst="rect">
              <a:avLst/>
            </a:prstGeom>
            <a:grpFill/>
            <a:ln>
              <a:noFill/>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11" name="Freeform 8"/>
            <p:cNvSpPr>
              <a:spLocks/>
            </p:cNvSpPr>
            <p:nvPr/>
          </p:nvSpPr>
          <p:spPr bwMode="auto">
            <a:xfrm flipH="1">
              <a:off x="397570" y="2913063"/>
              <a:ext cx="180975" cy="319088"/>
            </a:xfrm>
            <a:custGeom>
              <a:avLst/>
              <a:gdLst>
                <a:gd name="T0" fmla="*/ 0 w 114"/>
                <a:gd name="T1" fmla="*/ 0 h 201"/>
                <a:gd name="T2" fmla="*/ 68 w 114"/>
                <a:gd name="T3" fmla="*/ 0 h 201"/>
                <a:gd name="T4" fmla="*/ 114 w 114"/>
                <a:gd name="T5" fmla="*/ 201 h 201"/>
                <a:gd name="T6" fmla="*/ 68 w 114"/>
                <a:gd name="T7" fmla="*/ 201 h 201"/>
                <a:gd name="T8" fmla="*/ 0 w 114"/>
                <a:gd name="T9" fmla="*/ 0 h 201"/>
              </a:gdLst>
              <a:ahLst/>
              <a:cxnLst>
                <a:cxn ang="0">
                  <a:pos x="T0" y="T1"/>
                </a:cxn>
                <a:cxn ang="0">
                  <a:pos x="T2" y="T3"/>
                </a:cxn>
                <a:cxn ang="0">
                  <a:pos x="T4" y="T5"/>
                </a:cxn>
                <a:cxn ang="0">
                  <a:pos x="T6" y="T7"/>
                </a:cxn>
                <a:cxn ang="0">
                  <a:pos x="T8" y="T9"/>
                </a:cxn>
              </a:cxnLst>
              <a:rect l="0" t="0" r="r" b="b"/>
              <a:pathLst>
                <a:path w="114" h="201">
                  <a:moveTo>
                    <a:pt x="0" y="0"/>
                  </a:moveTo>
                  <a:lnTo>
                    <a:pt x="68" y="0"/>
                  </a:lnTo>
                  <a:lnTo>
                    <a:pt x="114" y="201"/>
                  </a:lnTo>
                  <a:lnTo>
                    <a:pt x="68" y="201"/>
                  </a:lnTo>
                  <a:lnTo>
                    <a:pt x="0" y="0"/>
                  </a:ln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12" name="Freeform 9"/>
            <p:cNvSpPr>
              <a:spLocks/>
            </p:cNvSpPr>
            <p:nvPr/>
          </p:nvSpPr>
          <p:spPr bwMode="auto">
            <a:xfrm flipH="1">
              <a:off x="216595" y="2913063"/>
              <a:ext cx="180975" cy="319088"/>
            </a:xfrm>
            <a:custGeom>
              <a:avLst/>
              <a:gdLst>
                <a:gd name="T0" fmla="*/ 0 w 114"/>
                <a:gd name="T1" fmla="*/ 0 h 201"/>
                <a:gd name="T2" fmla="*/ 68 w 114"/>
                <a:gd name="T3" fmla="*/ 0 h 201"/>
                <a:gd name="T4" fmla="*/ 114 w 114"/>
                <a:gd name="T5" fmla="*/ 201 h 201"/>
                <a:gd name="T6" fmla="*/ 45 w 114"/>
                <a:gd name="T7" fmla="*/ 201 h 201"/>
                <a:gd name="T8" fmla="*/ 0 w 114"/>
                <a:gd name="T9" fmla="*/ 0 h 201"/>
              </a:gdLst>
              <a:ahLst/>
              <a:cxnLst>
                <a:cxn ang="0">
                  <a:pos x="T0" y="T1"/>
                </a:cxn>
                <a:cxn ang="0">
                  <a:pos x="T2" y="T3"/>
                </a:cxn>
                <a:cxn ang="0">
                  <a:pos x="T4" y="T5"/>
                </a:cxn>
                <a:cxn ang="0">
                  <a:pos x="T6" y="T7"/>
                </a:cxn>
                <a:cxn ang="0">
                  <a:pos x="T8" y="T9"/>
                </a:cxn>
              </a:cxnLst>
              <a:rect l="0" t="0" r="r" b="b"/>
              <a:pathLst>
                <a:path w="114" h="201">
                  <a:moveTo>
                    <a:pt x="0" y="0"/>
                  </a:moveTo>
                  <a:lnTo>
                    <a:pt x="68" y="0"/>
                  </a:lnTo>
                  <a:lnTo>
                    <a:pt x="114" y="201"/>
                  </a:lnTo>
                  <a:lnTo>
                    <a:pt x="45" y="201"/>
                  </a:lnTo>
                  <a:lnTo>
                    <a:pt x="0" y="0"/>
                  </a:ln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13" name="Freeform 10"/>
            <p:cNvSpPr>
              <a:spLocks/>
            </p:cNvSpPr>
            <p:nvPr/>
          </p:nvSpPr>
          <p:spPr bwMode="auto">
            <a:xfrm flipH="1">
              <a:off x="542032" y="2913063"/>
              <a:ext cx="1627187" cy="709613"/>
            </a:xfrm>
            <a:custGeom>
              <a:avLst/>
              <a:gdLst>
                <a:gd name="T0" fmla="*/ 6 w 45"/>
                <a:gd name="T1" fmla="*/ 3 h 20"/>
                <a:gd name="T2" fmla="*/ 17 w 45"/>
                <a:gd name="T3" fmla="*/ 0 h 20"/>
                <a:gd name="T4" fmla="*/ 42 w 45"/>
                <a:gd name="T5" fmla="*/ 0 h 20"/>
                <a:gd name="T6" fmla="*/ 45 w 45"/>
                <a:gd name="T7" fmla="*/ 9 h 20"/>
                <a:gd name="T8" fmla="*/ 17 w 45"/>
                <a:gd name="T9" fmla="*/ 9 h 20"/>
                <a:gd name="T10" fmla="*/ 9 w 45"/>
                <a:gd name="T11" fmla="*/ 16 h 20"/>
                <a:gd name="T12" fmla="*/ 9 w 45"/>
                <a:gd name="T13" fmla="*/ 20 h 20"/>
                <a:gd name="T14" fmla="*/ 0 w 45"/>
                <a:gd name="T15" fmla="*/ 20 h 20"/>
                <a:gd name="T16" fmla="*/ 0 w 45"/>
                <a:gd name="T17" fmla="*/ 16 h 20"/>
                <a:gd name="T18" fmla="*/ 6 w 45"/>
                <a:gd name="T19"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20">
                  <a:moveTo>
                    <a:pt x="6" y="3"/>
                  </a:moveTo>
                  <a:cubicBezTo>
                    <a:pt x="10" y="0"/>
                    <a:pt x="14" y="0"/>
                    <a:pt x="17" y="0"/>
                  </a:cubicBezTo>
                  <a:cubicBezTo>
                    <a:pt x="42" y="0"/>
                    <a:pt x="42" y="0"/>
                    <a:pt x="42" y="0"/>
                  </a:cubicBezTo>
                  <a:cubicBezTo>
                    <a:pt x="45" y="9"/>
                    <a:pt x="45" y="9"/>
                    <a:pt x="45" y="9"/>
                  </a:cubicBezTo>
                  <a:cubicBezTo>
                    <a:pt x="17" y="9"/>
                    <a:pt x="17" y="9"/>
                    <a:pt x="17" y="9"/>
                  </a:cubicBezTo>
                  <a:cubicBezTo>
                    <a:pt x="11" y="9"/>
                    <a:pt x="9" y="11"/>
                    <a:pt x="9" y="16"/>
                  </a:cubicBezTo>
                  <a:cubicBezTo>
                    <a:pt x="9" y="20"/>
                    <a:pt x="9" y="20"/>
                    <a:pt x="9" y="20"/>
                  </a:cubicBezTo>
                  <a:cubicBezTo>
                    <a:pt x="0" y="20"/>
                    <a:pt x="0" y="20"/>
                    <a:pt x="0" y="20"/>
                  </a:cubicBezTo>
                  <a:cubicBezTo>
                    <a:pt x="0" y="16"/>
                    <a:pt x="0" y="16"/>
                    <a:pt x="0" y="16"/>
                  </a:cubicBezTo>
                  <a:cubicBezTo>
                    <a:pt x="0" y="10"/>
                    <a:pt x="2" y="5"/>
                    <a:pt x="6" y="3"/>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14" name="Freeform 11"/>
            <p:cNvSpPr>
              <a:spLocks/>
            </p:cNvSpPr>
            <p:nvPr/>
          </p:nvSpPr>
          <p:spPr bwMode="auto">
            <a:xfrm flipH="1">
              <a:off x="470595" y="3019426"/>
              <a:ext cx="1228725" cy="425450"/>
            </a:xfrm>
            <a:custGeom>
              <a:avLst/>
              <a:gdLst>
                <a:gd name="T0" fmla="*/ 5 w 34"/>
                <a:gd name="T1" fmla="*/ 6 h 12"/>
                <a:gd name="T2" fmla="*/ 17 w 34"/>
                <a:gd name="T3" fmla="*/ 12 h 12"/>
                <a:gd name="T4" fmla="*/ 30 w 34"/>
                <a:gd name="T5" fmla="*/ 6 h 12"/>
                <a:gd name="T6" fmla="*/ 17 w 34"/>
                <a:gd name="T7" fmla="*/ 0 h 12"/>
                <a:gd name="T8" fmla="*/ 5 w 34"/>
                <a:gd name="T9" fmla="*/ 6 h 12"/>
              </a:gdLst>
              <a:ahLst/>
              <a:cxnLst>
                <a:cxn ang="0">
                  <a:pos x="T0" y="T1"/>
                </a:cxn>
                <a:cxn ang="0">
                  <a:pos x="T2" y="T3"/>
                </a:cxn>
                <a:cxn ang="0">
                  <a:pos x="T4" y="T5"/>
                </a:cxn>
                <a:cxn ang="0">
                  <a:pos x="T6" y="T7"/>
                </a:cxn>
                <a:cxn ang="0">
                  <a:pos x="T8" y="T9"/>
                </a:cxn>
              </a:cxnLst>
              <a:rect l="0" t="0" r="r" b="b"/>
              <a:pathLst>
                <a:path w="34" h="12">
                  <a:moveTo>
                    <a:pt x="5" y="6"/>
                  </a:moveTo>
                  <a:cubicBezTo>
                    <a:pt x="14" y="6"/>
                    <a:pt x="10" y="12"/>
                    <a:pt x="17" y="12"/>
                  </a:cubicBezTo>
                  <a:cubicBezTo>
                    <a:pt x="25" y="12"/>
                    <a:pt x="21" y="6"/>
                    <a:pt x="30" y="6"/>
                  </a:cubicBezTo>
                  <a:cubicBezTo>
                    <a:pt x="34" y="6"/>
                    <a:pt x="25" y="0"/>
                    <a:pt x="17" y="0"/>
                  </a:cubicBezTo>
                  <a:cubicBezTo>
                    <a:pt x="10" y="0"/>
                    <a:pt x="0" y="6"/>
                    <a:pt x="5" y="6"/>
                  </a:cubicBez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grpSp>
      <p:sp>
        <p:nvSpPr>
          <p:cNvPr id="4" name="Freeform 12"/>
          <p:cNvSpPr>
            <a:spLocks noChangeAspect="1"/>
          </p:cNvSpPr>
          <p:nvPr/>
        </p:nvSpPr>
        <p:spPr bwMode="auto">
          <a:xfrm flipH="1">
            <a:off x="1644781" y="3357663"/>
            <a:ext cx="546903" cy="955080"/>
          </a:xfrm>
          <a:custGeom>
            <a:avLst/>
            <a:gdLst>
              <a:gd name="T0" fmla="*/ 9 w 9"/>
              <a:gd name="T1" fmla="*/ 11 h 16"/>
              <a:gd name="T2" fmla="*/ 4 w 9"/>
              <a:gd name="T3" fmla="*/ 16 h 16"/>
              <a:gd name="T4" fmla="*/ 0 w 9"/>
              <a:gd name="T5" fmla="*/ 11 h 16"/>
              <a:gd name="T6" fmla="*/ 4 w 9"/>
              <a:gd name="T7" fmla="*/ 0 h 16"/>
              <a:gd name="T8" fmla="*/ 9 w 9"/>
              <a:gd name="T9" fmla="*/ 11 h 16"/>
            </a:gdLst>
            <a:ahLst/>
            <a:cxnLst>
              <a:cxn ang="0">
                <a:pos x="T0" y="T1"/>
              </a:cxn>
              <a:cxn ang="0">
                <a:pos x="T2" y="T3"/>
              </a:cxn>
              <a:cxn ang="0">
                <a:pos x="T4" y="T5"/>
              </a:cxn>
              <a:cxn ang="0">
                <a:pos x="T6" y="T7"/>
              </a:cxn>
              <a:cxn ang="0">
                <a:pos x="T8" y="T9"/>
              </a:cxn>
            </a:cxnLst>
            <a:rect l="0" t="0" r="r" b="b"/>
            <a:pathLst>
              <a:path w="9" h="16">
                <a:moveTo>
                  <a:pt x="9" y="11"/>
                </a:moveTo>
                <a:cubicBezTo>
                  <a:pt x="9" y="14"/>
                  <a:pt x="7" y="16"/>
                  <a:pt x="4" y="16"/>
                </a:cubicBezTo>
                <a:cubicBezTo>
                  <a:pt x="1" y="16"/>
                  <a:pt x="0" y="14"/>
                  <a:pt x="0" y="11"/>
                </a:cubicBezTo>
                <a:cubicBezTo>
                  <a:pt x="0" y="8"/>
                  <a:pt x="4" y="5"/>
                  <a:pt x="4" y="0"/>
                </a:cubicBezTo>
                <a:cubicBezTo>
                  <a:pt x="5" y="4"/>
                  <a:pt x="9" y="8"/>
                  <a:pt x="9" y="11"/>
                </a:cubicBezTo>
                <a:close/>
              </a:path>
            </a:pathLst>
          </a:custGeom>
          <a:solidFill>
            <a:srgbClr val="42E8CE"/>
          </a:solidFill>
          <a:ln>
            <a:noFill/>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5" name="Freeform 15"/>
          <p:cNvSpPr>
            <a:spLocks noChangeAspect="1"/>
          </p:cNvSpPr>
          <p:nvPr/>
        </p:nvSpPr>
        <p:spPr bwMode="auto">
          <a:xfrm flipH="1">
            <a:off x="1704277" y="4390179"/>
            <a:ext cx="546903" cy="955080"/>
          </a:xfrm>
          <a:custGeom>
            <a:avLst/>
            <a:gdLst>
              <a:gd name="T0" fmla="*/ 9 w 9"/>
              <a:gd name="T1" fmla="*/ 11 h 16"/>
              <a:gd name="T2" fmla="*/ 4 w 9"/>
              <a:gd name="T3" fmla="*/ 16 h 16"/>
              <a:gd name="T4" fmla="*/ 0 w 9"/>
              <a:gd name="T5" fmla="*/ 11 h 16"/>
              <a:gd name="T6" fmla="*/ 4 w 9"/>
              <a:gd name="T7" fmla="*/ 0 h 16"/>
              <a:gd name="T8" fmla="*/ 9 w 9"/>
              <a:gd name="T9" fmla="*/ 11 h 16"/>
            </a:gdLst>
            <a:ahLst/>
            <a:cxnLst>
              <a:cxn ang="0">
                <a:pos x="T0" y="T1"/>
              </a:cxn>
              <a:cxn ang="0">
                <a:pos x="T2" y="T3"/>
              </a:cxn>
              <a:cxn ang="0">
                <a:pos x="T4" y="T5"/>
              </a:cxn>
              <a:cxn ang="0">
                <a:pos x="T6" y="T7"/>
              </a:cxn>
              <a:cxn ang="0">
                <a:pos x="T8" y="T9"/>
              </a:cxn>
            </a:cxnLst>
            <a:rect l="0" t="0" r="r" b="b"/>
            <a:pathLst>
              <a:path w="9" h="16">
                <a:moveTo>
                  <a:pt x="9" y="11"/>
                </a:moveTo>
                <a:cubicBezTo>
                  <a:pt x="9" y="14"/>
                  <a:pt x="7" y="16"/>
                  <a:pt x="4" y="16"/>
                </a:cubicBezTo>
                <a:cubicBezTo>
                  <a:pt x="1" y="16"/>
                  <a:pt x="0" y="14"/>
                  <a:pt x="0" y="11"/>
                </a:cubicBezTo>
                <a:cubicBezTo>
                  <a:pt x="0" y="8"/>
                  <a:pt x="4" y="5"/>
                  <a:pt x="4" y="0"/>
                </a:cubicBezTo>
                <a:cubicBezTo>
                  <a:pt x="5" y="4"/>
                  <a:pt x="9" y="8"/>
                  <a:pt x="9" y="11"/>
                </a:cubicBezTo>
                <a:close/>
              </a:path>
            </a:pathLst>
          </a:custGeom>
          <a:solidFill>
            <a:srgbClr val="707B87"/>
          </a:solidFill>
          <a:ln>
            <a:noFill/>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6" name="Freeform 15"/>
          <p:cNvSpPr>
            <a:spLocks noChangeAspect="1"/>
          </p:cNvSpPr>
          <p:nvPr/>
        </p:nvSpPr>
        <p:spPr bwMode="auto">
          <a:xfrm flipH="1">
            <a:off x="1451986" y="5324479"/>
            <a:ext cx="546903" cy="955080"/>
          </a:xfrm>
          <a:custGeom>
            <a:avLst/>
            <a:gdLst>
              <a:gd name="T0" fmla="*/ 9 w 9"/>
              <a:gd name="T1" fmla="*/ 11 h 16"/>
              <a:gd name="T2" fmla="*/ 4 w 9"/>
              <a:gd name="T3" fmla="*/ 16 h 16"/>
              <a:gd name="T4" fmla="*/ 0 w 9"/>
              <a:gd name="T5" fmla="*/ 11 h 16"/>
              <a:gd name="T6" fmla="*/ 4 w 9"/>
              <a:gd name="T7" fmla="*/ 0 h 16"/>
              <a:gd name="T8" fmla="*/ 9 w 9"/>
              <a:gd name="T9" fmla="*/ 11 h 16"/>
            </a:gdLst>
            <a:ahLst/>
            <a:cxnLst>
              <a:cxn ang="0">
                <a:pos x="T0" y="T1"/>
              </a:cxn>
              <a:cxn ang="0">
                <a:pos x="T2" y="T3"/>
              </a:cxn>
              <a:cxn ang="0">
                <a:pos x="T4" y="T5"/>
              </a:cxn>
              <a:cxn ang="0">
                <a:pos x="T6" y="T7"/>
              </a:cxn>
              <a:cxn ang="0">
                <a:pos x="T8" y="T9"/>
              </a:cxn>
            </a:cxnLst>
            <a:rect l="0" t="0" r="r" b="b"/>
            <a:pathLst>
              <a:path w="9" h="16">
                <a:moveTo>
                  <a:pt x="9" y="11"/>
                </a:moveTo>
                <a:cubicBezTo>
                  <a:pt x="9" y="14"/>
                  <a:pt x="7" y="16"/>
                  <a:pt x="4" y="16"/>
                </a:cubicBezTo>
                <a:cubicBezTo>
                  <a:pt x="1" y="16"/>
                  <a:pt x="0" y="14"/>
                  <a:pt x="0" y="11"/>
                </a:cubicBezTo>
                <a:cubicBezTo>
                  <a:pt x="0" y="8"/>
                  <a:pt x="4" y="5"/>
                  <a:pt x="4" y="0"/>
                </a:cubicBezTo>
                <a:cubicBezTo>
                  <a:pt x="5" y="4"/>
                  <a:pt x="9" y="8"/>
                  <a:pt x="9" y="11"/>
                </a:cubicBezTo>
                <a:close/>
              </a:path>
            </a:pathLst>
          </a:custGeom>
          <a:solidFill>
            <a:srgbClr val="707B87"/>
          </a:solidFill>
          <a:ln>
            <a:noFill/>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7" name="Freeform 15"/>
          <p:cNvSpPr>
            <a:spLocks noChangeAspect="1"/>
          </p:cNvSpPr>
          <p:nvPr/>
        </p:nvSpPr>
        <p:spPr bwMode="auto">
          <a:xfrm flipH="1">
            <a:off x="2143617" y="4867719"/>
            <a:ext cx="546903" cy="955080"/>
          </a:xfrm>
          <a:custGeom>
            <a:avLst/>
            <a:gdLst>
              <a:gd name="T0" fmla="*/ 9 w 9"/>
              <a:gd name="T1" fmla="*/ 11 h 16"/>
              <a:gd name="T2" fmla="*/ 4 w 9"/>
              <a:gd name="T3" fmla="*/ 16 h 16"/>
              <a:gd name="T4" fmla="*/ 0 w 9"/>
              <a:gd name="T5" fmla="*/ 11 h 16"/>
              <a:gd name="T6" fmla="*/ 4 w 9"/>
              <a:gd name="T7" fmla="*/ 0 h 16"/>
              <a:gd name="T8" fmla="*/ 9 w 9"/>
              <a:gd name="T9" fmla="*/ 11 h 16"/>
            </a:gdLst>
            <a:ahLst/>
            <a:cxnLst>
              <a:cxn ang="0">
                <a:pos x="T0" y="T1"/>
              </a:cxn>
              <a:cxn ang="0">
                <a:pos x="T2" y="T3"/>
              </a:cxn>
              <a:cxn ang="0">
                <a:pos x="T4" y="T5"/>
              </a:cxn>
              <a:cxn ang="0">
                <a:pos x="T6" y="T7"/>
              </a:cxn>
              <a:cxn ang="0">
                <a:pos x="T8" y="T9"/>
              </a:cxn>
            </a:cxnLst>
            <a:rect l="0" t="0" r="r" b="b"/>
            <a:pathLst>
              <a:path w="9" h="16">
                <a:moveTo>
                  <a:pt x="9" y="11"/>
                </a:moveTo>
                <a:cubicBezTo>
                  <a:pt x="9" y="14"/>
                  <a:pt x="7" y="16"/>
                  <a:pt x="4" y="16"/>
                </a:cubicBezTo>
                <a:cubicBezTo>
                  <a:pt x="1" y="16"/>
                  <a:pt x="0" y="14"/>
                  <a:pt x="0" y="11"/>
                </a:cubicBezTo>
                <a:cubicBezTo>
                  <a:pt x="0" y="8"/>
                  <a:pt x="4" y="5"/>
                  <a:pt x="4" y="0"/>
                </a:cubicBezTo>
                <a:cubicBezTo>
                  <a:pt x="5" y="4"/>
                  <a:pt x="9" y="8"/>
                  <a:pt x="9" y="11"/>
                </a:cubicBezTo>
                <a:close/>
              </a:path>
            </a:pathLst>
          </a:custGeom>
          <a:solidFill>
            <a:srgbClr val="42E8CE"/>
          </a:solidFill>
          <a:ln>
            <a:noFill/>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16" name="文本框 8"/>
          <p:cNvSpPr txBox="1"/>
          <p:nvPr/>
        </p:nvSpPr>
        <p:spPr>
          <a:xfrm>
            <a:off x="5705057" y="1664610"/>
            <a:ext cx="5580688" cy="94577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1600" b="1" dirty="0">
                <a:solidFill>
                  <a:srgbClr val="000000"/>
                </a:solidFill>
                <a:ea typeface="微软雅黑" panose="020B0503020204020204" pitchFamily="34" charset="-122"/>
              </a:rPr>
              <a:t>点击此处添加标题</a:t>
            </a:r>
            <a:endParaRPr lang="en-US" altLang="zh-CN" sz="1600" b="1" dirty="0">
              <a:solidFill>
                <a:srgbClr val="000000"/>
              </a:solidFill>
              <a:ea typeface="微软雅黑" panose="020B0503020204020204" pitchFamily="34" charset="-122"/>
            </a:endParaRPr>
          </a:p>
          <a:p>
            <a:pPr defTabSz="609585">
              <a:lnSpc>
                <a:spcPct val="130000"/>
              </a:lnSpc>
            </a:pPr>
            <a:r>
              <a:rPr lang="zh-CN" altLang="en-US" sz="1333" dirty="0">
                <a:solidFill>
                  <a:srgbClr val="000000"/>
                </a:solidFill>
                <a:ea typeface="微软雅黑" panose="020B0503020204020204" pitchFamily="34" charset="-122"/>
              </a:rPr>
              <a:t>标题数字等都可以通过点击和重新输入进行更改，顶部“开始”面板中可以对字体、字号、颜色、行距等进行修改。</a:t>
            </a:r>
          </a:p>
        </p:txBody>
      </p:sp>
      <p:sp>
        <p:nvSpPr>
          <p:cNvPr id="17" name="Freeform 12"/>
          <p:cNvSpPr>
            <a:spLocks/>
          </p:cNvSpPr>
          <p:nvPr/>
        </p:nvSpPr>
        <p:spPr bwMode="auto">
          <a:xfrm flipH="1">
            <a:off x="5246799" y="1691995"/>
            <a:ext cx="433916" cy="757767"/>
          </a:xfrm>
          <a:custGeom>
            <a:avLst/>
            <a:gdLst>
              <a:gd name="T0" fmla="*/ 9 w 9"/>
              <a:gd name="T1" fmla="*/ 11 h 16"/>
              <a:gd name="T2" fmla="*/ 4 w 9"/>
              <a:gd name="T3" fmla="*/ 16 h 16"/>
              <a:gd name="T4" fmla="*/ 0 w 9"/>
              <a:gd name="T5" fmla="*/ 11 h 16"/>
              <a:gd name="T6" fmla="*/ 4 w 9"/>
              <a:gd name="T7" fmla="*/ 0 h 16"/>
              <a:gd name="T8" fmla="*/ 9 w 9"/>
              <a:gd name="T9" fmla="*/ 11 h 16"/>
            </a:gdLst>
            <a:ahLst/>
            <a:cxnLst>
              <a:cxn ang="0">
                <a:pos x="T0" y="T1"/>
              </a:cxn>
              <a:cxn ang="0">
                <a:pos x="T2" y="T3"/>
              </a:cxn>
              <a:cxn ang="0">
                <a:pos x="T4" y="T5"/>
              </a:cxn>
              <a:cxn ang="0">
                <a:pos x="T6" y="T7"/>
              </a:cxn>
              <a:cxn ang="0">
                <a:pos x="T8" y="T9"/>
              </a:cxn>
            </a:cxnLst>
            <a:rect l="0" t="0" r="r" b="b"/>
            <a:pathLst>
              <a:path w="9" h="16">
                <a:moveTo>
                  <a:pt x="9" y="11"/>
                </a:moveTo>
                <a:cubicBezTo>
                  <a:pt x="9" y="14"/>
                  <a:pt x="7" y="16"/>
                  <a:pt x="4" y="16"/>
                </a:cubicBezTo>
                <a:cubicBezTo>
                  <a:pt x="1" y="16"/>
                  <a:pt x="0" y="14"/>
                  <a:pt x="0" y="11"/>
                </a:cubicBezTo>
                <a:cubicBezTo>
                  <a:pt x="0" y="8"/>
                  <a:pt x="4" y="5"/>
                  <a:pt x="4" y="0"/>
                </a:cubicBezTo>
                <a:cubicBezTo>
                  <a:pt x="5" y="4"/>
                  <a:pt x="9" y="8"/>
                  <a:pt x="9" y="11"/>
                </a:cubicBezTo>
                <a:close/>
              </a:path>
            </a:pathLst>
          </a:custGeom>
          <a:solidFill>
            <a:srgbClr val="42E8CE"/>
          </a:solidFill>
          <a:ln>
            <a:noFill/>
          </a:ln>
        </p:spPr>
        <p:txBody>
          <a:bodyPr vert="horz" wrap="square" lIns="121920" tIns="60960" rIns="121920" bIns="60960" numCol="1" anchor="b" anchorCtr="0" compatLnSpc="1">
            <a:prstTxWarp prst="textNoShape">
              <a:avLst/>
            </a:prstTxWarp>
          </a:bodyPr>
          <a:lstStyle/>
          <a:p>
            <a:pPr algn="ctr"/>
            <a:r>
              <a:rPr lang="en-US" altLang="zh-CN" sz="2400" dirty="0">
                <a:solidFill>
                  <a:schemeClr val="bg1"/>
                </a:solidFill>
                <a:ea typeface="微软雅黑" panose="020B0503020204020204" pitchFamily="34" charset="-122"/>
              </a:rPr>
              <a:t>1</a:t>
            </a:r>
            <a:endParaRPr lang="zh-CN" altLang="en-US" sz="2400" dirty="0">
              <a:solidFill>
                <a:schemeClr val="bg1"/>
              </a:solidFill>
              <a:ea typeface="微软雅黑" panose="020B0503020204020204" pitchFamily="34" charset="-122"/>
            </a:endParaRPr>
          </a:p>
        </p:txBody>
      </p:sp>
      <p:sp>
        <p:nvSpPr>
          <p:cNvPr id="19" name="文本框 8"/>
          <p:cNvSpPr txBox="1"/>
          <p:nvPr/>
        </p:nvSpPr>
        <p:spPr>
          <a:xfrm>
            <a:off x="5705057" y="2815747"/>
            <a:ext cx="5580688" cy="94577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09585">
              <a:lnSpc>
                <a:spcPct val="130000"/>
              </a:lnSpc>
            </a:pPr>
            <a:r>
              <a:rPr lang="zh-CN" altLang="en-US" sz="1600" b="1" dirty="0">
                <a:solidFill>
                  <a:srgbClr val="000000"/>
                </a:solidFill>
                <a:ea typeface="微软雅黑" panose="020B0503020204020204" pitchFamily="34" charset="-122"/>
              </a:rPr>
              <a:t>点击此处添加标题</a:t>
            </a:r>
            <a:endParaRPr lang="en-US" altLang="zh-CN" sz="1600" b="1" dirty="0">
              <a:solidFill>
                <a:srgbClr val="000000"/>
              </a:solidFill>
              <a:ea typeface="微软雅黑" panose="020B0503020204020204" pitchFamily="34" charset="-122"/>
            </a:endParaRPr>
          </a:p>
          <a:p>
            <a:pPr defTabSz="609585">
              <a:lnSpc>
                <a:spcPct val="130000"/>
              </a:lnSpc>
            </a:pPr>
            <a:r>
              <a:rPr lang="zh-CN" altLang="en-US" sz="1333" dirty="0">
                <a:solidFill>
                  <a:srgbClr val="000000"/>
                </a:solidFill>
                <a:ea typeface="微软雅黑" panose="020B0503020204020204" pitchFamily="34" charset="-122"/>
              </a:rPr>
              <a:t>标题数字等都可以通过点击和重新输入进行更改，顶部“开始”面板中可以对字体、字号、颜色、行距等进行修改。</a:t>
            </a:r>
          </a:p>
        </p:txBody>
      </p:sp>
      <p:sp>
        <p:nvSpPr>
          <p:cNvPr id="20" name="Freeform 12"/>
          <p:cNvSpPr>
            <a:spLocks/>
          </p:cNvSpPr>
          <p:nvPr/>
        </p:nvSpPr>
        <p:spPr bwMode="auto">
          <a:xfrm flipH="1">
            <a:off x="5230569" y="2739877"/>
            <a:ext cx="433916" cy="757767"/>
          </a:xfrm>
          <a:custGeom>
            <a:avLst/>
            <a:gdLst>
              <a:gd name="T0" fmla="*/ 9 w 9"/>
              <a:gd name="T1" fmla="*/ 11 h 16"/>
              <a:gd name="T2" fmla="*/ 4 w 9"/>
              <a:gd name="T3" fmla="*/ 16 h 16"/>
              <a:gd name="T4" fmla="*/ 0 w 9"/>
              <a:gd name="T5" fmla="*/ 11 h 16"/>
              <a:gd name="T6" fmla="*/ 4 w 9"/>
              <a:gd name="T7" fmla="*/ 0 h 16"/>
              <a:gd name="T8" fmla="*/ 9 w 9"/>
              <a:gd name="T9" fmla="*/ 11 h 16"/>
            </a:gdLst>
            <a:ahLst/>
            <a:cxnLst>
              <a:cxn ang="0">
                <a:pos x="T0" y="T1"/>
              </a:cxn>
              <a:cxn ang="0">
                <a:pos x="T2" y="T3"/>
              </a:cxn>
              <a:cxn ang="0">
                <a:pos x="T4" y="T5"/>
              </a:cxn>
              <a:cxn ang="0">
                <a:pos x="T6" y="T7"/>
              </a:cxn>
              <a:cxn ang="0">
                <a:pos x="T8" y="T9"/>
              </a:cxn>
            </a:cxnLst>
            <a:rect l="0" t="0" r="r" b="b"/>
            <a:pathLst>
              <a:path w="9" h="16">
                <a:moveTo>
                  <a:pt x="9" y="11"/>
                </a:moveTo>
                <a:cubicBezTo>
                  <a:pt x="9" y="14"/>
                  <a:pt x="7" y="16"/>
                  <a:pt x="4" y="16"/>
                </a:cubicBezTo>
                <a:cubicBezTo>
                  <a:pt x="1" y="16"/>
                  <a:pt x="0" y="14"/>
                  <a:pt x="0" y="11"/>
                </a:cubicBezTo>
                <a:cubicBezTo>
                  <a:pt x="0" y="8"/>
                  <a:pt x="4" y="5"/>
                  <a:pt x="4" y="0"/>
                </a:cubicBezTo>
                <a:cubicBezTo>
                  <a:pt x="5" y="4"/>
                  <a:pt x="9" y="8"/>
                  <a:pt x="9" y="11"/>
                </a:cubicBezTo>
                <a:close/>
              </a:path>
            </a:pathLst>
          </a:custGeom>
          <a:solidFill>
            <a:srgbClr val="707B87"/>
          </a:solidFill>
          <a:ln>
            <a:noFill/>
          </a:ln>
        </p:spPr>
        <p:txBody>
          <a:bodyPr vert="horz" wrap="square" lIns="121920" tIns="60960" rIns="121920" bIns="60960" numCol="1" anchor="b" anchorCtr="0" compatLnSpc="1">
            <a:prstTxWarp prst="textNoShape">
              <a:avLst/>
            </a:prstTxWarp>
          </a:bodyPr>
          <a:lstStyle/>
          <a:p>
            <a:pPr algn="ctr"/>
            <a:r>
              <a:rPr lang="en-US" altLang="zh-CN" sz="2400" dirty="0">
                <a:solidFill>
                  <a:schemeClr val="bg1"/>
                </a:solidFill>
                <a:ea typeface="微软雅黑" panose="020B0503020204020204" pitchFamily="34" charset="-122"/>
              </a:rPr>
              <a:t>2</a:t>
            </a:r>
            <a:endParaRPr lang="zh-CN" altLang="en-US" sz="2400" dirty="0">
              <a:solidFill>
                <a:schemeClr val="bg1"/>
              </a:solidFill>
              <a:ea typeface="微软雅黑" panose="020B0503020204020204" pitchFamily="34" charset="-122"/>
            </a:endParaRPr>
          </a:p>
        </p:txBody>
      </p:sp>
      <p:sp>
        <p:nvSpPr>
          <p:cNvPr id="22" name="文本框 8"/>
          <p:cNvSpPr txBox="1"/>
          <p:nvPr/>
        </p:nvSpPr>
        <p:spPr>
          <a:xfrm>
            <a:off x="5705057" y="3891014"/>
            <a:ext cx="5580688" cy="94577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09585">
              <a:lnSpc>
                <a:spcPct val="130000"/>
              </a:lnSpc>
            </a:pPr>
            <a:r>
              <a:rPr lang="zh-CN" altLang="en-US" sz="1600" b="1" dirty="0">
                <a:solidFill>
                  <a:srgbClr val="000000"/>
                </a:solidFill>
                <a:ea typeface="微软雅黑" panose="020B0503020204020204" pitchFamily="34" charset="-122"/>
              </a:rPr>
              <a:t>点击此处添加标题</a:t>
            </a:r>
            <a:endParaRPr lang="en-US" altLang="zh-CN" sz="1600" b="1" dirty="0">
              <a:solidFill>
                <a:srgbClr val="000000"/>
              </a:solidFill>
              <a:ea typeface="微软雅黑" panose="020B0503020204020204" pitchFamily="34" charset="-122"/>
            </a:endParaRPr>
          </a:p>
          <a:p>
            <a:pPr defTabSz="609585">
              <a:lnSpc>
                <a:spcPct val="130000"/>
              </a:lnSpc>
            </a:pPr>
            <a:r>
              <a:rPr lang="zh-CN" altLang="en-US" sz="1333" dirty="0">
                <a:solidFill>
                  <a:srgbClr val="000000"/>
                </a:solidFill>
                <a:ea typeface="微软雅黑" panose="020B0503020204020204" pitchFamily="34" charset="-122"/>
              </a:rPr>
              <a:t>标题数字等都可以通过点击和重新输入进行更改，顶部“开始”面板中可以对字体、字号、颜色、行距等进行修改。</a:t>
            </a:r>
          </a:p>
        </p:txBody>
      </p:sp>
      <p:sp>
        <p:nvSpPr>
          <p:cNvPr id="23" name="Freeform 12"/>
          <p:cNvSpPr>
            <a:spLocks/>
          </p:cNvSpPr>
          <p:nvPr/>
        </p:nvSpPr>
        <p:spPr bwMode="auto">
          <a:xfrm flipH="1">
            <a:off x="5171177" y="3891014"/>
            <a:ext cx="433916" cy="757767"/>
          </a:xfrm>
          <a:custGeom>
            <a:avLst/>
            <a:gdLst>
              <a:gd name="T0" fmla="*/ 9 w 9"/>
              <a:gd name="T1" fmla="*/ 11 h 16"/>
              <a:gd name="T2" fmla="*/ 4 w 9"/>
              <a:gd name="T3" fmla="*/ 16 h 16"/>
              <a:gd name="T4" fmla="*/ 0 w 9"/>
              <a:gd name="T5" fmla="*/ 11 h 16"/>
              <a:gd name="T6" fmla="*/ 4 w 9"/>
              <a:gd name="T7" fmla="*/ 0 h 16"/>
              <a:gd name="T8" fmla="*/ 9 w 9"/>
              <a:gd name="T9" fmla="*/ 11 h 16"/>
            </a:gdLst>
            <a:ahLst/>
            <a:cxnLst>
              <a:cxn ang="0">
                <a:pos x="T0" y="T1"/>
              </a:cxn>
              <a:cxn ang="0">
                <a:pos x="T2" y="T3"/>
              </a:cxn>
              <a:cxn ang="0">
                <a:pos x="T4" y="T5"/>
              </a:cxn>
              <a:cxn ang="0">
                <a:pos x="T6" y="T7"/>
              </a:cxn>
              <a:cxn ang="0">
                <a:pos x="T8" y="T9"/>
              </a:cxn>
            </a:cxnLst>
            <a:rect l="0" t="0" r="r" b="b"/>
            <a:pathLst>
              <a:path w="9" h="16">
                <a:moveTo>
                  <a:pt x="9" y="11"/>
                </a:moveTo>
                <a:cubicBezTo>
                  <a:pt x="9" y="14"/>
                  <a:pt x="7" y="16"/>
                  <a:pt x="4" y="16"/>
                </a:cubicBezTo>
                <a:cubicBezTo>
                  <a:pt x="1" y="16"/>
                  <a:pt x="0" y="14"/>
                  <a:pt x="0" y="11"/>
                </a:cubicBezTo>
                <a:cubicBezTo>
                  <a:pt x="0" y="8"/>
                  <a:pt x="4" y="5"/>
                  <a:pt x="4" y="0"/>
                </a:cubicBezTo>
                <a:cubicBezTo>
                  <a:pt x="5" y="4"/>
                  <a:pt x="9" y="8"/>
                  <a:pt x="9" y="11"/>
                </a:cubicBezTo>
                <a:close/>
              </a:path>
            </a:pathLst>
          </a:custGeom>
          <a:solidFill>
            <a:srgbClr val="42E8CE"/>
          </a:solidFill>
          <a:ln>
            <a:noFill/>
          </a:ln>
        </p:spPr>
        <p:txBody>
          <a:bodyPr vert="horz" wrap="square" lIns="121920" tIns="60960" rIns="121920" bIns="60960" numCol="1" anchor="b" anchorCtr="0" compatLnSpc="1">
            <a:prstTxWarp prst="textNoShape">
              <a:avLst/>
            </a:prstTxWarp>
          </a:bodyPr>
          <a:lstStyle/>
          <a:p>
            <a:pPr algn="ctr"/>
            <a:r>
              <a:rPr lang="en-US" altLang="zh-CN" sz="2400" dirty="0">
                <a:solidFill>
                  <a:schemeClr val="bg1"/>
                </a:solidFill>
                <a:ea typeface="微软雅黑" panose="020B0503020204020204" pitchFamily="34" charset="-122"/>
              </a:rPr>
              <a:t>3</a:t>
            </a:r>
            <a:endParaRPr lang="zh-CN" altLang="en-US" sz="2400" dirty="0">
              <a:solidFill>
                <a:schemeClr val="bg1"/>
              </a:solidFill>
              <a:ea typeface="微软雅黑" panose="020B0503020204020204" pitchFamily="34" charset="-122"/>
            </a:endParaRPr>
          </a:p>
        </p:txBody>
      </p:sp>
      <p:sp>
        <p:nvSpPr>
          <p:cNvPr id="25" name="文本框 8"/>
          <p:cNvSpPr txBox="1"/>
          <p:nvPr/>
        </p:nvSpPr>
        <p:spPr>
          <a:xfrm>
            <a:off x="5705057" y="4966279"/>
            <a:ext cx="5580688" cy="94577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09585">
              <a:lnSpc>
                <a:spcPct val="130000"/>
              </a:lnSpc>
            </a:pPr>
            <a:r>
              <a:rPr lang="zh-CN" altLang="en-US" sz="1600" b="1" dirty="0">
                <a:solidFill>
                  <a:srgbClr val="000000"/>
                </a:solidFill>
                <a:ea typeface="微软雅黑" panose="020B0503020204020204" pitchFamily="34" charset="-122"/>
              </a:rPr>
              <a:t>点击此处添加标题</a:t>
            </a:r>
            <a:endParaRPr lang="en-US" altLang="zh-CN" sz="1600" b="1" dirty="0">
              <a:solidFill>
                <a:srgbClr val="000000"/>
              </a:solidFill>
              <a:ea typeface="微软雅黑" panose="020B0503020204020204" pitchFamily="34" charset="-122"/>
            </a:endParaRPr>
          </a:p>
          <a:p>
            <a:pPr defTabSz="609585">
              <a:lnSpc>
                <a:spcPct val="130000"/>
              </a:lnSpc>
            </a:pPr>
            <a:r>
              <a:rPr lang="zh-CN" altLang="en-US" sz="1333" dirty="0">
                <a:solidFill>
                  <a:srgbClr val="000000"/>
                </a:solidFill>
                <a:ea typeface="微软雅黑" panose="020B0503020204020204" pitchFamily="34" charset="-122"/>
              </a:rPr>
              <a:t>标题数字等都可以通过点击和重新输入进行更改，顶部“开始”面板中可以对字体、字号、颜色、行距等进行修改。</a:t>
            </a:r>
          </a:p>
        </p:txBody>
      </p:sp>
      <p:sp>
        <p:nvSpPr>
          <p:cNvPr id="26" name="Freeform 12"/>
          <p:cNvSpPr>
            <a:spLocks/>
          </p:cNvSpPr>
          <p:nvPr/>
        </p:nvSpPr>
        <p:spPr bwMode="auto">
          <a:xfrm flipH="1">
            <a:off x="5221949" y="4966279"/>
            <a:ext cx="433916" cy="757767"/>
          </a:xfrm>
          <a:custGeom>
            <a:avLst/>
            <a:gdLst>
              <a:gd name="T0" fmla="*/ 9 w 9"/>
              <a:gd name="T1" fmla="*/ 11 h 16"/>
              <a:gd name="T2" fmla="*/ 4 w 9"/>
              <a:gd name="T3" fmla="*/ 16 h 16"/>
              <a:gd name="T4" fmla="*/ 0 w 9"/>
              <a:gd name="T5" fmla="*/ 11 h 16"/>
              <a:gd name="T6" fmla="*/ 4 w 9"/>
              <a:gd name="T7" fmla="*/ 0 h 16"/>
              <a:gd name="T8" fmla="*/ 9 w 9"/>
              <a:gd name="T9" fmla="*/ 11 h 16"/>
            </a:gdLst>
            <a:ahLst/>
            <a:cxnLst>
              <a:cxn ang="0">
                <a:pos x="T0" y="T1"/>
              </a:cxn>
              <a:cxn ang="0">
                <a:pos x="T2" y="T3"/>
              </a:cxn>
              <a:cxn ang="0">
                <a:pos x="T4" y="T5"/>
              </a:cxn>
              <a:cxn ang="0">
                <a:pos x="T6" y="T7"/>
              </a:cxn>
              <a:cxn ang="0">
                <a:pos x="T8" y="T9"/>
              </a:cxn>
            </a:cxnLst>
            <a:rect l="0" t="0" r="r" b="b"/>
            <a:pathLst>
              <a:path w="9" h="16">
                <a:moveTo>
                  <a:pt x="9" y="11"/>
                </a:moveTo>
                <a:cubicBezTo>
                  <a:pt x="9" y="14"/>
                  <a:pt x="7" y="16"/>
                  <a:pt x="4" y="16"/>
                </a:cubicBezTo>
                <a:cubicBezTo>
                  <a:pt x="1" y="16"/>
                  <a:pt x="0" y="14"/>
                  <a:pt x="0" y="11"/>
                </a:cubicBezTo>
                <a:cubicBezTo>
                  <a:pt x="0" y="8"/>
                  <a:pt x="4" y="5"/>
                  <a:pt x="4" y="0"/>
                </a:cubicBezTo>
                <a:cubicBezTo>
                  <a:pt x="5" y="4"/>
                  <a:pt x="9" y="8"/>
                  <a:pt x="9" y="11"/>
                </a:cubicBezTo>
                <a:close/>
              </a:path>
            </a:pathLst>
          </a:custGeom>
          <a:solidFill>
            <a:srgbClr val="707B87"/>
          </a:solidFill>
          <a:ln>
            <a:noFill/>
          </a:ln>
        </p:spPr>
        <p:txBody>
          <a:bodyPr vert="horz" wrap="square" lIns="121920" tIns="60960" rIns="121920" bIns="60960" numCol="1" anchor="b" anchorCtr="0" compatLnSpc="1">
            <a:prstTxWarp prst="textNoShape">
              <a:avLst/>
            </a:prstTxWarp>
          </a:bodyPr>
          <a:lstStyle/>
          <a:p>
            <a:pPr algn="ctr"/>
            <a:r>
              <a:rPr lang="en-US" altLang="zh-CN" sz="2400" dirty="0">
                <a:solidFill>
                  <a:schemeClr val="bg1"/>
                </a:solidFill>
                <a:ea typeface="微软雅黑" panose="020B0503020204020204" pitchFamily="34" charset="-122"/>
              </a:rPr>
              <a:t>4</a:t>
            </a:r>
            <a:endParaRPr lang="zh-CN" altLang="en-US" sz="2400" dirty="0">
              <a:solidFill>
                <a:schemeClr val="bg1"/>
              </a:solidFill>
              <a:ea typeface="微软雅黑" panose="020B0503020204020204" pitchFamily="34" charset="-122"/>
            </a:endParaRPr>
          </a:p>
        </p:txBody>
      </p:sp>
      <p:sp>
        <p:nvSpPr>
          <p:cNvPr id="30" name="文本框 29"/>
          <p:cNvSpPr txBox="1"/>
          <p:nvPr/>
        </p:nvSpPr>
        <p:spPr>
          <a:xfrm>
            <a:off x="5091862" y="6204758"/>
            <a:ext cx="2008277" cy="337528"/>
          </a:xfrm>
          <a:prstGeom prst="rect">
            <a:avLst/>
          </a:prstGeom>
          <a:noFill/>
        </p:spPr>
        <p:txBody>
          <a:bodyPr wrap="square" rtlCol="0">
            <a:spAutoFit/>
          </a:bodyPr>
          <a:lstStyle/>
          <a:p>
            <a:pPr>
              <a:lnSpc>
                <a:spcPct val="130000"/>
              </a:lnSpc>
            </a:pPr>
            <a:r>
              <a:rPr lang="en-US" altLang="zh-CN" sz="1333" dirty="0">
                <a:solidFill>
                  <a:srgbClr val="1E2327"/>
                </a:solidFill>
                <a:ea typeface="微软雅黑" panose="020B0503020204020204" pitchFamily="34" charset="-122"/>
              </a:rPr>
              <a:t>COMPANY</a:t>
            </a:r>
            <a:r>
              <a:rPr lang="zh-CN" altLang="en-US" sz="1333" dirty="0">
                <a:solidFill>
                  <a:srgbClr val="1E2327"/>
                </a:solidFill>
                <a:ea typeface="微软雅黑" panose="020B0503020204020204" pitchFamily="34" charset="-122"/>
              </a:rPr>
              <a:t>  </a:t>
            </a:r>
            <a:r>
              <a:rPr lang="zh-CN" altLang="zh-CN" sz="1333" dirty="0">
                <a:solidFill>
                  <a:srgbClr val="1E2327"/>
                </a:solidFill>
                <a:ea typeface="微软雅黑" panose="020B0503020204020204" pitchFamily="34" charset="-122"/>
              </a:rPr>
              <a:t>|</a:t>
            </a:r>
            <a:r>
              <a:rPr lang="zh-CN" altLang="en-US" sz="1333" dirty="0">
                <a:solidFill>
                  <a:srgbClr val="1E2327"/>
                </a:solidFill>
                <a:ea typeface="微软雅黑" panose="020B0503020204020204" pitchFamily="34" charset="-122"/>
              </a:rPr>
              <a:t>  </a:t>
            </a:r>
            <a:r>
              <a:rPr lang="en-US" altLang="zh-CN" sz="1333" dirty="0">
                <a:solidFill>
                  <a:srgbClr val="1E2327"/>
                </a:solidFill>
                <a:ea typeface="微软雅黑" panose="020B0503020204020204" pitchFamily="34" charset="-122"/>
              </a:rPr>
              <a:t>LOGO</a:t>
            </a:r>
            <a:endParaRPr kumimoji="1" lang="zh-CN" altLang="en-US" sz="1333" dirty="0">
              <a:solidFill>
                <a:srgbClr val="1E2327"/>
              </a:solidFill>
              <a:ea typeface="微软雅黑" panose="020B0503020204020204" pitchFamily="34" charset="-122"/>
            </a:endParaRPr>
          </a:p>
        </p:txBody>
      </p:sp>
      <p:sp>
        <p:nvSpPr>
          <p:cNvPr id="31" name="矩形 30">
            <a:extLst>
              <a:ext uri="{FF2B5EF4-FFF2-40B4-BE49-F238E27FC236}">
                <a16:creationId xmlns:a16="http://schemas.microsoft.com/office/drawing/2014/main" xmlns="" id="{26F604FD-9E8F-4A8E-B860-7A1E5EC55523}"/>
              </a:ext>
            </a:extLst>
          </p:cNvPr>
          <p:cNvSpPr/>
          <p:nvPr/>
        </p:nvSpPr>
        <p:spPr>
          <a:xfrm>
            <a:off x="0"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0" name="矩形 39">
            <a:extLst>
              <a:ext uri="{FF2B5EF4-FFF2-40B4-BE49-F238E27FC236}">
                <a16:creationId xmlns:a16="http://schemas.microsoft.com/office/drawing/2014/main" xmlns="" id="{2AAB2C8F-DF61-49B6-AB91-1705A794A548}"/>
              </a:ext>
            </a:extLst>
          </p:cNvPr>
          <p:cNvSpPr/>
          <p:nvPr/>
        </p:nvSpPr>
        <p:spPr>
          <a:xfrm>
            <a:off x="218939"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1" name="矩形 40">
            <a:extLst>
              <a:ext uri="{FF2B5EF4-FFF2-40B4-BE49-F238E27FC236}">
                <a16:creationId xmlns:a16="http://schemas.microsoft.com/office/drawing/2014/main" xmlns="" id="{A6FADAF1-A080-4776-AF4A-BAE0BA4405DE}"/>
              </a:ext>
            </a:extLst>
          </p:cNvPr>
          <p:cNvSpPr/>
          <p:nvPr/>
        </p:nvSpPr>
        <p:spPr>
          <a:xfrm>
            <a:off x="437878"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2" name="文本框 41">
            <a:extLst>
              <a:ext uri="{FF2B5EF4-FFF2-40B4-BE49-F238E27FC236}">
                <a16:creationId xmlns:a16="http://schemas.microsoft.com/office/drawing/2014/main" xmlns="" id="{2FB6A24A-E627-427C-ADB3-2DDE6898D0E0}"/>
              </a:ext>
            </a:extLst>
          </p:cNvPr>
          <p:cNvSpPr txBox="1"/>
          <p:nvPr/>
        </p:nvSpPr>
        <p:spPr>
          <a:xfrm>
            <a:off x="832474" y="206062"/>
            <a:ext cx="3467616"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effectLst/>
                <a:uLnTx/>
                <a:uFillTx/>
                <a:latin typeface="Arial"/>
                <a:ea typeface="微软雅黑"/>
                <a:cs typeface="+mn-cs"/>
              </a:rPr>
              <a:t>标题文字添加此处</a:t>
            </a:r>
          </a:p>
        </p:txBody>
      </p:sp>
      <p:sp>
        <p:nvSpPr>
          <p:cNvPr id="43" name="矩形 42">
            <a:extLst>
              <a:ext uri="{FF2B5EF4-FFF2-40B4-BE49-F238E27FC236}">
                <a16:creationId xmlns:a16="http://schemas.microsoft.com/office/drawing/2014/main" xmlns="" id="{DE18D6C2-A2D7-4FD3-994B-20D1193F04C1}"/>
              </a:ext>
            </a:extLst>
          </p:cNvPr>
          <p:cNvSpPr/>
          <p:nvPr/>
        </p:nvSpPr>
        <p:spPr>
          <a:xfrm>
            <a:off x="832474" y="732781"/>
            <a:ext cx="4746170" cy="307777"/>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rPr>
              <a:t>ADD YOUR TEXT HERE ADD YOUR TEXT</a:t>
            </a:r>
            <a:endParaRPr kumimoji="0" lang="zh-CN" altLang="en-US"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endParaRPr>
          </a:p>
        </p:txBody>
      </p:sp>
    </p:spTree>
    <p:extLst>
      <p:ext uri="{BB962C8B-B14F-4D97-AF65-F5344CB8AC3E}">
        <p14:creationId xmlns:p14="http://schemas.microsoft.com/office/powerpoint/2010/main" val="4065467849"/>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 y="0"/>
            <a:ext cx="5382764" cy="6857996"/>
          </a:xfrm>
          <a:prstGeom prst="rect">
            <a:avLst/>
          </a:prstGeom>
        </p:spPr>
      </p:pic>
      <p:grpSp>
        <p:nvGrpSpPr>
          <p:cNvPr id="26" name="组合 25"/>
          <p:cNvGrpSpPr/>
          <p:nvPr/>
        </p:nvGrpSpPr>
        <p:grpSpPr>
          <a:xfrm>
            <a:off x="330200" y="257175"/>
            <a:ext cx="11468100" cy="542925"/>
            <a:chOff x="330200" y="257175"/>
            <a:chExt cx="11468100" cy="542925"/>
          </a:xfrm>
        </p:grpSpPr>
        <p:sp>
          <p:nvSpPr>
            <p:cNvPr id="8" name="矩形 7"/>
            <p:cNvSpPr/>
            <p:nvPr/>
          </p:nvSpPr>
          <p:spPr>
            <a:xfrm>
              <a:off x="330200" y="257175"/>
              <a:ext cx="542925" cy="542925"/>
            </a:xfrm>
            <a:prstGeom prst="rect">
              <a:avLst/>
            </a:prstGeom>
            <a:solidFill>
              <a:srgbClr val="42E8CE"/>
            </a:solidFill>
            <a:ln>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Logo</a:t>
              </a:r>
            </a:p>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here</a:t>
              </a:r>
              <a:endParaRPr lang="zh-CN" altLang="en-US" sz="1200" dirty="0">
                <a:solidFill>
                  <a:schemeClr val="bg2">
                    <a:lumMod val="25000"/>
                  </a:schemeClr>
                </a:solidFill>
                <a:latin typeface="Bauhaus 93" panose="04030905020B02020C02" pitchFamily="82" charset="0"/>
                <a:ea typeface="微软雅黑" panose="020B0503020204020204" pitchFamily="34" charset="-122"/>
              </a:endParaRPr>
            </a:p>
          </p:txBody>
        </p:sp>
        <p:grpSp>
          <p:nvGrpSpPr>
            <p:cNvPr id="9" name="组合 8"/>
            <p:cNvGrpSpPr/>
            <p:nvPr/>
          </p:nvGrpSpPr>
          <p:grpSpPr>
            <a:xfrm>
              <a:off x="11493500" y="257175"/>
              <a:ext cx="304800" cy="203200"/>
              <a:chOff x="11379200" y="257175"/>
              <a:chExt cx="304800" cy="203200"/>
            </a:xfrm>
          </p:grpSpPr>
          <p:cxnSp>
            <p:nvCxnSpPr>
              <p:cNvPr id="10" name="直接连接符 9"/>
              <p:cNvCxnSpPr/>
              <p:nvPr/>
            </p:nvCxnSpPr>
            <p:spPr>
              <a:xfrm>
                <a:off x="11379200" y="2571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1379200" y="3587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1379200" y="4603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grpSp>
      </p:grpSp>
      <p:sp>
        <p:nvSpPr>
          <p:cNvPr id="13" name="矩形 12"/>
          <p:cNvSpPr/>
          <p:nvPr/>
        </p:nvSpPr>
        <p:spPr>
          <a:xfrm>
            <a:off x="3136900" y="1724819"/>
            <a:ext cx="8356600" cy="4155281"/>
          </a:xfrm>
          <a:prstGeom prst="rect">
            <a:avLst/>
          </a:prstGeom>
          <a:noFill/>
          <a:ln w="3810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ea typeface="微软雅黑" panose="020B0503020204020204" pitchFamily="34" charset="-122"/>
            </a:endParaRPr>
          </a:p>
        </p:txBody>
      </p:sp>
      <p:sp>
        <p:nvSpPr>
          <p:cNvPr id="14" name="文本框 13"/>
          <p:cNvSpPr txBox="1"/>
          <p:nvPr/>
        </p:nvSpPr>
        <p:spPr>
          <a:xfrm>
            <a:off x="5638800" y="948799"/>
            <a:ext cx="5207000" cy="1200329"/>
          </a:xfrm>
          <a:prstGeom prst="rect">
            <a:avLst/>
          </a:prstGeom>
          <a:noFill/>
        </p:spPr>
        <p:txBody>
          <a:bodyPr wrap="square" rtlCol="0">
            <a:spAutoFit/>
          </a:bodyPr>
          <a:lstStyle/>
          <a:p>
            <a:r>
              <a:rPr lang="zh-CN" altLang="en-US" sz="7200" b="1" dirty="0">
                <a:solidFill>
                  <a:schemeClr val="bg2">
                    <a:lumMod val="25000"/>
                  </a:schemeClr>
                </a:solidFill>
                <a:latin typeface="微软雅黑" panose="020B0503020204020204" pitchFamily="34" charset="-122"/>
                <a:ea typeface="微软雅黑" panose="020B0503020204020204" pitchFamily="34" charset="-122"/>
              </a:rPr>
              <a:t>市场分析</a:t>
            </a:r>
          </a:p>
        </p:txBody>
      </p:sp>
      <p:sp>
        <p:nvSpPr>
          <p:cNvPr id="15" name="文本框 14"/>
          <p:cNvSpPr txBox="1"/>
          <p:nvPr/>
        </p:nvSpPr>
        <p:spPr>
          <a:xfrm>
            <a:off x="5715000" y="2149128"/>
            <a:ext cx="5384800" cy="923330"/>
          </a:xfrm>
          <a:prstGeom prst="rect">
            <a:avLst/>
          </a:prstGeom>
          <a:noFill/>
        </p:spPr>
        <p:txBody>
          <a:bodyPr wrap="square" rtlCol="0">
            <a:spAutoFit/>
          </a:bodyPr>
          <a:lstStyle/>
          <a:p>
            <a:pP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在这里加入描述的内容，在这里加入描述的内容，在这里加入描述的内容，在这里加入描述的内容在这里加入描述的内容，在这里加入描述的内容，在这里加入描述的内容，在这里加入描述的内容</a:t>
            </a:r>
          </a:p>
        </p:txBody>
      </p:sp>
      <p:grpSp>
        <p:nvGrpSpPr>
          <p:cNvPr id="24" name="组合 23"/>
          <p:cNvGrpSpPr/>
          <p:nvPr/>
        </p:nvGrpSpPr>
        <p:grpSpPr>
          <a:xfrm>
            <a:off x="5803900" y="3364011"/>
            <a:ext cx="2946400" cy="307777"/>
            <a:chOff x="5803900" y="3364011"/>
            <a:chExt cx="2946400" cy="307777"/>
          </a:xfrm>
        </p:grpSpPr>
        <p:sp>
          <p:nvSpPr>
            <p:cNvPr id="17" name="圆角矩形 16"/>
            <p:cNvSpPr/>
            <p:nvPr/>
          </p:nvSpPr>
          <p:spPr>
            <a:xfrm>
              <a:off x="5803900" y="3378200"/>
              <a:ext cx="571500" cy="279400"/>
            </a:xfrm>
            <a:prstGeom prst="round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Bauhaus 93" panose="04030905020B02020C02" pitchFamily="82" charset="0"/>
                  <a:ea typeface="微软雅黑" panose="020B0503020204020204" pitchFamily="34" charset="-122"/>
                </a:rPr>
                <a:t>01</a:t>
              </a:r>
              <a:endParaRPr lang="zh-CN" altLang="en-US" dirty="0">
                <a:latin typeface="Bauhaus 93" panose="04030905020B02020C02" pitchFamily="82" charset="0"/>
                <a:ea typeface="微软雅黑" panose="020B0503020204020204" pitchFamily="34" charset="-122"/>
              </a:endParaRPr>
            </a:p>
          </p:txBody>
        </p:sp>
        <p:sp>
          <p:nvSpPr>
            <p:cNvPr id="18" name="文本框 17"/>
            <p:cNvSpPr txBox="1"/>
            <p:nvPr/>
          </p:nvSpPr>
          <p:spPr>
            <a:xfrm>
              <a:off x="6489700" y="3364011"/>
              <a:ext cx="2260600" cy="307777"/>
            </a:xfrm>
            <a:prstGeom prst="rect">
              <a:avLst/>
            </a:prstGeom>
            <a:noFill/>
          </p:spPr>
          <p:txBody>
            <a:bodyPr wrap="square" rtlCol="0">
              <a:spAutoFit/>
            </a:bodyPr>
            <a:lstStyle/>
            <a:p>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grpSp>
      <p:sp>
        <p:nvSpPr>
          <p:cNvPr id="19" name="文本框 18"/>
          <p:cNvSpPr txBox="1"/>
          <p:nvPr/>
        </p:nvSpPr>
        <p:spPr>
          <a:xfrm>
            <a:off x="5715000" y="3741524"/>
            <a:ext cx="5257800" cy="577081"/>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5803900" y="4536617"/>
            <a:ext cx="2946400" cy="307777"/>
            <a:chOff x="5803900" y="4536617"/>
            <a:chExt cx="2946400" cy="307777"/>
          </a:xfrm>
        </p:grpSpPr>
        <p:sp>
          <p:nvSpPr>
            <p:cNvPr id="21" name="圆角矩形 20"/>
            <p:cNvSpPr/>
            <p:nvPr/>
          </p:nvSpPr>
          <p:spPr>
            <a:xfrm>
              <a:off x="5803900" y="4550806"/>
              <a:ext cx="571500" cy="279400"/>
            </a:xfrm>
            <a:prstGeom prst="round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Bauhaus 93" panose="04030905020B02020C02" pitchFamily="82" charset="0"/>
                  <a:ea typeface="微软雅黑" panose="020B0503020204020204" pitchFamily="34" charset="-122"/>
                </a:rPr>
                <a:t>02</a:t>
              </a:r>
              <a:endParaRPr lang="zh-CN" altLang="en-US" dirty="0">
                <a:latin typeface="Bauhaus 93" panose="04030905020B02020C02" pitchFamily="82" charset="0"/>
                <a:ea typeface="微软雅黑" panose="020B0503020204020204" pitchFamily="34" charset="-122"/>
              </a:endParaRPr>
            </a:p>
          </p:txBody>
        </p:sp>
        <p:sp>
          <p:nvSpPr>
            <p:cNvPr id="22" name="文本框 21"/>
            <p:cNvSpPr txBox="1"/>
            <p:nvPr/>
          </p:nvSpPr>
          <p:spPr>
            <a:xfrm>
              <a:off x="6489700" y="4536617"/>
              <a:ext cx="2260600" cy="307777"/>
            </a:xfrm>
            <a:prstGeom prst="rect">
              <a:avLst/>
            </a:prstGeom>
            <a:noFill/>
          </p:spPr>
          <p:txBody>
            <a:bodyPr wrap="square" rtlCol="0">
              <a:spAutoFit/>
            </a:bodyPr>
            <a:lstStyle/>
            <a:p>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grpSp>
      <p:sp>
        <p:nvSpPr>
          <p:cNvPr id="23" name="文本框 22"/>
          <p:cNvSpPr txBox="1"/>
          <p:nvPr/>
        </p:nvSpPr>
        <p:spPr>
          <a:xfrm>
            <a:off x="5715000" y="4914130"/>
            <a:ext cx="5257800" cy="577081"/>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74546747"/>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0-#ppt_h/2"/>
                                          </p:val>
                                        </p:tav>
                                        <p:tav tm="100000">
                                          <p:val>
                                            <p:strVal val="#ppt_y"/>
                                          </p:val>
                                        </p:tav>
                                      </p:tavLst>
                                    </p:anim>
                                  </p:childTnLst>
                                </p:cTn>
                              </p:par>
                              <p:par>
                                <p:cTn id="17" presetID="2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750"/>
                                        <p:tgtEl>
                                          <p:spTgt spid="24"/>
                                        </p:tgtEl>
                                      </p:cBhvr>
                                    </p:animEffect>
                                    <p:anim calcmode="lin" valueType="num">
                                      <p:cBhvr>
                                        <p:cTn id="28" dur="750" fill="hold"/>
                                        <p:tgtEl>
                                          <p:spTgt spid="24"/>
                                        </p:tgtEl>
                                        <p:attrNameLst>
                                          <p:attrName>ppt_x</p:attrName>
                                        </p:attrNameLst>
                                      </p:cBhvr>
                                      <p:tavLst>
                                        <p:tav tm="0">
                                          <p:val>
                                            <p:strVal val="#ppt_x"/>
                                          </p:val>
                                        </p:tav>
                                        <p:tav tm="100000">
                                          <p:val>
                                            <p:strVal val="#ppt_x"/>
                                          </p:val>
                                        </p:tav>
                                      </p:tavLst>
                                    </p:anim>
                                    <p:anim calcmode="lin" valueType="num">
                                      <p:cBhvr>
                                        <p:cTn id="29" dur="750" fill="hold"/>
                                        <p:tgtEl>
                                          <p:spTgt spid="24"/>
                                        </p:tgtEl>
                                        <p:attrNameLst>
                                          <p:attrName>ppt_y</p:attrName>
                                        </p:attrNameLst>
                                      </p:cBhvr>
                                      <p:tavLst>
                                        <p:tav tm="0">
                                          <p:val>
                                            <p:strVal val="#ppt_y+.1"/>
                                          </p:val>
                                        </p:tav>
                                        <p:tav tm="100000">
                                          <p:val>
                                            <p:strVal val="#ppt_y"/>
                                          </p:val>
                                        </p:tav>
                                      </p:tavLst>
                                    </p:anim>
                                  </p:childTnLst>
                                </p:cTn>
                              </p:par>
                            </p:childTnLst>
                          </p:cTn>
                        </p:par>
                        <p:par>
                          <p:cTn id="30" fill="hold">
                            <p:stCondLst>
                              <p:cond delay="275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3250"/>
                            </p:stCondLst>
                            <p:childTnLst>
                              <p:par>
                                <p:cTn id="35" presetID="42" presetClass="entr" presetSubtype="0"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750"/>
                                        <p:tgtEl>
                                          <p:spTgt spid="25"/>
                                        </p:tgtEl>
                                      </p:cBhvr>
                                    </p:animEffect>
                                    <p:anim calcmode="lin" valueType="num">
                                      <p:cBhvr>
                                        <p:cTn id="38" dur="750" fill="hold"/>
                                        <p:tgtEl>
                                          <p:spTgt spid="25"/>
                                        </p:tgtEl>
                                        <p:attrNameLst>
                                          <p:attrName>ppt_x</p:attrName>
                                        </p:attrNameLst>
                                      </p:cBhvr>
                                      <p:tavLst>
                                        <p:tav tm="0">
                                          <p:val>
                                            <p:strVal val="#ppt_x"/>
                                          </p:val>
                                        </p:tav>
                                        <p:tav tm="100000">
                                          <p:val>
                                            <p:strVal val="#ppt_x"/>
                                          </p:val>
                                        </p:tav>
                                      </p:tavLst>
                                    </p:anim>
                                    <p:anim calcmode="lin" valueType="num">
                                      <p:cBhvr>
                                        <p:cTn id="39" dur="75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left)">
                                      <p:cBhvr>
                                        <p:cTn id="4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p:bldP spid="19" grpId="0"/>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33932" y="1475185"/>
            <a:ext cx="2571049" cy="4528171"/>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endParaRPr>
          </a:p>
        </p:txBody>
      </p:sp>
      <p:sp>
        <p:nvSpPr>
          <p:cNvPr id="3" name="矩形 2"/>
          <p:cNvSpPr/>
          <p:nvPr/>
        </p:nvSpPr>
        <p:spPr>
          <a:xfrm>
            <a:off x="3604980" y="1475184"/>
            <a:ext cx="2571049" cy="4528171"/>
          </a:xfrm>
          <a:prstGeom prst="rect">
            <a:avLst/>
          </a:prstGeom>
          <a:solidFill>
            <a:srgbClr val="424A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endParaRPr>
          </a:p>
        </p:txBody>
      </p:sp>
      <p:sp>
        <p:nvSpPr>
          <p:cNvPr id="4" name="矩形 3"/>
          <p:cNvSpPr/>
          <p:nvPr/>
        </p:nvSpPr>
        <p:spPr>
          <a:xfrm>
            <a:off x="6176029" y="1475183"/>
            <a:ext cx="2571049" cy="4528171"/>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endParaRPr>
          </a:p>
        </p:txBody>
      </p:sp>
      <p:sp>
        <p:nvSpPr>
          <p:cNvPr id="5" name="矩形 4"/>
          <p:cNvSpPr/>
          <p:nvPr/>
        </p:nvSpPr>
        <p:spPr>
          <a:xfrm>
            <a:off x="8747078" y="1475181"/>
            <a:ext cx="2571049" cy="4528171"/>
          </a:xfrm>
          <a:prstGeom prst="rect">
            <a:avLst/>
          </a:prstGeom>
          <a:solidFill>
            <a:srgbClr val="424A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endParaRPr>
          </a:p>
        </p:txBody>
      </p:sp>
      <p:sp>
        <p:nvSpPr>
          <p:cNvPr id="10" name="矩形 9"/>
          <p:cNvSpPr/>
          <p:nvPr/>
        </p:nvSpPr>
        <p:spPr>
          <a:xfrm>
            <a:off x="1213098" y="2828953"/>
            <a:ext cx="2212717" cy="2486578"/>
          </a:xfrm>
          <a:prstGeom prst="rect">
            <a:avLst/>
          </a:prstGeom>
        </p:spPr>
        <p:txBody>
          <a:bodyPr wrap="square">
            <a:spAutoFit/>
          </a:bodyPr>
          <a:lstStyle/>
          <a:p>
            <a:pPr algn="ctr">
              <a:lnSpc>
                <a:spcPct val="130000"/>
              </a:lnSpc>
            </a:pPr>
            <a:r>
              <a:rPr lang="zh-CN" altLang="en-US" sz="1867" b="1" dirty="0">
                <a:solidFill>
                  <a:srgbClr val="FFFFFF"/>
                </a:solidFill>
                <a:ea typeface="微软雅黑" panose="020B0503020204020204" pitchFamily="34" charset="-122"/>
              </a:rPr>
              <a:t>点击此处添加标题</a:t>
            </a:r>
            <a:endParaRPr lang="en-US" altLang="zh-CN" sz="1867" b="1" dirty="0">
              <a:solidFill>
                <a:srgbClr val="FFFFFF"/>
              </a:solidFill>
              <a:ea typeface="微软雅黑" panose="020B0503020204020204" pitchFamily="34" charset="-122"/>
            </a:endParaRPr>
          </a:p>
          <a:p>
            <a:pPr algn="ctr">
              <a:lnSpc>
                <a:spcPct val="150000"/>
              </a:lnSpc>
            </a:pPr>
            <a:endParaRPr lang="en-US" altLang="zh-CN" sz="667" b="1" dirty="0">
              <a:solidFill>
                <a:srgbClr val="FFFFFF"/>
              </a:solidFill>
              <a:ea typeface="微软雅黑" panose="020B0503020204020204" pitchFamily="34" charset="-122"/>
            </a:endParaRPr>
          </a:p>
          <a:p>
            <a:pPr algn="ctr">
              <a:lnSpc>
                <a:spcPct val="130000"/>
              </a:lnSpc>
            </a:pPr>
            <a:endParaRPr lang="en-US" altLang="zh-CN" sz="1333" dirty="0">
              <a:solidFill>
                <a:srgbClr val="FFFFFF"/>
              </a:solidFill>
              <a:ea typeface="微软雅黑" panose="020B0503020204020204" pitchFamily="34" charset="-122"/>
            </a:endParaRPr>
          </a:p>
          <a:p>
            <a:pPr algn="ctr">
              <a:lnSpc>
                <a:spcPct val="130000"/>
              </a:lnSpc>
            </a:pPr>
            <a:r>
              <a:rPr lang="zh-CN" altLang="en-US" sz="1333" dirty="0">
                <a:solidFill>
                  <a:srgbClr val="FFFFFF"/>
                </a:solidFill>
                <a:ea typeface="微软雅黑" panose="020B0503020204020204" pitchFamily="34" charset="-122"/>
              </a:rPr>
              <a:t>标题数字等都可以通过点击和重新输入进行更改，顶部“开始”面板中可以对字体、字号、颜色、行距等进行修改。建议正文</a:t>
            </a:r>
            <a:r>
              <a:rPr lang="en-US" altLang="zh-CN" sz="1333" dirty="0">
                <a:solidFill>
                  <a:srgbClr val="FFFFFF"/>
                </a:solidFill>
                <a:ea typeface="微软雅黑" panose="020B0503020204020204" pitchFamily="34" charset="-122"/>
              </a:rPr>
              <a:t>10</a:t>
            </a:r>
            <a:r>
              <a:rPr lang="zh-CN" altLang="en-US" sz="1333" dirty="0">
                <a:solidFill>
                  <a:srgbClr val="FFFFFF"/>
                </a:solidFill>
                <a:ea typeface="微软雅黑" panose="020B0503020204020204" pitchFamily="34" charset="-122"/>
              </a:rPr>
              <a:t>号字，</a:t>
            </a:r>
            <a:r>
              <a:rPr lang="en-US" altLang="zh-CN" sz="1333" dirty="0">
                <a:solidFill>
                  <a:srgbClr val="FFFFFF"/>
                </a:solidFill>
                <a:ea typeface="微软雅黑" panose="020B0503020204020204" pitchFamily="34" charset="-122"/>
              </a:rPr>
              <a:t>1.3</a:t>
            </a:r>
            <a:r>
              <a:rPr lang="zh-CN" altLang="en-US" sz="1333" dirty="0">
                <a:solidFill>
                  <a:srgbClr val="FFFFFF"/>
                </a:solidFill>
                <a:ea typeface="微软雅黑" panose="020B0503020204020204" pitchFamily="34" charset="-122"/>
              </a:rPr>
              <a:t>倍字间距。</a:t>
            </a:r>
          </a:p>
        </p:txBody>
      </p:sp>
      <p:sp>
        <p:nvSpPr>
          <p:cNvPr id="11" name="矩形 10"/>
          <p:cNvSpPr/>
          <p:nvPr/>
        </p:nvSpPr>
        <p:spPr>
          <a:xfrm>
            <a:off x="3784146" y="2828953"/>
            <a:ext cx="2212717" cy="2486578"/>
          </a:xfrm>
          <a:prstGeom prst="rect">
            <a:avLst/>
          </a:prstGeom>
        </p:spPr>
        <p:txBody>
          <a:bodyPr wrap="square">
            <a:spAutoFit/>
          </a:bodyPr>
          <a:lstStyle/>
          <a:p>
            <a:pPr algn="ctr">
              <a:lnSpc>
                <a:spcPct val="130000"/>
              </a:lnSpc>
            </a:pPr>
            <a:r>
              <a:rPr lang="zh-CN" altLang="en-US" sz="1867" b="1" dirty="0">
                <a:solidFill>
                  <a:schemeClr val="bg1"/>
                </a:solidFill>
                <a:ea typeface="微软雅黑" panose="020B0503020204020204" pitchFamily="34" charset="-122"/>
              </a:rPr>
              <a:t>点击此处添加标题</a:t>
            </a:r>
            <a:endParaRPr lang="en-US" altLang="zh-CN" sz="1867" b="1" dirty="0">
              <a:solidFill>
                <a:schemeClr val="bg1"/>
              </a:solidFill>
              <a:ea typeface="微软雅黑" panose="020B0503020204020204" pitchFamily="34" charset="-122"/>
            </a:endParaRPr>
          </a:p>
          <a:p>
            <a:pPr algn="ctr">
              <a:lnSpc>
                <a:spcPct val="150000"/>
              </a:lnSpc>
            </a:pPr>
            <a:endParaRPr lang="en-US" altLang="zh-CN" sz="667" b="1" dirty="0">
              <a:solidFill>
                <a:schemeClr val="bg1"/>
              </a:solidFill>
              <a:ea typeface="微软雅黑" panose="020B0503020204020204" pitchFamily="34" charset="-122"/>
            </a:endParaRPr>
          </a:p>
          <a:p>
            <a:pPr algn="ctr">
              <a:lnSpc>
                <a:spcPct val="130000"/>
              </a:lnSpc>
            </a:pPr>
            <a:endParaRPr lang="en-US" altLang="zh-CN" sz="1333" dirty="0">
              <a:solidFill>
                <a:srgbClr val="FFFFFF"/>
              </a:solidFill>
              <a:ea typeface="微软雅黑" panose="020B0503020204020204" pitchFamily="34" charset="-122"/>
            </a:endParaRPr>
          </a:p>
          <a:p>
            <a:pPr algn="ctr">
              <a:lnSpc>
                <a:spcPct val="130000"/>
              </a:lnSpc>
            </a:pPr>
            <a:r>
              <a:rPr lang="zh-CN" altLang="en-US" sz="1333" dirty="0">
                <a:solidFill>
                  <a:srgbClr val="FFFFFF"/>
                </a:solidFill>
                <a:ea typeface="微软雅黑" panose="020B0503020204020204" pitchFamily="34" charset="-122"/>
              </a:rPr>
              <a:t>标题数字等都可以通过点击和重新输入进行更改，顶部“开始”面板中可以对字体、字号、颜色、行距等进行修改。建议正文</a:t>
            </a:r>
            <a:r>
              <a:rPr lang="en-US" altLang="zh-CN" sz="1333" dirty="0">
                <a:solidFill>
                  <a:srgbClr val="FFFFFF"/>
                </a:solidFill>
                <a:ea typeface="微软雅黑" panose="020B0503020204020204" pitchFamily="34" charset="-122"/>
              </a:rPr>
              <a:t>10</a:t>
            </a:r>
            <a:r>
              <a:rPr lang="zh-CN" altLang="en-US" sz="1333" dirty="0">
                <a:solidFill>
                  <a:srgbClr val="FFFFFF"/>
                </a:solidFill>
                <a:ea typeface="微软雅黑" panose="020B0503020204020204" pitchFamily="34" charset="-122"/>
              </a:rPr>
              <a:t>号字，</a:t>
            </a:r>
            <a:r>
              <a:rPr lang="en-US" altLang="zh-CN" sz="1333" dirty="0">
                <a:solidFill>
                  <a:srgbClr val="FFFFFF"/>
                </a:solidFill>
                <a:ea typeface="微软雅黑" panose="020B0503020204020204" pitchFamily="34" charset="-122"/>
              </a:rPr>
              <a:t>1.3</a:t>
            </a:r>
            <a:r>
              <a:rPr lang="zh-CN" altLang="en-US" sz="1333" dirty="0">
                <a:solidFill>
                  <a:srgbClr val="FFFFFF"/>
                </a:solidFill>
                <a:ea typeface="微软雅黑" panose="020B0503020204020204" pitchFamily="34" charset="-122"/>
              </a:rPr>
              <a:t>倍字间距。</a:t>
            </a:r>
          </a:p>
        </p:txBody>
      </p:sp>
      <p:sp>
        <p:nvSpPr>
          <p:cNvPr id="12" name="矩形 11"/>
          <p:cNvSpPr/>
          <p:nvPr/>
        </p:nvSpPr>
        <p:spPr>
          <a:xfrm>
            <a:off x="6347772" y="2828953"/>
            <a:ext cx="2212717" cy="2486578"/>
          </a:xfrm>
          <a:prstGeom prst="rect">
            <a:avLst/>
          </a:prstGeom>
        </p:spPr>
        <p:txBody>
          <a:bodyPr wrap="square">
            <a:spAutoFit/>
          </a:bodyPr>
          <a:lstStyle/>
          <a:p>
            <a:pPr algn="ctr">
              <a:lnSpc>
                <a:spcPct val="130000"/>
              </a:lnSpc>
            </a:pPr>
            <a:r>
              <a:rPr lang="zh-CN" altLang="en-US" sz="1867" b="1" dirty="0">
                <a:solidFill>
                  <a:schemeClr val="bg1"/>
                </a:solidFill>
                <a:ea typeface="微软雅黑" panose="020B0503020204020204" pitchFamily="34" charset="-122"/>
              </a:rPr>
              <a:t>点击此处添加标题</a:t>
            </a:r>
            <a:endParaRPr lang="en-US" altLang="zh-CN" sz="1867" b="1" dirty="0">
              <a:solidFill>
                <a:schemeClr val="bg1"/>
              </a:solidFill>
              <a:ea typeface="微软雅黑" panose="020B0503020204020204" pitchFamily="34" charset="-122"/>
            </a:endParaRPr>
          </a:p>
          <a:p>
            <a:pPr algn="ctr">
              <a:lnSpc>
                <a:spcPct val="150000"/>
              </a:lnSpc>
            </a:pPr>
            <a:endParaRPr lang="en-US" altLang="zh-CN" sz="667" b="1" dirty="0">
              <a:solidFill>
                <a:schemeClr val="bg1"/>
              </a:solidFill>
              <a:ea typeface="微软雅黑" panose="020B0503020204020204" pitchFamily="34" charset="-122"/>
            </a:endParaRPr>
          </a:p>
          <a:p>
            <a:pPr algn="ctr">
              <a:lnSpc>
                <a:spcPct val="130000"/>
              </a:lnSpc>
            </a:pPr>
            <a:endParaRPr lang="en-US" altLang="zh-CN" sz="1333" dirty="0">
              <a:solidFill>
                <a:srgbClr val="FFFFFF"/>
              </a:solidFill>
              <a:ea typeface="微软雅黑" panose="020B0503020204020204" pitchFamily="34" charset="-122"/>
            </a:endParaRPr>
          </a:p>
          <a:p>
            <a:pPr algn="ctr">
              <a:lnSpc>
                <a:spcPct val="130000"/>
              </a:lnSpc>
            </a:pPr>
            <a:r>
              <a:rPr lang="zh-CN" altLang="en-US" sz="1333" dirty="0">
                <a:solidFill>
                  <a:srgbClr val="FFFFFF"/>
                </a:solidFill>
                <a:ea typeface="微软雅黑" panose="020B0503020204020204" pitchFamily="34" charset="-122"/>
              </a:rPr>
              <a:t>标题数字等都可以通过点击和重新输入进行更改，顶部“开始”面板中可以对字体、字号、颜色、行距等进行修改。建议正文</a:t>
            </a:r>
            <a:r>
              <a:rPr lang="en-US" altLang="zh-CN" sz="1333" dirty="0">
                <a:solidFill>
                  <a:srgbClr val="FFFFFF"/>
                </a:solidFill>
                <a:ea typeface="微软雅黑" panose="020B0503020204020204" pitchFamily="34" charset="-122"/>
              </a:rPr>
              <a:t>10</a:t>
            </a:r>
            <a:r>
              <a:rPr lang="zh-CN" altLang="en-US" sz="1333" dirty="0">
                <a:solidFill>
                  <a:srgbClr val="FFFFFF"/>
                </a:solidFill>
                <a:ea typeface="微软雅黑" panose="020B0503020204020204" pitchFamily="34" charset="-122"/>
              </a:rPr>
              <a:t>号字，</a:t>
            </a:r>
            <a:r>
              <a:rPr lang="en-US" altLang="zh-CN" sz="1333" dirty="0">
                <a:solidFill>
                  <a:srgbClr val="FFFFFF"/>
                </a:solidFill>
                <a:ea typeface="微软雅黑" panose="020B0503020204020204" pitchFamily="34" charset="-122"/>
              </a:rPr>
              <a:t>1.3</a:t>
            </a:r>
            <a:r>
              <a:rPr lang="zh-CN" altLang="en-US" sz="1333" dirty="0">
                <a:solidFill>
                  <a:srgbClr val="FFFFFF"/>
                </a:solidFill>
                <a:ea typeface="微软雅黑" panose="020B0503020204020204" pitchFamily="34" charset="-122"/>
              </a:rPr>
              <a:t>倍字间距。</a:t>
            </a:r>
          </a:p>
        </p:txBody>
      </p:sp>
      <p:sp>
        <p:nvSpPr>
          <p:cNvPr id="13" name="矩形 12"/>
          <p:cNvSpPr/>
          <p:nvPr/>
        </p:nvSpPr>
        <p:spPr>
          <a:xfrm>
            <a:off x="8909696" y="2828953"/>
            <a:ext cx="2212717" cy="2486578"/>
          </a:xfrm>
          <a:prstGeom prst="rect">
            <a:avLst/>
          </a:prstGeom>
        </p:spPr>
        <p:txBody>
          <a:bodyPr wrap="square">
            <a:spAutoFit/>
          </a:bodyPr>
          <a:lstStyle/>
          <a:p>
            <a:pPr algn="ctr">
              <a:lnSpc>
                <a:spcPct val="130000"/>
              </a:lnSpc>
            </a:pPr>
            <a:r>
              <a:rPr lang="zh-CN" altLang="en-US" sz="1867" b="1" dirty="0">
                <a:solidFill>
                  <a:schemeClr val="bg1"/>
                </a:solidFill>
                <a:ea typeface="微软雅黑" panose="020B0503020204020204" pitchFamily="34" charset="-122"/>
              </a:rPr>
              <a:t>点击此处添加标题</a:t>
            </a:r>
            <a:endParaRPr lang="en-US" altLang="zh-CN" sz="1867" b="1" dirty="0">
              <a:solidFill>
                <a:schemeClr val="bg1"/>
              </a:solidFill>
              <a:ea typeface="微软雅黑" panose="020B0503020204020204" pitchFamily="34" charset="-122"/>
            </a:endParaRPr>
          </a:p>
          <a:p>
            <a:pPr algn="ctr">
              <a:lnSpc>
                <a:spcPct val="150000"/>
              </a:lnSpc>
            </a:pPr>
            <a:endParaRPr lang="en-US" altLang="zh-CN" sz="667" b="1" dirty="0">
              <a:solidFill>
                <a:schemeClr val="bg1"/>
              </a:solidFill>
              <a:ea typeface="微软雅黑" panose="020B0503020204020204" pitchFamily="34" charset="-122"/>
            </a:endParaRPr>
          </a:p>
          <a:p>
            <a:pPr algn="ctr">
              <a:lnSpc>
                <a:spcPct val="130000"/>
              </a:lnSpc>
            </a:pPr>
            <a:endParaRPr lang="en-US" altLang="zh-CN" sz="1333" dirty="0">
              <a:solidFill>
                <a:srgbClr val="FFFFFF"/>
              </a:solidFill>
              <a:ea typeface="微软雅黑" panose="020B0503020204020204" pitchFamily="34" charset="-122"/>
            </a:endParaRPr>
          </a:p>
          <a:p>
            <a:pPr algn="ctr">
              <a:lnSpc>
                <a:spcPct val="130000"/>
              </a:lnSpc>
            </a:pPr>
            <a:r>
              <a:rPr lang="zh-CN" altLang="en-US" sz="1333" dirty="0">
                <a:solidFill>
                  <a:srgbClr val="FFFFFF"/>
                </a:solidFill>
                <a:ea typeface="微软雅黑" panose="020B0503020204020204" pitchFamily="34" charset="-122"/>
              </a:rPr>
              <a:t>标题数字等都可以通过点击和重新输入进行更改，顶部“开始”面板中可以对字体、字号、颜色、行距等进行修改。建议正文</a:t>
            </a:r>
            <a:r>
              <a:rPr lang="en-US" altLang="zh-CN" sz="1333" dirty="0">
                <a:solidFill>
                  <a:srgbClr val="FFFFFF"/>
                </a:solidFill>
                <a:ea typeface="微软雅黑" panose="020B0503020204020204" pitchFamily="34" charset="-122"/>
              </a:rPr>
              <a:t>10</a:t>
            </a:r>
            <a:r>
              <a:rPr lang="zh-CN" altLang="en-US" sz="1333" dirty="0">
                <a:solidFill>
                  <a:srgbClr val="FFFFFF"/>
                </a:solidFill>
                <a:ea typeface="微软雅黑" panose="020B0503020204020204" pitchFamily="34" charset="-122"/>
              </a:rPr>
              <a:t>号字，</a:t>
            </a:r>
            <a:r>
              <a:rPr lang="en-US" altLang="zh-CN" sz="1333" dirty="0">
                <a:solidFill>
                  <a:srgbClr val="FFFFFF"/>
                </a:solidFill>
                <a:ea typeface="微软雅黑" panose="020B0503020204020204" pitchFamily="34" charset="-122"/>
              </a:rPr>
              <a:t>1.3</a:t>
            </a:r>
            <a:r>
              <a:rPr lang="zh-CN" altLang="en-US" sz="1333" dirty="0">
                <a:solidFill>
                  <a:srgbClr val="FFFFFF"/>
                </a:solidFill>
                <a:ea typeface="微软雅黑" panose="020B0503020204020204" pitchFamily="34" charset="-122"/>
              </a:rPr>
              <a:t>倍字间距。</a:t>
            </a:r>
          </a:p>
        </p:txBody>
      </p:sp>
      <p:cxnSp>
        <p:nvCxnSpPr>
          <p:cNvPr id="14" name="直接连接符 16"/>
          <p:cNvCxnSpPr/>
          <p:nvPr/>
        </p:nvCxnSpPr>
        <p:spPr>
          <a:xfrm>
            <a:off x="765342" y="3297045"/>
            <a:ext cx="1079324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Freeform 18"/>
          <p:cNvSpPr>
            <a:spLocks noChangeAspect="1" noEditPoints="1"/>
          </p:cNvSpPr>
          <p:nvPr/>
        </p:nvSpPr>
        <p:spPr bwMode="auto">
          <a:xfrm>
            <a:off x="2030654" y="1873639"/>
            <a:ext cx="533293" cy="643976"/>
          </a:xfrm>
          <a:custGeom>
            <a:avLst/>
            <a:gdLst>
              <a:gd name="T0" fmla="*/ 37 w 106"/>
              <a:gd name="T1" fmla="*/ 98 h 128"/>
              <a:gd name="T2" fmla="*/ 38 w 106"/>
              <a:gd name="T3" fmla="*/ 101 h 128"/>
              <a:gd name="T4" fmla="*/ 42 w 106"/>
              <a:gd name="T5" fmla="*/ 103 h 128"/>
              <a:gd name="T6" fmla="*/ 50 w 106"/>
              <a:gd name="T7" fmla="*/ 106 h 128"/>
              <a:gd name="T8" fmla="*/ 60 w 106"/>
              <a:gd name="T9" fmla="*/ 106 h 128"/>
              <a:gd name="T10" fmla="*/ 68 w 106"/>
              <a:gd name="T11" fmla="*/ 102 h 128"/>
              <a:gd name="T12" fmla="*/ 72 w 106"/>
              <a:gd name="T13" fmla="*/ 99 h 128"/>
              <a:gd name="T14" fmla="*/ 73 w 106"/>
              <a:gd name="T15" fmla="*/ 97 h 128"/>
              <a:gd name="T16" fmla="*/ 47 w 106"/>
              <a:gd name="T17" fmla="*/ 99 h 128"/>
              <a:gd name="T18" fmla="*/ 37 w 106"/>
              <a:gd name="T19" fmla="*/ 97 h 128"/>
              <a:gd name="T20" fmla="*/ 69 w 106"/>
              <a:gd name="T21" fmla="*/ 2 h 128"/>
              <a:gd name="T22" fmla="*/ 76 w 106"/>
              <a:gd name="T23" fmla="*/ 13 h 128"/>
              <a:gd name="T24" fmla="*/ 76 w 106"/>
              <a:gd name="T25" fmla="*/ 23 h 128"/>
              <a:gd name="T26" fmla="*/ 73 w 106"/>
              <a:gd name="T27" fmla="*/ 27 h 128"/>
              <a:gd name="T28" fmla="*/ 69 w 106"/>
              <a:gd name="T29" fmla="*/ 29 h 128"/>
              <a:gd name="T30" fmla="*/ 67 w 106"/>
              <a:gd name="T31" fmla="*/ 26 h 128"/>
              <a:gd name="T32" fmla="*/ 64 w 106"/>
              <a:gd name="T33" fmla="*/ 23 h 128"/>
              <a:gd name="T34" fmla="*/ 55 w 106"/>
              <a:gd name="T35" fmla="*/ 29 h 128"/>
              <a:gd name="T36" fmla="*/ 43 w 106"/>
              <a:gd name="T37" fmla="*/ 27 h 128"/>
              <a:gd name="T38" fmla="*/ 37 w 106"/>
              <a:gd name="T39" fmla="*/ 30 h 128"/>
              <a:gd name="T40" fmla="*/ 38 w 106"/>
              <a:gd name="T41" fmla="*/ 47 h 128"/>
              <a:gd name="T42" fmla="*/ 42 w 106"/>
              <a:gd name="T43" fmla="*/ 65 h 128"/>
              <a:gd name="T44" fmla="*/ 49 w 106"/>
              <a:gd name="T45" fmla="*/ 60 h 128"/>
              <a:gd name="T46" fmla="*/ 64 w 106"/>
              <a:gd name="T47" fmla="*/ 56 h 128"/>
              <a:gd name="T48" fmla="*/ 83 w 106"/>
              <a:gd name="T49" fmla="*/ 68 h 128"/>
              <a:gd name="T50" fmla="*/ 97 w 106"/>
              <a:gd name="T51" fmla="*/ 59 h 128"/>
              <a:gd name="T52" fmla="*/ 106 w 106"/>
              <a:gd name="T53" fmla="*/ 56 h 128"/>
              <a:gd name="T54" fmla="*/ 102 w 106"/>
              <a:gd name="T55" fmla="*/ 127 h 128"/>
              <a:gd name="T56" fmla="*/ 88 w 106"/>
              <a:gd name="T57" fmla="*/ 118 h 128"/>
              <a:gd name="T58" fmla="*/ 63 w 106"/>
              <a:gd name="T59" fmla="*/ 114 h 128"/>
              <a:gd name="T60" fmla="*/ 35 w 106"/>
              <a:gd name="T61" fmla="*/ 114 h 128"/>
              <a:gd name="T62" fmla="*/ 17 w 106"/>
              <a:gd name="T63" fmla="*/ 107 h 128"/>
              <a:gd name="T64" fmla="*/ 12 w 106"/>
              <a:gd name="T65" fmla="*/ 102 h 128"/>
              <a:gd name="T66" fmla="*/ 9 w 106"/>
              <a:gd name="T67" fmla="*/ 102 h 128"/>
              <a:gd name="T68" fmla="*/ 5 w 106"/>
              <a:gd name="T69" fmla="*/ 101 h 128"/>
              <a:gd name="T70" fmla="*/ 1 w 106"/>
              <a:gd name="T71" fmla="*/ 97 h 128"/>
              <a:gd name="T72" fmla="*/ 0 w 106"/>
              <a:gd name="T73" fmla="*/ 91 h 128"/>
              <a:gd name="T74" fmla="*/ 1 w 106"/>
              <a:gd name="T75" fmla="*/ 84 h 128"/>
              <a:gd name="T76" fmla="*/ 3 w 106"/>
              <a:gd name="T77" fmla="*/ 59 h 128"/>
              <a:gd name="T78" fmla="*/ 11 w 106"/>
              <a:gd name="T79" fmla="*/ 38 h 128"/>
              <a:gd name="T80" fmla="*/ 16 w 106"/>
              <a:gd name="T81" fmla="*/ 30 h 128"/>
              <a:gd name="T82" fmla="*/ 14 w 106"/>
              <a:gd name="T83" fmla="*/ 25 h 128"/>
              <a:gd name="T84" fmla="*/ 20 w 106"/>
              <a:gd name="T85" fmla="*/ 13 h 128"/>
              <a:gd name="T86" fmla="*/ 39 w 106"/>
              <a:gd name="T87" fmla="*/ 5 h 128"/>
              <a:gd name="T88" fmla="*/ 63 w 106"/>
              <a:gd name="T89"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6" h="128">
                <a:moveTo>
                  <a:pt x="37" y="97"/>
                </a:moveTo>
                <a:lnTo>
                  <a:pt x="37" y="98"/>
                </a:lnTo>
                <a:lnTo>
                  <a:pt x="38" y="98"/>
                </a:lnTo>
                <a:lnTo>
                  <a:pt x="38" y="101"/>
                </a:lnTo>
                <a:lnTo>
                  <a:pt x="41" y="102"/>
                </a:lnTo>
                <a:lnTo>
                  <a:pt x="42" y="103"/>
                </a:lnTo>
                <a:lnTo>
                  <a:pt x="46" y="104"/>
                </a:lnTo>
                <a:lnTo>
                  <a:pt x="50" y="106"/>
                </a:lnTo>
                <a:lnTo>
                  <a:pt x="55" y="106"/>
                </a:lnTo>
                <a:lnTo>
                  <a:pt x="60" y="106"/>
                </a:lnTo>
                <a:lnTo>
                  <a:pt x="66" y="104"/>
                </a:lnTo>
                <a:lnTo>
                  <a:pt x="68" y="102"/>
                </a:lnTo>
                <a:lnTo>
                  <a:pt x="71" y="101"/>
                </a:lnTo>
                <a:lnTo>
                  <a:pt x="72" y="99"/>
                </a:lnTo>
                <a:lnTo>
                  <a:pt x="73" y="98"/>
                </a:lnTo>
                <a:lnTo>
                  <a:pt x="73" y="97"/>
                </a:lnTo>
                <a:lnTo>
                  <a:pt x="59" y="99"/>
                </a:lnTo>
                <a:lnTo>
                  <a:pt x="47" y="99"/>
                </a:lnTo>
                <a:lnTo>
                  <a:pt x="39" y="98"/>
                </a:lnTo>
                <a:lnTo>
                  <a:pt x="37" y="97"/>
                </a:lnTo>
                <a:close/>
                <a:moveTo>
                  <a:pt x="63" y="0"/>
                </a:moveTo>
                <a:lnTo>
                  <a:pt x="69" y="2"/>
                </a:lnTo>
                <a:lnTo>
                  <a:pt x="73" y="8"/>
                </a:lnTo>
                <a:lnTo>
                  <a:pt x="76" y="13"/>
                </a:lnTo>
                <a:lnTo>
                  <a:pt x="76" y="18"/>
                </a:lnTo>
                <a:lnTo>
                  <a:pt x="76" y="23"/>
                </a:lnTo>
                <a:lnTo>
                  <a:pt x="76" y="25"/>
                </a:lnTo>
                <a:lnTo>
                  <a:pt x="73" y="27"/>
                </a:lnTo>
                <a:lnTo>
                  <a:pt x="72" y="29"/>
                </a:lnTo>
                <a:lnTo>
                  <a:pt x="69" y="29"/>
                </a:lnTo>
                <a:lnTo>
                  <a:pt x="68" y="27"/>
                </a:lnTo>
                <a:lnTo>
                  <a:pt x="67" y="26"/>
                </a:lnTo>
                <a:lnTo>
                  <a:pt x="66" y="25"/>
                </a:lnTo>
                <a:lnTo>
                  <a:pt x="64" y="23"/>
                </a:lnTo>
                <a:lnTo>
                  <a:pt x="63" y="25"/>
                </a:lnTo>
                <a:lnTo>
                  <a:pt x="55" y="29"/>
                </a:lnTo>
                <a:lnTo>
                  <a:pt x="49" y="29"/>
                </a:lnTo>
                <a:lnTo>
                  <a:pt x="43" y="27"/>
                </a:lnTo>
                <a:lnTo>
                  <a:pt x="42" y="25"/>
                </a:lnTo>
                <a:lnTo>
                  <a:pt x="37" y="30"/>
                </a:lnTo>
                <a:lnTo>
                  <a:pt x="37" y="38"/>
                </a:lnTo>
                <a:lnTo>
                  <a:pt x="38" y="47"/>
                </a:lnTo>
                <a:lnTo>
                  <a:pt x="41" y="56"/>
                </a:lnTo>
                <a:lnTo>
                  <a:pt x="42" y="65"/>
                </a:lnTo>
                <a:lnTo>
                  <a:pt x="45" y="63"/>
                </a:lnTo>
                <a:lnTo>
                  <a:pt x="49" y="60"/>
                </a:lnTo>
                <a:lnTo>
                  <a:pt x="56" y="57"/>
                </a:lnTo>
                <a:lnTo>
                  <a:pt x="64" y="56"/>
                </a:lnTo>
                <a:lnTo>
                  <a:pt x="73" y="59"/>
                </a:lnTo>
                <a:lnTo>
                  <a:pt x="83" y="68"/>
                </a:lnTo>
                <a:lnTo>
                  <a:pt x="89" y="61"/>
                </a:lnTo>
                <a:lnTo>
                  <a:pt x="97" y="59"/>
                </a:lnTo>
                <a:lnTo>
                  <a:pt x="104" y="56"/>
                </a:lnTo>
                <a:lnTo>
                  <a:pt x="106" y="56"/>
                </a:lnTo>
                <a:lnTo>
                  <a:pt x="106" y="128"/>
                </a:lnTo>
                <a:lnTo>
                  <a:pt x="102" y="127"/>
                </a:lnTo>
                <a:lnTo>
                  <a:pt x="96" y="124"/>
                </a:lnTo>
                <a:lnTo>
                  <a:pt x="88" y="118"/>
                </a:lnTo>
                <a:lnTo>
                  <a:pt x="81" y="107"/>
                </a:lnTo>
                <a:lnTo>
                  <a:pt x="63" y="114"/>
                </a:lnTo>
                <a:lnTo>
                  <a:pt x="47" y="115"/>
                </a:lnTo>
                <a:lnTo>
                  <a:pt x="35" y="114"/>
                </a:lnTo>
                <a:lnTo>
                  <a:pt x="25" y="111"/>
                </a:lnTo>
                <a:lnTo>
                  <a:pt x="17" y="107"/>
                </a:lnTo>
                <a:lnTo>
                  <a:pt x="13" y="103"/>
                </a:lnTo>
                <a:lnTo>
                  <a:pt x="12" y="102"/>
                </a:lnTo>
                <a:lnTo>
                  <a:pt x="12" y="102"/>
                </a:lnTo>
                <a:lnTo>
                  <a:pt x="9" y="102"/>
                </a:lnTo>
                <a:lnTo>
                  <a:pt x="8" y="102"/>
                </a:lnTo>
                <a:lnTo>
                  <a:pt x="5" y="101"/>
                </a:lnTo>
                <a:lnTo>
                  <a:pt x="4" y="99"/>
                </a:lnTo>
                <a:lnTo>
                  <a:pt x="1" y="97"/>
                </a:lnTo>
                <a:lnTo>
                  <a:pt x="0" y="94"/>
                </a:lnTo>
                <a:lnTo>
                  <a:pt x="0" y="91"/>
                </a:lnTo>
                <a:lnTo>
                  <a:pt x="0" y="87"/>
                </a:lnTo>
                <a:lnTo>
                  <a:pt x="1" y="84"/>
                </a:lnTo>
                <a:lnTo>
                  <a:pt x="0" y="70"/>
                </a:lnTo>
                <a:lnTo>
                  <a:pt x="3" y="59"/>
                </a:lnTo>
                <a:lnTo>
                  <a:pt x="5" y="47"/>
                </a:lnTo>
                <a:lnTo>
                  <a:pt x="11" y="38"/>
                </a:lnTo>
                <a:lnTo>
                  <a:pt x="13" y="32"/>
                </a:lnTo>
                <a:lnTo>
                  <a:pt x="16" y="30"/>
                </a:lnTo>
                <a:lnTo>
                  <a:pt x="14" y="29"/>
                </a:lnTo>
                <a:lnTo>
                  <a:pt x="14" y="25"/>
                </a:lnTo>
                <a:lnTo>
                  <a:pt x="17" y="19"/>
                </a:lnTo>
                <a:lnTo>
                  <a:pt x="20" y="13"/>
                </a:lnTo>
                <a:lnTo>
                  <a:pt x="28" y="9"/>
                </a:lnTo>
                <a:lnTo>
                  <a:pt x="39" y="5"/>
                </a:lnTo>
                <a:lnTo>
                  <a:pt x="54" y="1"/>
                </a:lnTo>
                <a:lnTo>
                  <a:pt x="63"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7" name="Freeform 131"/>
          <p:cNvSpPr>
            <a:spLocks noChangeAspect="1" noEditPoints="1"/>
          </p:cNvSpPr>
          <p:nvPr/>
        </p:nvSpPr>
        <p:spPr bwMode="auto">
          <a:xfrm>
            <a:off x="9692057" y="1873639"/>
            <a:ext cx="648932" cy="643976"/>
          </a:xfrm>
          <a:custGeom>
            <a:avLst/>
            <a:gdLst>
              <a:gd name="T0" fmla="*/ 53 w 131"/>
              <a:gd name="T1" fmla="*/ 58 h 130"/>
              <a:gd name="T2" fmla="*/ 72 w 131"/>
              <a:gd name="T3" fmla="*/ 77 h 130"/>
              <a:gd name="T4" fmla="*/ 45 w 131"/>
              <a:gd name="T5" fmla="*/ 85 h 130"/>
              <a:gd name="T6" fmla="*/ 53 w 131"/>
              <a:gd name="T7" fmla="*/ 58 h 130"/>
              <a:gd name="T8" fmla="*/ 100 w 131"/>
              <a:gd name="T9" fmla="*/ 11 h 130"/>
              <a:gd name="T10" fmla="*/ 120 w 131"/>
              <a:gd name="T11" fmla="*/ 30 h 130"/>
              <a:gd name="T12" fmla="*/ 76 w 131"/>
              <a:gd name="T13" fmla="*/ 75 h 130"/>
              <a:gd name="T14" fmla="*/ 55 w 131"/>
              <a:gd name="T15" fmla="*/ 55 h 130"/>
              <a:gd name="T16" fmla="*/ 100 w 131"/>
              <a:gd name="T17" fmla="*/ 11 h 130"/>
              <a:gd name="T18" fmla="*/ 21 w 131"/>
              <a:gd name="T19" fmla="*/ 3 h 130"/>
              <a:gd name="T20" fmla="*/ 89 w 131"/>
              <a:gd name="T21" fmla="*/ 3 h 130"/>
              <a:gd name="T22" fmla="*/ 76 w 131"/>
              <a:gd name="T23" fmla="*/ 16 h 130"/>
              <a:gd name="T24" fmla="*/ 27 w 131"/>
              <a:gd name="T25" fmla="*/ 16 h 130"/>
              <a:gd name="T26" fmla="*/ 21 w 131"/>
              <a:gd name="T27" fmla="*/ 17 h 130"/>
              <a:gd name="T28" fmla="*/ 17 w 131"/>
              <a:gd name="T29" fmla="*/ 20 h 130"/>
              <a:gd name="T30" fmla="*/ 15 w 131"/>
              <a:gd name="T31" fmla="*/ 24 h 130"/>
              <a:gd name="T32" fmla="*/ 14 w 131"/>
              <a:gd name="T33" fmla="*/ 29 h 130"/>
              <a:gd name="T34" fmla="*/ 14 w 131"/>
              <a:gd name="T35" fmla="*/ 105 h 130"/>
              <a:gd name="T36" fmla="*/ 15 w 131"/>
              <a:gd name="T37" fmla="*/ 109 h 130"/>
              <a:gd name="T38" fmla="*/ 16 w 131"/>
              <a:gd name="T39" fmla="*/ 113 h 130"/>
              <a:gd name="T40" fmla="*/ 19 w 131"/>
              <a:gd name="T41" fmla="*/ 115 h 130"/>
              <a:gd name="T42" fmla="*/ 23 w 131"/>
              <a:gd name="T43" fmla="*/ 117 h 130"/>
              <a:gd name="T44" fmla="*/ 27 w 131"/>
              <a:gd name="T45" fmla="*/ 117 h 130"/>
              <a:gd name="T46" fmla="*/ 103 w 131"/>
              <a:gd name="T47" fmla="*/ 117 h 130"/>
              <a:gd name="T48" fmla="*/ 106 w 131"/>
              <a:gd name="T49" fmla="*/ 117 h 130"/>
              <a:gd name="T50" fmla="*/ 110 w 131"/>
              <a:gd name="T51" fmla="*/ 115 h 130"/>
              <a:gd name="T52" fmla="*/ 113 w 131"/>
              <a:gd name="T53" fmla="*/ 113 h 130"/>
              <a:gd name="T54" fmla="*/ 114 w 131"/>
              <a:gd name="T55" fmla="*/ 109 h 130"/>
              <a:gd name="T56" fmla="*/ 116 w 131"/>
              <a:gd name="T57" fmla="*/ 105 h 130"/>
              <a:gd name="T58" fmla="*/ 116 w 131"/>
              <a:gd name="T59" fmla="*/ 55 h 130"/>
              <a:gd name="T60" fmla="*/ 129 w 131"/>
              <a:gd name="T61" fmla="*/ 42 h 130"/>
              <a:gd name="T62" fmla="*/ 129 w 131"/>
              <a:gd name="T63" fmla="*/ 109 h 130"/>
              <a:gd name="T64" fmla="*/ 125 w 131"/>
              <a:gd name="T65" fmla="*/ 119 h 130"/>
              <a:gd name="T66" fmla="*/ 117 w 131"/>
              <a:gd name="T67" fmla="*/ 127 h 130"/>
              <a:gd name="T68" fmla="*/ 106 w 131"/>
              <a:gd name="T69" fmla="*/ 130 h 130"/>
              <a:gd name="T70" fmla="*/ 21 w 131"/>
              <a:gd name="T71" fmla="*/ 130 h 130"/>
              <a:gd name="T72" fmla="*/ 11 w 131"/>
              <a:gd name="T73" fmla="*/ 127 h 130"/>
              <a:gd name="T74" fmla="*/ 3 w 131"/>
              <a:gd name="T75" fmla="*/ 119 h 130"/>
              <a:gd name="T76" fmla="*/ 0 w 131"/>
              <a:gd name="T77" fmla="*/ 109 h 130"/>
              <a:gd name="T78" fmla="*/ 0 w 131"/>
              <a:gd name="T79" fmla="*/ 25 h 130"/>
              <a:gd name="T80" fmla="*/ 3 w 131"/>
              <a:gd name="T81" fmla="*/ 15 h 130"/>
              <a:gd name="T82" fmla="*/ 11 w 131"/>
              <a:gd name="T83" fmla="*/ 7 h 130"/>
              <a:gd name="T84" fmla="*/ 21 w 131"/>
              <a:gd name="T85" fmla="*/ 3 h 130"/>
              <a:gd name="T86" fmla="*/ 114 w 131"/>
              <a:gd name="T87" fmla="*/ 0 h 130"/>
              <a:gd name="T88" fmla="*/ 117 w 131"/>
              <a:gd name="T89" fmla="*/ 2 h 130"/>
              <a:gd name="T90" fmla="*/ 130 w 131"/>
              <a:gd name="T91" fmla="*/ 15 h 130"/>
              <a:gd name="T92" fmla="*/ 131 w 131"/>
              <a:gd name="T93" fmla="*/ 16 h 130"/>
              <a:gd name="T94" fmla="*/ 131 w 131"/>
              <a:gd name="T95" fmla="*/ 20 h 130"/>
              <a:gd name="T96" fmla="*/ 129 w 131"/>
              <a:gd name="T97" fmla="*/ 22 h 130"/>
              <a:gd name="T98" fmla="*/ 124 w 131"/>
              <a:gd name="T99" fmla="*/ 28 h 130"/>
              <a:gd name="T100" fmla="*/ 103 w 131"/>
              <a:gd name="T101" fmla="*/ 8 h 130"/>
              <a:gd name="T102" fmla="*/ 109 w 131"/>
              <a:gd name="T103" fmla="*/ 2 h 130"/>
              <a:gd name="T104" fmla="*/ 112 w 131"/>
              <a:gd name="T105" fmla="*/ 0 h 130"/>
              <a:gd name="T106" fmla="*/ 114 w 131"/>
              <a:gd name="T107"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1" h="130">
                <a:moveTo>
                  <a:pt x="53" y="58"/>
                </a:moveTo>
                <a:lnTo>
                  <a:pt x="72" y="77"/>
                </a:lnTo>
                <a:lnTo>
                  <a:pt x="45" y="85"/>
                </a:lnTo>
                <a:lnTo>
                  <a:pt x="53" y="58"/>
                </a:lnTo>
                <a:close/>
                <a:moveTo>
                  <a:pt x="100" y="11"/>
                </a:moveTo>
                <a:lnTo>
                  <a:pt x="120" y="30"/>
                </a:lnTo>
                <a:lnTo>
                  <a:pt x="76" y="75"/>
                </a:lnTo>
                <a:lnTo>
                  <a:pt x="55" y="55"/>
                </a:lnTo>
                <a:lnTo>
                  <a:pt x="100" y="11"/>
                </a:lnTo>
                <a:close/>
                <a:moveTo>
                  <a:pt x="21" y="3"/>
                </a:moveTo>
                <a:lnTo>
                  <a:pt x="89" y="3"/>
                </a:lnTo>
                <a:lnTo>
                  <a:pt x="76" y="16"/>
                </a:lnTo>
                <a:lnTo>
                  <a:pt x="27" y="16"/>
                </a:lnTo>
                <a:lnTo>
                  <a:pt x="21" y="17"/>
                </a:lnTo>
                <a:lnTo>
                  <a:pt x="17" y="20"/>
                </a:lnTo>
                <a:lnTo>
                  <a:pt x="15" y="24"/>
                </a:lnTo>
                <a:lnTo>
                  <a:pt x="14" y="29"/>
                </a:lnTo>
                <a:lnTo>
                  <a:pt x="14" y="105"/>
                </a:lnTo>
                <a:lnTo>
                  <a:pt x="15" y="109"/>
                </a:lnTo>
                <a:lnTo>
                  <a:pt x="16" y="113"/>
                </a:lnTo>
                <a:lnTo>
                  <a:pt x="19" y="115"/>
                </a:lnTo>
                <a:lnTo>
                  <a:pt x="23" y="117"/>
                </a:lnTo>
                <a:lnTo>
                  <a:pt x="27" y="117"/>
                </a:lnTo>
                <a:lnTo>
                  <a:pt x="103" y="117"/>
                </a:lnTo>
                <a:lnTo>
                  <a:pt x="106" y="117"/>
                </a:lnTo>
                <a:lnTo>
                  <a:pt x="110" y="115"/>
                </a:lnTo>
                <a:lnTo>
                  <a:pt x="113" y="113"/>
                </a:lnTo>
                <a:lnTo>
                  <a:pt x="114" y="109"/>
                </a:lnTo>
                <a:lnTo>
                  <a:pt x="116" y="105"/>
                </a:lnTo>
                <a:lnTo>
                  <a:pt x="116" y="55"/>
                </a:lnTo>
                <a:lnTo>
                  <a:pt x="129" y="42"/>
                </a:lnTo>
                <a:lnTo>
                  <a:pt x="129" y="109"/>
                </a:lnTo>
                <a:lnTo>
                  <a:pt x="125" y="119"/>
                </a:lnTo>
                <a:lnTo>
                  <a:pt x="117" y="127"/>
                </a:lnTo>
                <a:lnTo>
                  <a:pt x="106" y="130"/>
                </a:lnTo>
                <a:lnTo>
                  <a:pt x="21" y="130"/>
                </a:lnTo>
                <a:lnTo>
                  <a:pt x="11" y="127"/>
                </a:lnTo>
                <a:lnTo>
                  <a:pt x="3" y="119"/>
                </a:lnTo>
                <a:lnTo>
                  <a:pt x="0" y="109"/>
                </a:lnTo>
                <a:lnTo>
                  <a:pt x="0" y="25"/>
                </a:lnTo>
                <a:lnTo>
                  <a:pt x="3" y="15"/>
                </a:lnTo>
                <a:lnTo>
                  <a:pt x="11" y="7"/>
                </a:lnTo>
                <a:lnTo>
                  <a:pt x="21" y="3"/>
                </a:lnTo>
                <a:close/>
                <a:moveTo>
                  <a:pt x="114" y="0"/>
                </a:moveTo>
                <a:lnTo>
                  <a:pt x="117" y="2"/>
                </a:lnTo>
                <a:lnTo>
                  <a:pt x="130" y="15"/>
                </a:lnTo>
                <a:lnTo>
                  <a:pt x="131" y="16"/>
                </a:lnTo>
                <a:lnTo>
                  <a:pt x="131" y="20"/>
                </a:lnTo>
                <a:lnTo>
                  <a:pt x="129" y="22"/>
                </a:lnTo>
                <a:lnTo>
                  <a:pt x="124" y="28"/>
                </a:lnTo>
                <a:lnTo>
                  <a:pt x="103" y="8"/>
                </a:lnTo>
                <a:lnTo>
                  <a:pt x="109" y="2"/>
                </a:lnTo>
                <a:lnTo>
                  <a:pt x="112" y="0"/>
                </a:lnTo>
                <a:lnTo>
                  <a:pt x="114"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8" name="Freeform 218"/>
          <p:cNvSpPr>
            <a:spLocks noChangeAspect="1" noEditPoints="1"/>
          </p:cNvSpPr>
          <p:nvPr/>
        </p:nvSpPr>
        <p:spPr bwMode="auto">
          <a:xfrm>
            <a:off x="4599411" y="1873639"/>
            <a:ext cx="612564" cy="643976"/>
          </a:xfrm>
          <a:custGeom>
            <a:avLst/>
            <a:gdLst>
              <a:gd name="T0" fmla="*/ 61 w 117"/>
              <a:gd name="T1" fmla="*/ 38 h 123"/>
              <a:gd name="T2" fmla="*/ 72 w 117"/>
              <a:gd name="T3" fmla="*/ 43 h 123"/>
              <a:gd name="T4" fmla="*/ 76 w 117"/>
              <a:gd name="T5" fmla="*/ 47 h 123"/>
              <a:gd name="T6" fmla="*/ 63 w 117"/>
              <a:gd name="T7" fmla="*/ 62 h 123"/>
              <a:gd name="T8" fmla="*/ 61 w 117"/>
              <a:gd name="T9" fmla="*/ 59 h 123"/>
              <a:gd name="T10" fmla="*/ 54 w 117"/>
              <a:gd name="T11" fmla="*/ 57 h 123"/>
              <a:gd name="T12" fmla="*/ 49 w 117"/>
              <a:gd name="T13" fmla="*/ 59 h 123"/>
              <a:gd name="T14" fmla="*/ 24 w 117"/>
              <a:gd name="T15" fmla="*/ 83 h 123"/>
              <a:gd name="T16" fmla="*/ 20 w 117"/>
              <a:gd name="T17" fmla="*/ 88 h 123"/>
              <a:gd name="T18" fmla="*/ 20 w 117"/>
              <a:gd name="T19" fmla="*/ 94 h 123"/>
              <a:gd name="T20" fmla="*/ 24 w 117"/>
              <a:gd name="T21" fmla="*/ 100 h 123"/>
              <a:gd name="T22" fmla="*/ 27 w 117"/>
              <a:gd name="T23" fmla="*/ 102 h 123"/>
              <a:gd name="T24" fmla="*/ 33 w 117"/>
              <a:gd name="T25" fmla="*/ 104 h 123"/>
              <a:gd name="T26" fmla="*/ 38 w 117"/>
              <a:gd name="T27" fmla="*/ 102 h 123"/>
              <a:gd name="T28" fmla="*/ 51 w 117"/>
              <a:gd name="T29" fmla="*/ 91 h 123"/>
              <a:gd name="T30" fmla="*/ 58 w 117"/>
              <a:gd name="T31" fmla="*/ 88 h 123"/>
              <a:gd name="T32" fmla="*/ 65 w 117"/>
              <a:gd name="T33" fmla="*/ 91 h 123"/>
              <a:gd name="T34" fmla="*/ 67 w 117"/>
              <a:gd name="T35" fmla="*/ 97 h 123"/>
              <a:gd name="T36" fmla="*/ 65 w 117"/>
              <a:gd name="T37" fmla="*/ 104 h 123"/>
              <a:gd name="T38" fmla="*/ 45 w 117"/>
              <a:gd name="T39" fmla="*/ 121 h 123"/>
              <a:gd name="T40" fmla="*/ 33 w 117"/>
              <a:gd name="T41" fmla="*/ 123 h 123"/>
              <a:gd name="T42" fmla="*/ 11 w 117"/>
              <a:gd name="T43" fmla="*/ 114 h 123"/>
              <a:gd name="T44" fmla="*/ 3 w 117"/>
              <a:gd name="T45" fmla="*/ 102 h 123"/>
              <a:gd name="T46" fmla="*/ 3 w 117"/>
              <a:gd name="T47" fmla="*/ 79 h 123"/>
              <a:gd name="T48" fmla="*/ 32 w 117"/>
              <a:gd name="T49" fmla="*/ 47 h 123"/>
              <a:gd name="T50" fmla="*/ 54 w 117"/>
              <a:gd name="T51" fmla="*/ 38 h 123"/>
              <a:gd name="T52" fmla="*/ 97 w 117"/>
              <a:gd name="T53" fmla="*/ 3 h 123"/>
              <a:gd name="T54" fmla="*/ 108 w 117"/>
              <a:gd name="T55" fmla="*/ 9 h 123"/>
              <a:gd name="T56" fmla="*/ 117 w 117"/>
              <a:gd name="T57" fmla="*/ 32 h 123"/>
              <a:gd name="T58" fmla="*/ 108 w 117"/>
              <a:gd name="T59" fmla="*/ 54 h 123"/>
              <a:gd name="T60" fmla="*/ 75 w 117"/>
              <a:gd name="T61" fmla="*/ 83 h 123"/>
              <a:gd name="T62" fmla="*/ 63 w 117"/>
              <a:gd name="T63" fmla="*/ 85 h 123"/>
              <a:gd name="T64" fmla="*/ 42 w 117"/>
              <a:gd name="T65" fmla="*/ 76 h 123"/>
              <a:gd name="T66" fmla="*/ 54 w 117"/>
              <a:gd name="T67" fmla="*/ 62 h 123"/>
              <a:gd name="T68" fmla="*/ 58 w 117"/>
              <a:gd name="T69" fmla="*/ 64 h 123"/>
              <a:gd name="T70" fmla="*/ 63 w 117"/>
              <a:gd name="T71" fmla="*/ 66 h 123"/>
              <a:gd name="T72" fmla="*/ 70 w 117"/>
              <a:gd name="T73" fmla="*/ 64 h 123"/>
              <a:gd name="T74" fmla="*/ 95 w 117"/>
              <a:gd name="T75" fmla="*/ 41 h 123"/>
              <a:gd name="T76" fmla="*/ 97 w 117"/>
              <a:gd name="T77" fmla="*/ 36 h 123"/>
              <a:gd name="T78" fmla="*/ 97 w 117"/>
              <a:gd name="T79" fmla="*/ 29 h 123"/>
              <a:gd name="T80" fmla="*/ 95 w 117"/>
              <a:gd name="T81" fmla="*/ 24 h 123"/>
              <a:gd name="T82" fmla="*/ 91 w 117"/>
              <a:gd name="T83" fmla="*/ 21 h 123"/>
              <a:gd name="T84" fmla="*/ 86 w 117"/>
              <a:gd name="T85" fmla="*/ 19 h 123"/>
              <a:gd name="T86" fmla="*/ 79 w 117"/>
              <a:gd name="T87" fmla="*/ 21 h 123"/>
              <a:gd name="T88" fmla="*/ 67 w 117"/>
              <a:gd name="T89" fmla="*/ 32 h 123"/>
              <a:gd name="T90" fmla="*/ 61 w 117"/>
              <a:gd name="T91" fmla="*/ 34 h 123"/>
              <a:gd name="T92" fmla="*/ 54 w 117"/>
              <a:gd name="T93" fmla="*/ 32 h 123"/>
              <a:gd name="T94" fmla="*/ 51 w 117"/>
              <a:gd name="T95" fmla="*/ 25 h 123"/>
              <a:gd name="T96" fmla="*/ 54 w 117"/>
              <a:gd name="T97" fmla="*/ 19 h 123"/>
              <a:gd name="T98" fmla="*/ 74 w 117"/>
              <a:gd name="T99" fmla="*/ 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7" h="123">
                <a:moveTo>
                  <a:pt x="54" y="38"/>
                </a:moveTo>
                <a:lnTo>
                  <a:pt x="61" y="38"/>
                </a:lnTo>
                <a:lnTo>
                  <a:pt x="66" y="41"/>
                </a:lnTo>
                <a:lnTo>
                  <a:pt x="72" y="43"/>
                </a:lnTo>
                <a:lnTo>
                  <a:pt x="75" y="45"/>
                </a:lnTo>
                <a:lnTo>
                  <a:pt x="76" y="47"/>
                </a:lnTo>
                <a:lnTo>
                  <a:pt x="78" y="47"/>
                </a:lnTo>
                <a:lnTo>
                  <a:pt x="63" y="62"/>
                </a:lnTo>
                <a:lnTo>
                  <a:pt x="62" y="60"/>
                </a:lnTo>
                <a:lnTo>
                  <a:pt x="61" y="59"/>
                </a:lnTo>
                <a:lnTo>
                  <a:pt x="57" y="58"/>
                </a:lnTo>
                <a:lnTo>
                  <a:pt x="54" y="57"/>
                </a:lnTo>
                <a:lnTo>
                  <a:pt x="51" y="58"/>
                </a:lnTo>
                <a:lnTo>
                  <a:pt x="49" y="59"/>
                </a:lnTo>
                <a:lnTo>
                  <a:pt x="46" y="60"/>
                </a:lnTo>
                <a:lnTo>
                  <a:pt x="24" y="83"/>
                </a:lnTo>
                <a:lnTo>
                  <a:pt x="21" y="85"/>
                </a:lnTo>
                <a:lnTo>
                  <a:pt x="20" y="88"/>
                </a:lnTo>
                <a:lnTo>
                  <a:pt x="20" y="91"/>
                </a:lnTo>
                <a:lnTo>
                  <a:pt x="20" y="94"/>
                </a:lnTo>
                <a:lnTo>
                  <a:pt x="21" y="97"/>
                </a:lnTo>
                <a:lnTo>
                  <a:pt x="24" y="100"/>
                </a:lnTo>
                <a:lnTo>
                  <a:pt x="24" y="100"/>
                </a:lnTo>
                <a:lnTo>
                  <a:pt x="27" y="102"/>
                </a:lnTo>
                <a:lnTo>
                  <a:pt x="31" y="104"/>
                </a:lnTo>
                <a:lnTo>
                  <a:pt x="33" y="104"/>
                </a:lnTo>
                <a:lnTo>
                  <a:pt x="36" y="104"/>
                </a:lnTo>
                <a:lnTo>
                  <a:pt x="38" y="102"/>
                </a:lnTo>
                <a:lnTo>
                  <a:pt x="41" y="100"/>
                </a:lnTo>
                <a:lnTo>
                  <a:pt x="51" y="91"/>
                </a:lnTo>
                <a:lnTo>
                  <a:pt x="54" y="89"/>
                </a:lnTo>
                <a:lnTo>
                  <a:pt x="58" y="88"/>
                </a:lnTo>
                <a:lnTo>
                  <a:pt x="61" y="89"/>
                </a:lnTo>
                <a:lnTo>
                  <a:pt x="65" y="91"/>
                </a:lnTo>
                <a:lnTo>
                  <a:pt x="66" y="94"/>
                </a:lnTo>
                <a:lnTo>
                  <a:pt x="67" y="97"/>
                </a:lnTo>
                <a:lnTo>
                  <a:pt x="66" y="101"/>
                </a:lnTo>
                <a:lnTo>
                  <a:pt x="65" y="104"/>
                </a:lnTo>
                <a:lnTo>
                  <a:pt x="55" y="114"/>
                </a:lnTo>
                <a:lnTo>
                  <a:pt x="45" y="121"/>
                </a:lnTo>
                <a:lnTo>
                  <a:pt x="33" y="123"/>
                </a:lnTo>
                <a:lnTo>
                  <a:pt x="33" y="123"/>
                </a:lnTo>
                <a:lnTo>
                  <a:pt x="21" y="121"/>
                </a:lnTo>
                <a:lnTo>
                  <a:pt x="11" y="114"/>
                </a:lnTo>
                <a:lnTo>
                  <a:pt x="10" y="113"/>
                </a:lnTo>
                <a:lnTo>
                  <a:pt x="3" y="102"/>
                </a:lnTo>
                <a:lnTo>
                  <a:pt x="0" y="91"/>
                </a:lnTo>
                <a:lnTo>
                  <a:pt x="3" y="79"/>
                </a:lnTo>
                <a:lnTo>
                  <a:pt x="10" y="70"/>
                </a:lnTo>
                <a:lnTo>
                  <a:pt x="32" y="47"/>
                </a:lnTo>
                <a:lnTo>
                  <a:pt x="42" y="40"/>
                </a:lnTo>
                <a:lnTo>
                  <a:pt x="54" y="38"/>
                </a:lnTo>
                <a:close/>
                <a:moveTo>
                  <a:pt x="86" y="0"/>
                </a:moveTo>
                <a:lnTo>
                  <a:pt x="97" y="3"/>
                </a:lnTo>
                <a:lnTo>
                  <a:pt x="107" y="9"/>
                </a:lnTo>
                <a:lnTo>
                  <a:pt x="108" y="9"/>
                </a:lnTo>
                <a:lnTo>
                  <a:pt x="114" y="20"/>
                </a:lnTo>
                <a:lnTo>
                  <a:pt x="117" y="32"/>
                </a:lnTo>
                <a:lnTo>
                  <a:pt x="114" y="43"/>
                </a:lnTo>
                <a:lnTo>
                  <a:pt x="108" y="54"/>
                </a:lnTo>
                <a:lnTo>
                  <a:pt x="86" y="76"/>
                </a:lnTo>
                <a:lnTo>
                  <a:pt x="75" y="83"/>
                </a:lnTo>
                <a:lnTo>
                  <a:pt x="63" y="85"/>
                </a:lnTo>
                <a:lnTo>
                  <a:pt x="63" y="85"/>
                </a:lnTo>
                <a:lnTo>
                  <a:pt x="51" y="83"/>
                </a:lnTo>
                <a:lnTo>
                  <a:pt x="42" y="76"/>
                </a:lnTo>
                <a:lnTo>
                  <a:pt x="41" y="75"/>
                </a:lnTo>
                <a:lnTo>
                  <a:pt x="54" y="62"/>
                </a:lnTo>
                <a:lnTo>
                  <a:pt x="55" y="63"/>
                </a:lnTo>
                <a:lnTo>
                  <a:pt x="58" y="64"/>
                </a:lnTo>
                <a:lnTo>
                  <a:pt x="61" y="66"/>
                </a:lnTo>
                <a:lnTo>
                  <a:pt x="63" y="66"/>
                </a:lnTo>
                <a:lnTo>
                  <a:pt x="67" y="66"/>
                </a:lnTo>
                <a:lnTo>
                  <a:pt x="70" y="64"/>
                </a:lnTo>
                <a:lnTo>
                  <a:pt x="72" y="63"/>
                </a:lnTo>
                <a:lnTo>
                  <a:pt x="95" y="41"/>
                </a:lnTo>
                <a:lnTo>
                  <a:pt x="96" y="38"/>
                </a:lnTo>
                <a:lnTo>
                  <a:pt x="97" y="36"/>
                </a:lnTo>
                <a:lnTo>
                  <a:pt x="97" y="32"/>
                </a:lnTo>
                <a:lnTo>
                  <a:pt x="97" y="29"/>
                </a:lnTo>
                <a:lnTo>
                  <a:pt x="96" y="26"/>
                </a:lnTo>
                <a:lnTo>
                  <a:pt x="95" y="24"/>
                </a:lnTo>
                <a:lnTo>
                  <a:pt x="93" y="22"/>
                </a:lnTo>
                <a:lnTo>
                  <a:pt x="91" y="21"/>
                </a:lnTo>
                <a:lnTo>
                  <a:pt x="88" y="20"/>
                </a:lnTo>
                <a:lnTo>
                  <a:pt x="86" y="19"/>
                </a:lnTo>
                <a:lnTo>
                  <a:pt x="82" y="20"/>
                </a:lnTo>
                <a:lnTo>
                  <a:pt x="79" y="21"/>
                </a:lnTo>
                <a:lnTo>
                  <a:pt x="76" y="22"/>
                </a:lnTo>
                <a:lnTo>
                  <a:pt x="67" y="32"/>
                </a:lnTo>
                <a:lnTo>
                  <a:pt x="65" y="34"/>
                </a:lnTo>
                <a:lnTo>
                  <a:pt x="61" y="34"/>
                </a:lnTo>
                <a:lnTo>
                  <a:pt x="57" y="34"/>
                </a:lnTo>
                <a:lnTo>
                  <a:pt x="54" y="32"/>
                </a:lnTo>
                <a:lnTo>
                  <a:pt x="51" y="29"/>
                </a:lnTo>
                <a:lnTo>
                  <a:pt x="51" y="25"/>
                </a:lnTo>
                <a:lnTo>
                  <a:pt x="51" y="21"/>
                </a:lnTo>
                <a:lnTo>
                  <a:pt x="54" y="19"/>
                </a:lnTo>
                <a:lnTo>
                  <a:pt x="63" y="9"/>
                </a:lnTo>
                <a:lnTo>
                  <a:pt x="74" y="3"/>
                </a:lnTo>
                <a:lnTo>
                  <a:pt x="86"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9" name="Freeform 19"/>
          <p:cNvSpPr>
            <a:spLocks noChangeAspect="1" noEditPoints="1"/>
          </p:cNvSpPr>
          <p:nvPr/>
        </p:nvSpPr>
        <p:spPr bwMode="auto">
          <a:xfrm>
            <a:off x="7100139" y="1873639"/>
            <a:ext cx="664751" cy="643976"/>
          </a:xfrm>
          <a:custGeom>
            <a:avLst/>
            <a:gdLst>
              <a:gd name="T0" fmla="*/ 38 w 128"/>
              <a:gd name="T1" fmla="*/ 16 h 124"/>
              <a:gd name="T2" fmla="*/ 31 w 128"/>
              <a:gd name="T3" fmla="*/ 20 h 124"/>
              <a:gd name="T4" fmla="*/ 27 w 128"/>
              <a:gd name="T5" fmla="*/ 25 h 124"/>
              <a:gd name="T6" fmla="*/ 31 w 128"/>
              <a:gd name="T7" fmla="*/ 30 h 124"/>
              <a:gd name="T8" fmla="*/ 38 w 128"/>
              <a:gd name="T9" fmla="*/ 33 h 124"/>
              <a:gd name="T10" fmla="*/ 47 w 128"/>
              <a:gd name="T11" fmla="*/ 33 h 124"/>
              <a:gd name="T12" fmla="*/ 55 w 128"/>
              <a:gd name="T13" fmla="*/ 30 h 124"/>
              <a:gd name="T14" fmla="*/ 57 w 128"/>
              <a:gd name="T15" fmla="*/ 25 h 124"/>
              <a:gd name="T16" fmla="*/ 55 w 128"/>
              <a:gd name="T17" fmla="*/ 20 h 124"/>
              <a:gd name="T18" fmla="*/ 47 w 128"/>
              <a:gd name="T19" fmla="*/ 16 h 124"/>
              <a:gd name="T20" fmla="*/ 43 w 128"/>
              <a:gd name="T21" fmla="*/ 0 h 124"/>
              <a:gd name="T22" fmla="*/ 70 w 128"/>
              <a:gd name="T23" fmla="*/ 7 h 124"/>
              <a:gd name="T24" fmla="*/ 84 w 128"/>
              <a:gd name="T25" fmla="*/ 24 h 124"/>
              <a:gd name="T26" fmla="*/ 84 w 128"/>
              <a:gd name="T27" fmla="*/ 24 h 124"/>
              <a:gd name="T28" fmla="*/ 84 w 128"/>
              <a:gd name="T29" fmla="*/ 25 h 124"/>
              <a:gd name="T30" fmla="*/ 128 w 128"/>
              <a:gd name="T31" fmla="*/ 42 h 124"/>
              <a:gd name="T32" fmla="*/ 42 w 128"/>
              <a:gd name="T33" fmla="*/ 124 h 124"/>
              <a:gd name="T34" fmla="*/ 26 w 128"/>
              <a:gd name="T35" fmla="*/ 122 h 124"/>
              <a:gd name="T36" fmla="*/ 6 w 128"/>
              <a:gd name="T37" fmla="*/ 109 h 124"/>
              <a:gd name="T38" fmla="*/ 1 w 128"/>
              <a:gd name="T39" fmla="*/ 94 h 124"/>
              <a:gd name="T40" fmla="*/ 0 w 128"/>
              <a:gd name="T41" fmla="*/ 88 h 124"/>
              <a:gd name="T42" fmla="*/ 8 w 128"/>
              <a:gd name="T43" fmla="*/ 49 h 124"/>
              <a:gd name="T44" fmla="*/ 9 w 128"/>
              <a:gd name="T45" fmla="*/ 90 h 124"/>
              <a:gd name="T46" fmla="*/ 14 w 128"/>
              <a:gd name="T47" fmla="*/ 105 h 124"/>
              <a:gd name="T48" fmla="*/ 23 w 128"/>
              <a:gd name="T49" fmla="*/ 90 h 124"/>
              <a:gd name="T50" fmla="*/ 29 w 128"/>
              <a:gd name="T51" fmla="*/ 114 h 124"/>
              <a:gd name="T52" fmla="*/ 39 w 128"/>
              <a:gd name="T53" fmla="*/ 117 h 124"/>
              <a:gd name="T54" fmla="*/ 44 w 128"/>
              <a:gd name="T55" fmla="*/ 90 h 124"/>
              <a:gd name="T56" fmla="*/ 57 w 128"/>
              <a:gd name="T57" fmla="*/ 117 h 124"/>
              <a:gd name="T58" fmla="*/ 59 w 128"/>
              <a:gd name="T59" fmla="*/ 75 h 124"/>
              <a:gd name="T60" fmla="*/ 63 w 128"/>
              <a:gd name="T61" fmla="*/ 72 h 124"/>
              <a:gd name="T62" fmla="*/ 67 w 128"/>
              <a:gd name="T63" fmla="*/ 75 h 124"/>
              <a:gd name="T64" fmla="*/ 68 w 128"/>
              <a:gd name="T65" fmla="*/ 117 h 124"/>
              <a:gd name="T66" fmla="*/ 81 w 128"/>
              <a:gd name="T67" fmla="*/ 90 h 124"/>
              <a:gd name="T68" fmla="*/ 86 w 128"/>
              <a:gd name="T69" fmla="*/ 117 h 124"/>
              <a:gd name="T70" fmla="*/ 99 w 128"/>
              <a:gd name="T71" fmla="*/ 90 h 124"/>
              <a:gd name="T72" fmla="*/ 104 w 128"/>
              <a:gd name="T73" fmla="*/ 117 h 124"/>
              <a:gd name="T74" fmla="*/ 120 w 128"/>
              <a:gd name="T75" fmla="*/ 50 h 124"/>
              <a:gd name="T76" fmla="*/ 42 w 128"/>
              <a:gd name="T77" fmla="*/ 50 h 124"/>
              <a:gd name="T78" fmla="*/ 13 w 128"/>
              <a:gd name="T79" fmla="*/ 42 h 124"/>
              <a:gd name="T80" fmla="*/ 1 w 128"/>
              <a:gd name="T81" fmla="*/ 25 h 124"/>
              <a:gd name="T82" fmla="*/ 13 w 128"/>
              <a:gd name="T83" fmla="*/ 7 h 124"/>
              <a:gd name="T84" fmla="*/ 43 w 128"/>
              <a:gd name="T85"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8" h="124">
                <a:moveTo>
                  <a:pt x="43" y="16"/>
                </a:moveTo>
                <a:lnTo>
                  <a:pt x="38" y="16"/>
                </a:lnTo>
                <a:lnTo>
                  <a:pt x="34" y="17"/>
                </a:lnTo>
                <a:lnTo>
                  <a:pt x="31" y="20"/>
                </a:lnTo>
                <a:lnTo>
                  <a:pt x="29" y="22"/>
                </a:lnTo>
                <a:lnTo>
                  <a:pt x="27" y="25"/>
                </a:lnTo>
                <a:lnTo>
                  <a:pt x="29" y="28"/>
                </a:lnTo>
                <a:lnTo>
                  <a:pt x="31" y="30"/>
                </a:lnTo>
                <a:lnTo>
                  <a:pt x="34" y="32"/>
                </a:lnTo>
                <a:lnTo>
                  <a:pt x="38" y="33"/>
                </a:lnTo>
                <a:lnTo>
                  <a:pt x="43" y="33"/>
                </a:lnTo>
                <a:lnTo>
                  <a:pt x="47" y="33"/>
                </a:lnTo>
                <a:lnTo>
                  <a:pt x="51" y="32"/>
                </a:lnTo>
                <a:lnTo>
                  <a:pt x="55" y="30"/>
                </a:lnTo>
                <a:lnTo>
                  <a:pt x="56" y="28"/>
                </a:lnTo>
                <a:lnTo>
                  <a:pt x="57" y="25"/>
                </a:lnTo>
                <a:lnTo>
                  <a:pt x="56" y="22"/>
                </a:lnTo>
                <a:lnTo>
                  <a:pt x="55" y="20"/>
                </a:lnTo>
                <a:lnTo>
                  <a:pt x="51" y="17"/>
                </a:lnTo>
                <a:lnTo>
                  <a:pt x="47" y="16"/>
                </a:lnTo>
                <a:lnTo>
                  <a:pt x="43" y="16"/>
                </a:lnTo>
                <a:close/>
                <a:moveTo>
                  <a:pt x="43" y="0"/>
                </a:moveTo>
                <a:lnTo>
                  <a:pt x="59" y="1"/>
                </a:lnTo>
                <a:lnTo>
                  <a:pt x="70" y="7"/>
                </a:lnTo>
                <a:lnTo>
                  <a:pt x="80" y="15"/>
                </a:lnTo>
                <a:lnTo>
                  <a:pt x="84" y="24"/>
                </a:lnTo>
                <a:lnTo>
                  <a:pt x="84" y="24"/>
                </a:lnTo>
                <a:lnTo>
                  <a:pt x="84" y="24"/>
                </a:lnTo>
                <a:lnTo>
                  <a:pt x="84" y="25"/>
                </a:lnTo>
                <a:lnTo>
                  <a:pt x="84" y="25"/>
                </a:lnTo>
                <a:lnTo>
                  <a:pt x="84" y="42"/>
                </a:lnTo>
                <a:lnTo>
                  <a:pt x="128" y="42"/>
                </a:lnTo>
                <a:lnTo>
                  <a:pt x="128" y="124"/>
                </a:lnTo>
                <a:lnTo>
                  <a:pt x="42" y="124"/>
                </a:lnTo>
                <a:lnTo>
                  <a:pt x="42" y="124"/>
                </a:lnTo>
                <a:lnTo>
                  <a:pt x="26" y="122"/>
                </a:lnTo>
                <a:lnTo>
                  <a:pt x="14" y="117"/>
                </a:lnTo>
                <a:lnTo>
                  <a:pt x="6" y="109"/>
                </a:lnTo>
                <a:lnTo>
                  <a:pt x="2" y="101"/>
                </a:lnTo>
                <a:lnTo>
                  <a:pt x="1" y="94"/>
                </a:lnTo>
                <a:lnTo>
                  <a:pt x="0" y="89"/>
                </a:lnTo>
                <a:lnTo>
                  <a:pt x="0" y="88"/>
                </a:lnTo>
                <a:lnTo>
                  <a:pt x="0" y="42"/>
                </a:lnTo>
                <a:lnTo>
                  <a:pt x="8" y="49"/>
                </a:lnTo>
                <a:lnTo>
                  <a:pt x="8" y="88"/>
                </a:lnTo>
                <a:lnTo>
                  <a:pt x="9" y="90"/>
                </a:lnTo>
                <a:lnTo>
                  <a:pt x="10" y="97"/>
                </a:lnTo>
                <a:lnTo>
                  <a:pt x="14" y="105"/>
                </a:lnTo>
                <a:lnTo>
                  <a:pt x="23" y="113"/>
                </a:lnTo>
                <a:lnTo>
                  <a:pt x="23" y="90"/>
                </a:lnTo>
                <a:lnTo>
                  <a:pt x="29" y="90"/>
                </a:lnTo>
                <a:lnTo>
                  <a:pt x="29" y="114"/>
                </a:lnTo>
                <a:lnTo>
                  <a:pt x="34" y="115"/>
                </a:lnTo>
                <a:lnTo>
                  <a:pt x="39" y="117"/>
                </a:lnTo>
                <a:lnTo>
                  <a:pt x="39" y="90"/>
                </a:lnTo>
                <a:lnTo>
                  <a:pt x="44" y="90"/>
                </a:lnTo>
                <a:lnTo>
                  <a:pt x="44" y="117"/>
                </a:lnTo>
                <a:lnTo>
                  <a:pt x="57" y="117"/>
                </a:lnTo>
                <a:lnTo>
                  <a:pt x="57" y="77"/>
                </a:lnTo>
                <a:lnTo>
                  <a:pt x="59" y="75"/>
                </a:lnTo>
                <a:lnTo>
                  <a:pt x="60" y="73"/>
                </a:lnTo>
                <a:lnTo>
                  <a:pt x="63" y="72"/>
                </a:lnTo>
                <a:lnTo>
                  <a:pt x="65" y="73"/>
                </a:lnTo>
                <a:lnTo>
                  <a:pt x="67" y="75"/>
                </a:lnTo>
                <a:lnTo>
                  <a:pt x="68" y="77"/>
                </a:lnTo>
                <a:lnTo>
                  <a:pt x="68" y="117"/>
                </a:lnTo>
                <a:lnTo>
                  <a:pt x="81" y="117"/>
                </a:lnTo>
                <a:lnTo>
                  <a:pt x="81" y="90"/>
                </a:lnTo>
                <a:lnTo>
                  <a:pt x="86" y="90"/>
                </a:lnTo>
                <a:lnTo>
                  <a:pt x="86" y="117"/>
                </a:lnTo>
                <a:lnTo>
                  <a:pt x="99" y="117"/>
                </a:lnTo>
                <a:lnTo>
                  <a:pt x="99" y="90"/>
                </a:lnTo>
                <a:lnTo>
                  <a:pt x="104" y="90"/>
                </a:lnTo>
                <a:lnTo>
                  <a:pt x="104" y="117"/>
                </a:lnTo>
                <a:lnTo>
                  <a:pt x="120" y="117"/>
                </a:lnTo>
                <a:lnTo>
                  <a:pt x="120" y="50"/>
                </a:lnTo>
                <a:lnTo>
                  <a:pt x="42" y="50"/>
                </a:lnTo>
                <a:lnTo>
                  <a:pt x="42" y="50"/>
                </a:lnTo>
                <a:lnTo>
                  <a:pt x="26" y="47"/>
                </a:lnTo>
                <a:lnTo>
                  <a:pt x="13" y="42"/>
                </a:lnTo>
                <a:lnTo>
                  <a:pt x="4" y="34"/>
                </a:lnTo>
                <a:lnTo>
                  <a:pt x="1" y="25"/>
                </a:lnTo>
                <a:lnTo>
                  <a:pt x="4" y="15"/>
                </a:lnTo>
                <a:lnTo>
                  <a:pt x="13" y="7"/>
                </a:lnTo>
                <a:lnTo>
                  <a:pt x="26" y="1"/>
                </a:lnTo>
                <a:lnTo>
                  <a:pt x="43" y="0"/>
                </a:lnTo>
                <a:close/>
              </a:path>
            </a:pathLst>
          </a:custGeom>
          <a:solidFill>
            <a:schemeClr val="bg1"/>
          </a:solidFill>
          <a:ln w="0">
            <a:noFill/>
            <a:prstDash val="solid"/>
            <a:round/>
            <a:headEnd/>
            <a:tailEnd/>
          </a:ln>
        </p:spPr>
        <p:txBody>
          <a:bodyPr vert="horz" wrap="square" lIns="121920" tIns="60960" rIns="121920" bIns="60960" numCol="1" anchor="t" anchorCtr="0" compatLnSpc="1">
            <a:prstTxWarp prst="textNoShape">
              <a:avLst/>
            </a:prstTxWarp>
          </a:bodyPr>
          <a:lstStyle/>
          <a:p>
            <a:endParaRPr lang="zh-CN" altLang="en-US" sz="2400" dirty="0">
              <a:ea typeface="微软雅黑" panose="020B0503020204020204" pitchFamily="34" charset="-122"/>
            </a:endParaRPr>
          </a:p>
        </p:txBody>
      </p:sp>
      <p:sp>
        <p:nvSpPr>
          <p:cNvPr id="17" name="文本框 16"/>
          <p:cNvSpPr txBox="1"/>
          <p:nvPr/>
        </p:nvSpPr>
        <p:spPr>
          <a:xfrm>
            <a:off x="5091862" y="6204758"/>
            <a:ext cx="2008277" cy="337528"/>
          </a:xfrm>
          <a:prstGeom prst="rect">
            <a:avLst/>
          </a:prstGeom>
          <a:noFill/>
        </p:spPr>
        <p:txBody>
          <a:bodyPr wrap="square" rtlCol="0">
            <a:spAutoFit/>
          </a:bodyPr>
          <a:lstStyle/>
          <a:p>
            <a:pPr>
              <a:lnSpc>
                <a:spcPct val="130000"/>
              </a:lnSpc>
            </a:pPr>
            <a:r>
              <a:rPr lang="en-US" altLang="zh-CN" sz="1333" dirty="0">
                <a:solidFill>
                  <a:srgbClr val="1E2327"/>
                </a:solidFill>
                <a:ea typeface="微软雅黑" panose="020B0503020204020204" pitchFamily="34" charset="-122"/>
              </a:rPr>
              <a:t>COMPANY</a:t>
            </a:r>
            <a:r>
              <a:rPr lang="zh-CN" altLang="en-US" sz="1333" dirty="0">
                <a:solidFill>
                  <a:srgbClr val="1E2327"/>
                </a:solidFill>
                <a:ea typeface="微软雅黑" panose="020B0503020204020204" pitchFamily="34" charset="-122"/>
              </a:rPr>
              <a:t>  </a:t>
            </a:r>
            <a:r>
              <a:rPr lang="zh-CN" altLang="zh-CN" sz="1333" dirty="0">
                <a:solidFill>
                  <a:srgbClr val="1E2327"/>
                </a:solidFill>
                <a:ea typeface="微软雅黑" panose="020B0503020204020204" pitchFamily="34" charset="-122"/>
              </a:rPr>
              <a:t>|</a:t>
            </a:r>
            <a:r>
              <a:rPr lang="zh-CN" altLang="en-US" sz="1333" dirty="0">
                <a:solidFill>
                  <a:srgbClr val="1E2327"/>
                </a:solidFill>
                <a:ea typeface="微软雅黑" panose="020B0503020204020204" pitchFamily="34" charset="-122"/>
              </a:rPr>
              <a:t>  </a:t>
            </a:r>
            <a:r>
              <a:rPr lang="en-US" altLang="zh-CN" sz="1333" dirty="0">
                <a:solidFill>
                  <a:srgbClr val="1E2327"/>
                </a:solidFill>
                <a:ea typeface="微软雅黑" panose="020B0503020204020204" pitchFamily="34" charset="-122"/>
              </a:rPr>
              <a:t>LOGO</a:t>
            </a:r>
            <a:endParaRPr kumimoji="1" lang="zh-CN" altLang="en-US" sz="1333" dirty="0">
              <a:solidFill>
                <a:srgbClr val="1E2327"/>
              </a:solidFill>
              <a:ea typeface="微软雅黑" panose="020B0503020204020204" pitchFamily="34" charset="-122"/>
            </a:endParaRPr>
          </a:p>
        </p:txBody>
      </p:sp>
      <p:sp>
        <p:nvSpPr>
          <p:cNvPr id="30" name="矩形 29">
            <a:extLst>
              <a:ext uri="{FF2B5EF4-FFF2-40B4-BE49-F238E27FC236}">
                <a16:creationId xmlns:a16="http://schemas.microsoft.com/office/drawing/2014/main" xmlns="" id="{07A4B07A-E9F2-4371-80CE-E0C6D799980A}"/>
              </a:ext>
            </a:extLst>
          </p:cNvPr>
          <p:cNvSpPr/>
          <p:nvPr/>
        </p:nvSpPr>
        <p:spPr>
          <a:xfrm>
            <a:off x="0"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1" name="矩形 30">
            <a:extLst>
              <a:ext uri="{FF2B5EF4-FFF2-40B4-BE49-F238E27FC236}">
                <a16:creationId xmlns:a16="http://schemas.microsoft.com/office/drawing/2014/main" xmlns="" id="{129316F6-66B2-4ECE-A403-9C46676ED915}"/>
              </a:ext>
            </a:extLst>
          </p:cNvPr>
          <p:cNvSpPr/>
          <p:nvPr/>
        </p:nvSpPr>
        <p:spPr>
          <a:xfrm>
            <a:off x="218939"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2" name="矩形 31">
            <a:extLst>
              <a:ext uri="{FF2B5EF4-FFF2-40B4-BE49-F238E27FC236}">
                <a16:creationId xmlns:a16="http://schemas.microsoft.com/office/drawing/2014/main" xmlns="" id="{2F4E0147-4707-4841-8EFF-CD93AF58FD3C}"/>
              </a:ext>
            </a:extLst>
          </p:cNvPr>
          <p:cNvSpPr/>
          <p:nvPr/>
        </p:nvSpPr>
        <p:spPr>
          <a:xfrm>
            <a:off x="437878"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3" name="文本框 32">
            <a:extLst>
              <a:ext uri="{FF2B5EF4-FFF2-40B4-BE49-F238E27FC236}">
                <a16:creationId xmlns:a16="http://schemas.microsoft.com/office/drawing/2014/main" xmlns="" id="{80883FB7-B342-4EB4-9713-1DCC071E02FA}"/>
              </a:ext>
            </a:extLst>
          </p:cNvPr>
          <p:cNvSpPr txBox="1"/>
          <p:nvPr/>
        </p:nvSpPr>
        <p:spPr>
          <a:xfrm>
            <a:off x="832474" y="206062"/>
            <a:ext cx="3467616"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effectLst/>
                <a:uLnTx/>
                <a:uFillTx/>
                <a:latin typeface="Arial"/>
                <a:ea typeface="微软雅黑"/>
                <a:cs typeface="+mn-cs"/>
              </a:rPr>
              <a:t>标题文字添加此处</a:t>
            </a:r>
          </a:p>
        </p:txBody>
      </p:sp>
      <p:sp>
        <p:nvSpPr>
          <p:cNvPr id="34" name="矩形 33">
            <a:extLst>
              <a:ext uri="{FF2B5EF4-FFF2-40B4-BE49-F238E27FC236}">
                <a16:creationId xmlns:a16="http://schemas.microsoft.com/office/drawing/2014/main" xmlns="" id="{791D04B2-C0F7-4074-9E6D-7B7261BE07F8}"/>
              </a:ext>
            </a:extLst>
          </p:cNvPr>
          <p:cNvSpPr/>
          <p:nvPr/>
        </p:nvSpPr>
        <p:spPr>
          <a:xfrm>
            <a:off x="832474" y="732781"/>
            <a:ext cx="4746170" cy="307777"/>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rPr>
              <a:t>ADD YOUR TEXT HERE ADD YOUR TEXT</a:t>
            </a:r>
            <a:endParaRPr kumimoji="0" lang="zh-CN" altLang="en-US"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endParaRPr>
          </a:p>
        </p:txBody>
      </p:sp>
    </p:spTree>
    <p:extLst>
      <p:ext uri="{BB962C8B-B14F-4D97-AF65-F5344CB8AC3E}">
        <p14:creationId xmlns:p14="http://schemas.microsoft.com/office/powerpoint/2010/main" val="206663394"/>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8493692" y="3907325"/>
            <a:ext cx="2606108" cy="334707"/>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8452091" y="2252116"/>
            <a:ext cx="2647709" cy="1754326"/>
            <a:chOff x="8452091" y="2252116"/>
            <a:chExt cx="2647709" cy="1754326"/>
          </a:xfrm>
        </p:grpSpPr>
        <p:sp>
          <p:nvSpPr>
            <p:cNvPr id="14" name="文本框 13"/>
            <p:cNvSpPr txBox="1"/>
            <p:nvPr/>
          </p:nvSpPr>
          <p:spPr>
            <a:xfrm>
              <a:off x="8493692" y="3118102"/>
              <a:ext cx="2606108" cy="613694"/>
            </a:xfrm>
            <a:prstGeom prst="rect">
              <a:avLst/>
            </a:prstGeom>
            <a:noFill/>
          </p:spPr>
          <p:txBody>
            <a:bodyPr wrap="square" rtlCol="0">
              <a:spAutoFit/>
            </a:bodyPr>
            <a:lstStyle/>
            <a:p>
              <a:pP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在这里加入描述的内容。</a:t>
              </a:r>
              <a:endParaRPr lang="en-US" altLang="zh-CN" sz="1200" dirty="0">
                <a:solidFill>
                  <a:schemeClr val="bg2">
                    <a:lumMod val="25000"/>
                  </a:schemeClr>
                </a:solidFill>
                <a:latin typeface="微软雅黑" panose="020B0503020204020204" pitchFamily="34" charset="-122"/>
                <a:ea typeface="微软雅黑" panose="020B0503020204020204" pitchFamily="34" charset="-122"/>
              </a:endParaRPr>
            </a:p>
            <a:p>
              <a:pPr>
                <a:lnSpc>
                  <a:spcPct val="150000"/>
                </a:lnSpc>
              </a:pPr>
              <a:endParaRPr lang="zh-CN" altLang="en-US" sz="12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8452091" y="2252116"/>
              <a:ext cx="708592" cy="1754326"/>
            </a:xfrm>
            <a:prstGeom prst="rect">
              <a:avLst/>
            </a:prstGeom>
            <a:noFill/>
          </p:spPr>
          <p:txBody>
            <a:bodyPr wrap="square" rtlCol="0">
              <a:spAutoFit/>
            </a:bodyPr>
            <a:lstStyle/>
            <a:p>
              <a:pPr>
                <a:lnSpc>
                  <a:spcPct val="150000"/>
                </a:lnSpc>
              </a:pPr>
              <a:r>
                <a:rPr lang="zh-CN" altLang="en-US" sz="7200" dirty="0">
                  <a:solidFill>
                    <a:schemeClr val="bg2">
                      <a:lumMod val="2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a:t>
              </a:r>
              <a:endParaRPr lang="en-US" altLang="zh-CN" sz="7200" dirty="0">
                <a:solidFill>
                  <a:schemeClr val="bg2">
                    <a:lumMod val="2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4121" y="3682677"/>
            <a:ext cx="2089671" cy="2174963"/>
          </a:xfrm>
          <a:prstGeom prst="rect">
            <a:avLst/>
          </a:prstGeom>
        </p:spPr>
      </p:pic>
      <p:pic>
        <p:nvPicPr>
          <p:cNvPr id="19" name="图片 18"/>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884969" y="1431175"/>
            <a:ext cx="2176741" cy="1286625"/>
          </a:xfrm>
          <a:prstGeom prst="rect">
            <a:avLst/>
          </a:prstGeom>
        </p:spPr>
      </p:pic>
      <p:pic>
        <p:nvPicPr>
          <p:cNvPr id="20" name="图片 19"/>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3884969" y="2790064"/>
            <a:ext cx="2176741" cy="3077228"/>
          </a:xfrm>
          <a:prstGeom prst="rect">
            <a:avLst/>
          </a:prstGeom>
        </p:spPr>
      </p:pic>
      <p:sp>
        <p:nvSpPr>
          <p:cNvPr id="10" name="矩形 9"/>
          <p:cNvSpPr/>
          <p:nvPr/>
        </p:nvSpPr>
        <p:spPr>
          <a:xfrm>
            <a:off x="1616741" y="1727200"/>
            <a:ext cx="1877086" cy="824931"/>
          </a:xfrm>
          <a:prstGeom prst="rect">
            <a:avLst/>
          </a:prstGeom>
          <a:noFill/>
          <a:ln w="1905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 name="文本框 10"/>
          <p:cNvSpPr txBox="1"/>
          <p:nvPr/>
        </p:nvSpPr>
        <p:spPr>
          <a:xfrm>
            <a:off x="1037260" y="1905674"/>
            <a:ext cx="2997200" cy="523220"/>
          </a:xfrm>
          <a:prstGeom prst="rect">
            <a:avLst/>
          </a:prstGeom>
          <a:noFill/>
        </p:spPr>
        <p:txBody>
          <a:bodyPr wrap="square" rtlCol="0">
            <a:spAutoFit/>
          </a:bodyPr>
          <a:lstStyle/>
          <a:p>
            <a:pPr algn="ctr"/>
            <a:r>
              <a:rPr lang="zh-CN" altLang="en-US" sz="2800" b="1" dirty="0">
                <a:solidFill>
                  <a:schemeClr val="bg2">
                    <a:lumMod val="25000"/>
                  </a:schemeClr>
                </a:solidFill>
                <a:latin typeface="微软雅黑" panose="020B0503020204020204" pitchFamily="34" charset="-122"/>
                <a:ea typeface="微软雅黑" panose="020B0503020204020204" pitchFamily="34" charset="-122"/>
              </a:rPr>
              <a:t>市场分析</a:t>
            </a:r>
          </a:p>
        </p:txBody>
      </p:sp>
      <p:sp>
        <p:nvSpPr>
          <p:cNvPr id="12" name="文本框 11"/>
          <p:cNvSpPr txBox="1"/>
          <p:nvPr/>
        </p:nvSpPr>
        <p:spPr>
          <a:xfrm>
            <a:off x="922294" y="3378669"/>
            <a:ext cx="2735305" cy="1275670"/>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1037260" y="4762500"/>
            <a:ext cx="681747" cy="0"/>
          </a:xfrm>
          <a:prstGeom prst="line">
            <a:avLst/>
          </a:prstGeom>
          <a:ln w="38100">
            <a:solidFill>
              <a:srgbClr val="42E8CE"/>
            </a:solidFill>
          </a:ln>
        </p:spPr>
        <p:style>
          <a:lnRef idx="1">
            <a:schemeClr val="accent1"/>
          </a:lnRef>
          <a:fillRef idx="0">
            <a:schemeClr val="accent1"/>
          </a:fillRef>
          <a:effectRef idx="0">
            <a:schemeClr val="accent1"/>
          </a:effectRef>
          <a:fontRef idx="minor">
            <a:schemeClr val="tx1"/>
          </a:fontRef>
        </p:style>
      </p:cxnSp>
      <p:pic>
        <p:nvPicPr>
          <p:cNvPr id="23" name="图片 2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84969" y="1463674"/>
            <a:ext cx="2179991" cy="1223961"/>
          </a:xfrm>
          <a:prstGeom prst="rect">
            <a:avLst/>
          </a:prstGeom>
        </p:spPr>
      </p:pic>
      <p:pic>
        <p:nvPicPr>
          <p:cNvPr id="24" name="图片 2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21443" y="1462533"/>
            <a:ext cx="2176590" cy="2176590"/>
          </a:xfrm>
          <a:prstGeom prst="rect">
            <a:avLst/>
          </a:prstGeom>
        </p:spPr>
      </p:pic>
      <p:pic>
        <p:nvPicPr>
          <p:cNvPr id="26" name="图片 2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00817" y="2790063"/>
            <a:ext cx="2158611" cy="3176939"/>
          </a:xfrm>
          <a:prstGeom prst="rect">
            <a:avLst/>
          </a:prstGeom>
        </p:spPr>
      </p:pic>
      <p:sp>
        <p:nvSpPr>
          <p:cNvPr id="22" name="矩形 21">
            <a:extLst>
              <a:ext uri="{FF2B5EF4-FFF2-40B4-BE49-F238E27FC236}">
                <a16:creationId xmlns:a16="http://schemas.microsoft.com/office/drawing/2014/main" xmlns="" id="{796A6AFA-48F7-422B-9AD8-76311B8E0A86}"/>
              </a:ext>
            </a:extLst>
          </p:cNvPr>
          <p:cNvSpPr/>
          <p:nvPr/>
        </p:nvSpPr>
        <p:spPr>
          <a:xfrm>
            <a:off x="0"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5" name="矩形 24">
            <a:extLst>
              <a:ext uri="{FF2B5EF4-FFF2-40B4-BE49-F238E27FC236}">
                <a16:creationId xmlns:a16="http://schemas.microsoft.com/office/drawing/2014/main" xmlns="" id="{63B41608-0337-4183-BF6E-49317FCB103D}"/>
              </a:ext>
            </a:extLst>
          </p:cNvPr>
          <p:cNvSpPr/>
          <p:nvPr/>
        </p:nvSpPr>
        <p:spPr>
          <a:xfrm>
            <a:off x="218939"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7" name="矩形 26">
            <a:extLst>
              <a:ext uri="{FF2B5EF4-FFF2-40B4-BE49-F238E27FC236}">
                <a16:creationId xmlns:a16="http://schemas.microsoft.com/office/drawing/2014/main" xmlns="" id="{74BCEAB3-2A4D-4444-A9DA-4D67B3743E19}"/>
              </a:ext>
            </a:extLst>
          </p:cNvPr>
          <p:cNvSpPr/>
          <p:nvPr/>
        </p:nvSpPr>
        <p:spPr>
          <a:xfrm>
            <a:off x="437878"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8" name="文本框 27">
            <a:extLst>
              <a:ext uri="{FF2B5EF4-FFF2-40B4-BE49-F238E27FC236}">
                <a16:creationId xmlns:a16="http://schemas.microsoft.com/office/drawing/2014/main" xmlns="" id="{6621F4FD-80D8-4684-822E-421D76F086FB}"/>
              </a:ext>
            </a:extLst>
          </p:cNvPr>
          <p:cNvSpPr txBox="1"/>
          <p:nvPr/>
        </p:nvSpPr>
        <p:spPr>
          <a:xfrm>
            <a:off x="832474" y="206062"/>
            <a:ext cx="3467616"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effectLst/>
                <a:uLnTx/>
                <a:uFillTx/>
                <a:latin typeface="Arial"/>
                <a:ea typeface="微软雅黑"/>
                <a:cs typeface="+mn-cs"/>
              </a:rPr>
              <a:t>标题文字添加此处</a:t>
            </a:r>
          </a:p>
        </p:txBody>
      </p:sp>
      <p:sp>
        <p:nvSpPr>
          <p:cNvPr id="29" name="矩形 28">
            <a:extLst>
              <a:ext uri="{FF2B5EF4-FFF2-40B4-BE49-F238E27FC236}">
                <a16:creationId xmlns:a16="http://schemas.microsoft.com/office/drawing/2014/main" xmlns="" id="{9DE3D870-7959-4237-A0FD-75FD217043D5}"/>
              </a:ext>
            </a:extLst>
          </p:cNvPr>
          <p:cNvSpPr/>
          <p:nvPr/>
        </p:nvSpPr>
        <p:spPr>
          <a:xfrm>
            <a:off x="832474" y="732781"/>
            <a:ext cx="4746170" cy="307777"/>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rPr>
              <a:t>ADD YOUR TEXT HERE ADD YOUR TEXT</a:t>
            </a:r>
            <a:endParaRPr kumimoji="0" lang="zh-CN" altLang="en-US"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endParaRPr>
          </a:p>
        </p:txBody>
      </p:sp>
    </p:spTree>
    <p:extLst>
      <p:ext uri="{BB962C8B-B14F-4D97-AF65-F5344CB8AC3E}">
        <p14:creationId xmlns:p14="http://schemas.microsoft.com/office/powerpoint/2010/main" val="3306108042"/>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up)">
                                      <p:cBhvr>
                                        <p:cTn id="15" dur="500"/>
                                        <p:tgtEl>
                                          <p:spTgt spid="12"/>
                                        </p:tgtEl>
                                      </p:cBhvr>
                                    </p:animEffec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1500"/>
                            </p:stCondLst>
                            <p:childTnLst>
                              <p:par>
                                <p:cTn id="21" presetID="2" presetClass="entr" presetSubtype="1"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0-#ppt_h/2"/>
                                          </p:val>
                                        </p:tav>
                                        <p:tav tm="100000">
                                          <p:val>
                                            <p:strVal val="#ppt_y"/>
                                          </p:val>
                                        </p:tav>
                                      </p:tavLst>
                                    </p:anim>
                                  </p:childTnLst>
                                </p:cTn>
                              </p:par>
                              <p:par>
                                <p:cTn id="25" presetID="2" presetClass="entr" presetSubtype="4" fill="hold" nodeType="withEffect">
                                  <p:stCondLst>
                                    <p:cond delay="10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10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childTnLst>
                          </p:cTn>
                        </p:par>
                        <p:par>
                          <p:cTn id="33" fill="hold">
                            <p:stCondLst>
                              <p:cond delay="2100"/>
                            </p:stCondLst>
                            <p:childTnLst>
                              <p:par>
                                <p:cTn id="34" presetID="42" presetClass="entr" presetSubtype="0"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1000"/>
                                        <p:tgtEl>
                                          <p:spTgt spid="3"/>
                                        </p:tgtEl>
                                      </p:cBhvr>
                                    </p:animEffect>
                                    <p:anim calcmode="lin" valueType="num">
                                      <p:cBhvr>
                                        <p:cTn id="37" dur="1000" fill="hold"/>
                                        <p:tgtEl>
                                          <p:spTgt spid="3"/>
                                        </p:tgtEl>
                                        <p:attrNameLst>
                                          <p:attrName>ppt_x</p:attrName>
                                        </p:attrNameLst>
                                      </p:cBhvr>
                                      <p:tavLst>
                                        <p:tav tm="0">
                                          <p:val>
                                            <p:strVal val="#ppt_x"/>
                                          </p:val>
                                        </p:tav>
                                        <p:tav tm="100000">
                                          <p:val>
                                            <p:strVal val="#ppt_x"/>
                                          </p:val>
                                        </p:tav>
                                      </p:tavLst>
                                    </p:anim>
                                    <p:anim calcmode="lin" valueType="num">
                                      <p:cBhvr>
                                        <p:cTn id="38" dur="1000" fill="hold"/>
                                        <p:tgtEl>
                                          <p:spTgt spid="3"/>
                                        </p:tgtEl>
                                        <p:attrNameLst>
                                          <p:attrName>ppt_y</p:attrName>
                                        </p:attrNameLst>
                                      </p:cBhvr>
                                      <p:tavLst>
                                        <p:tav tm="0">
                                          <p:val>
                                            <p:strVal val="#ppt_y+.1"/>
                                          </p:val>
                                        </p:tav>
                                        <p:tav tm="100000">
                                          <p:val>
                                            <p:strVal val="#ppt_y"/>
                                          </p:val>
                                        </p:tav>
                                      </p:tavLst>
                                    </p:anim>
                                  </p:childTnLst>
                                </p:cTn>
                              </p:par>
                            </p:childTnLst>
                          </p:cTn>
                        </p:par>
                        <p:par>
                          <p:cTn id="39" fill="hold">
                            <p:stCondLst>
                              <p:cond delay="3100"/>
                            </p:stCondLst>
                            <p:childTnLst>
                              <p:par>
                                <p:cTn id="40" presetID="22" presetClass="entr" presetSubtype="8"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wipe(left)">
                                      <p:cBhvr>
                                        <p:cTn id="42" dur="500"/>
                                        <p:tgtEl>
                                          <p:spTgt spid="15"/>
                                        </p:tgtEl>
                                      </p:cBhvr>
                                    </p:animEffect>
                                  </p:childTnLst>
                                </p:cTn>
                              </p:par>
                            </p:childTnLst>
                          </p:cTn>
                        </p:par>
                        <p:par>
                          <p:cTn id="43" fill="hold">
                            <p:stCondLst>
                              <p:cond delay="3600"/>
                            </p:stCondLst>
                            <p:childTnLst>
                              <p:par>
                                <p:cTn id="44" presetID="2" presetClass="exit" presetSubtype="1" fill="hold" nodeType="afterEffect">
                                  <p:stCondLst>
                                    <p:cond delay="0"/>
                                  </p:stCondLst>
                                  <p:childTnLst>
                                    <p:anim calcmode="lin" valueType="num">
                                      <p:cBhvr additive="base">
                                        <p:cTn id="45" dur="500"/>
                                        <p:tgtEl>
                                          <p:spTgt spid="19"/>
                                        </p:tgtEl>
                                        <p:attrNameLst>
                                          <p:attrName>ppt_x</p:attrName>
                                        </p:attrNameLst>
                                      </p:cBhvr>
                                      <p:tavLst>
                                        <p:tav tm="0">
                                          <p:val>
                                            <p:strVal val="ppt_x"/>
                                          </p:val>
                                        </p:tav>
                                        <p:tav tm="100000">
                                          <p:val>
                                            <p:strVal val="ppt_x"/>
                                          </p:val>
                                        </p:tav>
                                      </p:tavLst>
                                    </p:anim>
                                    <p:anim calcmode="lin" valueType="num">
                                      <p:cBhvr additive="base">
                                        <p:cTn id="46" dur="500"/>
                                        <p:tgtEl>
                                          <p:spTgt spid="19"/>
                                        </p:tgtEl>
                                        <p:attrNameLst>
                                          <p:attrName>ppt_y</p:attrName>
                                        </p:attrNameLst>
                                      </p:cBhvr>
                                      <p:tavLst>
                                        <p:tav tm="0">
                                          <p:val>
                                            <p:strVal val="ppt_y"/>
                                          </p:val>
                                        </p:tav>
                                        <p:tav tm="100000">
                                          <p:val>
                                            <p:strVal val="0-ppt_h/2"/>
                                          </p:val>
                                        </p:tav>
                                      </p:tavLst>
                                    </p:anim>
                                    <p:set>
                                      <p:cBhvr>
                                        <p:cTn id="47" dur="1" fill="hold">
                                          <p:stCondLst>
                                            <p:cond delay="499"/>
                                          </p:stCondLst>
                                        </p:cTn>
                                        <p:tgtEl>
                                          <p:spTgt spid="19"/>
                                        </p:tgtEl>
                                        <p:attrNameLst>
                                          <p:attrName>style.visibility</p:attrName>
                                        </p:attrNameLst>
                                      </p:cBhvr>
                                      <p:to>
                                        <p:strVal val="hidden"/>
                                      </p:to>
                                    </p:set>
                                  </p:childTnLst>
                                </p:cTn>
                              </p:par>
                              <p:par>
                                <p:cTn id="48" presetID="2" presetClass="exit" presetSubtype="4" fill="hold" nodeType="withEffect">
                                  <p:stCondLst>
                                    <p:cond delay="0"/>
                                  </p:stCondLst>
                                  <p:childTnLst>
                                    <p:anim calcmode="lin" valueType="num">
                                      <p:cBhvr additive="base">
                                        <p:cTn id="49" dur="500"/>
                                        <p:tgtEl>
                                          <p:spTgt spid="20"/>
                                        </p:tgtEl>
                                        <p:attrNameLst>
                                          <p:attrName>ppt_x</p:attrName>
                                        </p:attrNameLst>
                                      </p:cBhvr>
                                      <p:tavLst>
                                        <p:tav tm="0">
                                          <p:val>
                                            <p:strVal val="ppt_x"/>
                                          </p:val>
                                        </p:tav>
                                        <p:tav tm="100000">
                                          <p:val>
                                            <p:strVal val="ppt_x"/>
                                          </p:val>
                                        </p:tav>
                                      </p:tavLst>
                                    </p:anim>
                                    <p:anim calcmode="lin" valueType="num">
                                      <p:cBhvr additive="base">
                                        <p:cTn id="50" dur="500"/>
                                        <p:tgtEl>
                                          <p:spTgt spid="20"/>
                                        </p:tgtEl>
                                        <p:attrNameLst>
                                          <p:attrName>ppt_y</p:attrName>
                                        </p:attrNameLst>
                                      </p:cBhvr>
                                      <p:tavLst>
                                        <p:tav tm="0">
                                          <p:val>
                                            <p:strVal val="ppt_y"/>
                                          </p:val>
                                        </p:tav>
                                        <p:tav tm="100000">
                                          <p:val>
                                            <p:strVal val="1+ppt_h/2"/>
                                          </p:val>
                                        </p:tav>
                                      </p:tavLst>
                                    </p:anim>
                                    <p:set>
                                      <p:cBhvr>
                                        <p:cTn id="51" dur="1" fill="hold">
                                          <p:stCondLst>
                                            <p:cond delay="499"/>
                                          </p:stCondLst>
                                        </p:cTn>
                                        <p:tgtEl>
                                          <p:spTgt spid="20"/>
                                        </p:tgtEl>
                                        <p:attrNameLst>
                                          <p:attrName>style.visibility</p:attrName>
                                        </p:attrNameLst>
                                      </p:cBhvr>
                                      <p:to>
                                        <p:strVal val="hidden"/>
                                      </p:to>
                                    </p:set>
                                  </p:childTnLst>
                                </p:cTn>
                              </p:par>
                              <p:par>
                                <p:cTn id="52" presetID="2" presetClass="exit" presetSubtype="4" fill="hold" nodeType="withEffect">
                                  <p:stCondLst>
                                    <p:cond delay="0"/>
                                  </p:stCondLst>
                                  <p:childTnLst>
                                    <p:anim calcmode="lin" valueType="num">
                                      <p:cBhvr additive="base">
                                        <p:cTn id="53" dur="500"/>
                                        <p:tgtEl>
                                          <p:spTgt spid="18"/>
                                        </p:tgtEl>
                                        <p:attrNameLst>
                                          <p:attrName>ppt_x</p:attrName>
                                        </p:attrNameLst>
                                      </p:cBhvr>
                                      <p:tavLst>
                                        <p:tav tm="0">
                                          <p:val>
                                            <p:strVal val="ppt_x"/>
                                          </p:val>
                                        </p:tav>
                                        <p:tav tm="100000">
                                          <p:val>
                                            <p:strVal val="ppt_x"/>
                                          </p:val>
                                        </p:tav>
                                      </p:tavLst>
                                    </p:anim>
                                    <p:anim calcmode="lin" valueType="num">
                                      <p:cBhvr additive="base">
                                        <p:cTn id="54" dur="500"/>
                                        <p:tgtEl>
                                          <p:spTgt spid="18"/>
                                        </p:tgtEl>
                                        <p:attrNameLst>
                                          <p:attrName>ppt_y</p:attrName>
                                        </p:attrNameLst>
                                      </p:cBhvr>
                                      <p:tavLst>
                                        <p:tav tm="0">
                                          <p:val>
                                            <p:strVal val="ppt_y"/>
                                          </p:val>
                                        </p:tav>
                                        <p:tav tm="100000">
                                          <p:val>
                                            <p:strVal val="1+ppt_h/2"/>
                                          </p:val>
                                        </p:tav>
                                      </p:tavLst>
                                    </p:anim>
                                    <p:set>
                                      <p:cBhvr>
                                        <p:cTn id="55" dur="1" fill="hold">
                                          <p:stCondLst>
                                            <p:cond delay="499"/>
                                          </p:stCondLst>
                                        </p:cTn>
                                        <p:tgtEl>
                                          <p:spTgt spid="18"/>
                                        </p:tgtEl>
                                        <p:attrNameLst>
                                          <p:attrName>style.visibility</p:attrName>
                                        </p:attrNameLst>
                                      </p:cBhvr>
                                      <p:to>
                                        <p:strVal val="hidden"/>
                                      </p:to>
                                    </p:set>
                                  </p:childTnLst>
                                </p:cTn>
                              </p:par>
                            </p:childTnLst>
                          </p:cTn>
                        </p:par>
                        <p:par>
                          <p:cTn id="56" fill="hold">
                            <p:stCondLst>
                              <p:cond delay="4100"/>
                            </p:stCondLst>
                            <p:childTnLst>
                              <p:par>
                                <p:cTn id="57" presetID="2" presetClass="entr" presetSubtype="1" fill="hold" nodeType="afterEffect">
                                  <p:stCondLst>
                                    <p:cond delay="25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ppt_x"/>
                                          </p:val>
                                        </p:tav>
                                        <p:tav tm="100000">
                                          <p:val>
                                            <p:strVal val="#ppt_x"/>
                                          </p:val>
                                        </p:tav>
                                      </p:tavLst>
                                    </p:anim>
                                    <p:anim calcmode="lin" valueType="num">
                                      <p:cBhvr additive="base">
                                        <p:cTn id="60" dur="500" fill="hold"/>
                                        <p:tgtEl>
                                          <p:spTgt spid="23"/>
                                        </p:tgtEl>
                                        <p:attrNameLst>
                                          <p:attrName>ppt_y</p:attrName>
                                        </p:attrNameLst>
                                      </p:cBhvr>
                                      <p:tavLst>
                                        <p:tav tm="0">
                                          <p:val>
                                            <p:strVal val="0-#ppt_h/2"/>
                                          </p:val>
                                        </p:tav>
                                        <p:tav tm="100000">
                                          <p:val>
                                            <p:strVal val="#ppt_y"/>
                                          </p:val>
                                        </p:tav>
                                      </p:tavLst>
                                    </p:anim>
                                  </p:childTnLst>
                                </p:cTn>
                              </p:par>
                              <p:par>
                                <p:cTn id="61" presetID="2" presetClass="entr" presetSubtype="1" fill="hold" nodeType="withEffect">
                                  <p:stCondLst>
                                    <p:cond delay="25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500" fill="hold"/>
                                        <p:tgtEl>
                                          <p:spTgt spid="24"/>
                                        </p:tgtEl>
                                        <p:attrNameLst>
                                          <p:attrName>ppt_x</p:attrName>
                                        </p:attrNameLst>
                                      </p:cBhvr>
                                      <p:tavLst>
                                        <p:tav tm="0">
                                          <p:val>
                                            <p:strVal val="#ppt_x"/>
                                          </p:val>
                                        </p:tav>
                                        <p:tav tm="100000">
                                          <p:val>
                                            <p:strVal val="#ppt_x"/>
                                          </p:val>
                                        </p:tav>
                                      </p:tavLst>
                                    </p:anim>
                                    <p:anim calcmode="lin" valueType="num">
                                      <p:cBhvr additive="base">
                                        <p:cTn id="64" dur="500" fill="hold"/>
                                        <p:tgtEl>
                                          <p:spTgt spid="24"/>
                                        </p:tgtEl>
                                        <p:attrNameLst>
                                          <p:attrName>ppt_y</p:attrName>
                                        </p:attrNameLst>
                                      </p:cBhvr>
                                      <p:tavLst>
                                        <p:tav tm="0">
                                          <p:val>
                                            <p:strVal val="0-#ppt_h/2"/>
                                          </p:val>
                                        </p:tav>
                                        <p:tav tm="100000">
                                          <p:val>
                                            <p:strVal val="#ppt_y"/>
                                          </p:val>
                                        </p:tav>
                                      </p:tavLst>
                                    </p:anim>
                                  </p:childTnLst>
                                </p:cTn>
                              </p:par>
                              <p:par>
                                <p:cTn id="65" presetID="2" presetClass="entr" presetSubtype="4" fill="hold" nodeType="withEffect">
                                  <p:stCondLst>
                                    <p:cond delay="400"/>
                                  </p:stCondLst>
                                  <p:childTnLst>
                                    <p:set>
                                      <p:cBhvr>
                                        <p:cTn id="66" dur="1" fill="hold">
                                          <p:stCondLst>
                                            <p:cond delay="0"/>
                                          </p:stCondLst>
                                        </p:cTn>
                                        <p:tgtEl>
                                          <p:spTgt spid="26"/>
                                        </p:tgtEl>
                                        <p:attrNameLst>
                                          <p:attrName>style.visibility</p:attrName>
                                        </p:attrNameLst>
                                      </p:cBhvr>
                                      <p:to>
                                        <p:strVal val="visible"/>
                                      </p:to>
                                    </p:set>
                                    <p:anim calcmode="lin" valueType="num">
                                      <p:cBhvr additive="base">
                                        <p:cTn id="67" dur="500" fill="hold"/>
                                        <p:tgtEl>
                                          <p:spTgt spid="26"/>
                                        </p:tgtEl>
                                        <p:attrNameLst>
                                          <p:attrName>ppt_x</p:attrName>
                                        </p:attrNameLst>
                                      </p:cBhvr>
                                      <p:tavLst>
                                        <p:tav tm="0">
                                          <p:val>
                                            <p:strVal val="#ppt_x"/>
                                          </p:val>
                                        </p:tav>
                                        <p:tav tm="100000">
                                          <p:val>
                                            <p:strVal val="#ppt_x"/>
                                          </p:val>
                                        </p:tav>
                                      </p:tavLst>
                                    </p:anim>
                                    <p:anim calcmode="lin" valueType="num">
                                      <p:cBhvr additive="base">
                                        <p:cTn id="6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0" grpId="0" animBg="1"/>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77026" y="-19958"/>
            <a:ext cx="2817164" cy="6877957"/>
          </a:xfrm>
          <a:prstGeom prst="rect">
            <a:avLst/>
          </a:prstGeom>
        </p:spPr>
      </p:pic>
      <p:pic>
        <p:nvPicPr>
          <p:cNvPr id="15" name="图片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94189" y="-19592"/>
            <a:ext cx="2788725" cy="6870420"/>
          </a:xfrm>
          <a:prstGeom prst="rect">
            <a:avLst/>
          </a:prstGeom>
        </p:spPr>
      </p:pic>
      <p:pic>
        <p:nvPicPr>
          <p:cNvPr id="17" name="图片 16"/>
          <p:cNvPicPr>
            <a:picLocks noChangeAspect="1"/>
          </p:cNvPicPr>
          <p:nvPr/>
        </p:nvPicPr>
        <p:blipFill rotWithShape="1">
          <a:blip r:embed="rId4">
            <a:duotone>
              <a:prstClr val="black"/>
              <a:schemeClr val="tx2">
                <a:tint val="45000"/>
                <a:satMod val="400000"/>
              </a:schemeClr>
            </a:duotone>
            <a:extLst>
              <a:ext uri="{28A0092B-C50C-407E-A947-70E740481C1C}">
                <a14:useLocalDpi xmlns:a14="http://schemas.microsoft.com/office/drawing/2010/main" val="0"/>
              </a:ext>
            </a:extLst>
          </a:blip>
          <a:srcRect r="59808" b="1189"/>
          <a:stretch/>
        </p:blipFill>
        <p:spPr>
          <a:xfrm>
            <a:off x="3782701" y="-20744"/>
            <a:ext cx="2795907" cy="6873746"/>
          </a:xfrm>
          <a:prstGeom prst="rect">
            <a:avLst/>
          </a:prstGeom>
        </p:spPr>
      </p:pic>
      <p:sp>
        <p:nvSpPr>
          <p:cNvPr id="5" name="矩形 4"/>
          <p:cNvSpPr/>
          <p:nvPr/>
        </p:nvSpPr>
        <p:spPr>
          <a:xfrm>
            <a:off x="1616741" y="2765425"/>
            <a:ext cx="1360800" cy="1358900"/>
          </a:xfrm>
          <a:prstGeom prst="rect">
            <a:avLst/>
          </a:prstGeom>
          <a:noFill/>
          <a:ln w="1905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文本框 5"/>
          <p:cNvSpPr txBox="1"/>
          <p:nvPr/>
        </p:nvSpPr>
        <p:spPr>
          <a:xfrm>
            <a:off x="922294" y="2959551"/>
            <a:ext cx="2997200" cy="523220"/>
          </a:xfrm>
          <a:prstGeom prst="rect">
            <a:avLst/>
          </a:prstGeom>
          <a:noFill/>
        </p:spPr>
        <p:txBody>
          <a:bodyPr wrap="square" rtlCol="0">
            <a:spAutoFit/>
          </a:bodyPr>
          <a:lstStyle/>
          <a:p>
            <a:r>
              <a:rPr lang="zh-CN" altLang="en-US" sz="2800" b="1" dirty="0">
                <a:solidFill>
                  <a:schemeClr val="bg2">
                    <a:lumMod val="25000"/>
                  </a:schemeClr>
                </a:solidFill>
                <a:latin typeface="微软雅黑" panose="020B0503020204020204" pitchFamily="34" charset="-122"/>
                <a:ea typeface="微软雅黑" panose="020B0503020204020204" pitchFamily="34" charset="-122"/>
              </a:rPr>
              <a:t>市场分析</a:t>
            </a:r>
          </a:p>
        </p:txBody>
      </p:sp>
      <p:grpSp>
        <p:nvGrpSpPr>
          <p:cNvPr id="2" name="组合 1"/>
          <p:cNvGrpSpPr/>
          <p:nvPr/>
        </p:nvGrpSpPr>
        <p:grpSpPr>
          <a:xfrm>
            <a:off x="330200" y="257175"/>
            <a:ext cx="11468100" cy="542925"/>
            <a:chOff x="330200" y="257175"/>
            <a:chExt cx="11468100" cy="542925"/>
          </a:xfrm>
        </p:grpSpPr>
        <p:sp>
          <p:nvSpPr>
            <p:cNvPr id="7" name="矩形 6"/>
            <p:cNvSpPr/>
            <p:nvPr/>
          </p:nvSpPr>
          <p:spPr>
            <a:xfrm>
              <a:off x="330200" y="257175"/>
              <a:ext cx="542925" cy="542925"/>
            </a:xfrm>
            <a:prstGeom prst="rect">
              <a:avLst/>
            </a:prstGeom>
            <a:solidFill>
              <a:srgbClr val="42E8CE"/>
            </a:solidFill>
            <a:ln>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Logo</a:t>
              </a:r>
            </a:p>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here</a:t>
              </a:r>
              <a:endParaRPr lang="zh-CN" altLang="en-US" sz="1200" dirty="0">
                <a:solidFill>
                  <a:schemeClr val="bg2">
                    <a:lumMod val="25000"/>
                  </a:schemeClr>
                </a:solidFill>
                <a:latin typeface="Bauhaus 93" panose="04030905020B02020C02" pitchFamily="82" charset="0"/>
                <a:ea typeface="微软雅黑" panose="020B0503020204020204" pitchFamily="34" charset="-122"/>
              </a:endParaRPr>
            </a:p>
          </p:txBody>
        </p:sp>
        <p:grpSp>
          <p:nvGrpSpPr>
            <p:cNvPr id="8" name="组合 7"/>
            <p:cNvGrpSpPr/>
            <p:nvPr/>
          </p:nvGrpSpPr>
          <p:grpSpPr>
            <a:xfrm>
              <a:off x="11493500" y="257175"/>
              <a:ext cx="304800" cy="203200"/>
              <a:chOff x="11379200" y="257175"/>
              <a:chExt cx="304800" cy="203200"/>
            </a:xfrm>
          </p:grpSpPr>
          <p:cxnSp>
            <p:nvCxnSpPr>
              <p:cNvPr id="9" name="直接连接符 8"/>
              <p:cNvCxnSpPr/>
              <p:nvPr/>
            </p:nvCxnSpPr>
            <p:spPr>
              <a:xfrm>
                <a:off x="11379200" y="2571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1379200" y="3587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1379200" y="4603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grpSp>
      </p:grpSp>
      <p:pic>
        <p:nvPicPr>
          <p:cNvPr id="13" name="图片 12"/>
          <p:cNvPicPr>
            <a:picLocks noChangeAspect="1"/>
          </p:cNvPicPr>
          <p:nvPr/>
        </p:nvPicPr>
        <p:blipFill>
          <a:blip r:embed="rId5" cstate="email">
            <a:lum bright="8000"/>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a:ext>
            </a:extLst>
          </a:blip>
          <a:stretch>
            <a:fillRect/>
          </a:stretch>
        </p:blipFill>
        <p:spPr>
          <a:xfrm>
            <a:off x="4868303" y="1441813"/>
            <a:ext cx="595766" cy="731078"/>
          </a:xfrm>
          <a:prstGeom prst="rect">
            <a:avLst/>
          </a:prstGeom>
        </p:spPr>
      </p:pic>
      <p:pic>
        <p:nvPicPr>
          <p:cNvPr id="18" name="图片 17"/>
          <p:cNvPicPr>
            <a:picLocks noChangeAspect="1"/>
          </p:cNvPicPr>
          <p:nvPr/>
        </p:nvPicPr>
        <p:blipFill>
          <a:blip r:embed="rId5" cstate="email">
            <a:lum bright="8000"/>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a:ext>
            </a:extLst>
          </a:blip>
          <a:stretch>
            <a:fillRect/>
          </a:stretch>
        </p:blipFill>
        <p:spPr>
          <a:xfrm>
            <a:off x="7683614" y="1441813"/>
            <a:ext cx="595766" cy="731078"/>
          </a:xfrm>
          <a:prstGeom prst="rect">
            <a:avLst/>
          </a:prstGeom>
        </p:spPr>
      </p:pic>
      <p:pic>
        <p:nvPicPr>
          <p:cNvPr id="19" name="图片 18"/>
          <p:cNvPicPr>
            <a:picLocks noChangeAspect="1"/>
          </p:cNvPicPr>
          <p:nvPr/>
        </p:nvPicPr>
        <p:blipFill>
          <a:blip r:embed="rId5" cstate="email">
            <a:lum bright="8000"/>
            <a:extLst>
              <a:ext uri="{BEBA8EAE-BF5A-486C-A8C5-ECC9F3942E4B}">
                <a14:imgProps xmlns:a14="http://schemas.microsoft.com/office/drawing/2010/main">
                  <a14:imgLayer>
                    <a14:imgEffect>
                      <a14:brightnessContrast bright="5000"/>
                    </a14:imgEffect>
                  </a14:imgLayer>
                </a14:imgProps>
              </a:ext>
              <a:ext uri="{28A0092B-C50C-407E-A947-70E740481C1C}">
                <a14:useLocalDpi xmlns:a14="http://schemas.microsoft.com/office/drawing/2010/main"/>
              </a:ext>
            </a:extLst>
          </a:blip>
          <a:stretch>
            <a:fillRect/>
          </a:stretch>
        </p:blipFill>
        <p:spPr>
          <a:xfrm>
            <a:off x="10492555" y="1441813"/>
            <a:ext cx="595766" cy="731078"/>
          </a:xfrm>
          <a:prstGeom prst="rect">
            <a:avLst/>
          </a:prstGeom>
        </p:spPr>
      </p:pic>
      <p:grpSp>
        <p:nvGrpSpPr>
          <p:cNvPr id="35" name="组合 34"/>
          <p:cNvGrpSpPr/>
          <p:nvPr/>
        </p:nvGrpSpPr>
        <p:grpSpPr>
          <a:xfrm>
            <a:off x="4039071" y="2523876"/>
            <a:ext cx="2260600" cy="2636987"/>
            <a:chOff x="4039071" y="2327836"/>
            <a:chExt cx="2260600" cy="2636987"/>
          </a:xfrm>
        </p:grpSpPr>
        <p:sp>
          <p:nvSpPr>
            <p:cNvPr id="20" name="文本框 19"/>
            <p:cNvSpPr txBox="1"/>
            <p:nvPr/>
          </p:nvSpPr>
          <p:spPr>
            <a:xfrm>
              <a:off x="4039071" y="3270150"/>
              <a:ext cx="2260600" cy="307777"/>
            </a:xfrm>
            <a:prstGeom prst="rect">
              <a:avLst/>
            </a:prstGeom>
            <a:noFill/>
          </p:spPr>
          <p:txBody>
            <a:bodyPr wrap="square" rtlCol="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单击此处添加文字</a:t>
              </a:r>
            </a:p>
          </p:txBody>
        </p:sp>
        <p:sp>
          <p:nvSpPr>
            <p:cNvPr id="21" name="文本框 20"/>
            <p:cNvSpPr txBox="1"/>
            <p:nvPr/>
          </p:nvSpPr>
          <p:spPr>
            <a:xfrm>
              <a:off x="4064785" y="3660620"/>
              <a:ext cx="2209173" cy="1304203"/>
            </a:xfrm>
            <a:prstGeom prst="rect">
              <a:avLst/>
            </a:prstGeom>
            <a:noFill/>
          </p:spPr>
          <p:txBody>
            <a:bodyPr wrap="square" rtlCol="0">
              <a:spAutoFit/>
            </a:bodyPr>
            <a:lstStyle/>
            <a:p>
              <a:pPr algn="ctr">
                <a:lnSpc>
                  <a:spcPct val="150000"/>
                </a:lnSpc>
              </a:pPr>
              <a:r>
                <a:rPr lang="zh-CN" altLang="en-US" sz="1050" dirty="0">
                  <a:solidFill>
                    <a:schemeClr val="bg1"/>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在这里加入描述的内容，在这里加入描述的内容，在这里加入描述的内容，在这里加入描述的内容，在这里加入描述的内容在这里加入描述的内容</a:t>
              </a:r>
              <a:endParaRPr lang="en-US" altLang="zh-CN" sz="1050"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4039071" y="2327836"/>
              <a:ext cx="2260600" cy="584775"/>
            </a:xfrm>
            <a:prstGeom prst="rect">
              <a:avLst/>
            </a:prstGeom>
            <a:noFill/>
          </p:spPr>
          <p:txBody>
            <a:bodyPr wrap="square" rtlCol="0">
              <a:spAutoFit/>
            </a:bodyPr>
            <a:lstStyle/>
            <a:p>
              <a:pPr algn="ctr"/>
              <a:r>
                <a:rPr lang="en-US" altLang="zh-CN" sz="3200" dirty="0">
                  <a:solidFill>
                    <a:srgbClr val="42E8CE"/>
                  </a:solidFill>
                  <a:latin typeface="微软雅黑" panose="020B0503020204020204" pitchFamily="34" charset="-122"/>
                  <a:ea typeface="微软雅黑" panose="020B0503020204020204" pitchFamily="34" charset="-122"/>
                </a:rPr>
                <a:t>2014</a:t>
              </a:r>
              <a:endParaRPr lang="zh-CN" altLang="en-US" sz="3200" dirty="0">
                <a:solidFill>
                  <a:srgbClr val="42E8CE"/>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6854381" y="2523876"/>
            <a:ext cx="2260600" cy="2636987"/>
            <a:chOff x="6860637" y="2319585"/>
            <a:chExt cx="2260600" cy="2636987"/>
          </a:xfrm>
        </p:grpSpPr>
        <p:sp>
          <p:nvSpPr>
            <p:cNvPr id="27" name="文本框 26"/>
            <p:cNvSpPr txBox="1"/>
            <p:nvPr/>
          </p:nvSpPr>
          <p:spPr>
            <a:xfrm>
              <a:off x="6860637" y="3261899"/>
              <a:ext cx="2260600" cy="307777"/>
            </a:xfrm>
            <a:prstGeom prst="rect">
              <a:avLst/>
            </a:prstGeom>
            <a:noFill/>
          </p:spPr>
          <p:txBody>
            <a:bodyPr wrap="square" rtlCol="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单击此处添加文字</a:t>
              </a:r>
            </a:p>
          </p:txBody>
        </p:sp>
        <p:sp>
          <p:nvSpPr>
            <p:cNvPr id="28" name="文本框 27"/>
            <p:cNvSpPr txBox="1"/>
            <p:nvPr/>
          </p:nvSpPr>
          <p:spPr>
            <a:xfrm>
              <a:off x="6886351" y="3652369"/>
              <a:ext cx="2209173" cy="1304203"/>
            </a:xfrm>
            <a:prstGeom prst="rect">
              <a:avLst/>
            </a:prstGeom>
            <a:noFill/>
          </p:spPr>
          <p:txBody>
            <a:bodyPr wrap="square" rtlCol="0">
              <a:spAutoFit/>
            </a:bodyPr>
            <a:lstStyle/>
            <a:p>
              <a:pPr algn="ctr">
                <a:lnSpc>
                  <a:spcPct val="150000"/>
                </a:lnSpc>
              </a:pPr>
              <a:r>
                <a:rPr lang="zh-CN" altLang="en-US" sz="1050" dirty="0">
                  <a:solidFill>
                    <a:schemeClr val="bg1"/>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在这里加入描述的内容，在这里加入描述的内容，在这里加入描述的内容，在这里加入描述的内容，在这里加入描述的内容在这里加入描述的内容</a:t>
              </a:r>
              <a:endParaRPr lang="en-US" altLang="zh-CN" sz="1050"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6860637" y="2319585"/>
              <a:ext cx="2260600" cy="584775"/>
            </a:xfrm>
            <a:prstGeom prst="rect">
              <a:avLst/>
            </a:prstGeom>
            <a:noFill/>
          </p:spPr>
          <p:txBody>
            <a:bodyPr wrap="square" rtlCol="0">
              <a:spAutoFit/>
            </a:bodyPr>
            <a:lstStyle/>
            <a:p>
              <a:pPr algn="ctr"/>
              <a:r>
                <a:rPr lang="en-US" altLang="zh-CN" sz="3200" dirty="0">
                  <a:solidFill>
                    <a:srgbClr val="42E8CE"/>
                  </a:solidFill>
                  <a:latin typeface="微软雅黑" panose="020B0503020204020204" pitchFamily="34" charset="-122"/>
                  <a:ea typeface="微软雅黑" panose="020B0503020204020204" pitchFamily="34" charset="-122"/>
                </a:rPr>
                <a:t>2015</a:t>
              </a:r>
              <a:endParaRPr lang="zh-CN" altLang="en-US" sz="3200" dirty="0">
                <a:solidFill>
                  <a:srgbClr val="42E8CE"/>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9663323" y="2523876"/>
            <a:ext cx="2260600" cy="2636987"/>
            <a:chOff x="9643978" y="2316482"/>
            <a:chExt cx="2260600" cy="2636987"/>
          </a:xfrm>
        </p:grpSpPr>
        <p:sp>
          <p:nvSpPr>
            <p:cNvPr id="30" name="文本框 29"/>
            <p:cNvSpPr txBox="1"/>
            <p:nvPr/>
          </p:nvSpPr>
          <p:spPr>
            <a:xfrm>
              <a:off x="9643978" y="3258796"/>
              <a:ext cx="2260600" cy="307777"/>
            </a:xfrm>
            <a:prstGeom prst="rect">
              <a:avLst/>
            </a:prstGeom>
            <a:noFill/>
          </p:spPr>
          <p:txBody>
            <a:bodyPr wrap="square" rtlCol="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单击此处添加文字</a:t>
              </a:r>
            </a:p>
          </p:txBody>
        </p:sp>
        <p:sp>
          <p:nvSpPr>
            <p:cNvPr id="31" name="文本框 30"/>
            <p:cNvSpPr txBox="1"/>
            <p:nvPr/>
          </p:nvSpPr>
          <p:spPr>
            <a:xfrm>
              <a:off x="9669692" y="3649266"/>
              <a:ext cx="2209173" cy="1304203"/>
            </a:xfrm>
            <a:prstGeom prst="rect">
              <a:avLst/>
            </a:prstGeom>
            <a:noFill/>
          </p:spPr>
          <p:txBody>
            <a:bodyPr wrap="square" rtlCol="0">
              <a:spAutoFit/>
            </a:bodyPr>
            <a:lstStyle/>
            <a:p>
              <a:pPr algn="ctr">
                <a:lnSpc>
                  <a:spcPct val="150000"/>
                </a:lnSpc>
              </a:pPr>
              <a:r>
                <a:rPr lang="zh-CN" altLang="en-US" sz="1050" dirty="0">
                  <a:solidFill>
                    <a:schemeClr val="bg1"/>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在这里加入描述的内容，在这里加入描述的内容，在这里加入描述的内容，在这里加入描述的内容，在这里加入描述的内容在这里加入描述的内容</a:t>
              </a:r>
              <a:endParaRPr lang="en-US" altLang="zh-CN" sz="1050" dirty="0">
                <a:solidFill>
                  <a:schemeClr val="bg1"/>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9643978" y="2316482"/>
              <a:ext cx="2260600" cy="584775"/>
            </a:xfrm>
            <a:prstGeom prst="rect">
              <a:avLst/>
            </a:prstGeom>
            <a:noFill/>
          </p:spPr>
          <p:txBody>
            <a:bodyPr wrap="square" rtlCol="0">
              <a:spAutoFit/>
            </a:bodyPr>
            <a:lstStyle/>
            <a:p>
              <a:pPr algn="ctr"/>
              <a:r>
                <a:rPr lang="en-US" altLang="zh-CN" sz="3200" dirty="0">
                  <a:solidFill>
                    <a:srgbClr val="42E8CE"/>
                  </a:solidFill>
                  <a:latin typeface="微软雅黑" panose="020B0503020204020204" pitchFamily="34" charset="-122"/>
                  <a:ea typeface="微软雅黑" panose="020B0503020204020204" pitchFamily="34" charset="-122"/>
                </a:rPr>
                <a:t>2016</a:t>
              </a:r>
              <a:endParaRPr lang="zh-CN" altLang="en-US" sz="3200" dirty="0">
                <a:solidFill>
                  <a:srgbClr val="42E8CE"/>
                </a:solidFill>
                <a:latin typeface="微软雅黑" panose="020B0503020204020204" pitchFamily="34" charset="-122"/>
                <a:ea typeface="微软雅黑" panose="020B0503020204020204" pitchFamily="34" charset="-122"/>
              </a:endParaRPr>
            </a:p>
          </p:txBody>
        </p:sp>
      </p:grpSp>
      <p:sp>
        <p:nvSpPr>
          <p:cNvPr id="36" name="文本框 35"/>
          <p:cNvSpPr txBox="1"/>
          <p:nvPr/>
        </p:nvSpPr>
        <p:spPr>
          <a:xfrm>
            <a:off x="2540962" y="2717444"/>
            <a:ext cx="556156" cy="461665"/>
          </a:xfrm>
          <a:prstGeom prst="rect">
            <a:avLst/>
          </a:prstGeom>
          <a:noFill/>
        </p:spPr>
        <p:txBody>
          <a:bodyPr wrap="square" rtlCol="0">
            <a:spAutoFit/>
          </a:bodyPr>
          <a:lstStyle/>
          <a:p>
            <a:pPr algn="ctr"/>
            <a:r>
              <a:rPr lang="zh-CN" altLang="en-US" sz="2400" b="1" dirty="0">
                <a:solidFill>
                  <a:schemeClr val="bg2">
                    <a:lumMod val="25000"/>
                  </a:schemeClr>
                </a:solidFill>
                <a:latin typeface="微软雅黑" panose="020B0503020204020204" pitchFamily="34" charset="-122"/>
                <a:ea typeface="微软雅黑" panose="020B0503020204020204" pitchFamily="34" charset="-122"/>
              </a:rPr>
              <a:t>＋</a:t>
            </a:r>
          </a:p>
        </p:txBody>
      </p:sp>
      <p:sp>
        <p:nvSpPr>
          <p:cNvPr id="37" name="文本框 36"/>
          <p:cNvSpPr txBox="1"/>
          <p:nvPr/>
        </p:nvSpPr>
        <p:spPr>
          <a:xfrm>
            <a:off x="9086" y="5012439"/>
            <a:ext cx="1700393" cy="1862048"/>
          </a:xfrm>
          <a:prstGeom prst="rect">
            <a:avLst/>
          </a:prstGeom>
          <a:noFill/>
        </p:spPr>
        <p:txBody>
          <a:bodyPr wrap="square" rtlCol="0">
            <a:spAutoFit/>
          </a:bodyPr>
          <a:lstStyle/>
          <a:p>
            <a:pPr algn="ctr"/>
            <a:r>
              <a:rPr lang="zh-CN" altLang="en-US" sz="11500" b="1" dirty="0">
                <a:solidFill>
                  <a:srgbClr val="42E8CE">
                    <a:alpha val="40000"/>
                  </a:srgbClr>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2471903431"/>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2" presetClass="entr" presetSubtype="8"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000"/>
                            </p:stCondLst>
                            <p:childTnLst>
                              <p:par>
                                <p:cTn id="17" presetID="45"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2000"/>
                                        <p:tgtEl>
                                          <p:spTgt spid="36"/>
                                        </p:tgtEl>
                                      </p:cBhvr>
                                    </p:animEffect>
                                    <p:anim calcmode="lin" valueType="num">
                                      <p:cBhvr>
                                        <p:cTn id="20" dur="2000" fill="hold"/>
                                        <p:tgtEl>
                                          <p:spTgt spid="36"/>
                                        </p:tgtEl>
                                        <p:attrNameLst>
                                          <p:attrName>ppt_w</p:attrName>
                                        </p:attrNameLst>
                                      </p:cBhvr>
                                      <p:tavLst>
                                        <p:tav tm="0" fmla="#ppt_w*sin(2.5*pi*$)">
                                          <p:val>
                                            <p:fltVal val="0"/>
                                          </p:val>
                                        </p:tav>
                                        <p:tav tm="100000">
                                          <p:val>
                                            <p:fltVal val="1"/>
                                          </p:val>
                                        </p:tav>
                                      </p:tavLst>
                                    </p:anim>
                                    <p:anim calcmode="lin" valueType="num">
                                      <p:cBhvr>
                                        <p:cTn id="21" dur="2000" fill="hold"/>
                                        <p:tgtEl>
                                          <p:spTgt spid="36"/>
                                        </p:tgtEl>
                                        <p:attrNameLst>
                                          <p:attrName>ppt_h</p:attrName>
                                        </p:attrNameLst>
                                      </p:cBhvr>
                                      <p:tavLst>
                                        <p:tav tm="0">
                                          <p:val>
                                            <p:strVal val="#ppt_h"/>
                                          </p:val>
                                        </p:tav>
                                        <p:tav tm="100000">
                                          <p:val>
                                            <p:strVal val="#ppt_h"/>
                                          </p:val>
                                        </p:tav>
                                      </p:tavLst>
                                    </p:anim>
                                  </p:childTnLst>
                                </p:cTn>
                              </p:par>
                              <p:par>
                                <p:cTn id="22" presetID="45" presetClass="entr" presetSubtype="0" fill="hold" grpId="0"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2000"/>
                                        <p:tgtEl>
                                          <p:spTgt spid="37"/>
                                        </p:tgtEl>
                                      </p:cBhvr>
                                    </p:animEffect>
                                    <p:anim calcmode="lin" valueType="num">
                                      <p:cBhvr>
                                        <p:cTn id="25" dur="2000" fill="hold"/>
                                        <p:tgtEl>
                                          <p:spTgt spid="37"/>
                                        </p:tgtEl>
                                        <p:attrNameLst>
                                          <p:attrName>ppt_w</p:attrName>
                                        </p:attrNameLst>
                                      </p:cBhvr>
                                      <p:tavLst>
                                        <p:tav tm="0" fmla="#ppt_w*sin(2.5*pi*$)">
                                          <p:val>
                                            <p:fltVal val="0"/>
                                          </p:val>
                                        </p:tav>
                                        <p:tav tm="100000">
                                          <p:val>
                                            <p:fltVal val="1"/>
                                          </p:val>
                                        </p:tav>
                                      </p:tavLst>
                                    </p:anim>
                                    <p:anim calcmode="lin" valueType="num">
                                      <p:cBhvr>
                                        <p:cTn id="26" dur="2000" fill="hold"/>
                                        <p:tgtEl>
                                          <p:spTgt spid="37"/>
                                        </p:tgtEl>
                                        <p:attrNameLst>
                                          <p:attrName>ppt_h</p:attrName>
                                        </p:attrNameLst>
                                      </p:cBhvr>
                                      <p:tavLst>
                                        <p:tav tm="0">
                                          <p:val>
                                            <p:strVal val="#ppt_h"/>
                                          </p:val>
                                        </p:tav>
                                        <p:tav tm="100000">
                                          <p:val>
                                            <p:strVal val="#ppt_h"/>
                                          </p:val>
                                        </p:tav>
                                      </p:tavLst>
                                    </p:anim>
                                  </p:childTnLst>
                                </p:cTn>
                              </p:par>
                              <p:par>
                                <p:cTn id="27" presetID="2" presetClass="entr" presetSubtype="2" fill="hold" nodeType="withEffect">
                                  <p:stCondLst>
                                    <p:cond delay="25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fill="hold"/>
                                        <p:tgtEl>
                                          <p:spTgt spid="17"/>
                                        </p:tgtEl>
                                        <p:attrNameLst>
                                          <p:attrName>ppt_x</p:attrName>
                                        </p:attrNameLst>
                                      </p:cBhvr>
                                      <p:tavLst>
                                        <p:tav tm="0">
                                          <p:val>
                                            <p:strVal val="1+#ppt_w/2"/>
                                          </p:val>
                                        </p:tav>
                                        <p:tav tm="100000">
                                          <p:val>
                                            <p:strVal val="#ppt_x"/>
                                          </p:val>
                                        </p:tav>
                                      </p:tavLst>
                                    </p:anim>
                                    <p:anim calcmode="lin" valueType="num">
                                      <p:cBhvr additive="base">
                                        <p:cTn id="30" dur="500" fill="hold"/>
                                        <p:tgtEl>
                                          <p:spTgt spid="17"/>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75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1+#ppt_w/2"/>
                                          </p:val>
                                        </p:tav>
                                        <p:tav tm="100000">
                                          <p:val>
                                            <p:strVal val="#ppt_x"/>
                                          </p:val>
                                        </p:tav>
                                      </p:tavLst>
                                    </p:anim>
                                    <p:anim calcmode="lin" valueType="num">
                                      <p:cBhvr additive="base">
                                        <p:cTn id="34" dur="500" fill="hold"/>
                                        <p:tgtEl>
                                          <p:spTgt spid="14"/>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125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1+#ppt_w/2"/>
                                          </p:val>
                                        </p:tav>
                                        <p:tav tm="100000">
                                          <p:val>
                                            <p:strVal val="#ppt_x"/>
                                          </p:val>
                                        </p:tav>
                                      </p:tavLst>
                                    </p:anim>
                                    <p:anim calcmode="lin" valueType="num">
                                      <p:cBhvr additive="base">
                                        <p:cTn id="38" dur="500" fill="hold"/>
                                        <p:tgtEl>
                                          <p:spTgt spid="15"/>
                                        </p:tgtEl>
                                        <p:attrNameLst>
                                          <p:attrName>ppt_y</p:attrName>
                                        </p:attrNameLst>
                                      </p:cBhvr>
                                      <p:tavLst>
                                        <p:tav tm="0">
                                          <p:val>
                                            <p:strVal val="#ppt_y"/>
                                          </p:val>
                                        </p:tav>
                                        <p:tav tm="100000">
                                          <p:val>
                                            <p:strVal val="#ppt_y"/>
                                          </p:val>
                                        </p:tav>
                                      </p:tavLst>
                                    </p:anim>
                                  </p:childTnLst>
                                </p:cTn>
                              </p:par>
                              <p:par>
                                <p:cTn id="39" presetID="10" presetClass="entr" presetSubtype="0" fill="hold" nodeType="withEffect">
                                  <p:stCondLst>
                                    <p:cond delay="175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par>
                                <p:cTn id="42" presetID="22" presetClass="entr" presetSubtype="1" fill="hold" nodeType="withEffect">
                                  <p:stCondLst>
                                    <p:cond delay="2250"/>
                                  </p:stCondLst>
                                  <p:childTnLst>
                                    <p:set>
                                      <p:cBhvr>
                                        <p:cTn id="43" dur="1" fill="hold">
                                          <p:stCondLst>
                                            <p:cond delay="0"/>
                                          </p:stCondLst>
                                        </p:cTn>
                                        <p:tgtEl>
                                          <p:spTgt spid="35"/>
                                        </p:tgtEl>
                                        <p:attrNameLst>
                                          <p:attrName>style.visibility</p:attrName>
                                        </p:attrNameLst>
                                      </p:cBhvr>
                                      <p:to>
                                        <p:strVal val="visible"/>
                                      </p:to>
                                    </p:set>
                                    <p:animEffect transition="in" filter="wipe(up)">
                                      <p:cBhvr>
                                        <p:cTn id="44" dur="500"/>
                                        <p:tgtEl>
                                          <p:spTgt spid="35"/>
                                        </p:tgtEl>
                                      </p:cBhvr>
                                    </p:animEffect>
                                  </p:childTnLst>
                                </p:cTn>
                              </p:par>
                              <p:par>
                                <p:cTn id="45" presetID="10" presetClass="entr" presetSubtype="0" fill="hold" nodeType="withEffect">
                                  <p:stCondLst>
                                    <p:cond delay="275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par>
                                <p:cTn id="48" presetID="22" presetClass="entr" presetSubtype="1" fill="hold" nodeType="withEffect">
                                  <p:stCondLst>
                                    <p:cond delay="3250"/>
                                  </p:stCondLst>
                                  <p:childTnLst>
                                    <p:set>
                                      <p:cBhvr>
                                        <p:cTn id="49" dur="1" fill="hold">
                                          <p:stCondLst>
                                            <p:cond delay="0"/>
                                          </p:stCondLst>
                                        </p:cTn>
                                        <p:tgtEl>
                                          <p:spTgt spid="34"/>
                                        </p:tgtEl>
                                        <p:attrNameLst>
                                          <p:attrName>style.visibility</p:attrName>
                                        </p:attrNameLst>
                                      </p:cBhvr>
                                      <p:to>
                                        <p:strVal val="visible"/>
                                      </p:to>
                                    </p:set>
                                    <p:animEffect transition="in" filter="wipe(up)">
                                      <p:cBhvr>
                                        <p:cTn id="50" dur="500"/>
                                        <p:tgtEl>
                                          <p:spTgt spid="34"/>
                                        </p:tgtEl>
                                      </p:cBhvr>
                                    </p:animEffect>
                                  </p:childTnLst>
                                </p:cTn>
                              </p:par>
                              <p:par>
                                <p:cTn id="51" presetID="10" presetClass="entr" presetSubtype="0" fill="hold" nodeType="withEffect">
                                  <p:stCondLst>
                                    <p:cond delay="375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par>
                                <p:cTn id="54" presetID="22" presetClass="entr" presetSubtype="1" fill="hold" nodeType="withEffect">
                                  <p:stCondLst>
                                    <p:cond delay="4250"/>
                                  </p:stCondLst>
                                  <p:childTnLst>
                                    <p:set>
                                      <p:cBhvr>
                                        <p:cTn id="55" dur="1" fill="hold">
                                          <p:stCondLst>
                                            <p:cond delay="0"/>
                                          </p:stCondLst>
                                        </p:cTn>
                                        <p:tgtEl>
                                          <p:spTgt spid="33"/>
                                        </p:tgtEl>
                                        <p:attrNameLst>
                                          <p:attrName>style.visibility</p:attrName>
                                        </p:attrNameLst>
                                      </p:cBhvr>
                                      <p:to>
                                        <p:strVal val="visible"/>
                                      </p:to>
                                    </p:set>
                                    <p:animEffect transition="in" filter="wipe(up)">
                                      <p:cBhvr>
                                        <p:cTn id="5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36" grpId="0"/>
      <p:bldP spid="3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5"/>
          <p:cNvSpPr/>
          <p:nvPr/>
        </p:nvSpPr>
        <p:spPr bwMode="auto">
          <a:xfrm>
            <a:off x="569385" y="2902645"/>
            <a:ext cx="2470151" cy="1020233"/>
          </a:xfrm>
          <a:custGeom>
            <a:avLst/>
            <a:gdLst>
              <a:gd name="T0" fmla="*/ 992 w 1167"/>
              <a:gd name="T1" fmla="*/ 482 h 482"/>
              <a:gd name="T2" fmla="*/ 0 w 1167"/>
              <a:gd name="T3" fmla="*/ 482 h 482"/>
              <a:gd name="T4" fmla="*/ 175 w 1167"/>
              <a:gd name="T5" fmla="*/ 0 h 482"/>
              <a:gd name="T6" fmla="*/ 1167 w 1167"/>
              <a:gd name="T7" fmla="*/ 0 h 482"/>
              <a:gd name="T8" fmla="*/ 992 w 1167"/>
              <a:gd name="T9" fmla="*/ 482 h 482"/>
            </a:gdLst>
            <a:ahLst/>
            <a:cxnLst>
              <a:cxn ang="0">
                <a:pos x="T0" y="T1"/>
              </a:cxn>
              <a:cxn ang="0">
                <a:pos x="T2" y="T3"/>
              </a:cxn>
              <a:cxn ang="0">
                <a:pos x="T4" y="T5"/>
              </a:cxn>
              <a:cxn ang="0">
                <a:pos x="T6" y="T7"/>
              </a:cxn>
              <a:cxn ang="0">
                <a:pos x="T8" y="T9"/>
              </a:cxn>
            </a:cxnLst>
            <a:rect l="0" t="0" r="r" b="b"/>
            <a:pathLst>
              <a:path w="1167" h="482">
                <a:moveTo>
                  <a:pt x="992" y="482"/>
                </a:moveTo>
                <a:lnTo>
                  <a:pt x="0" y="482"/>
                </a:lnTo>
                <a:lnTo>
                  <a:pt x="175" y="0"/>
                </a:lnTo>
                <a:lnTo>
                  <a:pt x="1167" y="0"/>
                </a:lnTo>
                <a:lnTo>
                  <a:pt x="992" y="482"/>
                </a:lnTo>
                <a:close/>
              </a:path>
            </a:pathLst>
          </a:custGeom>
          <a:solidFill>
            <a:schemeClr val="accent1"/>
          </a:solidFill>
          <a:ln>
            <a:noFill/>
          </a:ln>
        </p:spPr>
        <p:txBody>
          <a:bodyPr/>
          <a:lstStyle/>
          <a:p>
            <a:endParaRPr lang="zh-CN" altLang="en-US" sz="2135" dirty="0">
              <a:ea typeface="微软雅黑" panose="020B0503020204020204" pitchFamily="34" charset="-122"/>
              <a:cs typeface="+mn-ea"/>
              <a:sym typeface="+mn-lt"/>
            </a:endParaRPr>
          </a:p>
        </p:txBody>
      </p:sp>
      <p:sp>
        <p:nvSpPr>
          <p:cNvPr id="9" name="Freeform 6"/>
          <p:cNvSpPr/>
          <p:nvPr/>
        </p:nvSpPr>
        <p:spPr bwMode="auto">
          <a:xfrm>
            <a:off x="2728385" y="2902645"/>
            <a:ext cx="2470151" cy="1020233"/>
          </a:xfrm>
          <a:custGeom>
            <a:avLst/>
            <a:gdLst>
              <a:gd name="T0" fmla="*/ 992 w 1167"/>
              <a:gd name="T1" fmla="*/ 482 h 482"/>
              <a:gd name="T2" fmla="*/ 0 w 1167"/>
              <a:gd name="T3" fmla="*/ 482 h 482"/>
              <a:gd name="T4" fmla="*/ 175 w 1167"/>
              <a:gd name="T5" fmla="*/ 0 h 482"/>
              <a:gd name="T6" fmla="*/ 1167 w 1167"/>
              <a:gd name="T7" fmla="*/ 0 h 482"/>
              <a:gd name="T8" fmla="*/ 992 w 1167"/>
              <a:gd name="T9" fmla="*/ 482 h 482"/>
            </a:gdLst>
            <a:ahLst/>
            <a:cxnLst>
              <a:cxn ang="0">
                <a:pos x="T0" y="T1"/>
              </a:cxn>
              <a:cxn ang="0">
                <a:pos x="T2" y="T3"/>
              </a:cxn>
              <a:cxn ang="0">
                <a:pos x="T4" y="T5"/>
              </a:cxn>
              <a:cxn ang="0">
                <a:pos x="T6" y="T7"/>
              </a:cxn>
              <a:cxn ang="0">
                <a:pos x="T8" y="T9"/>
              </a:cxn>
            </a:cxnLst>
            <a:rect l="0" t="0" r="r" b="b"/>
            <a:pathLst>
              <a:path w="1167" h="482">
                <a:moveTo>
                  <a:pt x="992" y="482"/>
                </a:moveTo>
                <a:lnTo>
                  <a:pt x="0" y="482"/>
                </a:lnTo>
                <a:lnTo>
                  <a:pt x="175" y="0"/>
                </a:lnTo>
                <a:lnTo>
                  <a:pt x="1167" y="0"/>
                </a:lnTo>
                <a:lnTo>
                  <a:pt x="992" y="482"/>
                </a:lnTo>
                <a:close/>
              </a:path>
            </a:pathLst>
          </a:custGeom>
          <a:solidFill>
            <a:schemeClr val="accent2"/>
          </a:solidFill>
          <a:ln>
            <a:noFill/>
          </a:ln>
        </p:spPr>
        <p:txBody>
          <a:bodyPr/>
          <a:lstStyle/>
          <a:p>
            <a:endParaRPr lang="zh-CN" altLang="en-US" sz="2135" dirty="0">
              <a:ea typeface="微软雅黑" panose="020B0503020204020204" pitchFamily="34" charset="-122"/>
              <a:cs typeface="+mn-ea"/>
              <a:sym typeface="+mn-lt"/>
            </a:endParaRPr>
          </a:p>
        </p:txBody>
      </p:sp>
      <p:sp>
        <p:nvSpPr>
          <p:cNvPr id="10" name="Freeform 7"/>
          <p:cNvSpPr/>
          <p:nvPr/>
        </p:nvSpPr>
        <p:spPr bwMode="auto">
          <a:xfrm>
            <a:off x="4889500" y="2902645"/>
            <a:ext cx="2474384" cy="1020233"/>
          </a:xfrm>
          <a:custGeom>
            <a:avLst/>
            <a:gdLst>
              <a:gd name="T0" fmla="*/ 992 w 1169"/>
              <a:gd name="T1" fmla="*/ 482 h 482"/>
              <a:gd name="T2" fmla="*/ 0 w 1169"/>
              <a:gd name="T3" fmla="*/ 482 h 482"/>
              <a:gd name="T4" fmla="*/ 174 w 1169"/>
              <a:gd name="T5" fmla="*/ 0 h 482"/>
              <a:gd name="T6" fmla="*/ 1169 w 1169"/>
              <a:gd name="T7" fmla="*/ 0 h 482"/>
              <a:gd name="T8" fmla="*/ 992 w 1169"/>
              <a:gd name="T9" fmla="*/ 482 h 482"/>
            </a:gdLst>
            <a:ahLst/>
            <a:cxnLst>
              <a:cxn ang="0">
                <a:pos x="T0" y="T1"/>
              </a:cxn>
              <a:cxn ang="0">
                <a:pos x="T2" y="T3"/>
              </a:cxn>
              <a:cxn ang="0">
                <a:pos x="T4" y="T5"/>
              </a:cxn>
              <a:cxn ang="0">
                <a:pos x="T6" y="T7"/>
              </a:cxn>
              <a:cxn ang="0">
                <a:pos x="T8" y="T9"/>
              </a:cxn>
            </a:cxnLst>
            <a:rect l="0" t="0" r="r" b="b"/>
            <a:pathLst>
              <a:path w="1169" h="482">
                <a:moveTo>
                  <a:pt x="992" y="482"/>
                </a:moveTo>
                <a:lnTo>
                  <a:pt x="0" y="482"/>
                </a:lnTo>
                <a:lnTo>
                  <a:pt x="174" y="0"/>
                </a:lnTo>
                <a:lnTo>
                  <a:pt x="1169" y="0"/>
                </a:lnTo>
                <a:lnTo>
                  <a:pt x="992" y="482"/>
                </a:lnTo>
                <a:close/>
              </a:path>
            </a:pathLst>
          </a:custGeom>
          <a:solidFill>
            <a:schemeClr val="accent3"/>
          </a:solidFill>
          <a:ln>
            <a:noFill/>
          </a:ln>
        </p:spPr>
        <p:txBody>
          <a:bodyPr/>
          <a:lstStyle/>
          <a:p>
            <a:endParaRPr lang="zh-CN" altLang="en-US" sz="2135" dirty="0">
              <a:ea typeface="微软雅黑" panose="020B0503020204020204" pitchFamily="34" charset="-122"/>
              <a:cs typeface="+mn-ea"/>
              <a:sym typeface="+mn-lt"/>
            </a:endParaRPr>
          </a:p>
        </p:txBody>
      </p:sp>
      <p:sp>
        <p:nvSpPr>
          <p:cNvPr id="11" name="Freeform 8"/>
          <p:cNvSpPr/>
          <p:nvPr/>
        </p:nvSpPr>
        <p:spPr bwMode="auto">
          <a:xfrm>
            <a:off x="7052734" y="2902645"/>
            <a:ext cx="2470151" cy="1020233"/>
          </a:xfrm>
          <a:custGeom>
            <a:avLst/>
            <a:gdLst>
              <a:gd name="T0" fmla="*/ 992 w 1167"/>
              <a:gd name="T1" fmla="*/ 482 h 482"/>
              <a:gd name="T2" fmla="*/ 0 w 1167"/>
              <a:gd name="T3" fmla="*/ 482 h 482"/>
              <a:gd name="T4" fmla="*/ 175 w 1167"/>
              <a:gd name="T5" fmla="*/ 0 h 482"/>
              <a:gd name="T6" fmla="*/ 1167 w 1167"/>
              <a:gd name="T7" fmla="*/ 0 h 482"/>
              <a:gd name="T8" fmla="*/ 992 w 1167"/>
              <a:gd name="T9" fmla="*/ 482 h 482"/>
            </a:gdLst>
            <a:ahLst/>
            <a:cxnLst>
              <a:cxn ang="0">
                <a:pos x="T0" y="T1"/>
              </a:cxn>
              <a:cxn ang="0">
                <a:pos x="T2" y="T3"/>
              </a:cxn>
              <a:cxn ang="0">
                <a:pos x="T4" y="T5"/>
              </a:cxn>
              <a:cxn ang="0">
                <a:pos x="T6" y="T7"/>
              </a:cxn>
              <a:cxn ang="0">
                <a:pos x="T8" y="T9"/>
              </a:cxn>
            </a:cxnLst>
            <a:rect l="0" t="0" r="r" b="b"/>
            <a:pathLst>
              <a:path w="1167" h="482">
                <a:moveTo>
                  <a:pt x="992" y="482"/>
                </a:moveTo>
                <a:lnTo>
                  <a:pt x="0" y="482"/>
                </a:lnTo>
                <a:lnTo>
                  <a:pt x="175" y="0"/>
                </a:lnTo>
                <a:lnTo>
                  <a:pt x="1167" y="0"/>
                </a:lnTo>
                <a:lnTo>
                  <a:pt x="992" y="482"/>
                </a:lnTo>
                <a:close/>
              </a:path>
            </a:pathLst>
          </a:custGeom>
          <a:solidFill>
            <a:schemeClr val="accent4"/>
          </a:solidFill>
          <a:ln>
            <a:noFill/>
          </a:ln>
        </p:spPr>
        <p:txBody>
          <a:bodyPr/>
          <a:lstStyle/>
          <a:p>
            <a:endParaRPr lang="zh-CN" altLang="en-US" sz="2135" dirty="0">
              <a:ea typeface="微软雅黑" panose="020B0503020204020204" pitchFamily="34" charset="-122"/>
              <a:cs typeface="+mn-ea"/>
              <a:sym typeface="+mn-lt"/>
            </a:endParaRPr>
          </a:p>
        </p:txBody>
      </p:sp>
      <p:sp>
        <p:nvSpPr>
          <p:cNvPr id="12" name="Freeform 9"/>
          <p:cNvSpPr/>
          <p:nvPr/>
        </p:nvSpPr>
        <p:spPr bwMode="auto">
          <a:xfrm>
            <a:off x="9213851" y="2902645"/>
            <a:ext cx="2470151" cy="1020233"/>
          </a:xfrm>
          <a:custGeom>
            <a:avLst/>
            <a:gdLst>
              <a:gd name="T0" fmla="*/ 992 w 1167"/>
              <a:gd name="T1" fmla="*/ 482 h 482"/>
              <a:gd name="T2" fmla="*/ 0 w 1167"/>
              <a:gd name="T3" fmla="*/ 482 h 482"/>
              <a:gd name="T4" fmla="*/ 175 w 1167"/>
              <a:gd name="T5" fmla="*/ 0 h 482"/>
              <a:gd name="T6" fmla="*/ 1167 w 1167"/>
              <a:gd name="T7" fmla="*/ 0 h 482"/>
              <a:gd name="T8" fmla="*/ 992 w 1167"/>
              <a:gd name="T9" fmla="*/ 482 h 482"/>
            </a:gdLst>
            <a:ahLst/>
            <a:cxnLst>
              <a:cxn ang="0">
                <a:pos x="T0" y="T1"/>
              </a:cxn>
              <a:cxn ang="0">
                <a:pos x="T2" y="T3"/>
              </a:cxn>
              <a:cxn ang="0">
                <a:pos x="T4" y="T5"/>
              </a:cxn>
              <a:cxn ang="0">
                <a:pos x="T6" y="T7"/>
              </a:cxn>
              <a:cxn ang="0">
                <a:pos x="T8" y="T9"/>
              </a:cxn>
            </a:cxnLst>
            <a:rect l="0" t="0" r="r" b="b"/>
            <a:pathLst>
              <a:path w="1167" h="482">
                <a:moveTo>
                  <a:pt x="992" y="482"/>
                </a:moveTo>
                <a:lnTo>
                  <a:pt x="0" y="482"/>
                </a:lnTo>
                <a:lnTo>
                  <a:pt x="175" y="0"/>
                </a:lnTo>
                <a:lnTo>
                  <a:pt x="1167" y="0"/>
                </a:lnTo>
                <a:lnTo>
                  <a:pt x="992" y="482"/>
                </a:lnTo>
                <a:close/>
              </a:path>
            </a:pathLst>
          </a:custGeom>
          <a:solidFill>
            <a:schemeClr val="accent5"/>
          </a:solidFill>
          <a:ln>
            <a:noFill/>
          </a:ln>
        </p:spPr>
        <p:txBody>
          <a:bodyPr/>
          <a:lstStyle/>
          <a:p>
            <a:endParaRPr lang="zh-CN" altLang="en-US" sz="2135" dirty="0">
              <a:ea typeface="微软雅黑" panose="020B0503020204020204" pitchFamily="34" charset="-122"/>
              <a:cs typeface="+mn-ea"/>
              <a:sym typeface="+mn-lt"/>
            </a:endParaRPr>
          </a:p>
        </p:txBody>
      </p:sp>
      <p:sp>
        <p:nvSpPr>
          <p:cNvPr id="13" name="Oval 10"/>
          <p:cNvSpPr>
            <a:spLocks noChangeArrowheads="1"/>
          </p:cNvSpPr>
          <p:nvPr/>
        </p:nvSpPr>
        <p:spPr bwMode="auto">
          <a:xfrm>
            <a:off x="283633" y="2180862"/>
            <a:ext cx="1270000" cy="1272116"/>
          </a:xfrm>
          <a:prstGeom prst="ellipse">
            <a:avLst/>
          </a:prstGeom>
          <a:solidFill>
            <a:schemeClr val="accent1"/>
          </a:solidFill>
          <a:ln>
            <a:noFill/>
          </a:ln>
        </p:spPr>
        <p:txBody>
          <a:bodyPr/>
          <a:lstStyle/>
          <a:p>
            <a:endParaRPr lang="zh-CN" altLang="en-US" sz="2135" dirty="0">
              <a:ea typeface="微软雅黑" panose="020B0503020204020204" pitchFamily="34" charset="-122"/>
              <a:cs typeface="+mn-ea"/>
              <a:sym typeface="+mn-lt"/>
            </a:endParaRPr>
          </a:p>
        </p:txBody>
      </p:sp>
      <p:sp>
        <p:nvSpPr>
          <p:cNvPr id="14" name="Oval 11"/>
          <p:cNvSpPr>
            <a:spLocks noChangeArrowheads="1"/>
          </p:cNvSpPr>
          <p:nvPr/>
        </p:nvSpPr>
        <p:spPr bwMode="auto">
          <a:xfrm>
            <a:off x="444500" y="2337495"/>
            <a:ext cx="948267" cy="954616"/>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ea typeface="微软雅黑" panose="020B0503020204020204" pitchFamily="34" charset="-122"/>
              <a:cs typeface="+mn-ea"/>
              <a:sym typeface="+mn-lt"/>
            </a:endParaRPr>
          </a:p>
        </p:txBody>
      </p:sp>
      <p:sp>
        <p:nvSpPr>
          <p:cNvPr id="15" name="Oval 12"/>
          <p:cNvSpPr>
            <a:spLocks noChangeArrowheads="1"/>
          </p:cNvSpPr>
          <p:nvPr/>
        </p:nvSpPr>
        <p:spPr bwMode="auto">
          <a:xfrm>
            <a:off x="3608917" y="3372544"/>
            <a:ext cx="990600" cy="990600"/>
          </a:xfrm>
          <a:prstGeom prst="ellipse">
            <a:avLst/>
          </a:prstGeom>
          <a:solidFill>
            <a:schemeClr val="accent2"/>
          </a:solidFill>
          <a:ln>
            <a:noFill/>
          </a:ln>
        </p:spPr>
        <p:txBody>
          <a:bodyPr/>
          <a:lstStyle/>
          <a:p>
            <a:endParaRPr lang="zh-CN" altLang="en-US" sz="2135" dirty="0">
              <a:ea typeface="微软雅黑" panose="020B0503020204020204" pitchFamily="34" charset="-122"/>
              <a:cs typeface="+mn-ea"/>
              <a:sym typeface="+mn-lt"/>
            </a:endParaRPr>
          </a:p>
        </p:txBody>
      </p:sp>
      <p:sp>
        <p:nvSpPr>
          <p:cNvPr id="16" name="Oval 13"/>
          <p:cNvSpPr>
            <a:spLocks noChangeArrowheads="1"/>
          </p:cNvSpPr>
          <p:nvPr/>
        </p:nvSpPr>
        <p:spPr bwMode="auto">
          <a:xfrm>
            <a:off x="3733801" y="3497429"/>
            <a:ext cx="740833" cy="740833"/>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ea typeface="微软雅黑" panose="020B0503020204020204" pitchFamily="34" charset="-122"/>
              <a:cs typeface="+mn-ea"/>
              <a:sym typeface="+mn-lt"/>
            </a:endParaRPr>
          </a:p>
        </p:txBody>
      </p:sp>
      <p:sp>
        <p:nvSpPr>
          <p:cNvPr id="17" name="Oval 14"/>
          <p:cNvSpPr>
            <a:spLocks noChangeArrowheads="1"/>
          </p:cNvSpPr>
          <p:nvPr/>
        </p:nvSpPr>
        <p:spPr bwMode="auto">
          <a:xfrm>
            <a:off x="6068484" y="2422162"/>
            <a:ext cx="990600" cy="984249"/>
          </a:xfrm>
          <a:prstGeom prst="ellipse">
            <a:avLst/>
          </a:prstGeom>
          <a:solidFill>
            <a:schemeClr val="accent3"/>
          </a:solidFill>
          <a:ln>
            <a:noFill/>
          </a:ln>
        </p:spPr>
        <p:txBody>
          <a:bodyPr/>
          <a:lstStyle/>
          <a:p>
            <a:endParaRPr lang="zh-CN" altLang="en-US" sz="2135" dirty="0">
              <a:ea typeface="微软雅黑" panose="020B0503020204020204" pitchFamily="34" charset="-122"/>
              <a:cs typeface="+mn-ea"/>
              <a:sym typeface="+mn-lt"/>
            </a:endParaRPr>
          </a:p>
        </p:txBody>
      </p:sp>
      <p:sp>
        <p:nvSpPr>
          <p:cNvPr id="18" name="Oval 15"/>
          <p:cNvSpPr>
            <a:spLocks noChangeArrowheads="1"/>
          </p:cNvSpPr>
          <p:nvPr/>
        </p:nvSpPr>
        <p:spPr bwMode="auto">
          <a:xfrm>
            <a:off x="6193368" y="2540695"/>
            <a:ext cx="740833" cy="747183"/>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ea typeface="微软雅黑" panose="020B0503020204020204" pitchFamily="34" charset="-122"/>
              <a:cs typeface="+mn-ea"/>
              <a:sym typeface="+mn-lt"/>
            </a:endParaRPr>
          </a:p>
        </p:txBody>
      </p:sp>
      <p:sp>
        <p:nvSpPr>
          <p:cNvPr id="19" name="Oval 16"/>
          <p:cNvSpPr>
            <a:spLocks noChangeArrowheads="1"/>
          </p:cNvSpPr>
          <p:nvPr/>
        </p:nvSpPr>
        <p:spPr bwMode="auto">
          <a:xfrm>
            <a:off x="8314267" y="2191444"/>
            <a:ext cx="988484" cy="990600"/>
          </a:xfrm>
          <a:prstGeom prst="ellipse">
            <a:avLst/>
          </a:prstGeom>
          <a:solidFill>
            <a:schemeClr val="accent4"/>
          </a:solidFill>
          <a:ln>
            <a:noFill/>
          </a:ln>
        </p:spPr>
        <p:txBody>
          <a:bodyPr/>
          <a:lstStyle/>
          <a:p>
            <a:endParaRPr lang="zh-CN" altLang="en-US" sz="2135" dirty="0">
              <a:ea typeface="微软雅黑" panose="020B0503020204020204" pitchFamily="34" charset="-122"/>
              <a:cs typeface="+mn-ea"/>
              <a:sym typeface="+mn-lt"/>
            </a:endParaRPr>
          </a:p>
        </p:txBody>
      </p:sp>
      <p:sp>
        <p:nvSpPr>
          <p:cNvPr id="20" name="Oval 17"/>
          <p:cNvSpPr>
            <a:spLocks noChangeArrowheads="1"/>
          </p:cNvSpPr>
          <p:nvPr/>
        </p:nvSpPr>
        <p:spPr bwMode="auto">
          <a:xfrm>
            <a:off x="8439151" y="2316329"/>
            <a:ext cx="738717" cy="740833"/>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ea typeface="微软雅黑" panose="020B0503020204020204" pitchFamily="34" charset="-122"/>
              <a:cs typeface="+mn-ea"/>
              <a:sym typeface="+mn-lt"/>
            </a:endParaRPr>
          </a:p>
        </p:txBody>
      </p:sp>
      <p:sp>
        <p:nvSpPr>
          <p:cNvPr id="21" name="Oval 18"/>
          <p:cNvSpPr>
            <a:spLocks noChangeArrowheads="1"/>
          </p:cNvSpPr>
          <p:nvPr/>
        </p:nvSpPr>
        <p:spPr bwMode="auto">
          <a:xfrm>
            <a:off x="10494434" y="2705796"/>
            <a:ext cx="1413933" cy="1416049"/>
          </a:xfrm>
          <a:prstGeom prst="ellipse">
            <a:avLst/>
          </a:prstGeom>
          <a:solidFill>
            <a:schemeClr val="accent5"/>
          </a:solidFill>
          <a:ln>
            <a:noFill/>
          </a:ln>
        </p:spPr>
        <p:txBody>
          <a:bodyPr/>
          <a:lstStyle/>
          <a:p>
            <a:endParaRPr lang="zh-CN" altLang="en-US" sz="2135" dirty="0">
              <a:ea typeface="微软雅黑" panose="020B0503020204020204" pitchFamily="34" charset="-122"/>
              <a:cs typeface="+mn-ea"/>
              <a:sym typeface="+mn-lt"/>
            </a:endParaRPr>
          </a:p>
        </p:txBody>
      </p:sp>
      <p:sp>
        <p:nvSpPr>
          <p:cNvPr id="22" name="Oval 19"/>
          <p:cNvSpPr>
            <a:spLocks noChangeArrowheads="1"/>
          </p:cNvSpPr>
          <p:nvPr/>
        </p:nvSpPr>
        <p:spPr bwMode="auto">
          <a:xfrm>
            <a:off x="10668001" y="2887829"/>
            <a:ext cx="1064684" cy="1060449"/>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dirty="0">
              <a:ea typeface="微软雅黑" panose="020B0503020204020204" pitchFamily="34" charset="-122"/>
              <a:cs typeface="+mn-ea"/>
              <a:sym typeface="+mn-lt"/>
            </a:endParaRPr>
          </a:p>
        </p:txBody>
      </p:sp>
      <p:sp>
        <p:nvSpPr>
          <p:cNvPr id="23" name="TextBox 682"/>
          <p:cNvSpPr txBox="1"/>
          <p:nvPr/>
        </p:nvSpPr>
        <p:spPr>
          <a:xfrm>
            <a:off x="504768" y="2439095"/>
            <a:ext cx="843500" cy="667106"/>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3735" b="1" dirty="0">
                <a:solidFill>
                  <a:schemeClr val="accent1"/>
                </a:solidFill>
                <a:latin typeface="+mn-lt"/>
                <a:ea typeface="微软雅黑" panose="020B0503020204020204" pitchFamily="34" charset="-122"/>
                <a:cs typeface="+mn-ea"/>
                <a:sym typeface="+mn-lt"/>
              </a:rPr>
              <a:t>89</a:t>
            </a:r>
            <a:r>
              <a:rPr lang="en-US" altLang="zh-CN" sz="1865" b="1" dirty="0">
                <a:solidFill>
                  <a:schemeClr val="accent1"/>
                </a:solidFill>
                <a:latin typeface="+mn-lt"/>
                <a:ea typeface="微软雅黑" panose="020B0503020204020204" pitchFamily="34" charset="-122"/>
                <a:cs typeface="+mn-ea"/>
                <a:sym typeface="+mn-lt"/>
              </a:rPr>
              <a:t>%</a:t>
            </a:r>
            <a:endParaRPr lang="zh-CN" altLang="en-US" sz="1865" b="1" dirty="0">
              <a:solidFill>
                <a:schemeClr val="accent1"/>
              </a:solidFill>
              <a:latin typeface="+mn-lt"/>
              <a:ea typeface="微软雅黑" panose="020B0503020204020204" pitchFamily="34" charset="-122"/>
              <a:cs typeface="+mn-ea"/>
              <a:sym typeface="+mn-lt"/>
            </a:endParaRPr>
          </a:p>
        </p:txBody>
      </p:sp>
      <p:sp>
        <p:nvSpPr>
          <p:cNvPr id="24" name="TextBox 682"/>
          <p:cNvSpPr txBox="1"/>
          <p:nvPr/>
        </p:nvSpPr>
        <p:spPr>
          <a:xfrm>
            <a:off x="3751394" y="3630741"/>
            <a:ext cx="705641" cy="502445"/>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665" b="1" dirty="0">
                <a:solidFill>
                  <a:schemeClr val="accent2"/>
                </a:solidFill>
                <a:latin typeface="+mn-lt"/>
                <a:ea typeface="微软雅黑" panose="020B0503020204020204" pitchFamily="34" charset="-122"/>
                <a:cs typeface="+mn-ea"/>
                <a:sym typeface="+mn-lt"/>
              </a:rPr>
              <a:t>36</a:t>
            </a:r>
            <a:r>
              <a:rPr lang="en-US" altLang="zh-CN" sz="1865" b="1" dirty="0">
                <a:solidFill>
                  <a:schemeClr val="accent2"/>
                </a:solidFill>
                <a:latin typeface="+mn-lt"/>
                <a:ea typeface="微软雅黑" panose="020B0503020204020204" pitchFamily="34" charset="-122"/>
                <a:cs typeface="+mn-ea"/>
                <a:sym typeface="+mn-lt"/>
              </a:rPr>
              <a:t>%</a:t>
            </a:r>
            <a:endParaRPr lang="zh-CN" altLang="en-US" sz="1865" b="1" dirty="0">
              <a:solidFill>
                <a:schemeClr val="accent2"/>
              </a:solidFill>
              <a:latin typeface="+mn-lt"/>
              <a:ea typeface="微软雅黑" panose="020B0503020204020204" pitchFamily="34" charset="-122"/>
              <a:cs typeface="+mn-ea"/>
              <a:sym typeface="+mn-lt"/>
            </a:endParaRPr>
          </a:p>
        </p:txBody>
      </p:sp>
      <p:sp>
        <p:nvSpPr>
          <p:cNvPr id="25" name="TextBox 682"/>
          <p:cNvSpPr txBox="1"/>
          <p:nvPr/>
        </p:nvSpPr>
        <p:spPr>
          <a:xfrm>
            <a:off x="6241179" y="2632485"/>
            <a:ext cx="705641" cy="502445"/>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665" b="1" dirty="0">
                <a:solidFill>
                  <a:schemeClr val="accent3"/>
                </a:solidFill>
                <a:latin typeface="+mn-lt"/>
                <a:ea typeface="微软雅黑" panose="020B0503020204020204" pitchFamily="34" charset="-122"/>
                <a:cs typeface="+mn-ea"/>
                <a:sym typeface="+mn-lt"/>
              </a:rPr>
              <a:t>36</a:t>
            </a:r>
            <a:r>
              <a:rPr lang="en-US" altLang="zh-CN" sz="1865" b="1" dirty="0">
                <a:solidFill>
                  <a:schemeClr val="accent3"/>
                </a:solidFill>
                <a:latin typeface="+mn-lt"/>
                <a:ea typeface="微软雅黑" panose="020B0503020204020204" pitchFamily="34" charset="-122"/>
                <a:cs typeface="+mn-ea"/>
                <a:sym typeface="+mn-lt"/>
              </a:rPr>
              <a:t>%</a:t>
            </a:r>
            <a:endParaRPr lang="zh-CN" altLang="en-US" sz="1865" b="1" dirty="0">
              <a:solidFill>
                <a:schemeClr val="accent3"/>
              </a:solidFill>
              <a:latin typeface="+mn-lt"/>
              <a:ea typeface="微软雅黑" panose="020B0503020204020204" pitchFamily="34" charset="-122"/>
              <a:cs typeface="+mn-ea"/>
              <a:sym typeface="+mn-lt"/>
            </a:endParaRPr>
          </a:p>
        </p:txBody>
      </p:sp>
      <p:sp>
        <p:nvSpPr>
          <p:cNvPr id="26" name="TextBox 682"/>
          <p:cNvSpPr txBox="1"/>
          <p:nvPr/>
        </p:nvSpPr>
        <p:spPr>
          <a:xfrm>
            <a:off x="8475959" y="2396224"/>
            <a:ext cx="705641" cy="502445"/>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665" b="1" dirty="0">
                <a:solidFill>
                  <a:schemeClr val="accent4"/>
                </a:solidFill>
                <a:latin typeface="+mn-lt"/>
                <a:ea typeface="微软雅黑" panose="020B0503020204020204" pitchFamily="34" charset="-122"/>
                <a:cs typeface="+mn-ea"/>
                <a:sym typeface="+mn-lt"/>
              </a:rPr>
              <a:t>38</a:t>
            </a:r>
            <a:r>
              <a:rPr lang="en-US" altLang="zh-CN" sz="1865" b="1" dirty="0">
                <a:solidFill>
                  <a:schemeClr val="accent4"/>
                </a:solidFill>
                <a:latin typeface="+mn-lt"/>
                <a:ea typeface="微软雅黑" panose="020B0503020204020204" pitchFamily="34" charset="-122"/>
                <a:cs typeface="+mn-ea"/>
                <a:sym typeface="+mn-lt"/>
              </a:rPr>
              <a:t>%</a:t>
            </a:r>
            <a:endParaRPr lang="zh-CN" altLang="en-US" sz="1865" b="1" dirty="0">
              <a:solidFill>
                <a:schemeClr val="accent4"/>
              </a:solidFill>
              <a:latin typeface="+mn-lt"/>
              <a:ea typeface="微软雅黑" panose="020B0503020204020204" pitchFamily="34" charset="-122"/>
              <a:cs typeface="+mn-ea"/>
              <a:sym typeface="+mn-lt"/>
            </a:endParaRPr>
          </a:p>
        </p:txBody>
      </p:sp>
      <p:sp>
        <p:nvSpPr>
          <p:cNvPr id="27" name="TextBox 682"/>
          <p:cNvSpPr txBox="1"/>
          <p:nvPr/>
        </p:nvSpPr>
        <p:spPr>
          <a:xfrm>
            <a:off x="10814101" y="3054547"/>
            <a:ext cx="843500" cy="667106"/>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3735" b="1" dirty="0">
                <a:solidFill>
                  <a:schemeClr val="accent5"/>
                </a:solidFill>
                <a:latin typeface="+mn-lt"/>
                <a:ea typeface="微软雅黑" panose="020B0503020204020204" pitchFamily="34" charset="-122"/>
                <a:cs typeface="+mn-ea"/>
                <a:sym typeface="+mn-lt"/>
              </a:rPr>
              <a:t>94</a:t>
            </a:r>
            <a:r>
              <a:rPr lang="en-US" altLang="zh-CN" sz="1865" b="1" dirty="0">
                <a:solidFill>
                  <a:schemeClr val="accent5"/>
                </a:solidFill>
                <a:latin typeface="+mn-lt"/>
                <a:ea typeface="微软雅黑" panose="020B0503020204020204" pitchFamily="34" charset="-122"/>
                <a:cs typeface="+mn-ea"/>
                <a:sym typeface="+mn-lt"/>
              </a:rPr>
              <a:t>%</a:t>
            </a:r>
            <a:endParaRPr lang="zh-CN" altLang="en-US" sz="1865" b="1" dirty="0">
              <a:solidFill>
                <a:schemeClr val="accent5"/>
              </a:solidFill>
              <a:latin typeface="+mn-lt"/>
              <a:ea typeface="微软雅黑" panose="020B0503020204020204" pitchFamily="34" charset="-122"/>
              <a:cs typeface="+mn-ea"/>
              <a:sym typeface="+mn-lt"/>
            </a:endParaRPr>
          </a:p>
        </p:txBody>
      </p:sp>
      <p:sp>
        <p:nvSpPr>
          <p:cNvPr id="28" name="矩形 1"/>
          <p:cNvSpPr>
            <a:spLocks noChangeArrowheads="1"/>
          </p:cNvSpPr>
          <p:nvPr/>
        </p:nvSpPr>
        <p:spPr bwMode="auto">
          <a:xfrm>
            <a:off x="1089804" y="3029107"/>
            <a:ext cx="1690437" cy="700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solidFill>
                <a:ea typeface="微软雅黑" panose="020B0503020204020204" pitchFamily="34" charset="-122"/>
                <a:cs typeface="+mn-ea"/>
                <a:sym typeface="+mn-lt"/>
              </a:rPr>
              <a:t>这里填写文字内容这里填写文字内容</a:t>
            </a:r>
          </a:p>
        </p:txBody>
      </p:sp>
      <p:sp>
        <p:nvSpPr>
          <p:cNvPr id="29" name="TextBox 914"/>
          <p:cNvSpPr txBox="1"/>
          <p:nvPr/>
        </p:nvSpPr>
        <p:spPr bwMode="auto">
          <a:xfrm>
            <a:off x="1670439" y="2418204"/>
            <a:ext cx="1435008" cy="42056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sz="2135" b="1" dirty="0">
                <a:solidFill>
                  <a:schemeClr val="accent1"/>
                </a:solidFill>
                <a:latin typeface="+mn-lt"/>
                <a:cs typeface="+mn-ea"/>
                <a:sym typeface="+mn-lt"/>
              </a:rPr>
              <a:t>添加标题</a:t>
            </a:r>
          </a:p>
        </p:txBody>
      </p:sp>
      <p:sp>
        <p:nvSpPr>
          <p:cNvPr id="30" name="TextBox 915"/>
          <p:cNvSpPr txBox="1"/>
          <p:nvPr/>
        </p:nvSpPr>
        <p:spPr bwMode="auto">
          <a:xfrm>
            <a:off x="3399135" y="2410915"/>
            <a:ext cx="1435008" cy="42056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sz="2135" b="1" dirty="0">
                <a:solidFill>
                  <a:schemeClr val="accent2"/>
                </a:solidFill>
                <a:latin typeface="+mn-lt"/>
                <a:cs typeface="+mn-ea"/>
                <a:sym typeface="+mn-lt"/>
              </a:rPr>
              <a:t>添加标题</a:t>
            </a:r>
          </a:p>
        </p:txBody>
      </p:sp>
      <p:sp>
        <p:nvSpPr>
          <p:cNvPr id="31" name="TextBox 916"/>
          <p:cNvSpPr txBox="1"/>
          <p:nvPr/>
        </p:nvSpPr>
        <p:spPr bwMode="auto">
          <a:xfrm>
            <a:off x="5253892" y="4026532"/>
            <a:ext cx="1435008" cy="42056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sz="2135" b="1" dirty="0">
                <a:solidFill>
                  <a:schemeClr val="accent3"/>
                </a:solidFill>
                <a:latin typeface="+mn-lt"/>
                <a:cs typeface="+mn-ea"/>
                <a:sym typeface="+mn-lt"/>
              </a:rPr>
              <a:t>添加标题</a:t>
            </a:r>
          </a:p>
        </p:txBody>
      </p:sp>
      <p:sp>
        <p:nvSpPr>
          <p:cNvPr id="32" name="TextBox 917"/>
          <p:cNvSpPr txBox="1"/>
          <p:nvPr/>
        </p:nvSpPr>
        <p:spPr bwMode="auto">
          <a:xfrm>
            <a:off x="9387023" y="4026532"/>
            <a:ext cx="1435008" cy="420564"/>
          </a:xfrm>
          <a:prstGeom prst="rect">
            <a:avLst/>
          </a:prstGeom>
          <a:noFill/>
        </p:spPr>
        <p:txBody>
          <a:bodyPr wrap="none">
            <a:spAutoFit/>
          </a:bodyPr>
          <a:lstStyle>
            <a:defPPr>
              <a:defRPr lang="zh-CN"/>
            </a:defPPr>
            <a:lvl1pPr algn="ctr" fontAlgn="auto">
              <a:spcBef>
                <a:spcPts val="0"/>
              </a:spcBef>
              <a:spcAft>
                <a:spcPts val="0"/>
              </a:spcAft>
              <a:defRPr sz="1600" spc="300">
                <a:solidFill>
                  <a:srgbClr val="3D9077"/>
                </a:solidFill>
                <a:latin typeface="微软雅黑" pitchFamily="34" charset="-122"/>
                <a:ea typeface="微软雅黑" pitchFamily="34" charset="-122"/>
                <a:cs typeface="Arial" pitchFamily="34" charset="0"/>
              </a:defRPr>
            </a:lvl1pPr>
          </a:lstStyle>
          <a:p>
            <a:r>
              <a:rPr lang="zh-CN" altLang="en-US" sz="2135" b="1" dirty="0">
                <a:solidFill>
                  <a:schemeClr val="accent5"/>
                </a:solidFill>
                <a:latin typeface="+mn-lt"/>
                <a:cs typeface="+mn-ea"/>
                <a:sym typeface="+mn-lt"/>
              </a:rPr>
              <a:t>添加标题</a:t>
            </a:r>
          </a:p>
        </p:txBody>
      </p:sp>
      <p:sp>
        <p:nvSpPr>
          <p:cNvPr id="33" name="TextBox 918"/>
          <p:cNvSpPr txBox="1"/>
          <p:nvPr/>
        </p:nvSpPr>
        <p:spPr bwMode="auto">
          <a:xfrm>
            <a:off x="7349061" y="4026532"/>
            <a:ext cx="1435008" cy="42056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sz="2135" b="1" dirty="0">
                <a:solidFill>
                  <a:schemeClr val="accent4"/>
                </a:solidFill>
                <a:latin typeface="+mn-lt"/>
                <a:cs typeface="+mn-ea"/>
                <a:sym typeface="+mn-lt"/>
              </a:rPr>
              <a:t>添加标题</a:t>
            </a:r>
          </a:p>
        </p:txBody>
      </p:sp>
      <p:sp>
        <p:nvSpPr>
          <p:cNvPr id="34" name="矩形 1"/>
          <p:cNvSpPr>
            <a:spLocks noChangeArrowheads="1"/>
          </p:cNvSpPr>
          <p:nvPr/>
        </p:nvSpPr>
        <p:spPr bwMode="auto">
          <a:xfrm>
            <a:off x="1089804" y="5171877"/>
            <a:ext cx="10007113" cy="791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6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这里填写文字内容这里填写文字内容这里填写文字内容这里填写文字内容这里填写文字内容这里填写文字内容这里填写文字内容这里填写文字内容</a:t>
            </a:r>
          </a:p>
        </p:txBody>
      </p:sp>
      <p:sp>
        <p:nvSpPr>
          <p:cNvPr id="35" name="矩形 1"/>
          <p:cNvSpPr>
            <a:spLocks noChangeArrowheads="1"/>
          </p:cNvSpPr>
          <p:nvPr/>
        </p:nvSpPr>
        <p:spPr bwMode="auto">
          <a:xfrm>
            <a:off x="3171938" y="2902645"/>
            <a:ext cx="1690437" cy="700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solidFill>
                <a:ea typeface="微软雅黑" panose="020B0503020204020204" pitchFamily="34" charset="-122"/>
                <a:cs typeface="+mn-ea"/>
                <a:sym typeface="+mn-lt"/>
              </a:rPr>
              <a:t>这里填写文字内容这里填写文字内容</a:t>
            </a:r>
          </a:p>
        </p:txBody>
      </p:sp>
      <p:sp>
        <p:nvSpPr>
          <p:cNvPr id="36" name="矩形 1"/>
          <p:cNvSpPr>
            <a:spLocks noChangeArrowheads="1"/>
          </p:cNvSpPr>
          <p:nvPr/>
        </p:nvSpPr>
        <p:spPr bwMode="auto">
          <a:xfrm>
            <a:off x="5216246" y="3191895"/>
            <a:ext cx="1690437" cy="700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solidFill>
                <a:ea typeface="微软雅黑" panose="020B0503020204020204" pitchFamily="34" charset="-122"/>
                <a:cs typeface="+mn-ea"/>
                <a:sym typeface="+mn-lt"/>
              </a:rPr>
              <a:t>这里填写文字内容这里填写文字内容</a:t>
            </a:r>
          </a:p>
        </p:txBody>
      </p:sp>
      <p:sp>
        <p:nvSpPr>
          <p:cNvPr id="37" name="矩形 1"/>
          <p:cNvSpPr>
            <a:spLocks noChangeArrowheads="1"/>
          </p:cNvSpPr>
          <p:nvPr/>
        </p:nvSpPr>
        <p:spPr bwMode="auto">
          <a:xfrm>
            <a:off x="7399867" y="3102882"/>
            <a:ext cx="1690437" cy="700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solidFill>
                <a:ea typeface="微软雅黑" panose="020B0503020204020204" pitchFamily="34" charset="-122"/>
                <a:cs typeface="+mn-ea"/>
                <a:sym typeface="+mn-lt"/>
              </a:rPr>
              <a:t>这里填写文字内容这里填写文字内容</a:t>
            </a:r>
          </a:p>
        </p:txBody>
      </p:sp>
      <p:sp>
        <p:nvSpPr>
          <p:cNvPr id="38" name="矩形 1"/>
          <p:cNvSpPr>
            <a:spLocks noChangeArrowheads="1"/>
          </p:cNvSpPr>
          <p:nvPr/>
        </p:nvSpPr>
        <p:spPr bwMode="auto">
          <a:xfrm>
            <a:off x="9365937" y="3102882"/>
            <a:ext cx="1690437" cy="700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solidFill>
                <a:ea typeface="微软雅黑" panose="020B0503020204020204" pitchFamily="34" charset="-122"/>
                <a:cs typeface="+mn-ea"/>
                <a:sym typeface="+mn-lt"/>
              </a:rPr>
              <a:t>这里填写文字内容这里填写文字内容</a:t>
            </a:r>
          </a:p>
        </p:txBody>
      </p:sp>
      <p:sp>
        <p:nvSpPr>
          <p:cNvPr id="41" name="矩形 40">
            <a:extLst>
              <a:ext uri="{FF2B5EF4-FFF2-40B4-BE49-F238E27FC236}">
                <a16:creationId xmlns:a16="http://schemas.microsoft.com/office/drawing/2014/main" xmlns="" id="{CDEECE4C-B531-4984-B997-4D5332CC13ED}"/>
              </a:ext>
            </a:extLst>
          </p:cNvPr>
          <p:cNvSpPr/>
          <p:nvPr/>
        </p:nvSpPr>
        <p:spPr>
          <a:xfrm>
            <a:off x="0"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2" name="矩形 41">
            <a:extLst>
              <a:ext uri="{FF2B5EF4-FFF2-40B4-BE49-F238E27FC236}">
                <a16:creationId xmlns:a16="http://schemas.microsoft.com/office/drawing/2014/main" xmlns="" id="{B5795321-662E-4DA9-9B8C-B68D996273A5}"/>
              </a:ext>
            </a:extLst>
          </p:cNvPr>
          <p:cNvSpPr/>
          <p:nvPr/>
        </p:nvSpPr>
        <p:spPr>
          <a:xfrm>
            <a:off x="218939"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3" name="矩形 42">
            <a:extLst>
              <a:ext uri="{FF2B5EF4-FFF2-40B4-BE49-F238E27FC236}">
                <a16:creationId xmlns:a16="http://schemas.microsoft.com/office/drawing/2014/main" xmlns="" id="{9488C44F-961D-4139-99F4-B4149F920477}"/>
              </a:ext>
            </a:extLst>
          </p:cNvPr>
          <p:cNvSpPr/>
          <p:nvPr/>
        </p:nvSpPr>
        <p:spPr>
          <a:xfrm>
            <a:off x="437878"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4" name="文本框 43">
            <a:extLst>
              <a:ext uri="{FF2B5EF4-FFF2-40B4-BE49-F238E27FC236}">
                <a16:creationId xmlns:a16="http://schemas.microsoft.com/office/drawing/2014/main" xmlns="" id="{5317FC38-5F3C-4A4A-9AD9-DBCF698D6AA4}"/>
              </a:ext>
            </a:extLst>
          </p:cNvPr>
          <p:cNvSpPr txBox="1"/>
          <p:nvPr/>
        </p:nvSpPr>
        <p:spPr>
          <a:xfrm>
            <a:off x="832474" y="206062"/>
            <a:ext cx="3467616"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effectLst/>
                <a:uLnTx/>
                <a:uFillTx/>
                <a:latin typeface="Arial"/>
                <a:ea typeface="微软雅黑"/>
                <a:cs typeface="+mn-cs"/>
              </a:rPr>
              <a:t>标题文字添加此处</a:t>
            </a:r>
          </a:p>
        </p:txBody>
      </p:sp>
      <p:sp>
        <p:nvSpPr>
          <p:cNvPr id="45" name="矩形 44">
            <a:extLst>
              <a:ext uri="{FF2B5EF4-FFF2-40B4-BE49-F238E27FC236}">
                <a16:creationId xmlns:a16="http://schemas.microsoft.com/office/drawing/2014/main" xmlns="" id="{25980115-F7DE-49C5-9B10-071121D1C49A}"/>
              </a:ext>
            </a:extLst>
          </p:cNvPr>
          <p:cNvSpPr/>
          <p:nvPr/>
        </p:nvSpPr>
        <p:spPr>
          <a:xfrm>
            <a:off x="832474" y="732781"/>
            <a:ext cx="4746170" cy="307777"/>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rPr>
              <a:t>ADD YOUR TEXT HERE ADD YOUR TEXT</a:t>
            </a:r>
            <a:endParaRPr kumimoji="0" lang="zh-CN" altLang="en-US"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endParaRPr>
          </a:p>
        </p:txBody>
      </p:sp>
    </p:spTree>
    <p:extLst>
      <p:ext uri="{BB962C8B-B14F-4D97-AF65-F5344CB8AC3E}">
        <p14:creationId xmlns:p14="http://schemas.microsoft.com/office/powerpoint/2010/main" val="2548137540"/>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 y="0"/>
            <a:ext cx="5382764" cy="6857996"/>
          </a:xfrm>
          <a:prstGeom prst="rect">
            <a:avLst/>
          </a:prstGeom>
        </p:spPr>
      </p:pic>
      <p:grpSp>
        <p:nvGrpSpPr>
          <p:cNvPr id="26" name="组合 25"/>
          <p:cNvGrpSpPr/>
          <p:nvPr/>
        </p:nvGrpSpPr>
        <p:grpSpPr>
          <a:xfrm>
            <a:off x="330200" y="257175"/>
            <a:ext cx="11468100" cy="542925"/>
            <a:chOff x="330200" y="257175"/>
            <a:chExt cx="11468100" cy="542925"/>
          </a:xfrm>
        </p:grpSpPr>
        <p:sp>
          <p:nvSpPr>
            <p:cNvPr id="8" name="矩形 7"/>
            <p:cNvSpPr/>
            <p:nvPr/>
          </p:nvSpPr>
          <p:spPr>
            <a:xfrm>
              <a:off x="330200" y="257175"/>
              <a:ext cx="542925" cy="542925"/>
            </a:xfrm>
            <a:prstGeom prst="rect">
              <a:avLst/>
            </a:prstGeom>
            <a:solidFill>
              <a:srgbClr val="42E8CE"/>
            </a:solidFill>
            <a:ln>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Logo</a:t>
              </a:r>
            </a:p>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here</a:t>
              </a:r>
              <a:endParaRPr lang="zh-CN" altLang="en-US" sz="1200" dirty="0">
                <a:solidFill>
                  <a:schemeClr val="bg2">
                    <a:lumMod val="25000"/>
                  </a:schemeClr>
                </a:solidFill>
                <a:latin typeface="Bauhaus 93" panose="04030905020B02020C02" pitchFamily="82" charset="0"/>
                <a:ea typeface="微软雅黑" panose="020B0503020204020204" pitchFamily="34" charset="-122"/>
              </a:endParaRPr>
            </a:p>
          </p:txBody>
        </p:sp>
        <p:grpSp>
          <p:nvGrpSpPr>
            <p:cNvPr id="9" name="组合 8"/>
            <p:cNvGrpSpPr/>
            <p:nvPr/>
          </p:nvGrpSpPr>
          <p:grpSpPr>
            <a:xfrm>
              <a:off x="11493500" y="257175"/>
              <a:ext cx="304800" cy="203200"/>
              <a:chOff x="11379200" y="257175"/>
              <a:chExt cx="304800" cy="203200"/>
            </a:xfrm>
          </p:grpSpPr>
          <p:cxnSp>
            <p:nvCxnSpPr>
              <p:cNvPr id="10" name="直接连接符 9"/>
              <p:cNvCxnSpPr/>
              <p:nvPr/>
            </p:nvCxnSpPr>
            <p:spPr>
              <a:xfrm>
                <a:off x="11379200" y="2571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1379200" y="3587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1379200" y="4603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grpSp>
      </p:grpSp>
      <p:sp>
        <p:nvSpPr>
          <p:cNvPr id="13" name="矩形 12"/>
          <p:cNvSpPr/>
          <p:nvPr/>
        </p:nvSpPr>
        <p:spPr>
          <a:xfrm>
            <a:off x="3136900" y="1724819"/>
            <a:ext cx="8356600" cy="4155281"/>
          </a:xfrm>
          <a:prstGeom prst="rect">
            <a:avLst/>
          </a:prstGeom>
          <a:noFill/>
          <a:ln w="3810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ea typeface="微软雅黑" panose="020B0503020204020204" pitchFamily="34" charset="-122"/>
            </a:endParaRPr>
          </a:p>
        </p:txBody>
      </p:sp>
      <p:sp>
        <p:nvSpPr>
          <p:cNvPr id="14" name="文本框 13"/>
          <p:cNvSpPr txBox="1"/>
          <p:nvPr/>
        </p:nvSpPr>
        <p:spPr>
          <a:xfrm>
            <a:off x="5638800" y="948799"/>
            <a:ext cx="5207000" cy="1200329"/>
          </a:xfrm>
          <a:prstGeom prst="rect">
            <a:avLst/>
          </a:prstGeom>
          <a:noFill/>
        </p:spPr>
        <p:txBody>
          <a:bodyPr wrap="square" rtlCol="0">
            <a:spAutoFit/>
          </a:bodyPr>
          <a:lstStyle/>
          <a:p>
            <a:r>
              <a:rPr lang="zh-CN" altLang="en-US" sz="7200" b="1" dirty="0">
                <a:solidFill>
                  <a:schemeClr val="bg2">
                    <a:lumMod val="25000"/>
                  </a:schemeClr>
                </a:solidFill>
                <a:latin typeface="微软雅黑" panose="020B0503020204020204" pitchFamily="34" charset="-122"/>
                <a:ea typeface="微软雅黑" panose="020B0503020204020204" pitchFamily="34" charset="-122"/>
              </a:rPr>
              <a:t>投资回报</a:t>
            </a:r>
          </a:p>
        </p:txBody>
      </p:sp>
      <p:sp>
        <p:nvSpPr>
          <p:cNvPr id="15" name="文本框 14"/>
          <p:cNvSpPr txBox="1"/>
          <p:nvPr/>
        </p:nvSpPr>
        <p:spPr>
          <a:xfrm>
            <a:off x="5715000" y="2149128"/>
            <a:ext cx="5384800" cy="923330"/>
          </a:xfrm>
          <a:prstGeom prst="rect">
            <a:avLst/>
          </a:prstGeom>
          <a:noFill/>
        </p:spPr>
        <p:txBody>
          <a:bodyPr wrap="square" rtlCol="0">
            <a:spAutoFit/>
          </a:bodyPr>
          <a:lstStyle/>
          <a:p>
            <a:pP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在这里加入描述的内容，在这里加入描述的内容，在这里加入描述的内容，在这里加入描述的内容在这里加入描述的内容，在这里加入描述的内容，在这里加入描述的内容，在这里加入描述的内容</a:t>
            </a:r>
          </a:p>
        </p:txBody>
      </p:sp>
      <p:grpSp>
        <p:nvGrpSpPr>
          <p:cNvPr id="24" name="组合 23"/>
          <p:cNvGrpSpPr/>
          <p:nvPr/>
        </p:nvGrpSpPr>
        <p:grpSpPr>
          <a:xfrm>
            <a:off x="5803900" y="3364011"/>
            <a:ext cx="2946400" cy="307777"/>
            <a:chOff x="5803900" y="3364011"/>
            <a:chExt cx="2946400" cy="307777"/>
          </a:xfrm>
        </p:grpSpPr>
        <p:sp>
          <p:nvSpPr>
            <p:cNvPr id="17" name="圆角矩形 16"/>
            <p:cNvSpPr/>
            <p:nvPr/>
          </p:nvSpPr>
          <p:spPr>
            <a:xfrm>
              <a:off x="5803900" y="3378200"/>
              <a:ext cx="571500" cy="279400"/>
            </a:xfrm>
            <a:prstGeom prst="round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Bauhaus 93" panose="04030905020B02020C02" pitchFamily="82" charset="0"/>
                  <a:ea typeface="微软雅黑" panose="020B0503020204020204" pitchFamily="34" charset="-122"/>
                </a:rPr>
                <a:t>01</a:t>
              </a:r>
              <a:endParaRPr lang="zh-CN" altLang="en-US" dirty="0">
                <a:latin typeface="Bauhaus 93" panose="04030905020B02020C02" pitchFamily="82" charset="0"/>
                <a:ea typeface="微软雅黑" panose="020B0503020204020204" pitchFamily="34" charset="-122"/>
              </a:endParaRPr>
            </a:p>
          </p:txBody>
        </p:sp>
        <p:sp>
          <p:nvSpPr>
            <p:cNvPr id="18" name="文本框 17"/>
            <p:cNvSpPr txBox="1"/>
            <p:nvPr/>
          </p:nvSpPr>
          <p:spPr>
            <a:xfrm>
              <a:off x="6489700" y="3364011"/>
              <a:ext cx="2260600" cy="307777"/>
            </a:xfrm>
            <a:prstGeom prst="rect">
              <a:avLst/>
            </a:prstGeom>
            <a:noFill/>
          </p:spPr>
          <p:txBody>
            <a:bodyPr wrap="square" rtlCol="0">
              <a:spAutoFit/>
            </a:bodyPr>
            <a:lstStyle/>
            <a:p>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grpSp>
      <p:sp>
        <p:nvSpPr>
          <p:cNvPr id="19" name="文本框 18"/>
          <p:cNvSpPr txBox="1"/>
          <p:nvPr/>
        </p:nvSpPr>
        <p:spPr>
          <a:xfrm>
            <a:off x="5715000" y="3741524"/>
            <a:ext cx="5257800" cy="577081"/>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5803900" y="4536617"/>
            <a:ext cx="2946400" cy="307777"/>
            <a:chOff x="5803900" y="4536617"/>
            <a:chExt cx="2946400" cy="307777"/>
          </a:xfrm>
        </p:grpSpPr>
        <p:sp>
          <p:nvSpPr>
            <p:cNvPr id="21" name="圆角矩形 20"/>
            <p:cNvSpPr/>
            <p:nvPr/>
          </p:nvSpPr>
          <p:spPr>
            <a:xfrm>
              <a:off x="5803900" y="4550806"/>
              <a:ext cx="571500" cy="279400"/>
            </a:xfrm>
            <a:prstGeom prst="round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Bauhaus 93" panose="04030905020B02020C02" pitchFamily="82" charset="0"/>
                  <a:ea typeface="微软雅黑" panose="020B0503020204020204" pitchFamily="34" charset="-122"/>
                </a:rPr>
                <a:t>02</a:t>
              </a:r>
              <a:endParaRPr lang="zh-CN" altLang="en-US" dirty="0">
                <a:latin typeface="Bauhaus 93" panose="04030905020B02020C02" pitchFamily="82" charset="0"/>
                <a:ea typeface="微软雅黑" panose="020B0503020204020204" pitchFamily="34" charset="-122"/>
              </a:endParaRPr>
            </a:p>
          </p:txBody>
        </p:sp>
        <p:sp>
          <p:nvSpPr>
            <p:cNvPr id="22" name="文本框 21"/>
            <p:cNvSpPr txBox="1"/>
            <p:nvPr/>
          </p:nvSpPr>
          <p:spPr>
            <a:xfrm>
              <a:off x="6489700" y="4536617"/>
              <a:ext cx="2260600" cy="307777"/>
            </a:xfrm>
            <a:prstGeom prst="rect">
              <a:avLst/>
            </a:prstGeom>
            <a:noFill/>
          </p:spPr>
          <p:txBody>
            <a:bodyPr wrap="square" rtlCol="0">
              <a:spAutoFit/>
            </a:bodyPr>
            <a:lstStyle/>
            <a:p>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grpSp>
      <p:sp>
        <p:nvSpPr>
          <p:cNvPr id="23" name="文本框 22"/>
          <p:cNvSpPr txBox="1"/>
          <p:nvPr/>
        </p:nvSpPr>
        <p:spPr>
          <a:xfrm>
            <a:off x="5715000" y="4914130"/>
            <a:ext cx="5257800" cy="577081"/>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57273379"/>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0-#ppt_h/2"/>
                                          </p:val>
                                        </p:tav>
                                        <p:tav tm="100000">
                                          <p:val>
                                            <p:strVal val="#ppt_y"/>
                                          </p:val>
                                        </p:tav>
                                      </p:tavLst>
                                    </p:anim>
                                  </p:childTnLst>
                                </p:cTn>
                              </p:par>
                              <p:par>
                                <p:cTn id="17" presetID="2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750"/>
                                        <p:tgtEl>
                                          <p:spTgt spid="24"/>
                                        </p:tgtEl>
                                      </p:cBhvr>
                                    </p:animEffect>
                                    <p:anim calcmode="lin" valueType="num">
                                      <p:cBhvr>
                                        <p:cTn id="28" dur="750" fill="hold"/>
                                        <p:tgtEl>
                                          <p:spTgt spid="24"/>
                                        </p:tgtEl>
                                        <p:attrNameLst>
                                          <p:attrName>ppt_x</p:attrName>
                                        </p:attrNameLst>
                                      </p:cBhvr>
                                      <p:tavLst>
                                        <p:tav tm="0">
                                          <p:val>
                                            <p:strVal val="#ppt_x"/>
                                          </p:val>
                                        </p:tav>
                                        <p:tav tm="100000">
                                          <p:val>
                                            <p:strVal val="#ppt_x"/>
                                          </p:val>
                                        </p:tav>
                                      </p:tavLst>
                                    </p:anim>
                                    <p:anim calcmode="lin" valueType="num">
                                      <p:cBhvr>
                                        <p:cTn id="29" dur="750" fill="hold"/>
                                        <p:tgtEl>
                                          <p:spTgt spid="24"/>
                                        </p:tgtEl>
                                        <p:attrNameLst>
                                          <p:attrName>ppt_y</p:attrName>
                                        </p:attrNameLst>
                                      </p:cBhvr>
                                      <p:tavLst>
                                        <p:tav tm="0">
                                          <p:val>
                                            <p:strVal val="#ppt_y+.1"/>
                                          </p:val>
                                        </p:tav>
                                        <p:tav tm="100000">
                                          <p:val>
                                            <p:strVal val="#ppt_y"/>
                                          </p:val>
                                        </p:tav>
                                      </p:tavLst>
                                    </p:anim>
                                  </p:childTnLst>
                                </p:cTn>
                              </p:par>
                            </p:childTnLst>
                          </p:cTn>
                        </p:par>
                        <p:par>
                          <p:cTn id="30" fill="hold">
                            <p:stCondLst>
                              <p:cond delay="275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3250"/>
                            </p:stCondLst>
                            <p:childTnLst>
                              <p:par>
                                <p:cTn id="35" presetID="42" presetClass="entr" presetSubtype="0"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750"/>
                                        <p:tgtEl>
                                          <p:spTgt spid="25"/>
                                        </p:tgtEl>
                                      </p:cBhvr>
                                    </p:animEffect>
                                    <p:anim calcmode="lin" valueType="num">
                                      <p:cBhvr>
                                        <p:cTn id="38" dur="750" fill="hold"/>
                                        <p:tgtEl>
                                          <p:spTgt spid="25"/>
                                        </p:tgtEl>
                                        <p:attrNameLst>
                                          <p:attrName>ppt_x</p:attrName>
                                        </p:attrNameLst>
                                      </p:cBhvr>
                                      <p:tavLst>
                                        <p:tav tm="0">
                                          <p:val>
                                            <p:strVal val="#ppt_x"/>
                                          </p:val>
                                        </p:tav>
                                        <p:tav tm="100000">
                                          <p:val>
                                            <p:strVal val="#ppt_x"/>
                                          </p:val>
                                        </p:tav>
                                      </p:tavLst>
                                    </p:anim>
                                    <p:anim calcmode="lin" valueType="num">
                                      <p:cBhvr>
                                        <p:cTn id="39" dur="75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left)">
                                      <p:cBhvr>
                                        <p:cTn id="4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p:bldP spid="19"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573665" y="1412988"/>
            <a:ext cx="1814513" cy="2590800"/>
          </a:xfrm>
          <a:prstGeom prst="rect">
            <a:avLst/>
          </a:prstGeom>
          <a:solidFill>
            <a:schemeClr val="accent1"/>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A1BD70"/>
              </a:solidFill>
              <a:ea typeface="微软雅黑" panose="020B0503020204020204" pitchFamily="34" charset="-122"/>
              <a:cs typeface="+mn-ea"/>
              <a:sym typeface="+mn-lt"/>
            </a:endParaRPr>
          </a:p>
        </p:txBody>
      </p:sp>
      <p:sp>
        <p:nvSpPr>
          <p:cNvPr id="9" name="矩形 8"/>
          <p:cNvSpPr/>
          <p:nvPr/>
        </p:nvSpPr>
        <p:spPr>
          <a:xfrm>
            <a:off x="3961265" y="1412988"/>
            <a:ext cx="1814513" cy="2590800"/>
          </a:xfrm>
          <a:prstGeom prst="rect">
            <a:avLst/>
          </a:prstGeom>
          <a:solidFill>
            <a:srgbClr val="42E8CE"/>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ea typeface="微软雅黑" panose="020B0503020204020204" pitchFamily="34" charset="-122"/>
              <a:cs typeface="+mn-ea"/>
              <a:sym typeface="+mn-lt"/>
            </a:endParaRPr>
          </a:p>
        </p:txBody>
      </p:sp>
      <p:sp>
        <p:nvSpPr>
          <p:cNvPr id="10" name="矩形 9"/>
          <p:cNvSpPr/>
          <p:nvPr/>
        </p:nvSpPr>
        <p:spPr>
          <a:xfrm>
            <a:off x="6374265" y="1412988"/>
            <a:ext cx="1816100" cy="2590800"/>
          </a:xfrm>
          <a:prstGeom prst="rect">
            <a:avLst/>
          </a:prstGeom>
          <a:solidFill>
            <a:schemeClr val="accent3"/>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ea typeface="微软雅黑" panose="020B0503020204020204" pitchFamily="34" charset="-122"/>
              <a:cs typeface="+mn-ea"/>
              <a:sym typeface="+mn-lt"/>
            </a:endParaRPr>
          </a:p>
        </p:txBody>
      </p:sp>
      <p:sp>
        <p:nvSpPr>
          <p:cNvPr id="11" name="矩形 10"/>
          <p:cNvSpPr/>
          <p:nvPr/>
        </p:nvSpPr>
        <p:spPr>
          <a:xfrm>
            <a:off x="8788853" y="1412988"/>
            <a:ext cx="1814512" cy="2590800"/>
          </a:xfrm>
          <a:prstGeom prst="rect">
            <a:avLst/>
          </a:prstGeom>
          <a:solidFill>
            <a:schemeClr val="accent4"/>
          </a:solidFill>
          <a:ln w="12700">
            <a:noFill/>
            <a:miter/>
          </a:ln>
        </p:spPr>
        <p:txBody>
          <a:bodyPr anchor="ct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algn="ctr" eaLnBrk="1" hangingPunct="1">
              <a:spcBef>
                <a:spcPct val="0"/>
              </a:spcBef>
              <a:buNone/>
            </a:pPr>
            <a:endParaRPr lang="zh-CN" altLang="zh-CN" sz="1800" dirty="0">
              <a:solidFill>
                <a:srgbClr val="FFFFFF"/>
              </a:solidFill>
              <a:ea typeface="微软雅黑" panose="020B0503020204020204" pitchFamily="34" charset="-122"/>
              <a:cs typeface="+mn-ea"/>
              <a:sym typeface="+mn-lt"/>
            </a:endParaRPr>
          </a:p>
        </p:txBody>
      </p:sp>
      <p:sp>
        <p:nvSpPr>
          <p:cNvPr id="12" name="任意多边形 11"/>
          <p:cNvSpPr/>
          <p:nvPr/>
        </p:nvSpPr>
        <p:spPr>
          <a:xfrm>
            <a:off x="6763203" y="3540238"/>
            <a:ext cx="925512" cy="925513"/>
          </a:xfrm>
          <a:custGeom>
            <a:avLst/>
            <a:gdLst>
              <a:gd name="txL" fmla="*/ 0 w 925404"/>
              <a:gd name="txT" fmla="*/ 0 h 925404"/>
              <a:gd name="txR" fmla="*/ 925404 w 925404"/>
              <a:gd name="txB" fmla="*/ 925404 h 925404"/>
            </a:gdLst>
            <a:ahLst/>
            <a:cxnLst>
              <a:cxn ang="0">
                <a:pos x="462810" y="0"/>
              </a:cxn>
              <a:cxn ang="0">
                <a:pos x="925620" y="462812"/>
              </a:cxn>
              <a:cxn ang="0">
                <a:pos x="462810" y="925622"/>
              </a:cxn>
              <a:cxn ang="0">
                <a:pos x="0" y="462812"/>
              </a:cxn>
              <a:cxn ang="0">
                <a:pos x="462810" y="0"/>
              </a:cxn>
            </a:cxnLst>
            <a:rect l="txL" t="txT" r="txR" b="txB"/>
            <a:pathLst>
              <a:path w="925404" h="925404">
                <a:moveTo>
                  <a:pt x="462702" y="0"/>
                </a:moveTo>
                <a:cubicBezTo>
                  <a:pt x="718245" y="0"/>
                  <a:pt x="925404" y="207159"/>
                  <a:pt x="925404" y="462702"/>
                </a:cubicBezTo>
                <a:cubicBezTo>
                  <a:pt x="925404" y="718245"/>
                  <a:pt x="718245" y="925404"/>
                  <a:pt x="462702" y="925404"/>
                </a:cubicBezTo>
                <a:cubicBezTo>
                  <a:pt x="207159" y="925404"/>
                  <a:pt x="0" y="718245"/>
                  <a:pt x="0" y="462702"/>
                </a:cubicBezTo>
                <a:cubicBezTo>
                  <a:pt x="0" y="207159"/>
                  <a:pt x="207159" y="0"/>
                  <a:pt x="462702" y="0"/>
                </a:cubicBezTo>
                <a:close/>
              </a:path>
            </a:pathLst>
          </a:custGeom>
          <a:solidFill>
            <a:schemeClr val="accent3"/>
          </a:solidFill>
          <a:ln w="69850" cap="flat" cmpd="sng">
            <a:solidFill>
              <a:schemeClr val="bg1"/>
            </a:solidFill>
            <a:prstDash val="solid"/>
            <a:bevel/>
            <a:headEnd type="none" w="med" len="med"/>
            <a:tailEnd type="none" w="med" len="me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ea typeface="微软雅黑" panose="020B0503020204020204" pitchFamily="34" charset="-122"/>
              <a:cs typeface="+mn-ea"/>
              <a:sym typeface="+mn-lt"/>
            </a:endParaRPr>
          </a:p>
        </p:txBody>
      </p:sp>
      <p:sp>
        <p:nvSpPr>
          <p:cNvPr id="13" name="任意多边形 12"/>
          <p:cNvSpPr/>
          <p:nvPr/>
        </p:nvSpPr>
        <p:spPr>
          <a:xfrm>
            <a:off x="2018165" y="3540238"/>
            <a:ext cx="925513" cy="925513"/>
          </a:xfrm>
          <a:custGeom>
            <a:avLst/>
            <a:gdLst>
              <a:gd name="txL" fmla="*/ 0 w 925404"/>
              <a:gd name="txT" fmla="*/ 0 h 925404"/>
              <a:gd name="txR" fmla="*/ 925404 w 925404"/>
              <a:gd name="txB" fmla="*/ 925404 h 925404"/>
            </a:gdLst>
            <a:ahLst/>
            <a:cxnLst>
              <a:cxn ang="0">
                <a:pos x="462812" y="0"/>
              </a:cxn>
              <a:cxn ang="0">
                <a:pos x="925622" y="462812"/>
              </a:cxn>
              <a:cxn ang="0">
                <a:pos x="462812" y="925622"/>
              </a:cxn>
              <a:cxn ang="0">
                <a:pos x="0" y="462812"/>
              </a:cxn>
              <a:cxn ang="0">
                <a:pos x="462812" y="0"/>
              </a:cxn>
            </a:cxnLst>
            <a:rect l="txL" t="txT" r="txR" b="txB"/>
            <a:pathLst>
              <a:path w="925404" h="925404">
                <a:moveTo>
                  <a:pt x="462702" y="0"/>
                </a:moveTo>
                <a:cubicBezTo>
                  <a:pt x="718245" y="0"/>
                  <a:pt x="925404" y="207159"/>
                  <a:pt x="925404" y="462702"/>
                </a:cubicBezTo>
                <a:cubicBezTo>
                  <a:pt x="925404" y="718245"/>
                  <a:pt x="718245" y="925404"/>
                  <a:pt x="462702" y="925404"/>
                </a:cubicBezTo>
                <a:cubicBezTo>
                  <a:pt x="207159" y="925404"/>
                  <a:pt x="0" y="718245"/>
                  <a:pt x="0" y="462702"/>
                </a:cubicBezTo>
                <a:cubicBezTo>
                  <a:pt x="0" y="207159"/>
                  <a:pt x="207159" y="0"/>
                  <a:pt x="462702" y="0"/>
                </a:cubicBezTo>
                <a:close/>
              </a:path>
            </a:pathLst>
          </a:custGeom>
          <a:solidFill>
            <a:schemeClr val="accent1"/>
          </a:solidFill>
          <a:ln w="69850" cap="flat" cmpd="sng">
            <a:solidFill>
              <a:schemeClr val="bg1"/>
            </a:solidFill>
            <a:prstDash val="solid"/>
            <a:bevel/>
            <a:headEnd type="none" w="med" len="med"/>
            <a:tailEnd type="none" w="med" len="me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ea typeface="微软雅黑" panose="020B0503020204020204" pitchFamily="34" charset="-122"/>
              <a:cs typeface="+mn-ea"/>
              <a:sym typeface="+mn-lt"/>
            </a:endParaRPr>
          </a:p>
        </p:txBody>
      </p:sp>
      <p:sp>
        <p:nvSpPr>
          <p:cNvPr id="14" name="任意多边形 13"/>
          <p:cNvSpPr/>
          <p:nvPr/>
        </p:nvSpPr>
        <p:spPr>
          <a:xfrm>
            <a:off x="9209540" y="3540238"/>
            <a:ext cx="923925" cy="925513"/>
          </a:xfrm>
          <a:custGeom>
            <a:avLst/>
            <a:gdLst>
              <a:gd name="txL" fmla="*/ 0 w 925404"/>
              <a:gd name="txT" fmla="*/ 0 h 925404"/>
              <a:gd name="txR" fmla="*/ 925404 w 925404"/>
              <a:gd name="txB" fmla="*/ 925404 h 925404"/>
            </a:gdLst>
            <a:ahLst/>
            <a:cxnLst>
              <a:cxn ang="0">
                <a:pos x="461225" y="0"/>
              </a:cxn>
              <a:cxn ang="0">
                <a:pos x="922448" y="462812"/>
              </a:cxn>
              <a:cxn ang="0">
                <a:pos x="461225" y="925622"/>
              </a:cxn>
              <a:cxn ang="0">
                <a:pos x="0" y="462812"/>
              </a:cxn>
              <a:cxn ang="0">
                <a:pos x="461225" y="0"/>
              </a:cxn>
            </a:cxnLst>
            <a:rect l="txL" t="txT" r="txR" b="txB"/>
            <a:pathLst>
              <a:path w="925404" h="925404">
                <a:moveTo>
                  <a:pt x="462702" y="0"/>
                </a:moveTo>
                <a:cubicBezTo>
                  <a:pt x="718245" y="0"/>
                  <a:pt x="925404" y="207159"/>
                  <a:pt x="925404" y="462702"/>
                </a:cubicBezTo>
                <a:cubicBezTo>
                  <a:pt x="925404" y="718245"/>
                  <a:pt x="718245" y="925404"/>
                  <a:pt x="462702" y="925404"/>
                </a:cubicBezTo>
                <a:cubicBezTo>
                  <a:pt x="207159" y="925404"/>
                  <a:pt x="0" y="718245"/>
                  <a:pt x="0" y="462702"/>
                </a:cubicBezTo>
                <a:cubicBezTo>
                  <a:pt x="0" y="207159"/>
                  <a:pt x="207159" y="0"/>
                  <a:pt x="462702" y="0"/>
                </a:cubicBezTo>
                <a:close/>
              </a:path>
            </a:pathLst>
          </a:custGeom>
          <a:solidFill>
            <a:schemeClr val="accent4"/>
          </a:solidFill>
          <a:ln w="69850" cap="flat" cmpd="sng">
            <a:solidFill>
              <a:schemeClr val="bg1"/>
            </a:solidFill>
            <a:prstDash val="solid"/>
            <a:bevel/>
            <a:headEnd type="none" w="med" len="med"/>
            <a:tailEnd type="none" w="med" len="me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ea typeface="微软雅黑" panose="020B0503020204020204" pitchFamily="34" charset="-122"/>
              <a:cs typeface="+mn-ea"/>
              <a:sym typeface="+mn-lt"/>
            </a:endParaRPr>
          </a:p>
        </p:txBody>
      </p:sp>
      <p:sp>
        <p:nvSpPr>
          <p:cNvPr id="15" name="任意多边形 14"/>
          <p:cNvSpPr/>
          <p:nvPr/>
        </p:nvSpPr>
        <p:spPr>
          <a:xfrm>
            <a:off x="4405765" y="3540238"/>
            <a:ext cx="925513" cy="925513"/>
          </a:xfrm>
          <a:custGeom>
            <a:avLst/>
            <a:gdLst>
              <a:gd name="txL" fmla="*/ 0 w 925404"/>
              <a:gd name="txT" fmla="*/ 0 h 925404"/>
              <a:gd name="txR" fmla="*/ 925404 w 925404"/>
              <a:gd name="txB" fmla="*/ 925404 h 925404"/>
            </a:gdLst>
            <a:ahLst/>
            <a:cxnLst>
              <a:cxn ang="0">
                <a:pos x="462812" y="0"/>
              </a:cxn>
              <a:cxn ang="0">
                <a:pos x="925622" y="462812"/>
              </a:cxn>
              <a:cxn ang="0">
                <a:pos x="462812" y="925622"/>
              </a:cxn>
              <a:cxn ang="0">
                <a:pos x="0" y="462812"/>
              </a:cxn>
              <a:cxn ang="0">
                <a:pos x="462812" y="0"/>
              </a:cxn>
            </a:cxnLst>
            <a:rect l="txL" t="txT" r="txR" b="txB"/>
            <a:pathLst>
              <a:path w="925404" h="925404">
                <a:moveTo>
                  <a:pt x="462702" y="0"/>
                </a:moveTo>
                <a:cubicBezTo>
                  <a:pt x="718245" y="0"/>
                  <a:pt x="925404" y="207159"/>
                  <a:pt x="925404" y="462702"/>
                </a:cubicBezTo>
                <a:cubicBezTo>
                  <a:pt x="925404" y="718245"/>
                  <a:pt x="718245" y="925404"/>
                  <a:pt x="462702" y="925404"/>
                </a:cubicBezTo>
                <a:cubicBezTo>
                  <a:pt x="207159" y="925404"/>
                  <a:pt x="0" y="718245"/>
                  <a:pt x="0" y="462702"/>
                </a:cubicBezTo>
                <a:cubicBezTo>
                  <a:pt x="0" y="207159"/>
                  <a:pt x="207159" y="0"/>
                  <a:pt x="462702" y="0"/>
                </a:cubicBezTo>
                <a:close/>
              </a:path>
            </a:pathLst>
          </a:custGeom>
          <a:solidFill>
            <a:srgbClr val="42E8CE"/>
          </a:solidFill>
          <a:ln w="69850" cap="flat" cmpd="sng">
            <a:solidFill>
              <a:schemeClr val="bg1"/>
            </a:solidFill>
            <a:prstDash val="solid"/>
            <a:bevel/>
            <a:headEnd type="none" w="med" len="med"/>
            <a:tailEnd type="none" w="med" len="me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ea typeface="微软雅黑" panose="020B0503020204020204" pitchFamily="34" charset="-122"/>
              <a:cs typeface="+mn-ea"/>
              <a:sym typeface="+mn-lt"/>
            </a:endParaRPr>
          </a:p>
        </p:txBody>
      </p:sp>
      <p:pic>
        <p:nvPicPr>
          <p:cNvPr id="16" name="图片 15"/>
          <p:cNvPicPr>
            <a:picLocks noChangeAspect="1"/>
          </p:cNvPicPr>
          <p:nvPr/>
        </p:nvPicPr>
        <p:blipFill>
          <a:blip r:embed="rId2"/>
          <a:stretch>
            <a:fillRect/>
          </a:stretch>
        </p:blipFill>
        <p:spPr>
          <a:xfrm>
            <a:off x="4245428" y="1559038"/>
            <a:ext cx="1247775" cy="1355725"/>
          </a:xfrm>
          <a:prstGeom prst="rect">
            <a:avLst/>
          </a:prstGeom>
          <a:noFill/>
          <a:ln w="9525">
            <a:noFill/>
            <a:miter/>
          </a:ln>
        </p:spPr>
      </p:pic>
      <p:pic>
        <p:nvPicPr>
          <p:cNvPr id="17" name="图片 16"/>
          <p:cNvPicPr>
            <a:picLocks noChangeAspect="1"/>
          </p:cNvPicPr>
          <p:nvPr/>
        </p:nvPicPr>
        <p:blipFill>
          <a:blip r:embed="rId3"/>
          <a:stretch>
            <a:fillRect/>
          </a:stretch>
        </p:blipFill>
        <p:spPr>
          <a:xfrm>
            <a:off x="6763203" y="1559038"/>
            <a:ext cx="1025525" cy="1049338"/>
          </a:xfrm>
          <a:prstGeom prst="rect">
            <a:avLst/>
          </a:prstGeom>
          <a:noFill/>
          <a:ln w="9525">
            <a:noFill/>
            <a:miter/>
          </a:ln>
        </p:spPr>
      </p:pic>
      <p:pic>
        <p:nvPicPr>
          <p:cNvPr id="18" name="图片 17"/>
          <p:cNvPicPr>
            <a:picLocks noChangeAspect="1"/>
          </p:cNvPicPr>
          <p:nvPr/>
        </p:nvPicPr>
        <p:blipFill>
          <a:blip r:embed="rId4"/>
          <a:stretch>
            <a:fillRect/>
          </a:stretch>
        </p:blipFill>
        <p:spPr>
          <a:xfrm rot="-2977434">
            <a:off x="9320665" y="1349488"/>
            <a:ext cx="1079500" cy="1027113"/>
          </a:xfrm>
          <a:prstGeom prst="rect">
            <a:avLst/>
          </a:prstGeom>
          <a:noFill/>
          <a:ln w="9525">
            <a:noFill/>
            <a:miter/>
          </a:ln>
        </p:spPr>
      </p:pic>
      <p:pic>
        <p:nvPicPr>
          <p:cNvPr id="19" name="图片 18"/>
          <p:cNvPicPr>
            <a:picLocks noChangeAspect="1"/>
          </p:cNvPicPr>
          <p:nvPr/>
        </p:nvPicPr>
        <p:blipFill>
          <a:blip r:embed="rId5"/>
          <a:stretch>
            <a:fillRect/>
          </a:stretch>
        </p:blipFill>
        <p:spPr>
          <a:xfrm>
            <a:off x="1980065" y="1559038"/>
            <a:ext cx="963613" cy="1071563"/>
          </a:xfrm>
          <a:prstGeom prst="rect">
            <a:avLst/>
          </a:prstGeom>
          <a:noFill/>
          <a:ln w="9525">
            <a:noFill/>
            <a:miter/>
          </a:ln>
        </p:spPr>
      </p:pic>
      <p:sp>
        <p:nvSpPr>
          <p:cNvPr id="20" name="文本框 60"/>
          <p:cNvSpPr/>
          <p:nvPr/>
        </p:nvSpPr>
        <p:spPr>
          <a:xfrm>
            <a:off x="1980065" y="2641713"/>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chemeClr val="bg1"/>
                </a:solidFill>
                <a:ea typeface="微软雅黑" panose="020B0503020204020204" pitchFamily="34" charset="-122"/>
                <a:cs typeface="+mn-ea"/>
                <a:sym typeface="+mn-lt"/>
              </a:rPr>
              <a:t>标题</a:t>
            </a:r>
          </a:p>
        </p:txBody>
      </p:sp>
      <p:sp>
        <p:nvSpPr>
          <p:cNvPr id="21" name="文本框 61"/>
          <p:cNvSpPr/>
          <p:nvPr/>
        </p:nvSpPr>
        <p:spPr>
          <a:xfrm>
            <a:off x="4402590" y="2641713"/>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chemeClr val="bg1"/>
                </a:solidFill>
                <a:ea typeface="微软雅黑" panose="020B0503020204020204" pitchFamily="34" charset="-122"/>
                <a:cs typeface="+mn-ea"/>
                <a:sym typeface="+mn-lt"/>
              </a:rPr>
              <a:t>标题</a:t>
            </a:r>
          </a:p>
        </p:txBody>
      </p:sp>
      <p:sp>
        <p:nvSpPr>
          <p:cNvPr id="22" name="文本框 62"/>
          <p:cNvSpPr/>
          <p:nvPr/>
        </p:nvSpPr>
        <p:spPr>
          <a:xfrm>
            <a:off x="6823527" y="2641713"/>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chemeClr val="bg1"/>
                </a:solidFill>
                <a:ea typeface="微软雅黑" panose="020B0503020204020204" pitchFamily="34" charset="-122"/>
                <a:cs typeface="+mn-ea"/>
                <a:sym typeface="+mn-lt"/>
              </a:rPr>
              <a:t>标题</a:t>
            </a:r>
          </a:p>
        </p:txBody>
      </p:sp>
      <p:sp>
        <p:nvSpPr>
          <p:cNvPr id="23" name="文本框 63"/>
          <p:cNvSpPr/>
          <p:nvPr/>
        </p:nvSpPr>
        <p:spPr>
          <a:xfrm>
            <a:off x="9246052" y="2641713"/>
            <a:ext cx="1005403" cy="5355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zh-CN" altLang="en-US" sz="3200" b="1" dirty="0">
                <a:solidFill>
                  <a:schemeClr val="bg1"/>
                </a:solidFill>
                <a:ea typeface="微软雅黑" panose="020B0503020204020204" pitchFamily="34" charset="-122"/>
                <a:cs typeface="+mn-ea"/>
                <a:sym typeface="+mn-lt"/>
              </a:rPr>
              <a:t>标题</a:t>
            </a:r>
          </a:p>
        </p:txBody>
      </p:sp>
      <p:sp>
        <p:nvSpPr>
          <p:cNvPr id="24" name="文本框 65"/>
          <p:cNvSpPr/>
          <p:nvPr/>
        </p:nvSpPr>
        <p:spPr>
          <a:xfrm>
            <a:off x="2246765" y="3691051"/>
            <a:ext cx="418704" cy="5909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en-US" altLang="zh-CN" sz="3600" b="1" dirty="0">
                <a:solidFill>
                  <a:schemeClr val="bg1"/>
                </a:solidFill>
                <a:ea typeface="微软雅黑" panose="020B0503020204020204" pitchFamily="34" charset="-122"/>
                <a:cs typeface="+mn-ea"/>
                <a:sym typeface="+mn-lt"/>
              </a:rPr>
              <a:t>1</a:t>
            </a:r>
            <a:endParaRPr lang="zh-CN" altLang="en-US" sz="3600" b="1" dirty="0">
              <a:solidFill>
                <a:schemeClr val="bg1"/>
              </a:solidFill>
              <a:ea typeface="微软雅黑" panose="020B0503020204020204" pitchFamily="34" charset="-122"/>
              <a:cs typeface="+mn-ea"/>
              <a:sym typeface="+mn-lt"/>
            </a:endParaRPr>
          </a:p>
        </p:txBody>
      </p:sp>
      <p:sp>
        <p:nvSpPr>
          <p:cNvPr id="25" name="文本框 66"/>
          <p:cNvSpPr/>
          <p:nvPr/>
        </p:nvSpPr>
        <p:spPr>
          <a:xfrm>
            <a:off x="4634365" y="3691051"/>
            <a:ext cx="418704" cy="5909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en-US" altLang="zh-CN" sz="3600" b="1" dirty="0">
                <a:solidFill>
                  <a:schemeClr val="bg1"/>
                </a:solidFill>
                <a:ea typeface="微软雅黑" panose="020B0503020204020204" pitchFamily="34" charset="-122"/>
                <a:cs typeface="+mn-ea"/>
                <a:sym typeface="+mn-lt"/>
              </a:rPr>
              <a:t>2</a:t>
            </a:r>
            <a:endParaRPr lang="zh-CN" altLang="en-US" sz="3600" b="1" dirty="0">
              <a:solidFill>
                <a:schemeClr val="bg1"/>
              </a:solidFill>
              <a:ea typeface="微软雅黑" panose="020B0503020204020204" pitchFamily="34" charset="-122"/>
              <a:cs typeface="+mn-ea"/>
              <a:sym typeface="+mn-lt"/>
            </a:endParaRPr>
          </a:p>
        </p:txBody>
      </p:sp>
      <p:sp>
        <p:nvSpPr>
          <p:cNvPr id="26" name="文本框 67"/>
          <p:cNvSpPr/>
          <p:nvPr/>
        </p:nvSpPr>
        <p:spPr>
          <a:xfrm>
            <a:off x="7001328" y="3727563"/>
            <a:ext cx="418704" cy="5909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en-US" altLang="zh-CN" sz="3600" b="1" dirty="0">
                <a:solidFill>
                  <a:schemeClr val="bg1"/>
                </a:solidFill>
                <a:ea typeface="微软雅黑" panose="020B0503020204020204" pitchFamily="34" charset="-122"/>
                <a:cs typeface="+mn-ea"/>
                <a:sym typeface="+mn-lt"/>
              </a:rPr>
              <a:t>3</a:t>
            </a:r>
            <a:endParaRPr lang="zh-CN" altLang="en-US" sz="3600" b="1" dirty="0">
              <a:solidFill>
                <a:schemeClr val="bg1"/>
              </a:solidFill>
              <a:ea typeface="微软雅黑" panose="020B0503020204020204" pitchFamily="34" charset="-122"/>
              <a:cs typeface="+mn-ea"/>
              <a:sym typeface="+mn-lt"/>
            </a:endParaRPr>
          </a:p>
        </p:txBody>
      </p:sp>
      <p:sp>
        <p:nvSpPr>
          <p:cNvPr id="27" name="文本框 68"/>
          <p:cNvSpPr/>
          <p:nvPr/>
        </p:nvSpPr>
        <p:spPr>
          <a:xfrm>
            <a:off x="9476240" y="3691051"/>
            <a:ext cx="418704" cy="590931"/>
          </a:xfrm>
          <a:prstGeom prst="rect">
            <a:avLst/>
          </a:prstGeom>
          <a:noFill/>
          <a:ln w="9525">
            <a:noFill/>
            <a:miter/>
          </a:ln>
        </p:spPr>
        <p:txBody>
          <a:bodyPr wrap="none">
            <a:spAutoFit/>
          </a:bodyPr>
          <a:lst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stStyle>
          <a:p>
            <a:pPr marL="0" lvl="0" indent="0" eaLnBrk="1" hangingPunct="1">
              <a:spcBef>
                <a:spcPct val="0"/>
              </a:spcBef>
              <a:buNone/>
            </a:pPr>
            <a:r>
              <a:rPr lang="en-US" altLang="zh-CN" sz="3600" b="1" dirty="0">
                <a:solidFill>
                  <a:schemeClr val="bg1"/>
                </a:solidFill>
                <a:ea typeface="微软雅黑" panose="020B0503020204020204" pitchFamily="34" charset="-122"/>
                <a:cs typeface="+mn-ea"/>
                <a:sym typeface="+mn-lt"/>
              </a:rPr>
              <a:t>4</a:t>
            </a:r>
            <a:endParaRPr lang="zh-CN" altLang="en-US" sz="3600" b="1" dirty="0">
              <a:solidFill>
                <a:schemeClr val="bg1"/>
              </a:solidFill>
              <a:ea typeface="微软雅黑" panose="020B0503020204020204" pitchFamily="34" charset="-122"/>
              <a:cs typeface="+mn-ea"/>
              <a:sym typeface="+mn-lt"/>
            </a:endParaRPr>
          </a:p>
        </p:txBody>
      </p:sp>
      <p:sp>
        <p:nvSpPr>
          <p:cNvPr id="28" name="TextBox 19"/>
          <p:cNvSpPr txBox="1"/>
          <p:nvPr/>
        </p:nvSpPr>
        <p:spPr>
          <a:xfrm>
            <a:off x="1258217" y="5022923"/>
            <a:ext cx="2349202" cy="1061829"/>
          </a:xfrm>
          <a:prstGeom prst="rect">
            <a:avLst/>
          </a:prstGeom>
          <a:noFill/>
        </p:spPr>
        <p:txBody>
          <a:bodyPr wrap="square" rtlCol="0">
            <a:spAutoFit/>
          </a:bodyPr>
          <a:lstStyle/>
          <a:p>
            <a:pPr algn="ct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29" name="TextBox 20"/>
          <p:cNvSpPr txBox="1"/>
          <p:nvPr/>
        </p:nvSpPr>
        <p:spPr>
          <a:xfrm>
            <a:off x="1351484" y="4616564"/>
            <a:ext cx="2162668" cy="420564"/>
          </a:xfrm>
          <a:prstGeom prst="rect">
            <a:avLst/>
          </a:prstGeom>
          <a:noFill/>
        </p:spPr>
        <p:txBody>
          <a:bodyPr wrap="square" rtlCol="0">
            <a:spAutoFit/>
          </a:bodyPr>
          <a:lstStyle/>
          <a:p>
            <a:pPr algn="ctr"/>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30" name="TextBox 19"/>
          <p:cNvSpPr txBox="1"/>
          <p:nvPr/>
        </p:nvSpPr>
        <p:spPr>
          <a:xfrm>
            <a:off x="3700686" y="5022923"/>
            <a:ext cx="2349202" cy="1061829"/>
          </a:xfrm>
          <a:prstGeom prst="rect">
            <a:avLst/>
          </a:prstGeom>
          <a:noFill/>
        </p:spPr>
        <p:txBody>
          <a:bodyPr wrap="square" rtlCol="0">
            <a:spAutoFit/>
          </a:bodyPr>
          <a:lstStyle/>
          <a:p>
            <a:pPr algn="ct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31" name="TextBox 20"/>
          <p:cNvSpPr txBox="1"/>
          <p:nvPr/>
        </p:nvSpPr>
        <p:spPr>
          <a:xfrm>
            <a:off x="3793953" y="4616564"/>
            <a:ext cx="2162668" cy="420564"/>
          </a:xfrm>
          <a:prstGeom prst="rect">
            <a:avLst/>
          </a:prstGeom>
          <a:noFill/>
        </p:spPr>
        <p:txBody>
          <a:bodyPr wrap="square" rtlCol="0">
            <a:spAutoFit/>
          </a:bodyPr>
          <a:lstStyle/>
          <a:p>
            <a:pPr algn="ctr"/>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32" name="TextBox 19"/>
          <p:cNvSpPr txBox="1"/>
          <p:nvPr/>
        </p:nvSpPr>
        <p:spPr>
          <a:xfrm>
            <a:off x="6132438" y="5022923"/>
            <a:ext cx="2349202" cy="1061829"/>
          </a:xfrm>
          <a:prstGeom prst="rect">
            <a:avLst/>
          </a:prstGeom>
          <a:noFill/>
        </p:spPr>
        <p:txBody>
          <a:bodyPr wrap="square" rtlCol="0">
            <a:spAutoFit/>
          </a:bodyPr>
          <a:lstStyle/>
          <a:p>
            <a:pPr algn="ct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33" name="TextBox 20"/>
          <p:cNvSpPr txBox="1"/>
          <p:nvPr/>
        </p:nvSpPr>
        <p:spPr>
          <a:xfrm>
            <a:off x="6225705" y="4616564"/>
            <a:ext cx="2162668" cy="420564"/>
          </a:xfrm>
          <a:prstGeom prst="rect">
            <a:avLst/>
          </a:prstGeom>
          <a:noFill/>
        </p:spPr>
        <p:txBody>
          <a:bodyPr wrap="square" rtlCol="0">
            <a:spAutoFit/>
          </a:bodyPr>
          <a:lstStyle/>
          <a:p>
            <a:pPr algn="ctr"/>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34" name="TextBox 19"/>
          <p:cNvSpPr txBox="1"/>
          <p:nvPr/>
        </p:nvSpPr>
        <p:spPr>
          <a:xfrm>
            <a:off x="8470923" y="5022923"/>
            <a:ext cx="2349202" cy="1061829"/>
          </a:xfrm>
          <a:prstGeom prst="rect">
            <a:avLst/>
          </a:prstGeom>
          <a:noFill/>
        </p:spPr>
        <p:txBody>
          <a:bodyPr wrap="square" rtlCol="0">
            <a:spAutoFit/>
          </a:bodyPr>
          <a:lstStyle/>
          <a:p>
            <a:pPr algn="ct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35" name="TextBox 20"/>
          <p:cNvSpPr txBox="1"/>
          <p:nvPr/>
        </p:nvSpPr>
        <p:spPr>
          <a:xfrm>
            <a:off x="8564190" y="4616564"/>
            <a:ext cx="2162668" cy="420564"/>
          </a:xfrm>
          <a:prstGeom prst="rect">
            <a:avLst/>
          </a:prstGeom>
          <a:noFill/>
        </p:spPr>
        <p:txBody>
          <a:bodyPr wrap="square" rtlCol="0">
            <a:spAutoFit/>
          </a:bodyPr>
          <a:lstStyle/>
          <a:p>
            <a:pPr algn="ctr"/>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39" name="矩形 38">
            <a:extLst>
              <a:ext uri="{FF2B5EF4-FFF2-40B4-BE49-F238E27FC236}">
                <a16:creationId xmlns:a16="http://schemas.microsoft.com/office/drawing/2014/main" xmlns="" id="{E831FB5F-2CDA-4D29-821C-A35181CA3527}"/>
              </a:ext>
            </a:extLst>
          </p:cNvPr>
          <p:cNvSpPr/>
          <p:nvPr/>
        </p:nvSpPr>
        <p:spPr>
          <a:xfrm>
            <a:off x="0"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8" name="矩形 47">
            <a:extLst>
              <a:ext uri="{FF2B5EF4-FFF2-40B4-BE49-F238E27FC236}">
                <a16:creationId xmlns:a16="http://schemas.microsoft.com/office/drawing/2014/main" xmlns="" id="{0151C44A-8F8F-4D59-A6D2-37FE91456F25}"/>
              </a:ext>
            </a:extLst>
          </p:cNvPr>
          <p:cNvSpPr/>
          <p:nvPr/>
        </p:nvSpPr>
        <p:spPr>
          <a:xfrm>
            <a:off x="218939"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9" name="矩形 48">
            <a:extLst>
              <a:ext uri="{FF2B5EF4-FFF2-40B4-BE49-F238E27FC236}">
                <a16:creationId xmlns:a16="http://schemas.microsoft.com/office/drawing/2014/main" xmlns="" id="{68069849-2257-4089-B542-586BC3F13E49}"/>
              </a:ext>
            </a:extLst>
          </p:cNvPr>
          <p:cNvSpPr/>
          <p:nvPr/>
        </p:nvSpPr>
        <p:spPr>
          <a:xfrm>
            <a:off x="437878"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0" name="文本框 49">
            <a:extLst>
              <a:ext uri="{FF2B5EF4-FFF2-40B4-BE49-F238E27FC236}">
                <a16:creationId xmlns:a16="http://schemas.microsoft.com/office/drawing/2014/main" xmlns="" id="{0202CAAF-113C-4F8D-AE4C-BFD86E0B9CB9}"/>
              </a:ext>
            </a:extLst>
          </p:cNvPr>
          <p:cNvSpPr txBox="1"/>
          <p:nvPr/>
        </p:nvSpPr>
        <p:spPr>
          <a:xfrm>
            <a:off x="832474" y="206062"/>
            <a:ext cx="3467616"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effectLst/>
                <a:uLnTx/>
                <a:uFillTx/>
                <a:latin typeface="Arial"/>
                <a:ea typeface="微软雅黑"/>
                <a:cs typeface="+mn-cs"/>
              </a:rPr>
              <a:t>标题文字添加此处</a:t>
            </a:r>
          </a:p>
        </p:txBody>
      </p:sp>
      <p:sp>
        <p:nvSpPr>
          <p:cNvPr id="51" name="矩形 50">
            <a:extLst>
              <a:ext uri="{FF2B5EF4-FFF2-40B4-BE49-F238E27FC236}">
                <a16:creationId xmlns:a16="http://schemas.microsoft.com/office/drawing/2014/main" xmlns="" id="{6149ACC5-9B13-4DCB-8320-76D7E8C06EF5}"/>
              </a:ext>
            </a:extLst>
          </p:cNvPr>
          <p:cNvSpPr/>
          <p:nvPr/>
        </p:nvSpPr>
        <p:spPr>
          <a:xfrm>
            <a:off x="832474" y="732781"/>
            <a:ext cx="4746170" cy="307777"/>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rPr>
              <a:t>ADD YOUR TEXT HERE ADD YOUR TEXT</a:t>
            </a:r>
            <a:endParaRPr kumimoji="0" lang="zh-CN" altLang="en-US"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endParaRPr>
          </a:p>
        </p:txBody>
      </p:sp>
    </p:spTree>
    <p:extLst>
      <p:ext uri="{BB962C8B-B14F-4D97-AF65-F5344CB8AC3E}">
        <p14:creationId xmlns:p14="http://schemas.microsoft.com/office/powerpoint/2010/main" val="1467144580"/>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8985"/>
            <a:ext cx="6819900" cy="6886941"/>
          </a:xfrm>
          <a:prstGeom prst="rect">
            <a:avLst/>
          </a:prstGeom>
        </p:spPr>
      </p:pic>
      <p:sp>
        <p:nvSpPr>
          <p:cNvPr id="13" name="矩形 12"/>
          <p:cNvSpPr/>
          <p:nvPr/>
        </p:nvSpPr>
        <p:spPr>
          <a:xfrm>
            <a:off x="5375275" y="-29030"/>
            <a:ext cx="6816725" cy="688703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8" name="内容占位符 7"/>
          <p:cNvSpPr>
            <a:spLocks noGrp="1"/>
          </p:cNvSpPr>
          <p:nvPr>
            <p:ph idx="1"/>
          </p:nvPr>
        </p:nvSpPr>
        <p:spPr>
          <a:xfrm>
            <a:off x="1680038" y="2175480"/>
            <a:ext cx="2766350" cy="2612420"/>
          </a:xfrm>
        </p:spPr>
        <p:txBody>
          <a:bodyPr>
            <a:normAutofit/>
          </a:bodyPr>
          <a:lstStyle/>
          <a:p>
            <a:pPr marL="0" indent="0" algn="ctr">
              <a:lnSpc>
                <a:spcPct val="100000"/>
              </a:lnSpc>
              <a:buNone/>
            </a:pPr>
            <a:r>
              <a:rPr lang="zh-CN" altLang="en-US" sz="3200" b="1" dirty="0">
                <a:solidFill>
                  <a:schemeClr val="bg1"/>
                </a:solidFill>
                <a:latin typeface="微软雅黑" panose="020B0503020204020204" pitchFamily="34" charset="-122"/>
                <a:ea typeface="微软雅黑" panose="020B0503020204020204" pitchFamily="34" charset="-122"/>
              </a:rPr>
              <a:t>目录</a:t>
            </a:r>
            <a:endParaRPr lang="en-US" altLang="zh-CN" sz="1200" dirty="0">
              <a:solidFill>
                <a:schemeClr val="bg1"/>
              </a:solidFill>
              <a:latin typeface="微软雅黑" panose="020B0503020204020204" pitchFamily="34" charset="-122"/>
              <a:ea typeface="微软雅黑" panose="020B0503020204020204" pitchFamily="34" charset="-122"/>
            </a:endParaRPr>
          </a:p>
          <a:p>
            <a:pPr marL="0" indent="0" algn="ctr">
              <a:lnSpc>
                <a:spcPct val="150000"/>
              </a:lnSpc>
              <a:buNone/>
            </a:pPr>
            <a:r>
              <a:rPr lang="zh-CN" altLang="en-US" sz="1200" dirty="0">
                <a:solidFill>
                  <a:schemeClr val="bg1"/>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p>
        </p:txBody>
      </p:sp>
      <p:sp>
        <p:nvSpPr>
          <p:cNvPr id="9" name="矩形 8"/>
          <p:cNvSpPr/>
          <p:nvPr/>
        </p:nvSpPr>
        <p:spPr>
          <a:xfrm>
            <a:off x="1522413" y="1885496"/>
            <a:ext cx="3081600" cy="3080206"/>
          </a:xfrm>
          <a:prstGeom prst="rect">
            <a:avLst/>
          </a:prstGeom>
          <a:noFill/>
          <a:ln w="3810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pic>
        <p:nvPicPr>
          <p:cNvPr id="14" name="图片 1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31116" y="4422819"/>
            <a:ext cx="1696864" cy="1151309"/>
          </a:xfrm>
          <a:prstGeom prst="rect">
            <a:avLst/>
          </a:prstGeom>
        </p:spPr>
      </p:pic>
      <p:pic>
        <p:nvPicPr>
          <p:cNvPr id="15" name="图片 1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23928" y="1357953"/>
            <a:ext cx="1696864" cy="1151309"/>
          </a:xfrm>
          <a:prstGeom prst="rect">
            <a:avLst/>
          </a:prstGeom>
        </p:spPr>
      </p:pic>
      <p:pic>
        <p:nvPicPr>
          <p:cNvPr id="16" name="图片 1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238304" y="3401197"/>
            <a:ext cx="1696864" cy="1151309"/>
          </a:xfrm>
          <a:prstGeom prst="rect">
            <a:avLst/>
          </a:prstGeom>
        </p:spPr>
      </p:pic>
      <p:pic>
        <p:nvPicPr>
          <p:cNvPr id="18" name="图片 1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231116" y="2379575"/>
            <a:ext cx="1696864" cy="1151309"/>
          </a:xfrm>
          <a:prstGeom prst="rect">
            <a:avLst/>
          </a:prstGeom>
        </p:spPr>
      </p:pic>
      <p:sp>
        <p:nvSpPr>
          <p:cNvPr id="19" name="文本框 18"/>
          <p:cNvSpPr txBox="1"/>
          <p:nvPr/>
        </p:nvSpPr>
        <p:spPr>
          <a:xfrm>
            <a:off x="7361772" y="1685441"/>
            <a:ext cx="2997200" cy="400110"/>
          </a:xfrm>
          <a:prstGeom prst="rect">
            <a:avLst/>
          </a:prstGeom>
          <a:noFill/>
        </p:spPr>
        <p:txBody>
          <a:bodyPr wrap="square" rtlCol="0">
            <a:spAutoFit/>
          </a:bodyPr>
          <a:lstStyle/>
          <a:p>
            <a:r>
              <a:rPr lang="zh-CN" altLang="en-US" sz="2000" dirty="0">
                <a:solidFill>
                  <a:schemeClr val="bg2">
                    <a:lumMod val="25000"/>
                  </a:schemeClr>
                </a:solidFill>
                <a:latin typeface="微软雅黑" panose="020B0503020204020204" pitchFamily="34" charset="-122"/>
                <a:ea typeface="微软雅黑" panose="020B0503020204020204" pitchFamily="34" charset="-122"/>
              </a:rPr>
              <a:t>项目介绍</a:t>
            </a:r>
          </a:p>
        </p:txBody>
      </p:sp>
      <p:sp>
        <p:nvSpPr>
          <p:cNvPr id="20" name="文本框 19"/>
          <p:cNvSpPr txBox="1"/>
          <p:nvPr/>
        </p:nvSpPr>
        <p:spPr>
          <a:xfrm>
            <a:off x="7361772" y="2707063"/>
            <a:ext cx="2997200" cy="400110"/>
          </a:xfrm>
          <a:prstGeom prst="rect">
            <a:avLst/>
          </a:prstGeom>
          <a:noFill/>
        </p:spPr>
        <p:txBody>
          <a:bodyPr wrap="square" rtlCol="0">
            <a:spAutoFit/>
          </a:bodyPr>
          <a:lstStyle/>
          <a:p>
            <a:r>
              <a:rPr lang="zh-CN" altLang="en-US" sz="2000" dirty="0">
                <a:solidFill>
                  <a:schemeClr val="bg2">
                    <a:lumMod val="25000"/>
                  </a:schemeClr>
                </a:solidFill>
                <a:latin typeface="微软雅黑" panose="020B0503020204020204" pitchFamily="34" charset="-122"/>
                <a:ea typeface="微软雅黑" panose="020B0503020204020204" pitchFamily="34" charset="-122"/>
              </a:rPr>
              <a:t>产品运行</a:t>
            </a:r>
          </a:p>
        </p:txBody>
      </p:sp>
      <p:sp>
        <p:nvSpPr>
          <p:cNvPr id="21" name="文本框 20"/>
          <p:cNvSpPr txBox="1"/>
          <p:nvPr/>
        </p:nvSpPr>
        <p:spPr>
          <a:xfrm>
            <a:off x="7361772" y="3728685"/>
            <a:ext cx="2997200" cy="400110"/>
          </a:xfrm>
          <a:prstGeom prst="rect">
            <a:avLst/>
          </a:prstGeom>
          <a:noFill/>
        </p:spPr>
        <p:txBody>
          <a:bodyPr wrap="square" rtlCol="0">
            <a:spAutoFit/>
          </a:bodyPr>
          <a:lstStyle/>
          <a:p>
            <a:r>
              <a:rPr lang="zh-CN" altLang="en-US" sz="2000" dirty="0">
                <a:solidFill>
                  <a:schemeClr val="bg2">
                    <a:lumMod val="25000"/>
                  </a:schemeClr>
                </a:solidFill>
                <a:latin typeface="微软雅黑" panose="020B0503020204020204" pitchFamily="34" charset="-122"/>
                <a:ea typeface="微软雅黑" panose="020B0503020204020204" pitchFamily="34" charset="-122"/>
              </a:rPr>
              <a:t>市场分析</a:t>
            </a:r>
          </a:p>
        </p:txBody>
      </p:sp>
      <p:sp>
        <p:nvSpPr>
          <p:cNvPr id="22" name="文本框 21"/>
          <p:cNvSpPr txBox="1"/>
          <p:nvPr/>
        </p:nvSpPr>
        <p:spPr>
          <a:xfrm>
            <a:off x="7361772" y="4750307"/>
            <a:ext cx="2997200" cy="400110"/>
          </a:xfrm>
          <a:prstGeom prst="rect">
            <a:avLst/>
          </a:prstGeom>
          <a:noFill/>
        </p:spPr>
        <p:txBody>
          <a:bodyPr wrap="square" rtlCol="0">
            <a:spAutoFit/>
          </a:bodyPr>
          <a:lstStyle/>
          <a:p>
            <a:r>
              <a:rPr lang="zh-CN" altLang="en-US" sz="2000" dirty="0">
                <a:solidFill>
                  <a:schemeClr val="bg2">
                    <a:lumMod val="25000"/>
                  </a:schemeClr>
                </a:solidFill>
                <a:latin typeface="微软雅黑" panose="020B0503020204020204" pitchFamily="34" charset="-122"/>
                <a:ea typeface="微软雅黑" panose="020B0503020204020204" pitchFamily="34" charset="-122"/>
              </a:rPr>
              <a:t>投资回报</a:t>
            </a:r>
          </a:p>
        </p:txBody>
      </p:sp>
      <p:grpSp>
        <p:nvGrpSpPr>
          <p:cNvPr id="30" name="组合 29"/>
          <p:cNvGrpSpPr/>
          <p:nvPr/>
        </p:nvGrpSpPr>
        <p:grpSpPr>
          <a:xfrm>
            <a:off x="330200" y="257175"/>
            <a:ext cx="11468100" cy="542925"/>
            <a:chOff x="330200" y="257175"/>
            <a:chExt cx="11468100" cy="542925"/>
          </a:xfrm>
        </p:grpSpPr>
        <p:sp>
          <p:nvSpPr>
            <p:cNvPr id="24" name="矩形 23"/>
            <p:cNvSpPr/>
            <p:nvPr/>
          </p:nvSpPr>
          <p:spPr>
            <a:xfrm>
              <a:off x="330200" y="257175"/>
              <a:ext cx="542925" cy="542925"/>
            </a:xfrm>
            <a:prstGeom prst="rect">
              <a:avLst/>
            </a:prstGeom>
            <a:solidFill>
              <a:srgbClr val="42E8CE"/>
            </a:solidFill>
            <a:ln>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Logo</a:t>
              </a:r>
            </a:p>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here</a:t>
              </a:r>
              <a:endParaRPr lang="zh-CN" altLang="en-US" sz="1200" dirty="0">
                <a:solidFill>
                  <a:schemeClr val="bg2">
                    <a:lumMod val="25000"/>
                  </a:schemeClr>
                </a:solidFill>
                <a:latin typeface="Bauhaus 93" panose="04030905020B02020C02" pitchFamily="82" charset="0"/>
                <a:ea typeface="微软雅黑" panose="020B0503020204020204" pitchFamily="34" charset="-122"/>
              </a:endParaRPr>
            </a:p>
          </p:txBody>
        </p:sp>
        <p:grpSp>
          <p:nvGrpSpPr>
            <p:cNvPr id="25" name="组合 24"/>
            <p:cNvGrpSpPr/>
            <p:nvPr/>
          </p:nvGrpSpPr>
          <p:grpSpPr>
            <a:xfrm>
              <a:off x="11493500" y="257175"/>
              <a:ext cx="304800" cy="203200"/>
              <a:chOff x="11379200" y="257175"/>
              <a:chExt cx="304800" cy="203200"/>
            </a:xfrm>
          </p:grpSpPr>
          <p:cxnSp>
            <p:nvCxnSpPr>
              <p:cNvPr id="26" name="直接连接符 25"/>
              <p:cNvCxnSpPr/>
              <p:nvPr/>
            </p:nvCxnSpPr>
            <p:spPr>
              <a:xfrm>
                <a:off x="11379200" y="2571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1379200" y="3587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1379200" y="4603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219230166"/>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right)">
                                      <p:cBhvr>
                                        <p:cTn id="10" dur="500"/>
                                        <p:tgtEl>
                                          <p:spTgt spid="13"/>
                                        </p:tgtEl>
                                      </p:cBhvr>
                                    </p:animEffect>
                                  </p:childTnLst>
                                </p:cTn>
                              </p:par>
                            </p:childTnLst>
                          </p:cTn>
                        </p:par>
                        <p:par>
                          <p:cTn id="11" fill="hold">
                            <p:stCondLst>
                              <p:cond delay="500"/>
                            </p:stCondLst>
                            <p:childTnLst>
                              <p:par>
                                <p:cTn id="12" presetID="21" presetClass="entr" presetSubtype="4" fill="hold" grpId="0" nodeType="afterEffect">
                                  <p:stCondLst>
                                    <p:cond delay="250"/>
                                  </p:stCondLst>
                                  <p:childTnLst>
                                    <p:set>
                                      <p:cBhvr>
                                        <p:cTn id="13" dur="1" fill="hold">
                                          <p:stCondLst>
                                            <p:cond delay="0"/>
                                          </p:stCondLst>
                                        </p:cTn>
                                        <p:tgtEl>
                                          <p:spTgt spid="9"/>
                                        </p:tgtEl>
                                        <p:attrNameLst>
                                          <p:attrName>style.visibility</p:attrName>
                                        </p:attrNameLst>
                                      </p:cBhvr>
                                      <p:to>
                                        <p:strVal val="visible"/>
                                      </p:to>
                                    </p:set>
                                    <p:animEffect transition="in" filter="wheel(4)">
                                      <p:cBhvr>
                                        <p:cTn id="14" dur="1000"/>
                                        <p:tgtEl>
                                          <p:spTgt spid="9"/>
                                        </p:tgtEl>
                                      </p:cBhvr>
                                    </p:animEffect>
                                  </p:childTnLst>
                                </p:cTn>
                              </p:par>
                            </p:childTnLst>
                          </p:cTn>
                        </p:par>
                        <p:par>
                          <p:cTn id="15" fill="hold">
                            <p:stCondLst>
                              <p:cond delay="1750"/>
                            </p:stCondLst>
                            <p:childTnLst>
                              <p:par>
                                <p:cTn id="16" presetID="22" presetClass="entr" presetSubtype="1"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up)">
                                      <p:cBhvr>
                                        <p:cTn id="18" dur="500"/>
                                        <p:tgtEl>
                                          <p:spTgt spid="8"/>
                                        </p:tgtEl>
                                      </p:cBhvr>
                                    </p:animEffect>
                                  </p:childTnLst>
                                </p:cTn>
                              </p:par>
                            </p:childTnLst>
                          </p:cTn>
                        </p:par>
                        <p:par>
                          <p:cTn id="19" fill="hold">
                            <p:stCondLst>
                              <p:cond delay="2250"/>
                            </p:stCondLst>
                            <p:childTnLst>
                              <p:par>
                                <p:cTn id="20" presetID="2" presetClass="entr" presetSubtype="8"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0-#ppt_w/2"/>
                                          </p:val>
                                        </p:tav>
                                        <p:tav tm="100000">
                                          <p:val>
                                            <p:strVal val="#ppt_x"/>
                                          </p:val>
                                        </p:tav>
                                      </p:tavLst>
                                    </p:anim>
                                    <p:anim calcmode="lin" valueType="num">
                                      <p:cBhvr additive="base">
                                        <p:cTn id="23" dur="500" fill="hold"/>
                                        <p:tgtEl>
                                          <p:spTgt spid="15"/>
                                        </p:tgtEl>
                                        <p:attrNameLst>
                                          <p:attrName>ppt_y</p:attrName>
                                        </p:attrNameLst>
                                      </p:cBhvr>
                                      <p:tavLst>
                                        <p:tav tm="0">
                                          <p:val>
                                            <p:strVal val="#ppt_y"/>
                                          </p:val>
                                        </p:tav>
                                        <p:tav tm="100000">
                                          <p:val>
                                            <p:strVal val="#ppt_y"/>
                                          </p:val>
                                        </p:tav>
                                      </p:tavLst>
                                    </p:anim>
                                  </p:childTnLst>
                                </p:cTn>
                              </p:par>
                            </p:childTnLst>
                          </p:cTn>
                        </p:par>
                        <p:par>
                          <p:cTn id="24" fill="hold">
                            <p:stCondLst>
                              <p:cond delay="2750"/>
                            </p:stCondLst>
                            <p:childTnLst>
                              <p:par>
                                <p:cTn id="25" presetID="22" presetClass="entr" presetSubtype="8"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500"/>
                                        <p:tgtEl>
                                          <p:spTgt spid="19"/>
                                        </p:tgtEl>
                                      </p:cBhvr>
                                    </p:animEffect>
                                  </p:childTnLst>
                                </p:cTn>
                              </p:par>
                            </p:childTnLst>
                          </p:cTn>
                        </p:par>
                        <p:par>
                          <p:cTn id="28" fill="hold">
                            <p:stCondLst>
                              <p:cond delay="3250"/>
                            </p:stCondLst>
                            <p:childTnLst>
                              <p:par>
                                <p:cTn id="29" presetID="2" presetClass="entr" presetSubtype="8"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0-#ppt_w/2"/>
                                          </p:val>
                                        </p:tav>
                                        <p:tav tm="100000">
                                          <p:val>
                                            <p:strVal val="#ppt_x"/>
                                          </p:val>
                                        </p:tav>
                                      </p:tavLst>
                                    </p:anim>
                                    <p:anim calcmode="lin" valueType="num">
                                      <p:cBhvr additive="base">
                                        <p:cTn id="32" dur="500" fill="hold"/>
                                        <p:tgtEl>
                                          <p:spTgt spid="18"/>
                                        </p:tgtEl>
                                        <p:attrNameLst>
                                          <p:attrName>ppt_y</p:attrName>
                                        </p:attrNameLst>
                                      </p:cBhvr>
                                      <p:tavLst>
                                        <p:tav tm="0">
                                          <p:val>
                                            <p:strVal val="#ppt_y"/>
                                          </p:val>
                                        </p:tav>
                                        <p:tav tm="100000">
                                          <p:val>
                                            <p:strVal val="#ppt_y"/>
                                          </p:val>
                                        </p:tav>
                                      </p:tavLst>
                                    </p:anim>
                                  </p:childTnLst>
                                </p:cTn>
                              </p:par>
                            </p:childTnLst>
                          </p:cTn>
                        </p:par>
                        <p:par>
                          <p:cTn id="33" fill="hold">
                            <p:stCondLst>
                              <p:cond delay="3750"/>
                            </p:stCondLst>
                            <p:childTnLst>
                              <p:par>
                                <p:cTn id="34" presetID="22" presetClass="entr" presetSubtype="8"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wipe(left)">
                                      <p:cBhvr>
                                        <p:cTn id="36" dur="500"/>
                                        <p:tgtEl>
                                          <p:spTgt spid="20"/>
                                        </p:tgtEl>
                                      </p:cBhvr>
                                    </p:animEffect>
                                  </p:childTnLst>
                                </p:cTn>
                              </p:par>
                            </p:childTnLst>
                          </p:cTn>
                        </p:par>
                        <p:par>
                          <p:cTn id="37" fill="hold">
                            <p:stCondLst>
                              <p:cond delay="4250"/>
                            </p:stCondLst>
                            <p:childTnLst>
                              <p:par>
                                <p:cTn id="38" presetID="2" presetClass="entr" presetSubtype="8"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0-#ppt_w/2"/>
                                          </p:val>
                                        </p:tav>
                                        <p:tav tm="100000">
                                          <p:val>
                                            <p:strVal val="#ppt_x"/>
                                          </p:val>
                                        </p:tav>
                                      </p:tavLst>
                                    </p:anim>
                                    <p:anim calcmode="lin" valueType="num">
                                      <p:cBhvr additive="base">
                                        <p:cTn id="41" dur="500" fill="hold"/>
                                        <p:tgtEl>
                                          <p:spTgt spid="16"/>
                                        </p:tgtEl>
                                        <p:attrNameLst>
                                          <p:attrName>ppt_y</p:attrName>
                                        </p:attrNameLst>
                                      </p:cBhvr>
                                      <p:tavLst>
                                        <p:tav tm="0">
                                          <p:val>
                                            <p:strVal val="#ppt_y"/>
                                          </p:val>
                                        </p:tav>
                                        <p:tav tm="100000">
                                          <p:val>
                                            <p:strVal val="#ppt_y"/>
                                          </p:val>
                                        </p:tav>
                                      </p:tavLst>
                                    </p:anim>
                                  </p:childTnLst>
                                </p:cTn>
                              </p:par>
                            </p:childTnLst>
                          </p:cTn>
                        </p:par>
                        <p:par>
                          <p:cTn id="42" fill="hold">
                            <p:stCondLst>
                              <p:cond delay="4750"/>
                            </p:stCondLst>
                            <p:childTnLst>
                              <p:par>
                                <p:cTn id="43" presetID="22" presetClass="entr" presetSubtype="8"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left)">
                                      <p:cBhvr>
                                        <p:cTn id="45" dur="500"/>
                                        <p:tgtEl>
                                          <p:spTgt spid="21"/>
                                        </p:tgtEl>
                                      </p:cBhvr>
                                    </p:animEffect>
                                  </p:childTnLst>
                                </p:cTn>
                              </p:par>
                            </p:childTnLst>
                          </p:cTn>
                        </p:par>
                        <p:par>
                          <p:cTn id="46" fill="hold">
                            <p:stCondLst>
                              <p:cond delay="5250"/>
                            </p:stCondLst>
                            <p:childTnLst>
                              <p:par>
                                <p:cTn id="47" presetID="2" presetClass="entr" presetSubtype="8" fill="hold"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0-#ppt_w/2"/>
                                          </p:val>
                                        </p:tav>
                                        <p:tav tm="100000">
                                          <p:val>
                                            <p:strVal val="#ppt_x"/>
                                          </p:val>
                                        </p:tav>
                                      </p:tavLst>
                                    </p:anim>
                                    <p:anim calcmode="lin" valueType="num">
                                      <p:cBhvr additive="base">
                                        <p:cTn id="50" dur="500" fill="hold"/>
                                        <p:tgtEl>
                                          <p:spTgt spid="14"/>
                                        </p:tgtEl>
                                        <p:attrNameLst>
                                          <p:attrName>ppt_y</p:attrName>
                                        </p:attrNameLst>
                                      </p:cBhvr>
                                      <p:tavLst>
                                        <p:tav tm="0">
                                          <p:val>
                                            <p:strVal val="#ppt_y"/>
                                          </p:val>
                                        </p:tav>
                                        <p:tav tm="100000">
                                          <p:val>
                                            <p:strVal val="#ppt_y"/>
                                          </p:val>
                                        </p:tav>
                                      </p:tavLst>
                                    </p:anim>
                                  </p:childTnLst>
                                </p:cTn>
                              </p:par>
                            </p:childTnLst>
                          </p:cTn>
                        </p:par>
                        <p:par>
                          <p:cTn id="51" fill="hold">
                            <p:stCondLst>
                              <p:cond delay="5750"/>
                            </p:stCondLst>
                            <p:childTnLst>
                              <p:par>
                                <p:cTn id="52" presetID="22" presetClass="entr" presetSubtype="8" fill="hold" grpId="0"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wipe(left)">
                                      <p:cBhvr>
                                        <p:cTn id="5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8" grpId="0"/>
      <p:bldP spid="9" grpId="0" animBg="1"/>
      <p:bldP spid="19" grpId="0"/>
      <p:bldP spid="20" grpId="0"/>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921202" y="2057125"/>
            <a:ext cx="1855482" cy="1855480"/>
            <a:chOff x="5038725" y="2204244"/>
            <a:chExt cx="1709739" cy="1709737"/>
          </a:xfrm>
          <a:solidFill>
            <a:schemeClr val="accent1"/>
          </a:solidFill>
          <a:effectLst/>
        </p:grpSpPr>
        <p:sp>
          <p:nvSpPr>
            <p:cNvPr id="9" name="矩形 1"/>
            <p:cNvSpPr/>
            <p:nvPr/>
          </p:nvSpPr>
          <p:spPr>
            <a:xfrm>
              <a:off x="5038725" y="2204244"/>
              <a:ext cx="1709739" cy="1709737"/>
            </a:xfrm>
            <a:custGeom>
              <a:avLst/>
              <a:gdLst/>
              <a:ahLst/>
              <a:cxnLst/>
              <a:rect l="l" t="t" r="r" b="b"/>
              <a:pathLst>
                <a:path w="1709739" h="1709737">
                  <a:moveTo>
                    <a:pt x="854869" y="0"/>
                  </a:moveTo>
                  <a:cubicBezTo>
                    <a:pt x="1327740" y="0"/>
                    <a:pt x="1709739" y="381998"/>
                    <a:pt x="1709739" y="854868"/>
                  </a:cubicBezTo>
                  <a:cubicBezTo>
                    <a:pt x="1709739" y="1327738"/>
                    <a:pt x="1327740" y="1709737"/>
                    <a:pt x="854869" y="1709737"/>
                  </a:cubicBezTo>
                  <a:cubicBezTo>
                    <a:pt x="0" y="1709737"/>
                    <a:pt x="0" y="1709737"/>
                    <a:pt x="0" y="1709737"/>
                  </a:cubicBezTo>
                  <a:cubicBezTo>
                    <a:pt x="0" y="854868"/>
                    <a:pt x="0" y="854868"/>
                    <a:pt x="0" y="854868"/>
                  </a:cubicBezTo>
                  <a:cubicBezTo>
                    <a:pt x="0" y="381998"/>
                    <a:pt x="381999" y="0"/>
                    <a:pt x="854869" y="0"/>
                  </a:cubicBezTo>
                  <a:close/>
                </a:path>
              </a:pathLst>
            </a:custGeom>
            <a:grpFill/>
            <a:ln w="3175" cap="flat" cmpd="sng" algn="ctr">
              <a:solidFill>
                <a:srgbClr val="D7D7D7"/>
              </a:solidFill>
              <a:prstDash val="solid"/>
            </a:ln>
            <a:effectLst/>
          </p:spPr>
          <p:txBody>
            <a:bodyPr anchor="ctr"/>
            <a:lstStyle/>
            <a:p>
              <a:pPr>
                <a:lnSpc>
                  <a:spcPct val="120000"/>
                </a:lnSpc>
                <a:defRPr/>
              </a:pPr>
              <a:endParaRPr lang="zh-CN" altLang="en-US" sz="1200" kern="0" dirty="0">
                <a:solidFill>
                  <a:schemeClr val="bg1"/>
                </a:solidFill>
                <a:latin typeface="微软雅黑" pitchFamily="34" charset="-122"/>
                <a:ea typeface="微软雅黑" panose="020B0503020204020204" pitchFamily="34" charset="-122"/>
              </a:endParaRPr>
            </a:p>
          </p:txBody>
        </p:sp>
        <p:sp>
          <p:nvSpPr>
            <p:cNvPr id="10" name="Text Box 19"/>
            <p:cNvSpPr txBox="1">
              <a:spLocks noChangeArrowheads="1"/>
            </p:cNvSpPr>
            <p:nvPr/>
          </p:nvSpPr>
          <p:spPr bwMode="gray">
            <a:xfrm>
              <a:off x="5187156" y="3430059"/>
              <a:ext cx="701675" cy="3077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lvl1pPr defTabSz="801370" eaLnBrk="0" hangingPunct="0">
                <a:defRPr>
                  <a:solidFill>
                    <a:schemeClr val="tx1"/>
                  </a:solidFill>
                  <a:latin typeface="Arial" pitchFamily="34" charset="0"/>
                  <a:ea typeface="宋体" pitchFamily="2" charset="-122"/>
                </a:defRPr>
              </a:lvl1pPr>
              <a:lvl2pPr marL="742950" indent="-285750" defTabSz="801370" eaLnBrk="0" hangingPunct="0">
                <a:defRPr>
                  <a:solidFill>
                    <a:schemeClr val="tx1"/>
                  </a:solidFill>
                  <a:latin typeface="Arial" pitchFamily="34" charset="0"/>
                  <a:ea typeface="宋体" pitchFamily="2" charset="-122"/>
                </a:defRPr>
              </a:lvl2pPr>
              <a:lvl3pPr marL="1143000" indent="-228600" defTabSz="801370" eaLnBrk="0" hangingPunct="0">
                <a:defRPr>
                  <a:solidFill>
                    <a:schemeClr val="tx1"/>
                  </a:solidFill>
                  <a:latin typeface="Arial" pitchFamily="34" charset="0"/>
                  <a:ea typeface="宋体" pitchFamily="2" charset="-122"/>
                </a:defRPr>
              </a:lvl3pPr>
              <a:lvl4pPr marL="1600200" indent="-228600" defTabSz="801370" eaLnBrk="0" hangingPunct="0">
                <a:defRPr>
                  <a:solidFill>
                    <a:schemeClr val="tx1"/>
                  </a:solidFill>
                  <a:latin typeface="Arial" pitchFamily="34" charset="0"/>
                  <a:ea typeface="宋体" pitchFamily="2" charset="-122"/>
                </a:defRPr>
              </a:lvl4pPr>
              <a:lvl5pPr marL="2057400" indent="-228600" defTabSz="801370" eaLnBrk="0" hangingPunct="0">
                <a:defRPr>
                  <a:solidFill>
                    <a:schemeClr val="tx1"/>
                  </a:solidFill>
                  <a:latin typeface="Arial" pitchFamily="34" charset="0"/>
                  <a:ea typeface="宋体" pitchFamily="2" charset="-122"/>
                </a:defRPr>
              </a:lvl5pPr>
              <a:lvl6pPr marL="2514600" indent="-228600" defTabSz="80137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80137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80137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80137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Aft>
                  <a:spcPct val="40000"/>
                </a:spcAft>
                <a:defRPr/>
              </a:pPr>
              <a:r>
                <a:rPr lang="zh-CN" altLang="en-US" sz="2000" kern="0" noProof="1">
                  <a:solidFill>
                    <a:schemeClr val="bg1"/>
                  </a:solidFill>
                  <a:latin typeface="微软雅黑" pitchFamily="34" charset="-122"/>
                  <a:ea typeface="微软雅黑" pitchFamily="34" charset="-122"/>
                  <a:cs typeface="Arial" pitchFamily="34" charset="0"/>
                </a:rPr>
                <a:t>文本</a:t>
              </a:r>
              <a:r>
                <a:rPr lang="en-US" altLang="zh-CN" sz="2000" kern="0" noProof="1">
                  <a:solidFill>
                    <a:schemeClr val="bg1"/>
                  </a:solidFill>
                  <a:latin typeface="微软雅黑" pitchFamily="34" charset="-122"/>
                  <a:ea typeface="微软雅黑" pitchFamily="34" charset="-122"/>
                  <a:cs typeface="Arial" pitchFamily="34" charset="0"/>
                </a:rPr>
                <a:t>2</a:t>
              </a:r>
              <a:endParaRPr lang="zh-CN" altLang="zh-CN" sz="2000" kern="0" noProof="1">
                <a:solidFill>
                  <a:schemeClr val="bg1"/>
                </a:solidFill>
                <a:latin typeface="微软雅黑" pitchFamily="34" charset="-122"/>
                <a:ea typeface="微软雅黑" pitchFamily="34" charset="-122"/>
                <a:cs typeface="Arial" pitchFamily="34" charset="0"/>
              </a:endParaRPr>
            </a:p>
          </p:txBody>
        </p:sp>
      </p:grpSp>
      <p:grpSp>
        <p:nvGrpSpPr>
          <p:cNvPr id="11" name="组合 10"/>
          <p:cNvGrpSpPr/>
          <p:nvPr/>
        </p:nvGrpSpPr>
        <p:grpSpPr>
          <a:xfrm>
            <a:off x="3916034" y="4099531"/>
            <a:ext cx="1855480" cy="1855481"/>
            <a:chOff x="5033963" y="4086224"/>
            <a:chExt cx="1709737" cy="1709738"/>
          </a:xfrm>
          <a:solidFill>
            <a:schemeClr val="accent1"/>
          </a:solidFill>
          <a:effectLst/>
        </p:grpSpPr>
        <p:sp>
          <p:nvSpPr>
            <p:cNvPr id="12" name="矩形 16"/>
            <p:cNvSpPr/>
            <p:nvPr/>
          </p:nvSpPr>
          <p:spPr>
            <a:xfrm>
              <a:off x="5033963" y="4086224"/>
              <a:ext cx="1709737" cy="1709738"/>
            </a:xfrm>
            <a:custGeom>
              <a:avLst/>
              <a:gdLst/>
              <a:ahLst/>
              <a:cxnLst/>
              <a:rect l="l" t="t" r="r" b="b"/>
              <a:pathLst>
                <a:path w="1709737" h="1709738">
                  <a:moveTo>
                    <a:pt x="0" y="0"/>
                  </a:moveTo>
                  <a:cubicBezTo>
                    <a:pt x="854868" y="0"/>
                    <a:pt x="854868" y="0"/>
                    <a:pt x="854868" y="0"/>
                  </a:cubicBezTo>
                  <a:cubicBezTo>
                    <a:pt x="1327738" y="0"/>
                    <a:pt x="1709737" y="381998"/>
                    <a:pt x="1709737" y="854869"/>
                  </a:cubicBezTo>
                  <a:cubicBezTo>
                    <a:pt x="1709737" y="1327740"/>
                    <a:pt x="1327738" y="1709738"/>
                    <a:pt x="854868" y="1709738"/>
                  </a:cubicBezTo>
                  <a:cubicBezTo>
                    <a:pt x="381998" y="1709738"/>
                    <a:pt x="0" y="1327740"/>
                    <a:pt x="0" y="854869"/>
                  </a:cubicBezTo>
                  <a:cubicBezTo>
                    <a:pt x="0" y="0"/>
                    <a:pt x="0" y="0"/>
                    <a:pt x="0" y="0"/>
                  </a:cubicBezTo>
                  <a:close/>
                </a:path>
              </a:pathLst>
            </a:custGeom>
            <a:grpFill/>
            <a:ln w="3175" cap="flat" cmpd="sng" algn="ctr">
              <a:solidFill>
                <a:srgbClr val="D7D7D7"/>
              </a:solidFill>
              <a:prstDash val="solid"/>
            </a:ln>
            <a:effectLst/>
          </p:spPr>
          <p:txBody>
            <a:bodyPr anchor="ctr"/>
            <a:lstStyle/>
            <a:p>
              <a:pPr>
                <a:lnSpc>
                  <a:spcPct val="120000"/>
                </a:lnSpc>
                <a:defRPr/>
              </a:pPr>
              <a:endParaRPr lang="zh-CN" altLang="en-US" sz="1200" kern="0" dirty="0">
                <a:solidFill>
                  <a:schemeClr val="bg1"/>
                </a:solidFill>
                <a:latin typeface="微软雅黑" pitchFamily="34" charset="-122"/>
                <a:ea typeface="微软雅黑" panose="020B0503020204020204" pitchFamily="34" charset="-122"/>
              </a:endParaRPr>
            </a:p>
          </p:txBody>
        </p:sp>
        <p:sp>
          <p:nvSpPr>
            <p:cNvPr id="13" name="Text Box 19"/>
            <p:cNvSpPr txBox="1">
              <a:spLocks noChangeArrowheads="1"/>
            </p:cNvSpPr>
            <p:nvPr/>
          </p:nvSpPr>
          <p:spPr bwMode="gray">
            <a:xfrm>
              <a:off x="5191918" y="4281438"/>
              <a:ext cx="701675" cy="3077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lvl1pPr defTabSz="801370" eaLnBrk="0" hangingPunct="0">
                <a:defRPr>
                  <a:solidFill>
                    <a:schemeClr val="tx1"/>
                  </a:solidFill>
                  <a:latin typeface="Arial" pitchFamily="34" charset="0"/>
                  <a:ea typeface="宋体" pitchFamily="2" charset="-122"/>
                </a:defRPr>
              </a:lvl1pPr>
              <a:lvl2pPr marL="742950" indent="-285750" defTabSz="801370" eaLnBrk="0" hangingPunct="0">
                <a:defRPr>
                  <a:solidFill>
                    <a:schemeClr val="tx1"/>
                  </a:solidFill>
                  <a:latin typeface="Arial" pitchFamily="34" charset="0"/>
                  <a:ea typeface="宋体" pitchFamily="2" charset="-122"/>
                </a:defRPr>
              </a:lvl2pPr>
              <a:lvl3pPr marL="1143000" indent="-228600" defTabSz="801370" eaLnBrk="0" hangingPunct="0">
                <a:defRPr>
                  <a:solidFill>
                    <a:schemeClr val="tx1"/>
                  </a:solidFill>
                  <a:latin typeface="Arial" pitchFamily="34" charset="0"/>
                  <a:ea typeface="宋体" pitchFamily="2" charset="-122"/>
                </a:defRPr>
              </a:lvl3pPr>
              <a:lvl4pPr marL="1600200" indent="-228600" defTabSz="801370" eaLnBrk="0" hangingPunct="0">
                <a:defRPr>
                  <a:solidFill>
                    <a:schemeClr val="tx1"/>
                  </a:solidFill>
                  <a:latin typeface="Arial" pitchFamily="34" charset="0"/>
                  <a:ea typeface="宋体" pitchFamily="2" charset="-122"/>
                </a:defRPr>
              </a:lvl4pPr>
              <a:lvl5pPr marL="2057400" indent="-228600" defTabSz="801370" eaLnBrk="0" hangingPunct="0">
                <a:defRPr>
                  <a:solidFill>
                    <a:schemeClr val="tx1"/>
                  </a:solidFill>
                  <a:latin typeface="Arial" pitchFamily="34" charset="0"/>
                  <a:ea typeface="宋体" pitchFamily="2" charset="-122"/>
                </a:defRPr>
              </a:lvl5pPr>
              <a:lvl6pPr marL="2514600" indent="-228600" defTabSz="80137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80137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80137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80137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Aft>
                  <a:spcPct val="40000"/>
                </a:spcAft>
                <a:defRPr/>
              </a:pPr>
              <a:r>
                <a:rPr lang="zh-CN" altLang="en-US" sz="2000" kern="0" noProof="1">
                  <a:solidFill>
                    <a:schemeClr val="bg1"/>
                  </a:solidFill>
                  <a:latin typeface="微软雅黑" pitchFamily="34" charset="-122"/>
                  <a:ea typeface="微软雅黑" pitchFamily="34" charset="-122"/>
                  <a:cs typeface="Arial" pitchFamily="34" charset="0"/>
                </a:rPr>
                <a:t>文本</a:t>
              </a:r>
              <a:r>
                <a:rPr lang="en-US" altLang="zh-CN" sz="2000" kern="0" noProof="1">
                  <a:solidFill>
                    <a:schemeClr val="bg1"/>
                  </a:solidFill>
                  <a:latin typeface="微软雅黑" pitchFamily="34" charset="-122"/>
                  <a:ea typeface="微软雅黑" pitchFamily="34" charset="-122"/>
                  <a:cs typeface="Arial" pitchFamily="34" charset="0"/>
                </a:rPr>
                <a:t>3</a:t>
              </a:r>
              <a:endParaRPr lang="zh-CN" altLang="zh-CN" sz="2000" kern="0" noProof="1">
                <a:solidFill>
                  <a:schemeClr val="bg1"/>
                </a:solidFill>
                <a:latin typeface="微软雅黑" pitchFamily="34" charset="-122"/>
                <a:ea typeface="微软雅黑" pitchFamily="34" charset="-122"/>
                <a:cs typeface="Arial" pitchFamily="34" charset="0"/>
              </a:endParaRPr>
            </a:p>
          </p:txBody>
        </p:sp>
      </p:grpSp>
      <p:grpSp>
        <p:nvGrpSpPr>
          <p:cNvPr id="14" name="组合 13"/>
          <p:cNvGrpSpPr/>
          <p:nvPr/>
        </p:nvGrpSpPr>
        <p:grpSpPr>
          <a:xfrm>
            <a:off x="1833141" y="4111592"/>
            <a:ext cx="1855481" cy="1855481"/>
            <a:chOff x="3114675" y="4097338"/>
            <a:chExt cx="1709738" cy="1709738"/>
          </a:xfrm>
          <a:solidFill>
            <a:schemeClr val="accent1"/>
          </a:solidFill>
          <a:effectLst/>
        </p:grpSpPr>
        <p:sp>
          <p:nvSpPr>
            <p:cNvPr id="15" name="矩形 17"/>
            <p:cNvSpPr/>
            <p:nvPr/>
          </p:nvSpPr>
          <p:spPr>
            <a:xfrm>
              <a:off x="3114675" y="4097338"/>
              <a:ext cx="1709738" cy="1709738"/>
            </a:xfrm>
            <a:custGeom>
              <a:avLst/>
              <a:gdLst/>
              <a:ahLst/>
              <a:cxnLst/>
              <a:rect l="l" t="t" r="r" b="b"/>
              <a:pathLst>
                <a:path w="1709738" h="1709738">
                  <a:moveTo>
                    <a:pt x="854869" y="0"/>
                  </a:moveTo>
                  <a:cubicBezTo>
                    <a:pt x="1709738" y="0"/>
                    <a:pt x="1709738" y="0"/>
                    <a:pt x="1709738" y="0"/>
                  </a:cubicBezTo>
                  <a:cubicBezTo>
                    <a:pt x="1709738" y="854869"/>
                    <a:pt x="1709738" y="854869"/>
                    <a:pt x="1709738" y="854869"/>
                  </a:cubicBezTo>
                  <a:cubicBezTo>
                    <a:pt x="1709738" y="1327739"/>
                    <a:pt x="1327739" y="1709738"/>
                    <a:pt x="854869" y="1709738"/>
                  </a:cubicBezTo>
                  <a:cubicBezTo>
                    <a:pt x="381998" y="1709738"/>
                    <a:pt x="0" y="1327739"/>
                    <a:pt x="0" y="854869"/>
                  </a:cubicBezTo>
                  <a:cubicBezTo>
                    <a:pt x="0" y="381999"/>
                    <a:pt x="381998" y="0"/>
                    <a:pt x="854869" y="0"/>
                  </a:cubicBezTo>
                  <a:close/>
                </a:path>
              </a:pathLst>
            </a:custGeom>
            <a:grpFill/>
            <a:ln w="3175" cap="flat" cmpd="sng" algn="ctr">
              <a:solidFill>
                <a:srgbClr val="D7D7D7"/>
              </a:solidFill>
              <a:prstDash val="solid"/>
            </a:ln>
            <a:effectLst/>
          </p:spPr>
          <p:txBody>
            <a:bodyPr anchor="ctr"/>
            <a:lstStyle/>
            <a:p>
              <a:pPr>
                <a:lnSpc>
                  <a:spcPct val="120000"/>
                </a:lnSpc>
                <a:defRPr/>
              </a:pPr>
              <a:endParaRPr lang="zh-CN" altLang="en-US" sz="1200" kern="0" dirty="0">
                <a:solidFill>
                  <a:schemeClr val="bg1"/>
                </a:solidFill>
                <a:latin typeface="微软雅黑" pitchFamily="34" charset="-122"/>
                <a:ea typeface="微软雅黑" panose="020B0503020204020204" pitchFamily="34" charset="-122"/>
              </a:endParaRPr>
            </a:p>
          </p:txBody>
        </p:sp>
        <p:sp>
          <p:nvSpPr>
            <p:cNvPr id="16" name="Text Box 19"/>
            <p:cNvSpPr txBox="1">
              <a:spLocks noChangeArrowheads="1"/>
            </p:cNvSpPr>
            <p:nvPr/>
          </p:nvSpPr>
          <p:spPr bwMode="gray">
            <a:xfrm>
              <a:off x="3934517" y="4281438"/>
              <a:ext cx="701675" cy="3077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lvl1pPr defTabSz="801370" eaLnBrk="0" hangingPunct="0">
                <a:defRPr>
                  <a:solidFill>
                    <a:schemeClr val="tx1"/>
                  </a:solidFill>
                  <a:latin typeface="Arial" pitchFamily="34" charset="0"/>
                  <a:ea typeface="宋体" pitchFamily="2" charset="-122"/>
                </a:defRPr>
              </a:lvl1pPr>
              <a:lvl2pPr marL="742950" indent="-285750" defTabSz="801370" eaLnBrk="0" hangingPunct="0">
                <a:defRPr>
                  <a:solidFill>
                    <a:schemeClr val="tx1"/>
                  </a:solidFill>
                  <a:latin typeface="Arial" pitchFamily="34" charset="0"/>
                  <a:ea typeface="宋体" pitchFamily="2" charset="-122"/>
                </a:defRPr>
              </a:lvl2pPr>
              <a:lvl3pPr marL="1143000" indent="-228600" defTabSz="801370" eaLnBrk="0" hangingPunct="0">
                <a:defRPr>
                  <a:solidFill>
                    <a:schemeClr val="tx1"/>
                  </a:solidFill>
                  <a:latin typeface="Arial" pitchFamily="34" charset="0"/>
                  <a:ea typeface="宋体" pitchFamily="2" charset="-122"/>
                </a:defRPr>
              </a:lvl3pPr>
              <a:lvl4pPr marL="1600200" indent="-228600" defTabSz="801370" eaLnBrk="0" hangingPunct="0">
                <a:defRPr>
                  <a:solidFill>
                    <a:schemeClr val="tx1"/>
                  </a:solidFill>
                  <a:latin typeface="Arial" pitchFamily="34" charset="0"/>
                  <a:ea typeface="宋体" pitchFamily="2" charset="-122"/>
                </a:defRPr>
              </a:lvl4pPr>
              <a:lvl5pPr marL="2057400" indent="-228600" defTabSz="801370" eaLnBrk="0" hangingPunct="0">
                <a:defRPr>
                  <a:solidFill>
                    <a:schemeClr val="tx1"/>
                  </a:solidFill>
                  <a:latin typeface="Arial" pitchFamily="34" charset="0"/>
                  <a:ea typeface="宋体" pitchFamily="2" charset="-122"/>
                </a:defRPr>
              </a:lvl5pPr>
              <a:lvl6pPr marL="2514600" indent="-228600" defTabSz="80137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80137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80137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80137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spcAft>
                  <a:spcPct val="40000"/>
                </a:spcAft>
                <a:defRPr/>
              </a:pPr>
              <a:r>
                <a:rPr lang="zh-CN" altLang="en-US" sz="2000" kern="0" noProof="1">
                  <a:solidFill>
                    <a:schemeClr val="bg1"/>
                  </a:solidFill>
                  <a:latin typeface="微软雅黑" pitchFamily="34" charset="-122"/>
                  <a:ea typeface="微软雅黑" pitchFamily="34" charset="-122"/>
                  <a:cs typeface="Arial" pitchFamily="34" charset="0"/>
                </a:rPr>
                <a:t>文本</a:t>
              </a:r>
              <a:r>
                <a:rPr lang="en-US" altLang="zh-CN" sz="2000" kern="0" noProof="1">
                  <a:solidFill>
                    <a:schemeClr val="bg1"/>
                  </a:solidFill>
                  <a:latin typeface="微软雅黑" pitchFamily="34" charset="-122"/>
                  <a:ea typeface="微软雅黑" pitchFamily="34" charset="-122"/>
                  <a:cs typeface="Arial" pitchFamily="34" charset="0"/>
                </a:rPr>
                <a:t>4</a:t>
              </a:r>
              <a:endParaRPr lang="zh-CN" altLang="zh-CN" sz="2000" kern="0" noProof="1">
                <a:solidFill>
                  <a:schemeClr val="bg1"/>
                </a:solidFill>
                <a:latin typeface="微软雅黑" pitchFamily="34" charset="-122"/>
                <a:ea typeface="微软雅黑" pitchFamily="34" charset="-122"/>
                <a:cs typeface="Arial" pitchFamily="34" charset="0"/>
              </a:endParaRPr>
            </a:p>
          </p:txBody>
        </p:sp>
      </p:grpSp>
      <p:grpSp>
        <p:nvGrpSpPr>
          <p:cNvPr id="17" name="组合 16"/>
          <p:cNvGrpSpPr/>
          <p:nvPr/>
        </p:nvGrpSpPr>
        <p:grpSpPr>
          <a:xfrm>
            <a:off x="1107833" y="1332678"/>
            <a:ext cx="2579065" cy="2579067"/>
            <a:chOff x="2446338" y="1536700"/>
            <a:chExt cx="2376487" cy="2376488"/>
          </a:xfrm>
          <a:solidFill>
            <a:srgbClr val="42E8CE"/>
          </a:solidFill>
          <a:effectLst/>
        </p:grpSpPr>
        <p:sp>
          <p:nvSpPr>
            <p:cNvPr id="18" name="Freeform 35"/>
            <p:cNvSpPr/>
            <p:nvPr/>
          </p:nvSpPr>
          <p:spPr bwMode="gray">
            <a:xfrm flipH="1">
              <a:off x="2446338" y="1536700"/>
              <a:ext cx="2376487" cy="2376488"/>
            </a:xfrm>
            <a:custGeom>
              <a:avLst/>
              <a:gdLst>
                <a:gd name="T0" fmla="*/ 2147483647 w 1016"/>
                <a:gd name="T1" fmla="*/ 0 h 1016"/>
                <a:gd name="T2" fmla="*/ 0 w 1016"/>
                <a:gd name="T3" fmla="*/ 2147483647 h 1016"/>
                <a:gd name="T4" fmla="*/ 0 w 1016"/>
                <a:gd name="T5" fmla="*/ 2147483647 h 1016"/>
                <a:gd name="T6" fmla="*/ 2147483647 w 1016"/>
                <a:gd name="T7" fmla="*/ 2147483647 h 1016"/>
                <a:gd name="T8" fmla="*/ 2147483647 w 1016"/>
                <a:gd name="T9" fmla="*/ 2147483647 h 1016"/>
                <a:gd name="T10" fmla="*/ 2147483647 w 1016"/>
                <a:gd name="T11" fmla="*/ 0 h 1016"/>
                <a:gd name="T12" fmla="*/ 0 60000 65536"/>
                <a:gd name="T13" fmla="*/ 0 60000 65536"/>
                <a:gd name="T14" fmla="*/ 0 60000 65536"/>
                <a:gd name="T15" fmla="*/ 0 60000 65536"/>
                <a:gd name="T16" fmla="*/ 0 60000 65536"/>
                <a:gd name="T17" fmla="*/ 0 60000 65536"/>
                <a:gd name="T18" fmla="*/ 0 w 1016"/>
                <a:gd name="T19" fmla="*/ 0 h 1016"/>
                <a:gd name="T20" fmla="*/ 1016 w 1016"/>
                <a:gd name="T21" fmla="*/ 1016 h 1016"/>
              </a:gdLst>
              <a:ahLst/>
              <a:cxnLst>
                <a:cxn ang="T12">
                  <a:pos x="T0" y="T1"/>
                </a:cxn>
                <a:cxn ang="T13">
                  <a:pos x="T2" y="T3"/>
                </a:cxn>
                <a:cxn ang="T14">
                  <a:pos x="T4" y="T5"/>
                </a:cxn>
                <a:cxn ang="T15">
                  <a:pos x="T6" y="T7"/>
                </a:cxn>
                <a:cxn ang="T16">
                  <a:pos x="T8" y="T9"/>
                </a:cxn>
                <a:cxn ang="T17">
                  <a:pos x="T10" y="T11"/>
                </a:cxn>
              </a:cxnLst>
              <a:rect l="T18" t="T19" r="T20" b="T21"/>
              <a:pathLst>
                <a:path w="1016" h="1016">
                  <a:moveTo>
                    <a:pt x="508" y="0"/>
                  </a:moveTo>
                  <a:cubicBezTo>
                    <a:pt x="227" y="0"/>
                    <a:pt x="0" y="227"/>
                    <a:pt x="0" y="508"/>
                  </a:cubicBezTo>
                  <a:cubicBezTo>
                    <a:pt x="0" y="1016"/>
                    <a:pt x="0" y="1016"/>
                    <a:pt x="0" y="1016"/>
                  </a:cubicBezTo>
                  <a:cubicBezTo>
                    <a:pt x="508" y="1016"/>
                    <a:pt x="508" y="1016"/>
                    <a:pt x="508" y="1016"/>
                  </a:cubicBezTo>
                  <a:cubicBezTo>
                    <a:pt x="789" y="1016"/>
                    <a:pt x="1016" y="789"/>
                    <a:pt x="1016" y="508"/>
                  </a:cubicBezTo>
                  <a:cubicBezTo>
                    <a:pt x="1016" y="227"/>
                    <a:pt x="789" y="0"/>
                    <a:pt x="508" y="0"/>
                  </a:cubicBezTo>
                  <a:close/>
                </a:path>
              </a:pathLst>
            </a:custGeom>
            <a:grpFill/>
            <a:ln w="3175" cap="flat" cmpd="sng" algn="ctr">
              <a:solidFill>
                <a:srgbClr val="D7D7D7"/>
              </a:solidFill>
              <a:prstDash val="solid"/>
            </a:ln>
            <a:effectLst/>
          </p:spPr>
          <p:txBody>
            <a:bodyPr anchor="ctr"/>
            <a:lstStyle/>
            <a:p>
              <a:pPr>
                <a:lnSpc>
                  <a:spcPct val="120000"/>
                </a:lnSpc>
                <a:defRPr/>
              </a:pPr>
              <a:endParaRPr lang="zh-CN" altLang="en-US" sz="1200" kern="0" dirty="0">
                <a:solidFill>
                  <a:srgbClr val="F9F9F9"/>
                </a:solidFill>
                <a:latin typeface="微软雅黑" pitchFamily="34" charset="-122"/>
                <a:ea typeface="微软雅黑" panose="020B0503020204020204" pitchFamily="34" charset="-122"/>
              </a:endParaRPr>
            </a:p>
          </p:txBody>
        </p:sp>
        <p:sp>
          <p:nvSpPr>
            <p:cNvPr id="19" name="Text Box 19"/>
            <p:cNvSpPr txBox="1">
              <a:spLocks noChangeArrowheads="1"/>
            </p:cNvSpPr>
            <p:nvPr/>
          </p:nvSpPr>
          <p:spPr bwMode="gray">
            <a:xfrm>
              <a:off x="3934516" y="3430059"/>
              <a:ext cx="701675" cy="3077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lvl1pPr defTabSz="801370" eaLnBrk="0" hangingPunct="0">
                <a:defRPr>
                  <a:solidFill>
                    <a:schemeClr val="tx1"/>
                  </a:solidFill>
                  <a:latin typeface="Arial" pitchFamily="34" charset="0"/>
                  <a:ea typeface="宋体" pitchFamily="2" charset="-122"/>
                </a:defRPr>
              </a:lvl1pPr>
              <a:lvl2pPr marL="742950" indent="-285750" defTabSz="801370" eaLnBrk="0" hangingPunct="0">
                <a:defRPr>
                  <a:solidFill>
                    <a:schemeClr val="tx1"/>
                  </a:solidFill>
                  <a:latin typeface="Arial" pitchFamily="34" charset="0"/>
                  <a:ea typeface="宋体" pitchFamily="2" charset="-122"/>
                </a:defRPr>
              </a:lvl2pPr>
              <a:lvl3pPr marL="1143000" indent="-228600" defTabSz="801370" eaLnBrk="0" hangingPunct="0">
                <a:defRPr>
                  <a:solidFill>
                    <a:schemeClr val="tx1"/>
                  </a:solidFill>
                  <a:latin typeface="Arial" pitchFamily="34" charset="0"/>
                  <a:ea typeface="宋体" pitchFamily="2" charset="-122"/>
                </a:defRPr>
              </a:lvl3pPr>
              <a:lvl4pPr marL="1600200" indent="-228600" defTabSz="801370" eaLnBrk="0" hangingPunct="0">
                <a:defRPr>
                  <a:solidFill>
                    <a:schemeClr val="tx1"/>
                  </a:solidFill>
                  <a:latin typeface="Arial" pitchFamily="34" charset="0"/>
                  <a:ea typeface="宋体" pitchFamily="2" charset="-122"/>
                </a:defRPr>
              </a:lvl4pPr>
              <a:lvl5pPr marL="2057400" indent="-228600" defTabSz="801370" eaLnBrk="0" hangingPunct="0">
                <a:defRPr>
                  <a:solidFill>
                    <a:schemeClr val="tx1"/>
                  </a:solidFill>
                  <a:latin typeface="Arial" pitchFamily="34" charset="0"/>
                  <a:ea typeface="宋体" pitchFamily="2" charset="-122"/>
                </a:defRPr>
              </a:lvl5pPr>
              <a:lvl6pPr marL="2514600" indent="-228600" defTabSz="80137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80137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80137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801370" eaLnBrk="0" fontAlgn="base" hangingPunct="0">
                <a:spcBef>
                  <a:spcPct val="0"/>
                </a:spcBef>
                <a:spcAft>
                  <a:spcPct val="0"/>
                </a:spcAft>
                <a:defRPr>
                  <a:solidFill>
                    <a:schemeClr val="tx1"/>
                  </a:solidFill>
                  <a:latin typeface="Arial" pitchFamily="34" charset="0"/>
                  <a:ea typeface="宋体" pitchFamily="2" charset="-122"/>
                </a:defRPr>
              </a:lvl9pPr>
            </a:lstStyle>
            <a:p>
              <a:pPr algn="r" eaLnBrk="1" hangingPunct="1">
                <a:spcAft>
                  <a:spcPct val="40000"/>
                </a:spcAft>
                <a:defRPr/>
              </a:pPr>
              <a:r>
                <a:rPr lang="zh-CN" altLang="en-US" sz="2000" b="1" kern="0" noProof="1">
                  <a:solidFill>
                    <a:sysClr val="window" lastClr="FFFFFF"/>
                  </a:solidFill>
                  <a:latin typeface="微软雅黑" pitchFamily="34" charset="-122"/>
                  <a:ea typeface="微软雅黑" pitchFamily="34" charset="-122"/>
                  <a:cs typeface="Arial" pitchFamily="34" charset="0"/>
                </a:rPr>
                <a:t>文本</a:t>
              </a:r>
              <a:r>
                <a:rPr lang="en-US" altLang="zh-CN" sz="2000" b="1" kern="0" noProof="1">
                  <a:solidFill>
                    <a:sysClr val="window" lastClr="FFFFFF"/>
                  </a:solidFill>
                  <a:latin typeface="微软雅黑" pitchFamily="34" charset="-122"/>
                  <a:ea typeface="微软雅黑" pitchFamily="34" charset="-122"/>
                  <a:cs typeface="Arial" pitchFamily="34" charset="0"/>
                </a:rPr>
                <a:t>1</a:t>
              </a:r>
              <a:endParaRPr lang="zh-CN" altLang="zh-CN" sz="2000" b="1" kern="0" noProof="1">
                <a:solidFill>
                  <a:sysClr val="window" lastClr="FFFFFF"/>
                </a:solidFill>
                <a:latin typeface="微软雅黑" pitchFamily="34" charset="-122"/>
                <a:ea typeface="微软雅黑" pitchFamily="34" charset="-122"/>
                <a:cs typeface="Arial" pitchFamily="34" charset="0"/>
              </a:endParaRPr>
            </a:p>
          </p:txBody>
        </p:sp>
      </p:grpSp>
      <p:sp>
        <p:nvSpPr>
          <p:cNvPr id="20" name="Content Placeholder 2"/>
          <p:cNvSpPr txBox="1"/>
          <p:nvPr/>
        </p:nvSpPr>
        <p:spPr>
          <a:xfrm>
            <a:off x="7675466" y="1939723"/>
            <a:ext cx="3340876"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ea typeface="微软雅黑" panose="020B0503020204020204" pitchFamily="34" charset="-122"/>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ea typeface="微软雅黑" panose="020B0503020204020204" pitchFamily="34" charset="-122"/>
              <a:cs typeface="+mn-ea"/>
              <a:sym typeface="+mn-lt"/>
            </a:endParaRPr>
          </a:p>
        </p:txBody>
      </p:sp>
      <p:sp>
        <p:nvSpPr>
          <p:cNvPr id="21" name="Title 13"/>
          <p:cNvSpPr txBox="1"/>
          <p:nvPr/>
        </p:nvSpPr>
        <p:spPr>
          <a:xfrm>
            <a:off x="7662574" y="1524840"/>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微软雅黑" panose="020B0503020204020204" pitchFamily="34" charset="-122"/>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sp>
        <p:nvSpPr>
          <p:cNvPr id="22" name="Content Placeholder 2"/>
          <p:cNvSpPr txBox="1"/>
          <p:nvPr/>
        </p:nvSpPr>
        <p:spPr>
          <a:xfrm>
            <a:off x="7675466" y="3103870"/>
            <a:ext cx="3340876"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ea typeface="微软雅黑" panose="020B0503020204020204" pitchFamily="34" charset="-122"/>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ea typeface="微软雅黑" panose="020B0503020204020204" pitchFamily="34" charset="-122"/>
              <a:cs typeface="+mn-ea"/>
              <a:sym typeface="+mn-lt"/>
            </a:endParaRPr>
          </a:p>
        </p:txBody>
      </p:sp>
      <p:sp>
        <p:nvSpPr>
          <p:cNvPr id="23" name="Title 13"/>
          <p:cNvSpPr txBox="1"/>
          <p:nvPr/>
        </p:nvSpPr>
        <p:spPr>
          <a:xfrm>
            <a:off x="7662574" y="2688987"/>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微软雅黑" panose="020B0503020204020204" pitchFamily="34" charset="-122"/>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sp>
        <p:nvSpPr>
          <p:cNvPr id="24" name="Content Placeholder 2"/>
          <p:cNvSpPr txBox="1"/>
          <p:nvPr/>
        </p:nvSpPr>
        <p:spPr>
          <a:xfrm>
            <a:off x="7675466" y="4246105"/>
            <a:ext cx="3340876"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ea typeface="微软雅黑" panose="020B0503020204020204" pitchFamily="34" charset="-122"/>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ea typeface="微软雅黑" panose="020B0503020204020204" pitchFamily="34" charset="-122"/>
              <a:cs typeface="+mn-ea"/>
              <a:sym typeface="+mn-lt"/>
            </a:endParaRPr>
          </a:p>
        </p:txBody>
      </p:sp>
      <p:sp>
        <p:nvSpPr>
          <p:cNvPr id="25" name="Title 13"/>
          <p:cNvSpPr txBox="1"/>
          <p:nvPr/>
        </p:nvSpPr>
        <p:spPr>
          <a:xfrm>
            <a:off x="7662574" y="3831222"/>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微软雅黑" panose="020B0503020204020204" pitchFamily="34" charset="-122"/>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sp>
        <p:nvSpPr>
          <p:cNvPr id="26" name="Content Placeholder 2"/>
          <p:cNvSpPr txBox="1"/>
          <p:nvPr/>
        </p:nvSpPr>
        <p:spPr>
          <a:xfrm>
            <a:off x="7675466" y="5390995"/>
            <a:ext cx="3340876"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ea typeface="微软雅黑" panose="020B0503020204020204" pitchFamily="34" charset="-122"/>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ea typeface="微软雅黑" panose="020B0503020204020204" pitchFamily="34" charset="-122"/>
              <a:cs typeface="+mn-ea"/>
              <a:sym typeface="+mn-lt"/>
            </a:endParaRPr>
          </a:p>
        </p:txBody>
      </p:sp>
      <p:sp>
        <p:nvSpPr>
          <p:cNvPr id="27" name="Title 13"/>
          <p:cNvSpPr txBox="1"/>
          <p:nvPr/>
        </p:nvSpPr>
        <p:spPr>
          <a:xfrm>
            <a:off x="7662574" y="4976112"/>
            <a:ext cx="2884425" cy="532285"/>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defRPr/>
            </a:pPr>
            <a:r>
              <a:rPr kumimoji="0" lang="zh-CN" altLang="en-US" sz="2400" b="1" i="0" u="none" strike="noStrike" kern="1200" cap="none" spc="0" normalizeH="0" baseline="0" noProof="0" dirty="0">
                <a:ln>
                  <a:noFill/>
                </a:ln>
                <a:solidFill>
                  <a:srgbClr val="5C5C5C">
                    <a:lumMod val="65000"/>
                    <a:lumOff val="35000"/>
                  </a:srgbClr>
                </a:solidFill>
                <a:effectLst/>
                <a:uLnTx/>
                <a:uFillTx/>
                <a:latin typeface="+mn-lt"/>
                <a:ea typeface="微软雅黑" panose="020B0503020204020204" pitchFamily="34" charset="-122"/>
                <a:cs typeface="+mn-ea"/>
                <a:sym typeface="+mn-lt"/>
              </a:rPr>
              <a:t>添加文字标题</a:t>
            </a:r>
            <a:endParaRPr kumimoji="0" lang="en-US" sz="2400" b="1" i="0" u="none" strike="noStrike" kern="1200" cap="none" spc="0" normalizeH="0" baseline="0" noProof="0" dirty="0">
              <a:ln>
                <a:noFill/>
              </a:ln>
              <a:solidFill>
                <a:srgbClr val="5C5C5C">
                  <a:lumMod val="65000"/>
                  <a:lumOff val="35000"/>
                </a:srgbClr>
              </a:solidFill>
              <a:effectLst/>
              <a:uLnTx/>
              <a:uFillTx/>
              <a:latin typeface="+mn-lt"/>
              <a:ea typeface="+mn-ea"/>
              <a:cs typeface="+mn-ea"/>
              <a:sym typeface="+mn-lt"/>
            </a:endParaRPr>
          </a:p>
        </p:txBody>
      </p:sp>
      <p:grpSp>
        <p:nvGrpSpPr>
          <p:cNvPr id="28" name="组合 27"/>
          <p:cNvGrpSpPr/>
          <p:nvPr/>
        </p:nvGrpSpPr>
        <p:grpSpPr>
          <a:xfrm>
            <a:off x="7171434" y="1657981"/>
            <a:ext cx="491140" cy="491139"/>
            <a:chOff x="5038725" y="2204244"/>
            <a:chExt cx="1709739" cy="1709737"/>
          </a:xfrm>
          <a:solidFill>
            <a:srgbClr val="42E8CE"/>
          </a:solidFill>
          <a:effectLst/>
        </p:grpSpPr>
        <p:sp>
          <p:nvSpPr>
            <p:cNvPr id="29" name="矩形 1"/>
            <p:cNvSpPr/>
            <p:nvPr/>
          </p:nvSpPr>
          <p:spPr>
            <a:xfrm>
              <a:off x="5038725" y="2204244"/>
              <a:ext cx="1709739" cy="1709737"/>
            </a:xfrm>
            <a:custGeom>
              <a:avLst/>
              <a:gdLst/>
              <a:ahLst/>
              <a:cxnLst/>
              <a:rect l="l" t="t" r="r" b="b"/>
              <a:pathLst>
                <a:path w="1709739" h="1709737">
                  <a:moveTo>
                    <a:pt x="854869" y="0"/>
                  </a:moveTo>
                  <a:cubicBezTo>
                    <a:pt x="1327740" y="0"/>
                    <a:pt x="1709739" y="381998"/>
                    <a:pt x="1709739" y="854868"/>
                  </a:cubicBezTo>
                  <a:cubicBezTo>
                    <a:pt x="1709739" y="1327738"/>
                    <a:pt x="1327740" y="1709737"/>
                    <a:pt x="854869" y="1709737"/>
                  </a:cubicBezTo>
                  <a:cubicBezTo>
                    <a:pt x="0" y="1709737"/>
                    <a:pt x="0" y="1709737"/>
                    <a:pt x="0" y="1709737"/>
                  </a:cubicBezTo>
                  <a:cubicBezTo>
                    <a:pt x="0" y="854868"/>
                    <a:pt x="0" y="854868"/>
                    <a:pt x="0" y="854868"/>
                  </a:cubicBezTo>
                  <a:cubicBezTo>
                    <a:pt x="0" y="381998"/>
                    <a:pt x="381999" y="0"/>
                    <a:pt x="854869" y="0"/>
                  </a:cubicBezTo>
                  <a:close/>
                </a:path>
              </a:pathLst>
            </a:custGeom>
            <a:grpFill/>
            <a:ln w="3175" cap="flat" cmpd="sng" algn="ctr">
              <a:solidFill>
                <a:srgbClr val="D7D7D7"/>
              </a:solidFill>
              <a:prstDash val="solid"/>
            </a:ln>
            <a:effectLst/>
          </p:spPr>
          <p:txBody>
            <a:bodyPr anchor="ctr"/>
            <a:lstStyle/>
            <a:p>
              <a:pPr>
                <a:lnSpc>
                  <a:spcPct val="120000"/>
                </a:lnSpc>
                <a:defRPr/>
              </a:pPr>
              <a:endParaRPr lang="zh-CN" altLang="en-US" sz="1200" kern="0" dirty="0">
                <a:solidFill>
                  <a:schemeClr val="bg1"/>
                </a:solidFill>
                <a:latin typeface="微软雅黑" pitchFamily="34" charset="-122"/>
                <a:ea typeface="微软雅黑" panose="020B0503020204020204" pitchFamily="34" charset="-122"/>
              </a:endParaRPr>
            </a:p>
          </p:txBody>
        </p:sp>
        <p:sp>
          <p:nvSpPr>
            <p:cNvPr id="30" name="Text Box 19"/>
            <p:cNvSpPr txBox="1">
              <a:spLocks noChangeArrowheads="1"/>
            </p:cNvSpPr>
            <p:nvPr/>
          </p:nvSpPr>
          <p:spPr bwMode="gray">
            <a:xfrm>
              <a:off x="5187156" y="3430059"/>
              <a:ext cx="701675" cy="3077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lvl1pPr defTabSz="801370" eaLnBrk="0" hangingPunct="0">
                <a:defRPr>
                  <a:solidFill>
                    <a:schemeClr val="tx1"/>
                  </a:solidFill>
                  <a:latin typeface="Arial" pitchFamily="34" charset="0"/>
                  <a:ea typeface="宋体" pitchFamily="2" charset="-122"/>
                </a:defRPr>
              </a:lvl1pPr>
              <a:lvl2pPr marL="742950" indent="-285750" defTabSz="801370" eaLnBrk="0" hangingPunct="0">
                <a:defRPr>
                  <a:solidFill>
                    <a:schemeClr val="tx1"/>
                  </a:solidFill>
                  <a:latin typeface="Arial" pitchFamily="34" charset="0"/>
                  <a:ea typeface="宋体" pitchFamily="2" charset="-122"/>
                </a:defRPr>
              </a:lvl2pPr>
              <a:lvl3pPr marL="1143000" indent="-228600" defTabSz="801370" eaLnBrk="0" hangingPunct="0">
                <a:defRPr>
                  <a:solidFill>
                    <a:schemeClr val="tx1"/>
                  </a:solidFill>
                  <a:latin typeface="Arial" pitchFamily="34" charset="0"/>
                  <a:ea typeface="宋体" pitchFamily="2" charset="-122"/>
                </a:defRPr>
              </a:lvl3pPr>
              <a:lvl4pPr marL="1600200" indent="-228600" defTabSz="801370" eaLnBrk="0" hangingPunct="0">
                <a:defRPr>
                  <a:solidFill>
                    <a:schemeClr val="tx1"/>
                  </a:solidFill>
                  <a:latin typeface="Arial" pitchFamily="34" charset="0"/>
                  <a:ea typeface="宋体" pitchFamily="2" charset="-122"/>
                </a:defRPr>
              </a:lvl4pPr>
              <a:lvl5pPr marL="2057400" indent="-228600" defTabSz="801370" eaLnBrk="0" hangingPunct="0">
                <a:defRPr>
                  <a:solidFill>
                    <a:schemeClr val="tx1"/>
                  </a:solidFill>
                  <a:latin typeface="Arial" pitchFamily="34" charset="0"/>
                  <a:ea typeface="宋体" pitchFamily="2" charset="-122"/>
                </a:defRPr>
              </a:lvl5pPr>
              <a:lvl6pPr marL="2514600" indent="-228600" defTabSz="80137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80137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80137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80137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Aft>
                  <a:spcPct val="40000"/>
                </a:spcAft>
                <a:defRPr/>
              </a:pPr>
              <a:endParaRPr lang="zh-CN" altLang="zh-CN" sz="2000" kern="0" noProof="1">
                <a:solidFill>
                  <a:schemeClr val="bg1"/>
                </a:solidFill>
                <a:latin typeface="微软雅黑" pitchFamily="34" charset="-122"/>
                <a:ea typeface="微软雅黑" pitchFamily="34" charset="-122"/>
                <a:cs typeface="Arial" pitchFamily="34" charset="0"/>
              </a:endParaRPr>
            </a:p>
          </p:txBody>
        </p:sp>
      </p:grpSp>
      <p:grpSp>
        <p:nvGrpSpPr>
          <p:cNvPr id="31" name="组合 30"/>
          <p:cNvGrpSpPr/>
          <p:nvPr/>
        </p:nvGrpSpPr>
        <p:grpSpPr>
          <a:xfrm>
            <a:off x="7171434" y="2822128"/>
            <a:ext cx="491140" cy="491139"/>
            <a:chOff x="5038725" y="2204244"/>
            <a:chExt cx="1709739" cy="1709737"/>
          </a:xfrm>
          <a:solidFill>
            <a:schemeClr val="accent1"/>
          </a:solidFill>
          <a:effectLst/>
        </p:grpSpPr>
        <p:sp>
          <p:nvSpPr>
            <p:cNvPr id="32" name="矩形 1"/>
            <p:cNvSpPr/>
            <p:nvPr/>
          </p:nvSpPr>
          <p:spPr>
            <a:xfrm>
              <a:off x="5038725" y="2204244"/>
              <a:ext cx="1709739" cy="1709737"/>
            </a:xfrm>
            <a:custGeom>
              <a:avLst/>
              <a:gdLst/>
              <a:ahLst/>
              <a:cxnLst/>
              <a:rect l="l" t="t" r="r" b="b"/>
              <a:pathLst>
                <a:path w="1709739" h="1709737">
                  <a:moveTo>
                    <a:pt x="854869" y="0"/>
                  </a:moveTo>
                  <a:cubicBezTo>
                    <a:pt x="1327740" y="0"/>
                    <a:pt x="1709739" y="381998"/>
                    <a:pt x="1709739" y="854868"/>
                  </a:cubicBezTo>
                  <a:cubicBezTo>
                    <a:pt x="1709739" y="1327738"/>
                    <a:pt x="1327740" y="1709737"/>
                    <a:pt x="854869" y="1709737"/>
                  </a:cubicBezTo>
                  <a:cubicBezTo>
                    <a:pt x="0" y="1709737"/>
                    <a:pt x="0" y="1709737"/>
                    <a:pt x="0" y="1709737"/>
                  </a:cubicBezTo>
                  <a:cubicBezTo>
                    <a:pt x="0" y="854868"/>
                    <a:pt x="0" y="854868"/>
                    <a:pt x="0" y="854868"/>
                  </a:cubicBezTo>
                  <a:cubicBezTo>
                    <a:pt x="0" y="381998"/>
                    <a:pt x="381999" y="0"/>
                    <a:pt x="854869" y="0"/>
                  </a:cubicBezTo>
                  <a:close/>
                </a:path>
              </a:pathLst>
            </a:custGeom>
            <a:grpFill/>
            <a:ln w="3175" cap="flat" cmpd="sng" algn="ctr">
              <a:solidFill>
                <a:srgbClr val="D7D7D7"/>
              </a:solidFill>
              <a:prstDash val="solid"/>
            </a:ln>
            <a:effectLst/>
          </p:spPr>
          <p:txBody>
            <a:bodyPr anchor="ctr"/>
            <a:lstStyle/>
            <a:p>
              <a:pPr>
                <a:lnSpc>
                  <a:spcPct val="120000"/>
                </a:lnSpc>
                <a:defRPr/>
              </a:pPr>
              <a:endParaRPr lang="zh-CN" altLang="en-US" sz="1200" kern="0" dirty="0">
                <a:solidFill>
                  <a:schemeClr val="bg1"/>
                </a:solidFill>
                <a:latin typeface="微软雅黑" pitchFamily="34" charset="-122"/>
                <a:ea typeface="微软雅黑" panose="020B0503020204020204" pitchFamily="34" charset="-122"/>
              </a:endParaRPr>
            </a:p>
          </p:txBody>
        </p:sp>
        <p:sp>
          <p:nvSpPr>
            <p:cNvPr id="33" name="Text Box 19"/>
            <p:cNvSpPr txBox="1">
              <a:spLocks noChangeArrowheads="1"/>
            </p:cNvSpPr>
            <p:nvPr/>
          </p:nvSpPr>
          <p:spPr bwMode="gray">
            <a:xfrm>
              <a:off x="5187156" y="3430059"/>
              <a:ext cx="701675" cy="3077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lvl1pPr defTabSz="801370" eaLnBrk="0" hangingPunct="0">
                <a:defRPr>
                  <a:solidFill>
                    <a:schemeClr val="tx1"/>
                  </a:solidFill>
                  <a:latin typeface="Arial" pitchFamily="34" charset="0"/>
                  <a:ea typeface="宋体" pitchFamily="2" charset="-122"/>
                </a:defRPr>
              </a:lvl1pPr>
              <a:lvl2pPr marL="742950" indent="-285750" defTabSz="801370" eaLnBrk="0" hangingPunct="0">
                <a:defRPr>
                  <a:solidFill>
                    <a:schemeClr val="tx1"/>
                  </a:solidFill>
                  <a:latin typeface="Arial" pitchFamily="34" charset="0"/>
                  <a:ea typeface="宋体" pitchFamily="2" charset="-122"/>
                </a:defRPr>
              </a:lvl2pPr>
              <a:lvl3pPr marL="1143000" indent="-228600" defTabSz="801370" eaLnBrk="0" hangingPunct="0">
                <a:defRPr>
                  <a:solidFill>
                    <a:schemeClr val="tx1"/>
                  </a:solidFill>
                  <a:latin typeface="Arial" pitchFamily="34" charset="0"/>
                  <a:ea typeface="宋体" pitchFamily="2" charset="-122"/>
                </a:defRPr>
              </a:lvl3pPr>
              <a:lvl4pPr marL="1600200" indent="-228600" defTabSz="801370" eaLnBrk="0" hangingPunct="0">
                <a:defRPr>
                  <a:solidFill>
                    <a:schemeClr val="tx1"/>
                  </a:solidFill>
                  <a:latin typeface="Arial" pitchFamily="34" charset="0"/>
                  <a:ea typeface="宋体" pitchFamily="2" charset="-122"/>
                </a:defRPr>
              </a:lvl4pPr>
              <a:lvl5pPr marL="2057400" indent="-228600" defTabSz="801370" eaLnBrk="0" hangingPunct="0">
                <a:defRPr>
                  <a:solidFill>
                    <a:schemeClr val="tx1"/>
                  </a:solidFill>
                  <a:latin typeface="Arial" pitchFamily="34" charset="0"/>
                  <a:ea typeface="宋体" pitchFamily="2" charset="-122"/>
                </a:defRPr>
              </a:lvl5pPr>
              <a:lvl6pPr marL="2514600" indent="-228600" defTabSz="80137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80137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80137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80137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Aft>
                  <a:spcPct val="40000"/>
                </a:spcAft>
                <a:defRPr/>
              </a:pPr>
              <a:endParaRPr lang="zh-CN" altLang="zh-CN" sz="2000" kern="0" noProof="1">
                <a:solidFill>
                  <a:schemeClr val="bg1"/>
                </a:solidFill>
                <a:latin typeface="微软雅黑" pitchFamily="34" charset="-122"/>
                <a:ea typeface="微软雅黑" pitchFamily="34" charset="-122"/>
                <a:cs typeface="Arial" pitchFamily="34" charset="0"/>
              </a:endParaRPr>
            </a:p>
          </p:txBody>
        </p:sp>
      </p:grpSp>
      <p:grpSp>
        <p:nvGrpSpPr>
          <p:cNvPr id="34" name="组合 33"/>
          <p:cNvGrpSpPr/>
          <p:nvPr/>
        </p:nvGrpSpPr>
        <p:grpSpPr>
          <a:xfrm>
            <a:off x="7171434" y="3959942"/>
            <a:ext cx="491140" cy="491139"/>
            <a:chOff x="5038725" y="2204244"/>
            <a:chExt cx="1709739" cy="1709737"/>
          </a:xfrm>
          <a:solidFill>
            <a:schemeClr val="accent1"/>
          </a:solidFill>
          <a:effectLst/>
        </p:grpSpPr>
        <p:sp>
          <p:nvSpPr>
            <p:cNvPr id="35" name="矩形 1"/>
            <p:cNvSpPr/>
            <p:nvPr/>
          </p:nvSpPr>
          <p:spPr>
            <a:xfrm>
              <a:off x="5038725" y="2204244"/>
              <a:ext cx="1709739" cy="1709737"/>
            </a:xfrm>
            <a:custGeom>
              <a:avLst/>
              <a:gdLst/>
              <a:ahLst/>
              <a:cxnLst/>
              <a:rect l="l" t="t" r="r" b="b"/>
              <a:pathLst>
                <a:path w="1709739" h="1709737">
                  <a:moveTo>
                    <a:pt x="854869" y="0"/>
                  </a:moveTo>
                  <a:cubicBezTo>
                    <a:pt x="1327740" y="0"/>
                    <a:pt x="1709739" y="381998"/>
                    <a:pt x="1709739" y="854868"/>
                  </a:cubicBezTo>
                  <a:cubicBezTo>
                    <a:pt x="1709739" y="1327738"/>
                    <a:pt x="1327740" y="1709737"/>
                    <a:pt x="854869" y="1709737"/>
                  </a:cubicBezTo>
                  <a:cubicBezTo>
                    <a:pt x="0" y="1709737"/>
                    <a:pt x="0" y="1709737"/>
                    <a:pt x="0" y="1709737"/>
                  </a:cubicBezTo>
                  <a:cubicBezTo>
                    <a:pt x="0" y="854868"/>
                    <a:pt x="0" y="854868"/>
                    <a:pt x="0" y="854868"/>
                  </a:cubicBezTo>
                  <a:cubicBezTo>
                    <a:pt x="0" y="381998"/>
                    <a:pt x="381999" y="0"/>
                    <a:pt x="854869" y="0"/>
                  </a:cubicBezTo>
                  <a:close/>
                </a:path>
              </a:pathLst>
            </a:custGeom>
            <a:grpFill/>
            <a:ln w="3175" cap="flat" cmpd="sng" algn="ctr">
              <a:solidFill>
                <a:srgbClr val="D7D7D7"/>
              </a:solidFill>
              <a:prstDash val="solid"/>
            </a:ln>
            <a:effectLst/>
          </p:spPr>
          <p:txBody>
            <a:bodyPr anchor="ctr"/>
            <a:lstStyle/>
            <a:p>
              <a:pPr>
                <a:lnSpc>
                  <a:spcPct val="120000"/>
                </a:lnSpc>
                <a:defRPr/>
              </a:pPr>
              <a:endParaRPr lang="zh-CN" altLang="en-US" sz="1200" kern="0" dirty="0">
                <a:solidFill>
                  <a:schemeClr val="bg1"/>
                </a:solidFill>
                <a:latin typeface="微软雅黑" pitchFamily="34" charset="-122"/>
                <a:ea typeface="微软雅黑" panose="020B0503020204020204" pitchFamily="34" charset="-122"/>
              </a:endParaRPr>
            </a:p>
          </p:txBody>
        </p:sp>
        <p:sp>
          <p:nvSpPr>
            <p:cNvPr id="36" name="Text Box 19"/>
            <p:cNvSpPr txBox="1">
              <a:spLocks noChangeArrowheads="1"/>
            </p:cNvSpPr>
            <p:nvPr/>
          </p:nvSpPr>
          <p:spPr bwMode="gray">
            <a:xfrm>
              <a:off x="5187156" y="3430059"/>
              <a:ext cx="701675" cy="3077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lvl1pPr defTabSz="801370" eaLnBrk="0" hangingPunct="0">
                <a:defRPr>
                  <a:solidFill>
                    <a:schemeClr val="tx1"/>
                  </a:solidFill>
                  <a:latin typeface="Arial" pitchFamily="34" charset="0"/>
                  <a:ea typeface="宋体" pitchFamily="2" charset="-122"/>
                </a:defRPr>
              </a:lvl1pPr>
              <a:lvl2pPr marL="742950" indent="-285750" defTabSz="801370" eaLnBrk="0" hangingPunct="0">
                <a:defRPr>
                  <a:solidFill>
                    <a:schemeClr val="tx1"/>
                  </a:solidFill>
                  <a:latin typeface="Arial" pitchFamily="34" charset="0"/>
                  <a:ea typeface="宋体" pitchFamily="2" charset="-122"/>
                </a:defRPr>
              </a:lvl2pPr>
              <a:lvl3pPr marL="1143000" indent="-228600" defTabSz="801370" eaLnBrk="0" hangingPunct="0">
                <a:defRPr>
                  <a:solidFill>
                    <a:schemeClr val="tx1"/>
                  </a:solidFill>
                  <a:latin typeface="Arial" pitchFamily="34" charset="0"/>
                  <a:ea typeface="宋体" pitchFamily="2" charset="-122"/>
                </a:defRPr>
              </a:lvl3pPr>
              <a:lvl4pPr marL="1600200" indent="-228600" defTabSz="801370" eaLnBrk="0" hangingPunct="0">
                <a:defRPr>
                  <a:solidFill>
                    <a:schemeClr val="tx1"/>
                  </a:solidFill>
                  <a:latin typeface="Arial" pitchFamily="34" charset="0"/>
                  <a:ea typeface="宋体" pitchFamily="2" charset="-122"/>
                </a:defRPr>
              </a:lvl4pPr>
              <a:lvl5pPr marL="2057400" indent="-228600" defTabSz="801370" eaLnBrk="0" hangingPunct="0">
                <a:defRPr>
                  <a:solidFill>
                    <a:schemeClr val="tx1"/>
                  </a:solidFill>
                  <a:latin typeface="Arial" pitchFamily="34" charset="0"/>
                  <a:ea typeface="宋体" pitchFamily="2" charset="-122"/>
                </a:defRPr>
              </a:lvl5pPr>
              <a:lvl6pPr marL="2514600" indent="-228600" defTabSz="80137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80137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80137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80137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Aft>
                  <a:spcPct val="40000"/>
                </a:spcAft>
                <a:defRPr/>
              </a:pPr>
              <a:endParaRPr lang="zh-CN" altLang="zh-CN" sz="2000" kern="0" noProof="1">
                <a:solidFill>
                  <a:schemeClr val="bg1"/>
                </a:solidFill>
                <a:latin typeface="微软雅黑" pitchFamily="34" charset="-122"/>
                <a:ea typeface="微软雅黑" pitchFamily="34" charset="-122"/>
                <a:cs typeface="Arial" pitchFamily="34" charset="0"/>
              </a:endParaRPr>
            </a:p>
          </p:txBody>
        </p:sp>
      </p:grpSp>
      <p:grpSp>
        <p:nvGrpSpPr>
          <p:cNvPr id="37" name="组合 36"/>
          <p:cNvGrpSpPr/>
          <p:nvPr/>
        </p:nvGrpSpPr>
        <p:grpSpPr>
          <a:xfrm>
            <a:off x="7171434" y="5064233"/>
            <a:ext cx="491140" cy="491139"/>
            <a:chOff x="5038725" y="2204244"/>
            <a:chExt cx="1709739" cy="1709737"/>
          </a:xfrm>
          <a:solidFill>
            <a:schemeClr val="accent1"/>
          </a:solidFill>
          <a:effectLst/>
        </p:grpSpPr>
        <p:sp>
          <p:nvSpPr>
            <p:cNvPr id="38" name="矩形 1"/>
            <p:cNvSpPr/>
            <p:nvPr/>
          </p:nvSpPr>
          <p:spPr>
            <a:xfrm>
              <a:off x="5038725" y="2204244"/>
              <a:ext cx="1709739" cy="1709737"/>
            </a:xfrm>
            <a:custGeom>
              <a:avLst/>
              <a:gdLst/>
              <a:ahLst/>
              <a:cxnLst/>
              <a:rect l="l" t="t" r="r" b="b"/>
              <a:pathLst>
                <a:path w="1709739" h="1709737">
                  <a:moveTo>
                    <a:pt x="854869" y="0"/>
                  </a:moveTo>
                  <a:cubicBezTo>
                    <a:pt x="1327740" y="0"/>
                    <a:pt x="1709739" y="381998"/>
                    <a:pt x="1709739" y="854868"/>
                  </a:cubicBezTo>
                  <a:cubicBezTo>
                    <a:pt x="1709739" y="1327738"/>
                    <a:pt x="1327740" y="1709737"/>
                    <a:pt x="854869" y="1709737"/>
                  </a:cubicBezTo>
                  <a:cubicBezTo>
                    <a:pt x="0" y="1709737"/>
                    <a:pt x="0" y="1709737"/>
                    <a:pt x="0" y="1709737"/>
                  </a:cubicBezTo>
                  <a:cubicBezTo>
                    <a:pt x="0" y="854868"/>
                    <a:pt x="0" y="854868"/>
                    <a:pt x="0" y="854868"/>
                  </a:cubicBezTo>
                  <a:cubicBezTo>
                    <a:pt x="0" y="381998"/>
                    <a:pt x="381999" y="0"/>
                    <a:pt x="854869" y="0"/>
                  </a:cubicBezTo>
                  <a:close/>
                </a:path>
              </a:pathLst>
            </a:custGeom>
            <a:grpFill/>
            <a:ln w="3175" cap="flat" cmpd="sng" algn="ctr">
              <a:solidFill>
                <a:srgbClr val="D7D7D7"/>
              </a:solidFill>
              <a:prstDash val="solid"/>
            </a:ln>
            <a:effectLst/>
          </p:spPr>
          <p:txBody>
            <a:bodyPr anchor="ctr"/>
            <a:lstStyle/>
            <a:p>
              <a:pPr>
                <a:lnSpc>
                  <a:spcPct val="120000"/>
                </a:lnSpc>
                <a:defRPr/>
              </a:pPr>
              <a:endParaRPr lang="zh-CN" altLang="en-US" sz="1200" kern="0" dirty="0">
                <a:solidFill>
                  <a:schemeClr val="bg1"/>
                </a:solidFill>
                <a:latin typeface="微软雅黑" pitchFamily="34" charset="-122"/>
                <a:ea typeface="微软雅黑" panose="020B0503020204020204" pitchFamily="34" charset="-122"/>
              </a:endParaRPr>
            </a:p>
          </p:txBody>
        </p:sp>
        <p:sp>
          <p:nvSpPr>
            <p:cNvPr id="39" name="Text Box 19"/>
            <p:cNvSpPr txBox="1">
              <a:spLocks noChangeArrowheads="1"/>
            </p:cNvSpPr>
            <p:nvPr/>
          </p:nvSpPr>
          <p:spPr bwMode="gray">
            <a:xfrm>
              <a:off x="5187156" y="3430059"/>
              <a:ext cx="701675" cy="3077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oAutofit/>
            </a:bodyPr>
            <a:lstStyle>
              <a:lvl1pPr defTabSz="801370" eaLnBrk="0" hangingPunct="0">
                <a:defRPr>
                  <a:solidFill>
                    <a:schemeClr val="tx1"/>
                  </a:solidFill>
                  <a:latin typeface="Arial" pitchFamily="34" charset="0"/>
                  <a:ea typeface="宋体" pitchFamily="2" charset="-122"/>
                </a:defRPr>
              </a:lvl1pPr>
              <a:lvl2pPr marL="742950" indent="-285750" defTabSz="801370" eaLnBrk="0" hangingPunct="0">
                <a:defRPr>
                  <a:solidFill>
                    <a:schemeClr val="tx1"/>
                  </a:solidFill>
                  <a:latin typeface="Arial" pitchFamily="34" charset="0"/>
                  <a:ea typeface="宋体" pitchFamily="2" charset="-122"/>
                </a:defRPr>
              </a:lvl2pPr>
              <a:lvl3pPr marL="1143000" indent="-228600" defTabSz="801370" eaLnBrk="0" hangingPunct="0">
                <a:defRPr>
                  <a:solidFill>
                    <a:schemeClr val="tx1"/>
                  </a:solidFill>
                  <a:latin typeface="Arial" pitchFamily="34" charset="0"/>
                  <a:ea typeface="宋体" pitchFamily="2" charset="-122"/>
                </a:defRPr>
              </a:lvl3pPr>
              <a:lvl4pPr marL="1600200" indent="-228600" defTabSz="801370" eaLnBrk="0" hangingPunct="0">
                <a:defRPr>
                  <a:solidFill>
                    <a:schemeClr val="tx1"/>
                  </a:solidFill>
                  <a:latin typeface="Arial" pitchFamily="34" charset="0"/>
                  <a:ea typeface="宋体" pitchFamily="2" charset="-122"/>
                </a:defRPr>
              </a:lvl4pPr>
              <a:lvl5pPr marL="2057400" indent="-228600" defTabSz="801370" eaLnBrk="0" hangingPunct="0">
                <a:defRPr>
                  <a:solidFill>
                    <a:schemeClr val="tx1"/>
                  </a:solidFill>
                  <a:latin typeface="Arial" pitchFamily="34" charset="0"/>
                  <a:ea typeface="宋体" pitchFamily="2" charset="-122"/>
                </a:defRPr>
              </a:lvl5pPr>
              <a:lvl6pPr marL="2514600" indent="-228600" defTabSz="80137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80137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80137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80137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Aft>
                  <a:spcPct val="40000"/>
                </a:spcAft>
                <a:defRPr/>
              </a:pPr>
              <a:endParaRPr lang="zh-CN" altLang="zh-CN" sz="2000" kern="0" noProof="1">
                <a:solidFill>
                  <a:schemeClr val="bg1"/>
                </a:solidFill>
                <a:latin typeface="微软雅黑" pitchFamily="34" charset="-122"/>
                <a:ea typeface="微软雅黑" pitchFamily="34" charset="-122"/>
                <a:cs typeface="Arial" pitchFamily="34" charset="0"/>
              </a:endParaRPr>
            </a:p>
          </p:txBody>
        </p:sp>
      </p:grpSp>
      <p:sp>
        <p:nvSpPr>
          <p:cNvPr id="43" name="矩形 42">
            <a:extLst>
              <a:ext uri="{FF2B5EF4-FFF2-40B4-BE49-F238E27FC236}">
                <a16:creationId xmlns:a16="http://schemas.microsoft.com/office/drawing/2014/main" xmlns="" id="{93F52E81-0EA7-42BB-83E9-C80C416264AF}"/>
              </a:ext>
            </a:extLst>
          </p:cNvPr>
          <p:cNvSpPr/>
          <p:nvPr/>
        </p:nvSpPr>
        <p:spPr>
          <a:xfrm>
            <a:off x="0"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2" name="矩形 51">
            <a:extLst>
              <a:ext uri="{FF2B5EF4-FFF2-40B4-BE49-F238E27FC236}">
                <a16:creationId xmlns:a16="http://schemas.microsoft.com/office/drawing/2014/main" xmlns="" id="{381AAC39-B6C3-4FCB-BBD3-6B472D9B9510}"/>
              </a:ext>
            </a:extLst>
          </p:cNvPr>
          <p:cNvSpPr/>
          <p:nvPr/>
        </p:nvSpPr>
        <p:spPr>
          <a:xfrm>
            <a:off x="218939"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3" name="矩形 52">
            <a:extLst>
              <a:ext uri="{FF2B5EF4-FFF2-40B4-BE49-F238E27FC236}">
                <a16:creationId xmlns:a16="http://schemas.microsoft.com/office/drawing/2014/main" xmlns="" id="{7B1A596B-8FA6-4594-A906-9F840212A7E0}"/>
              </a:ext>
            </a:extLst>
          </p:cNvPr>
          <p:cNvSpPr/>
          <p:nvPr/>
        </p:nvSpPr>
        <p:spPr>
          <a:xfrm>
            <a:off x="437878"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4" name="文本框 53">
            <a:extLst>
              <a:ext uri="{FF2B5EF4-FFF2-40B4-BE49-F238E27FC236}">
                <a16:creationId xmlns:a16="http://schemas.microsoft.com/office/drawing/2014/main" xmlns="" id="{E97AC52B-8358-47B8-92E8-E9BA06CD32F4}"/>
              </a:ext>
            </a:extLst>
          </p:cNvPr>
          <p:cNvSpPr txBox="1"/>
          <p:nvPr/>
        </p:nvSpPr>
        <p:spPr>
          <a:xfrm>
            <a:off x="832474" y="206062"/>
            <a:ext cx="3467616"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effectLst/>
                <a:uLnTx/>
                <a:uFillTx/>
                <a:latin typeface="Arial"/>
                <a:ea typeface="微软雅黑"/>
                <a:cs typeface="+mn-cs"/>
              </a:rPr>
              <a:t>标题文字添加此处</a:t>
            </a:r>
          </a:p>
        </p:txBody>
      </p:sp>
      <p:sp>
        <p:nvSpPr>
          <p:cNvPr id="55" name="矩形 54">
            <a:extLst>
              <a:ext uri="{FF2B5EF4-FFF2-40B4-BE49-F238E27FC236}">
                <a16:creationId xmlns:a16="http://schemas.microsoft.com/office/drawing/2014/main" xmlns="" id="{B630C46E-50AF-400B-A7B8-FA804B2D1AA0}"/>
              </a:ext>
            </a:extLst>
          </p:cNvPr>
          <p:cNvSpPr/>
          <p:nvPr/>
        </p:nvSpPr>
        <p:spPr>
          <a:xfrm>
            <a:off x="832474" y="732781"/>
            <a:ext cx="4746170" cy="307777"/>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rPr>
              <a:t>ADD YOUR TEXT HERE ADD YOUR TEXT</a:t>
            </a:r>
            <a:endParaRPr kumimoji="0" lang="zh-CN" altLang="en-US"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endParaRPr>
          </a:p>
        </p:txBody>
      </p:sp>
    </p:spTree>
    <p:extLst>
      <p:ext uri="{BB962C8B-B14F-4D97-AF65-F5344CB8AC3E}">
        <p14:creationId xmlns:p14="http://schemas.microsoft.com/office/powerpoint/2010/main" val="119535633"/>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六边形 7"/>
          <p:cNvSpPr/>
          <p:nvPr/>
        </p:nvSpPr>
        <p:spPr>
          <a:xfrm rot="5400000">
            <a:off x="4510274" y="1626718"/>
            <a:ext cx="1687961" cy="1455140"/>
          </a:xfrm>
          <a:prstGeom prst="hexagon">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cs typeface="+mn-ea"/>
              <a:sym typeface="+mn-lt"/>
            </a:endParaRPr>
          </a:p>
        </p:txBody>
      </p:sp>
      <p:sp>
        <p:nvSpPr>
          <p:cNvPr id="9" name="六边形 8"/>
          <p:cNvSpPr/>
          <p:nvPr/>
        </p:nvSpPr>
        <p:spPr>
          <a:xfrm rot="5400000">
            <a:off x="3771345" y="3009571"/>
            <a:ext cx="1687961" cy="1455140"/>
          </a:xfrm>
          <a:prstGeom prst="hexag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cs typeface="+mn-ea"/>
              <a:sym typeface="+mn-lt"/>
            </a:endParaRPr>
          </a:p>
        </p:txBody>
      </p:sp>
      <p:sp>
        <p:nvSpPr>
          <p:cNvPr id="10" name="六边形 9"/>
          <p:cNvSpPr/>
          <p:nvPr/>
        </p:nvSpPr>
        <p:spPr>
          <a:xfrm rot="5400000">
            <a:off x="4508902" y="4392586"/>
            <a:ext cx="1687961" cy="1455140"/>
          </a:xfrm>
          <a:prstGeom prst="hexagon">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cs typeface="+mn-ea"/>
              <a:sym typeface="+mn-lt"/>
            </a:endParaRPr>
          </a:p>
        </p:txBody>
      </p:sp>
      <p:sp>
        <p:nvSpPr>
          <p:cNvPr id="11" name="六边形 10"/>
          <p:cNvSpPr/>
          <p:nvPr/>
        </p:nvSpPr>
        <p:spPr>
          <a:xfrm rot="16200000">
            <a:off x="6090333" y="4392585"/>
            <a:ext cx="1687961" cy="1455140"/>
          </a:xfrm>
          <a:prstGeom prst="hexagon">
            <a:avLst/>
          </a:prstGeom>
          <a:solidFill>
            <a:srgbClr val="4D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cs typeface="+mn-ea"/>
              <a:sym typeface="+mn-lt"/>
            </a:endParaRPr>
          </a:p>
        </p:txBody>
      </p:sp>
      <p:sp>
        <p:nvSpPr>
          <p:cNvPr id="12" name="六边形 11"/>
          <p:cNvSpPr/>
          <p:nvPr/>
        </p:nvSpPr>
        <p:spPr>
          <a:xfrm rot="16200000">
            <a:off x="6828854" y="3009570"/>
            <a:ext cx="1687961" cy="1455140"/>
          </a:xfrm>
          <a:prstGeom prst="hexagon">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cs typeface="+mn-ea"/>
              <a:sym typeface="+mn-lt"/>
            </a:endParaRPr>
          </a:p>
        </p:txBody>
      </p:sp>
      <p:sp>
        <p:nvSpPr>
          <p:cNvPr id="13" name="六边形 12"/>
          <p:cNvSpPr/>
          <p:nvPr/>
        </p:nvSpPr>
        <p:spPr>
          <a:xfrm rot="16200000">
            <a:off x="6033421" y="1626721"/>
            <a:ext cx="1687961" cy="1455140"/>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cs typeface="+mn-ea"/>
              <a:sym typeface="+mn-lt"/>
            </a:endParaRPr>
          </a:p>
        </p:txBody>
      </p:sp>
      <p:sp>
        <p:nvSpPr>
          <p:cNvPr id="14" name="TextBox 19"/>
          <p:cNvSpPr txBox="1"/>
          <p:nvPr/>
        </p:nvSpPr>
        <p:spPr>
          <a:xfrm>
            <a:off x="1503494" y="2195534"/>
            <a:ext cx="2739796"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15" name="TextBox 20"/>
          <p:cNvSpPr txBox="1"/>
          <p:nvPr/>
        </p:nvSpPr>
        <p:spPr>
          <a:xfrm>
            <a:off x="1519423" y="1789175"/>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pic>
        <p:nvPicPr>
          <p:cNvPr id="16" name="图片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1976" y="4614768"/>
            <a:ext cx="1021840" cy="1021840"/>
          </a:xfrm>
          <a:prstGeom prst="rect">
            <a:avLst/>
          </a:prstGeom>
        </p:spPr>
      </p:pic>
      <p:pic>
        <p:nvPicPr>
          <p:cNvPr id="17" name="图片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0752" y="1835870"/>
            <a:ext cx="983065" cy="983065"/>
          </a:xfrm>
          <a:prstGeom prst="rect">
            <a:avLst/>
          </a:prstGeom>
        </p:spPr>
      </p:pic>
      <p:pic>
        <p:nvPicPr>
          <p:cNvPr id="18" name="图片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76789" y="1915145"/>
            <a:ext cx="878283" cy="878283"/>
          </a:xfrm>
          <a:prstGeom prst="rect">
            <a:avLst/>
          </a:prstGeom>
        </p:spPr>
      </p:pic>
      <p:pic>
        <p:nvPicPr>
          <p:cNvPr id="19" name="图片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30434" y="4616275"/>
            <a:ext cx="1007757" cy="1007757"/>
          </a:xfrm>
          <a:prstGeom prst="rect">
            <a:avLst/>
          </a:prstGeom>
        </p:spPr>
      </p:pic>
      <p:pic>
        <p:nvPicPr>
          <p:cNvPr id="20" name="图片 1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41580" y="3266468"/>
            <a:ext cx="941341" cy="941341"/>
          </a:xfrm>
          <a:prstGeom prst="rect">
            <a:avLst/>
          </a:prstGeom>
        </p:spPr>
      </p:pic>
      <p:pic>
        <p:nvPicPr>
          <p:cNvPr id="21" name="图片 2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07893" y="3198268"/>
            <a:ext cx="1009384" cy="1009384"/>
          </a:xfrm>
          <a:prstGeom prst="rect">
            <a:avLst/>
          </a:prstGeom>
        </p:spPr>
      </p:pic>
      <p:sp>
        <p:nvSpPr>
          <p:cNvPr id="22" name="TextBox 19"/>
          <p:cNvSpPr txBox="1"/>
          <p:nvPr/>
        </p:nvSpPr>
        <p:spPr>
          <a:xfrm>
            <a:off x="8113438" y="2195534"/>
            <a:ext cx="2739796"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23" name="TextBox 20"/>
          <p:cNvSpPr txBox="1"/>
          <p:nvPr/>
        </p:nvSpPr>
        <p:spPr>
          <a:xfrm>
            <a:off x="8129367" y="1789175"/>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24" name="TextBox 19"/>
          <p:cNvSpPr txBox="1"/>
          <p:nvPr/>
        </p:nvSpPr>
        <p:spPr>
          <a:xfrm>
            <a:off x="8618689" y="3730502"/>
            <a:ext cx="2739796"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25" name="TextBox 20"/>
          <p:cNvSpPr txBox="1"/>
          <p:nvPr/>
        </p:nvSpPr>
        <p:spPr>
          <a:xfrm>
            <a:off x="8634618" y="3324143"/>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26" name="TextBox 19"/>
          <p:cNvSpPr txBox="1"/>
          <p:nvPr/>
        </p:nvSpPr>
        <p:spPr>
          <a:xfrm>
            <a:off x="853670" y="3730502"/>
            <a:ext cx="2739796"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27" name="TextBox 20"/>
          <p:cNvSpPr txBox="1"/>
          <p:nvPr/>
        </p:nvSpPr>
        <p:spPr>
          <a:xfrm>
            <a:off x="869599" y="3324143"/>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28" name="TextBox 19"/>
          <p:cNvSpPr txBox="1"/>
          <p:nvPr/>
        </p:nvSpPr>
        <p:spPr>
          <a:xfrm>
            <a:off x="1497392" y="5265470"/>
            <a:ext cx="2739796"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29" name="TextBox 20"/>
          <p:cNvSpPr txBox="1"/>
          <p:nvPr/>
        </p:nvSpPr>
        <p:spPr>
          <a:xfrm>
            <a:off x="1513321" y="4859111"/>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30" name="TextBox 19"/>
          <p:cNvSpPr txBox="1"/>
          <p:nvPr/>
        </p:nvSpPr>
        <p:spPr>
          <a:xfrm>
            <a:off x="8113438" y="5265470"/>
            <a:ext cx="2739796"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31" name="TextBox 20"/>
          <p:cNvSpPr txBox="1"/>
          <p:nvPr/>
        </p:nvSpPr>
        <p:spPr>
          <a:xfrm>
            <a:off x="8129367" y="4859111"/>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45" name="矩形 44">
            <a:extLst>
              <a:ext uri="{FF2B5EF4-FFF2-40B4-BE49-F238E27FC236}">
                <a16:creationId xmlns:a16="http://schemas.microsoft.com/office/drawing/2014/main" xmlns="" id="{9B7194BE-646B-45C8-9AF3-404F94162AAE}"/>
              </a:ext>
            </a:extLst>
          </p:cNvPr>
          <p:cNvSpPr/>
          <p:nvPr/>
        </p:nvSpPr>
        <p:spPr>
          <a:xfrm>
            <a:off x="0"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6" name="矩形 45">
            <a:extLst>
              <a:ext uri="{FF2B5EF4-FFF2-40B4-BE49-F238E27FC236}">
                <a16:creationId xmlns:a16="http://schemas.microsoft.com/office/drawing/2014/main" xmlns="" id="{5D0A378D-0E9D-41C3-9E5A-B864B8F23C5A}"/>
              </a:ext>
            </a:extLst>
          </p:cNvPr>
          <p:cNvSpPr/>
          <p:nvPr/>
        </p:nvSpPr>
        <p:spPr>
          <a:xfrm>
            <a:off x="218939"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7" name="矩形 46">
            <a:extLst>
              <a:ext uri="{FF2B5EF4-FFF2-40B4-BE49-F238E27FC236}">
                <a16:creationId xmlns:a16="http://schemas.microsoft.com/office/drawing/2014/main" xmlns="" id="{A1DFCACD-1242-4264-A5BC-7D896AEACD99}"/>
              </a:ext>
            </a:extLst>
          </p:cNvPr>
          <p:cNvSpPr/>
          <p:nvPr/>
        </p:nvSpPr>
        <p:spPr>
          <a:xfrm>
            <a:off x="437878"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8" name="文本框 47">
            <a:extLst>
              <a:ext uri="{FF2B5EF4-FFF2-40B4-BE49-F238E27FC236}">
                <a16:creationId xmlns:a16="http://schemas.microsoft.com/office/drawing/2014/main" xmlns="" id="{3FB371D0-AE05-4DBC-9642-E106EF669307}"/>
              </a:ext>
            </a:extLst>
          </p:cNvPr>
          <p:cNvSpPr txBox="1"/>
          <p:nvPr/>
        </p:nvSpPr>
        <p:spPr>
          <a:xfrm>
            <a:off x="832474" y="206062"/>
            <a:ext cx="3467616"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effectLst/>
                <a:uLnTx/>
                <a:uFillTx/>
                <a:latin typeface="Arial"/>
                <a:ea typeface="微软雅黑"/>
                <a:cs typeface="+mn-cs"/>
              </a:rPr>
              <a:t>标题文字添加此处</a:t>
            </a:r>
          </a:p>
        </p:txBody>
      </p:sp>
      <p:sp>
        <p:nvSpPr>
          <p:cNvPr id="49" name="矩形 48">
            <a:extLst>
              <a:ext uri="{FF2B5EF4-FFF2-40B4-BE49-F238E27FC236}">
                <a16:creationId xmlns:a16="http://schemas.microsoft.com/office/drawing/2014/main" xmlns="" id="{3C68933B-53BA-4F3C-80C1-35DF60D7E160}"/>
              </a:ext>
            </a:extLst>
          </p:cNvPr>
          <p:cNvSpPr/>
          <p:nvPr/>
        </p:nvSpPr>
        <p:spPr>
          <a:xfrm>
            <a:off x="832474" y="732781"/>
            <a:ext cx="4746170" cy="307777"/>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rPr>
              <a:t>ADD YOUR TEXT HERE ADD YOUR TEXT</a:t>
            </a:r>
            <a:endParaRPr kumimoji="0" lang="zh-CN" altLang="en-US"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endParaRPr>
          </a:p>
        </p:txBody>
      </p:sp>
    </p:spTree>
    <p:extLst>
      <p:ext uri="{BB962C8B-B14F-4D97-AF65-F5344CB8AC3E}">
        <p14:creationId xmlns:p14="http://schemas.microsoft.com/office/powerpoint/2010/main" val="1071596338"/>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椭圆 48"/>
          <p:cNvSpPr/>
          <p:nvPr/>
        </p:nvSpPr>
        <p:spPr>
          <a:xfrm>
            <a:off x="1384806" y="1685576"/>
            <a:ext cx="768085" cy="768085"/>
          </a:xfrm>
          <a:prstGeom prst="ellipse">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cs typeface="+mn-ea"/>
              <a:sym typeface="+mn-lt"/>
            </a:endParaRPr>
          </a:p>
        </p:txBody>
      </p:sp>
      <p:sp>
        <p:nvSpPr>
          <p:cNvPr id="50" name="TextBox 6"/>
          <p:cNvSpPr txBox="1"/>
          <p:nvPr/>
        </p:nvSpPr>
        <p:spPr>
          <a:xfrm>
            <a:off x="1547558" y="1713837"/>
            <a:ext cx="384043" cy="666786"/>
          </a:xfrm>
          <a:prstGeom prst="rect">
            <a:avLst/>
          </a:prstGeom>
          <a:noFill/>
        </p:spPr>
        <p:txBody>
          <a:bodyPr wrap="square" rtlCol="0">
            <a:spAutoFit/>
          </a:bodyPr>
          <a:lstStyle/>
          <a:p>
            <a:r>
              <a:rPr lang="en-US" altLang="zh-CN" sz="3735" b="1" dirty="0">
                <a:solidFill>
                  <a:schemeClr val="bg1"/>
                </a:solidFill>
                <a:ea typeface="微软雅黑" panose="020B0503020204020204" pitchFamily="34" charset="-122"/>
                <a:cs typeface="+mn-ea"/>
                <a:sym typeface="+mn-lt"/>
              </a:rPr>
              <a:t>1</a:t>
            </a:r>
            <a:endParaRPr lang="zh-CN" altLang="en-US" sz="3735" b="1" dirty="0">
              <a:solidFill>
                <a:schemeClr val="bg1"/>
              </a:solidFill>
              <a:ea typeface="微软雅黑" panose="020B0503020204020204" pitchFamily="34" charset="-122"/>
              <a:cs typeface="+mn-ea"/>
              <a:sym typeface="+mn-lt"/>
            </a:endParaRPr>
          </a:p>
        </p:txBody>
      </p:sp>
      <p:sp>
        <p:nvSpPr>
          <p:cNvPr id="51" name="椭圆 50"/>
          <p:cNvSpPr/>
          <p:nvPr/>
        </p:nvSpPr>
        <p:spPr>
          <a:xfrm>
            <a:off x="1384806" y="3331888"/>
            <a:ext cx="768085" cy="76808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cs typeface="+mn-ea"/>
              <a:sym typeface="+mn-lt"/>
            </a:endParaRPr>
          </a:p>
        </p:txBody>
      </p:sp>
      <p:sp>
        <p:nvSpPr>
          <p:cNvPr id="52" name="TextBox 8"/>
          <p:cNvSpPr txBox="1"/>
          <p:nvPr/>
        </p:nvSpPr>
        <p:spPr>
          <a:xfrm>
            <a:off x="1547558" y="3360149"/>
            <a:ext cx="384043" cy="666786"/>
          </a:xfrm>
          <a:prstGeom prst="rect">
            <a:avLst/>
          </a:prstGeom>
          <a:noFill/>
        </p:spPr>
        <p:txBody>
          <a:bodyPr wrap="square" rtlCol="0">
            <a:spAutoFit/>
          </a:bodyPr>
          <a:lstStyle/>
          <a:p>
            <a:r>
              <a:rPr lang="en-US" altLang="zh-CN" sz="3735" b="1" dirty="0">
                <a:solidFill>
                  <a:schemeClr val="bg1"/>
                </a:solidFill>
                <a:ea typeface="微软雅黑" panose="020B0503020204020204" pitchFamily="34" charset="-122"/>
                <a:cs typeface="+mn-ea"/>
                <a:sym typeface="+mn-lt"/>
              </a:rPr>
              <a:t>2</a:t>
            </a:r>
            <a:endParaRPr lang="zh-CN" altLang="en-US" sz="3735" b="1" dirty="0">
              <a:solidFill>
                <a:schemeClr val="bg1"/>
              </a:solidFill>
              <a:ea typeface="微软雅黑" panose="020B0503020204020204" pitchFamily="34" charset="-122"/>
              <a:cs typeface="+mn-ea"/>
              <a:sym typeface="+mn-lt"/>
            </a:endParaRPr>
          </a:p>
        </p:txBody>
      </p:sp>
      <p:sp>
        <p:nvSpPr>
          <p:cNvPr id="53" name="椭圆 52"/>
          <p:cNvSpPr/>
          <p:nvPr/>
        </p:nvSpPr>
        <p:spPr>
          <a:xfrm>
            <a:off x="1384806" y="4978200"/>
            <a:ext cx="768085" cy="768085"/>
          </a:xfrm>
          <a:prstGeom prst="ellipse">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cs typeface="+mn-ea"/>
              <a:sym typeface="+mn-lt"/>
            </a:endParaRPr>
          </a:p>
        </p:txBody>
      </p:sp>
      <p:sp>
        <p:nvSpPr>
          <p:cNvPr id="54" name="TextBox 10"/>
          <p:cNvSpPr txBox="1"/>
          <p:nvPr/>
        </p:nvSpPr>
        <p:spPr>
          <a:xfrm>
            <a:off x="1547558" y="5006461"/>
            <a:ext cx="384043" cy="666786"/>
          </a:xfrm>
          <a:prstGeom prst="rect">
            <a:avLst/>
          </a:prstGeom>
          <a:noFill/>
        </p:spPr>
        <p:txBody>
          <a:bodyPr wrap="square" rtlCol="0">
            <a:spAutoFit/>
          </a:bodyPr>
          <a:lstStyle/>
          <a:p>
            <a:r>
              <a:rPr lang="en-US" altLang="zh-CN" sz="3735" b="1" dirty="0">
                <a:solidFill>
                  <a:schemeClr val="bg1"/>
                </a:solidFill>
                <a:ea typeface="微软雅黑" panose="020B0503020204020204" pitchFamily="34" charset="-122"/>
                <a:cs typeface="+mn-ea"/>
                <a:sym typeface="+mn-lt"/>
              </a:rPr>
              <a:t>3</a:t>
            </a:r>
            <a:endParaRPr lang="zh-CN" altLang="en-US" sz="3735" b="1" dirty="0">
              <a:solidFill>
                <a:schemeClr val="bg1"/>
              </a:solidFill>
              <a:ea typeface="微软雅黑" panose="020B0503020204020204" pitchFamily="34" charset="-122"/>
              <a:cs typeface="+mn-ea"/>
              <a:sym typeface="+mn-lt"/>
            </a:endParaRPr>
          </a:p>
        </p:txBody>
      </p:sp>
      <p:sp>
        <p:nvSpPr>
          <p:cNvPr id="55" name="椭圆 54"/>
          <p:cNvSpPr/>
          <p:nvPr/>
        </p:nvSpPr>
        <p:spPr>
          <a:xfrm>
            <a:off x="6761403" y="1731458"/>
            <a:ext cx="768085" cy="768085"/>
          </a:xfrm>
          <a:prstGeom prst="ellipse">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cs typeface="+mn-ea"/>
              <a:sym typeface="+mn-lt"/>
            </a:endParaRPr>
          </a:p>
        </p:txBody>
      </p:sp>
      <p:sp>
        <p:nvSpPr>
          <p:cNvPr id="56" name="TextBox 16"/>
          <p:cNvSpPr txBox="1"/>
          <p:nvPr/>
        </p:nvSpPr>
        <p:spPr>
          <a:xfrm>
            <a:off x="6924155" y="1759719"/>
            <a:ext cx="384043" cy="666786"/>
          </a:xfrm>
          <a:prstGeom prst="rect">
            <a:avLst/>
          </a:prstGeom>
          <a:noFill/>
        </p:spPr>
        <p:txBody>
          <a:bodyPr wrap="square" rtlCol="0">
            <a:spAutoFit/>
          </a:bodyPr>
          <a:lstStyle/>
          <a:p>
            <a:r>
              <a:rPr lang="en-US" altLang="zh-CN" sz="3735" b="1" dirty="0">
                <a:solidFill>
                  <a:schemeClr val="bg1"/>
                </a:solidFill>
                <a:ea typeface="微软雅黑" panose="020B0503020204020204" pitchFamily="34" charset="-122"/>
                <a:cs typeface="+mn-ea"/>
                <a:sym typeface="+mn-lt"/>
              </a:rPr>
              <a:t>4</a:t>
            </a:r>
            <a:endParaRPr lang="zh-CN" altLang="en-US" sz="3735" b="1" dirty="0">
              <a:solidFill>
                <a:schemeClr val="bg1"/>
              </a:solidFill>
              <a:ea typeface="微软雅黑" panose="020B0503020204020204" pitchFamily="34" charset="-122"/>
              <a:cs typeface="+mn-ea"/>
              <a:sym typeface="+mn-lt"/>
            </a:endParaRPr>
          </a:p>
        </p:txBody>
      </p:sp>
      <p:sp>
        <p:nvSpPr>
          <p:cNvPr id="57" name="椭圆 56"/>
          <p:cNvSpPr/>
          <p:nvPr/>
        </p:nvSpPr>
        <p:spPr>
          <a:xfrm>
            <a:off x="6761403" y="3368960"/>
            <a:ext cx="768085" cy="76808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cs typeface="+mn-ea"/>
              <a:sym typeface="+mn-lt"/>
            </a:endParaRPr>
          </a:p>
        </p:txBody>
      </p:sp>
      <p:sp>
        <p:nvSpPr>
          <p:cNvPr id="58" name="TextBox 25"/>
          <p:cNvSpPr txBox="1"/>
          <p:nvPr/>
        </p:nvSpPr>
        <p:spPr>
          <a:xfrm>
            <a:off x="6924155" y="3397221"/>
            <a:ext cx="384043" cy="666786"/>
          </a:xfrm>
          <a:prstGeom prst="rect">
            <a:avLst/>
          </a:prstGeom>
          <a:noFill/>
        </p:spPr>
        <p:txBody>
          <a:bodyPr wrap="square" rtlCol="0">
            <a:spAutoFit/>
          </a:bodyPr>
          <a:lstStyle/>
          <a:p>
            <a:r>
              <a:rPr lang="en-US" altLang="zh-CN" sz="3735" b="1" dirty="0">
                <a:solidFill>
                  <a:schemeClr val="bg1"/>
                </a:solidFill>
                <a:ea typeface="微软雅黑" panose="020B0503020204020204" pitchFamily="34" charset="-122"/>
                <a:cs typeface="+mn-ea"/>
                <a:sym typeface="+mn-lt"/>
              </a:rPr>
              <a:t>5</a:t>
            </a:r>
            <a:endParaRPr lang="zh-CN" altLang="en-US" sz="3735" b="1" dirty="0">
              <a:solidFill>
                <a:schemeClr val="bg1"/>
              </a:solidFill>
              <a:ea typeface="微软雅黑" panose="020B0503020204020204" pitchFamily="34" charset="-122"/>
              <a:cs typeface="+mn-ea"/>
              <a:sym typeface="+mn-lt"/>
            </a:endParaRPr>
          </a:p>
        </p:txBody>
      </p:sp>
      <p:sp>
        <p:nvSpPr>
          <p:cNvPr id="59" name="椭圆 58"/>
          <p:cNvSpPr/>
          <p:nvPr/>
        </p:nvSpPr>
        <p:spPr>
          <a:xfrm>
            <a:off x="6761403" y="5006461"/>
            <a:ext cx="768085" cy="768085"/>
          </a:xfrm>
          <a:prstGeom prst="ellipse">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微软雅黑" panose="020B0503020204020204" pitchFamily="34" charset="-122"/>
              <a:cs typeface="+mn-ea"/>
              <a:sym typeface="+mn-lt"/>
            </a:endParaRPr>
          </a:p>
        </p:txBody>
      </p:sp>
      <p:sp>
        <p:nvSpPr>
          <p:cNvPr id="60" name="TextBox 28"/>
          <p:cNvSpPr txBox="1"/>
          <p:nvPr/>
        </p:nvSpPr>
        <p:spPr>
          <a:xfrm>
            <a:off x="6924155" y="5034722"/>
            <a:ext cx="384043" cy="666786"/>
          </a:xfrm>
          <a:prstGeom prst="rect">
            <a:avLst/>
          </a:prstGeom>
          <a:noFill/>
        </p:spPr>
        <p:txBody>
          <a:bodyPr wrap="square" rtlCol="0">
            <a:spAutoFit/>
          </a:bodyPr>
          <a:lstStyle/>
          <a:p>
            <a:r>
              <a:rPr lang="en-US" altLang="zh-CN" sz="3735" b="1" dirty="0">
                <a:solidFill>
                  <a:schemeClr val="bg1"/>
                </a:solidFill>
                <a:ea typeface="微软雅黑" panose="020B0503020204020204" pitchFamily="34" charset="-122"/>
                <a:cs typeface="+mn-ea"/>
                <a:sym typeface="+mn-lt"/>
              </a:rPr>
              <a:t>6</a:t>
            </a:r>
            <a:endParaRPr lang="zh-CN" altLang="en-US" sz="3735" b="1" dirty="0">
              <a:solidFill>
                <a:schemeClr val="bg1"/>
              </a:solidFill>
              <a:ea typeface="微软雅黑" panose="020B0503020204020204" pitchFamily="34" charset="-122"/>
              <a:cs typeface="+mn-ea"/>
              <a:sym typeface="+mn-lt"/>
            </a:endParaRPr>
          </a:p>
        </p:txBody>
      </p:sp>
      <p:sp>
        <p:nvSpPr>
          <p:cNvPr id="61" name="TextBox 19"/>
          <p:cNvSpPr txBox="1"/>
          <p:nvPr/>
        </p:nvSpPr>
        <p:spPr>
          <a:xfrm>
            <a:off x="2306085" y="2091935"/>
            <a:ext cx="3156858" cy="704232"/>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62" name="TextBox 20"/>
          <p:cNvSpPr txBox="1"/>
          <p:nvPr/>
        </p:nvSpPr>
        <p:spPr>
          <a:xfrm>
            <a:off x="2322015" y="1685576"/>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63" name="TextBox 19"/>
          <p:cNvSpPr txBox="1"/>
          <p:nvPr/>
        </p:nvSpPr>
        <p:spPr>
          <a:xfrm>
            <a:off x="2306085" y="3735650"/>
            <a:ext cx="3156858" cy="704232"/>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64" name="TextBox 20"/>
          <p:cNvSpPr txBox="1"/>
          <p:nvPr/>
        </p:nvSpPr>
        <p:spPr>
          <a:xfrm>
            <a:off x="2322015" y="3329291"/>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65" name="TextBox 19"/>
          <p:cNvSpPr txBox="1"/>
          <p:nvPr/>
        </p:nvSpPr>
        <p:spPr>
          <a:xfrm>
            <a:off x="2306085" y="5412820"/>
            <a:ext cx="3156858" cy="704232"/>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66" name="TextBox 20"/>
          <p:cNvSpPr txBox="1"/>
          <p:nvPr/>
        </p:nvSpPr>
        <p:spPr>
          <a:xfrm>
            <a:off x="2322015" y="5006461"/>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67" name="TextBox 19"/>
          <p:cNvSpPr txBox="1"/>
          <p:nvPr/>
        </p:nvSpPr>
        <p:spPr>
          <a:xfrm>
            <a:off x="7757884" y="2091935"/>
            <a:ext cx="3156858" cy="704232"/>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68" name="TextBox 20"/>
          <p:cNvSpPr txBox="1"/>
          <p:nvPr/>
        </p:nvSpPr>
        <p:spPr>
          <a:xfrm>
            <a:off x="7773814" y="1685576"/>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69" name="TextBox 19"/>
          <p:cNvSpPr txBox="1"/>
          <p:nvPr/>
        </p:nvSpPr>
        <p:spPr>
          <a:xfrm>
            <a:off x="7757884" y="3735650"/>
            <a:ext cx="3156858" cy="704232"/>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70" name="TextBox 20"/>
          <p:cNvSpPr txBox="1"/>
          <p:nvPr/>
        </p:nvSpPr>
        <p:spPr>
          <a:xfrm>
            <a:off x="7773814" y="3329291"/>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71" name="TextBox 19"/>
          <p:cNvSpPr txBox="1"/>
          <p:nvPr/>
        </p:nvSpPr>
        <p:spPr>
          <a:xfrm>
            <a:off x="7757884" y="5412820"/>
            <a:ext cx="3156858" cy="704232"/>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这里填写文字内容这里填写文字内容这里填写文字内容这里填写文字内容</a:t>
            </a:r>
          </a:p>
        </p:txBody>
      </p:sp>
      <p:sp>
        <p:nvSpPr>
          <p:cNvPr id="72" name="TextBox 20"/>
          <p:cNvSpPr txBox="1"/>
          <p:nvPr/>
        </p:nvSpPr>
        <p:spPr>
          <a:xfrm>
            <a:off x="7773814" y="5006461"/>
            <a:ext cx="2784311" cy="420564"/>
          </a:xfrm>
          <a:prstGeom prst="rect">
            <a:avLst/>
          </a:prstGeom>
          <a:noFill/>
        </p:spPr>
        <p:txBody>
          <a:bodyPr wrap="square" rtlCol="0">
            <a:spAutoFit/>
          </a:bodyPr>
          <a:lstStyle/>
          <a:p>
            <a:r>
              <a:rPr lang="zh-CN" altLang="en-US" sz="2135" b="1" dirty="0">
                <a:solidFill>
                  <a:schemeClr val="tx1">
                    <a:lumMod val="65000"/>
                    <a:lumOff val="35000"/>
                  </a:schemeClr>
                </a:solidFill>
                <a:ea typeface="微软雅黑" panose="020B0503020204020204" pitchFamily="34" charset="-122"/>
                <a:cs typeface="+mn-ea"/>
                <a:sym typeface="+mn-lt"/>
              </a:rPr>
              <a:t>这里添加标题</a:t>
            </a:r>
          </a:p>
        </p:txBody>
      </p:sp>
      <p:sp>
        <p:nvSpPr>
          <p:cNvPr id="48" name="矩形 47">
            <a:extLst>
              <a:ext uri="{FF2B5EF4-FFF2-40B4-BE49-F238E27FC236}">
                <a16:creationId xmlns:a16="http://schemas.microsoft.com/office/drawing/2014/main" xmlns="" id="{8AC790D1-23D7-41D2-BB87-EA059ADE38B3}"/>
              </a:ext>
            </a:extLst>
          </p:cNvPr>
          <p:cNvSpPr/>
          <p:nvPr/>
        </p:nvSpPr>
        <p:spPr>
          <a:xfrm>
            <a:off x="0"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73" name="矩形 72">
            <a:extLst>
              <a:ext uri="{FF2B5EF4-FFF2-40B4-BE49-F238E27FC236}">
                <a16:creationId xmlns:a16="http://schemas.microsoft.com/office/drawing/2014/main" xmlns="" id="{E0522731-917D-4666-A4B8-D46D7A600C41}"/>
              </a:ext>
            </a:extLst>
          </p:cNvPr>
          <p:cNvSpPr/>
          <p:nvPr/>
        </p:nvSpPr>
        <p:spPr>
          <a:xfrm>
            <a:off x="218939"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74" name="矩形 73">
            <a:extLst>
              <a:ext uri="{FF2B5EF4-FFF2-40B4-BE49-F238E27FC236}">
                <a16:creationId xmlns:a16="http://schemas.microsoft.com/office/drawing/2014/main" xmlns="" id="{B807247C-80E6-4E74-BB1C-2A44D1E8C61F}"/>
              </a:ext>
            </a:extLst>
          </p:cNvPr>
          <p:cNvSpPr/>
          <p:nvPr/>
        </p:nvSpPr>
        <p:spPr>
          <a:xfrm>
            <a:off x="437878"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75" name="文本框 74">
            <a:extLst>
              <a:ext uri="{FF2B5EF4-FFF2-40B4-BE49-F238E27FC236}">
                <a16:creationId xmlns:a16="http://schemas.microsoft.com/office/drawing/2014/main" xmlns="" id="{9E3C4879-240B-46D5-B579-57F7DEC2411E}"/>
              </a:ext>
            </a:extLst>
          </p:cNvPr>
          <p:cNvSpPr txBox="1"/>
          <p:nvPr/>
        </p:nvSpPr>
        <p:spPr>
          <a:xfrm>
            <a:off x="832474" y="206062"/>
            <a:ext cx="3467616"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effectLst/>
                <a:uLnTx/>
                <a:uFillTx/>
                <a:latin typeface="Arial"/>
                <a:ea typeface="微软雅黑"/>
                <a:cs typeface="+mn-cs"/>
              </a:rPr>
              <a:t>标题文字添加此处</a:t>
            </a:r>
          </a:p>
        </p:txBody>
      </p:sp>
      <p:sp>
        <p:nvSpPr>
          <p:cNvPr id="76" name="矩形 75">
            <a:extLst>
              <a:ext uri="{FF2B5EF4-FFF2-40B4-BE49-F238E27FC236}">
                <a16:creationId xmlns:a16="http://schemas.microsoft.com/office/drawing/2014/main" xmlns="" id="{EC76F7EA-7F1B-4942-A0AE-08EE408911E4}"/>
              </a:ext>
            </a:extLst>
          </p:cNvPr>
          <p:cNvSpPr/>
          <p:nvPr/>
        </p:nvSpPr>
        <p:spPr>
          <a:xfrm>
            <a:off x="832474" y="732781"/>
            <a:ext cx="4746170" cy="307777"/>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rPr>
              <a:t>ADD YOUR TEXT HERE ADD YOUR TEXT</a:t>
            </a:r>
            <a:endParaRPr kumimoji="0" lang="zh-CN" altLang="en-US"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endParaRPr>
          </a:p>
        </p:txBody>
      </p:sp>
    </p:spTree>
    <p:extLst>
      <p:ext uri="{BB962C8B-B14F-4D97-AF65-F5344CB8AC3E}">
        <p14:creationId xmlns:p14="http://schemas.microsoft.com/office/powerpoint/2010/main" val="824961387"/>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椭圆 44"/>
          <p:cNvSpPr>
            <a:spLocks noChangeArrowheads="1"/>
          </p:cNvSpPr>
          <p:nvPr/>
        </p:nvSpPr>
        <p:spPr bwMode="auto">
          <a:xfrm>
            <a:off x="1073621" y="1811118"/>
            <a:ext cx="1420004" cy="1420004"/>
          </a:xfrm>
          <a:prstGeom prst="ellipse">
            <a:avLst/>
          </a:prstGeom>
          <a:solidFill>
            <a:schemeClr val="accent1"/>
          </a:solidFill>
          <a:ln>
            <a:noFill/>
          </a:ln>
        </p:spPr>
        <p:txBody>
          <a:bodyPr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grpSp>
        <p:nvGrpSpPr>
          <p:cNvPr id="9" name="Group 8"/>
          <p:cNvGrpSpPr/>
          <p:nvPr/>
        </p:nvGrpSpPr>
        <p:grpSpPr bwMode="auto">
          <a:xfrm>
            <a:off x="1602023" y="2262388"/>
            <a:ext cx="340680" cy="517464"/>
            <a:chOff x="0" y="0"/>
            <a:chExt cx="293688" cy="446088"/>
          </a:xfrm>
        </p:grpSpPr>
        <p:sp>
          <p:nvSpPr>
            <p:cNvPr id="10" name="Freeform 1016"/>
            <p:cNvSpPr>
              <a:spLocks noChangeArrowheads="1"/>
            </p:cNvSpPr>
            <p:nvPr/>
          </p:nvSpPr>
          <p:spPr bwMode="auto">
            <a:xfrm>
              <a:off x="0" y="0"/>
              <a:ext cx="293688" cy="352425"/>
            </a:xfrm>
            <a:custGeom>
              <a:avLst/>
              <a:gdLst>
                <a:gd name="T0" fmla="*/ 50 w 50"/>
                <a:gd name="T1" fmla="*/ 23 h 60"/>
                <a:gd name="T2" fmla="*/ 25 w 50"/>
                <a:gd name="T3" fmla="*/ 0 h 60"/>
                <a:gd name="T4" fmla="*/ 0 w 50"/>
                <a:gd name="T5" fmla="*/ 23 h 60"/>
                <a:gd name="T6" fmla="*/ 2 w 50"/>
                <a:gd name="T7" fmla="*/ 32 h 60"/>
                <a:gd name="T8" fmla="*/ 2 w 50"/>
                <a:gd name="T9" fmla="*/ 32 h 60"/>
                <a:gd name="T10" fmla="*/ 5 w 50"/>
                <a:gd name="T11" fmla="*/ 36 h 60"/>
                <a:gd name="T12" fmla="*/ 13 w 50"/>
                <a:gd name="T13" fmla="*/ 58 h 60"/>
                <a:gd name="T14" fmla="*/ 17 w 50"/>
                <a:gd name="T15" fmla="*/ 60 h 60"/>
                <a:gd name="T16" fmla="*/ 33 w 50"/>
                <a:gd name="T17" fmla="*/ 60 h 60"/>
                <a:gd name="T18" fmla="*/ 37 w 50"/>
                <a:gd name="T19" fmla="*/ 58 h 60"/>
                <a:gd name="T20" fmla="*/ 45 w 50"/>
                <a:gd name="T21" fmla="*/ 36 h 60"/>
                <a:gd name="T22" fmla="*/ 48 w 50"/>
                <a:gd name="T23" fmla="*/ 32 h 60"/>
                <a:gd name="T24" fmla="*/ 48 w 50"/>
                <a:gd name="T25" fmla="*/ 32 h 60"/>
                <a:gd name="T26" fmla="*/ 48 w 50"/>
                <a:gd name="T27" fmla="*/ 32 h 60"/>
                <a:gd name="T28" fmla="*/ 50 w 50"/>
                <a:gd name="T29" fmla="*/ 23 h 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0"/>
                <a:gd name="T46" fmla="*/ 0 h 60"/>
                <a:gd name="T47" fmla="*/ 50 w 50"/>
                <a:gd name="T48" fmla="*/ 60 h 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0" h="60">
                  <a:moveTo>
                    <a:pt x="50" y="23"/>
                  </a:moveTo>
                  <a:cubicBezTo>
                    <a:pt x="50" y="10"/>
                    <a:pt x="39" y="0"/>
                    <a:pt x="25" y="0"/>
                  </a:cubicBezTo>
                  <a:cubicBezTo>
                    <a:pt x="11" y="0"/>
                    <a:pt x="0" y="10"/>
                    <a:pt x="0" y="23"/>
                  </a:cubicBezTo>
                  <a:cubicBezTo>
                    <a:pt x="0" y="26"/>
                    <a:pt x="1" y="29"/>
                    <a:pt x="2" y="32"/>
                  </a:cubicBezTo>
                  <a:cubicBezTo>
                    <a:pt x="2" y="32"/>
                    <a:pt x="2" y="32"/>
                    <a:pt x="2" y="32"/>
                  </a:cubicBezTo>
                  <a:cubicBezTo>
                    <a:pt x="3" y="33"/>
                    <a:pt x="4" y="35"/>
                    <a:pt x="5" y="36"/>
                  </a:cubicBezTo>
                  <a:cubicBezTo>
                    <a:pt x="9" y="43"/>
                    <a:pt x="13" y="55"/>
                    <a:pt x="13" y="58"/>
                  </a:cubicBezTo>
                  <a:cubicBezTo>
                    <a:pt x="13" y="59"/>
                    <a:pt x="15" y="60"/>
                    <a:pt x="17" y="60"/>
                  </a:cubicBezTo>
                  <a:cubicBezTo>
                    <a:pt x="33" y="60"/>
                    <a:pt x="33" y="60"/>
                    <a:pt x="33" y="60"/>
                  </a:cubicBezTo>
                  <a:cubicBezTo>
                    <a:pt x="35" y="60"/>
                    <a:pt x="37" y="59"/>
                    <a:pt x="37" y="58"/>
                  </a:cubicBezTo>
                  <a:cubicBezTo>
                    <a:pt x="37" y="55"/>
                    <a:pt x="41" y="43"/>
                    <a:pt x="45" y="36"/>
                  </a:cubicBezTo>
                  <a:cubicBezTo>
                    <a:pt x="46" y="35"/>
                    <a:pt x="47" y="33"/>
                    <a:pt x="48" y="32"/>
                  </a:cubicBezTo>
                  <a:cubicBezTo>
                    <a:pt x="48" y="32"/>
                    <a:pt x="48" y="32"/>
                    <a:pt x="48" y="32"/>
                  </a:cubicBezTo>
                  <a:cubicBezTo>
                    <a:pt x="48" y="32"/>
                    <a:pt x="48" y="32"/>
                    <a:pt x="48" y="32"/>
                  </a:cubicBezTo>
                  <a:cubicBezTo>
                    <a:pt x="49" y="29"/>
                    <a:pt x="50" y="26"/>
                    <a:pt x="50" y="2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dirty="0">
                <a:solidFill>
                  <a:schemeClr val="tx1">
                    <a:lumMod val="65000"/>
                    <a:lumOff val="35000"/>
                  </a:schemeClr>
                </a:solidFill>
                <a:latin typeface="Calibri" pitchFamily="34" charset="0"/>
                <a:ea typeface="微软雅黑" panose="020B0503020204020204" pitchFamily="34" charset="-122"/>
                <a:sym typeface="宋体" pitchFamily="2" charset="-122"/>
              </a:endParaRPr>
            </a:p>
          </p:txBody>
        </p:sp>
        <p:sp>
          <p:nvSpPr>
            <p:cNvPr id="11" name="Freeform 1017"/>
            <p:cNvSpPr>
              <a:spLocks noChangeArrowheads="1"/>
            </p:cNvSpPr>
            <p:nvPr/>
          </p:nvSpPr>
          <p:spPr bwMode="auto">
            <a:xfrm>
              <a:off x="76200" y="376237"/>
              <a:ext cx="141288" cy="22225"/>
            </a:xfrm>
            <a:custGeom>
              <a:avLst/>
              <a:gdLst>
                <a:gd name="T0" fmla="*/ 24 w 24"/>
                <a:gd name="T1" fmla="*/ 2 h 4"/>
                <a:gd name="T2" fmla="*/ 21 w 24"/>
                <a:gd name="T3" fmla="*/ 0 h 4"/>
                <a:gd name="T4" fmla="*/ 3 w 24"/>
                <a:gd name="T5" fmla="*/ 0 h 4"/>
                <a:gd name="T6" fmla="*/ 0 w 24"/>
                <a:gd name="T7" fmla="*/ 2 h 4"/>
                <a:gd name="T8" fmla="*/ 0 w 24"/>
                <a:gd name="T9" fmla="*/ 2 h 4"/>
                <a:gd name="T10" fmla="*/ 3 w 24"/>
                <a:gd name="T11" fmla="*/ 4 h 4"/>
                <a:gd name="T12" fmla="*/ 21 w 24"/>
                <a:gd name="T13" fmla="*/ 4 h 4"/>
                <a:gd name="T14" fmla="*/ 24 w 24"/>
                <a:gd name="T15" fmla="*/ 2 h 4"/>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4"/>
                <a:gd name="T26" fmla="*/ 24 w 24"/>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4">
                  <a:moveTo>
                    <a:pt x="24" y="2"/>
                  </a:moveTo>
                  <a:cubicBezTo>
                    <a:pt x="24" y="1"/>
                    <a:pt x="22" y="0"/>
                    <a:pt x="21" y="0"/>
                  </a:cubicBezTo>
                  <a:cubicBezTo>
                    <a:pt x="3" y="0"/>
                    <a:pt x="3" y="0"/>
                    <a:pt x="3" y="0"/>
                  </a:cubicBezTo>
                  <a:cubicBezTo>
                    <a:pt x="1" y="0"/>
                    <a:pt x="0" y="1"/>
                    <a:pt x="0" y="2"/>
                  </a:cubicBezTo>
                  <a:cubicBezTo>
                    <a:pt x="0" y="2"/>
                    <a:pt x="0" y="2"/>
                    <a:pt x="0" y="2"/>
                  </a:cubicBezTo>
                  <a:cubicBezTo>
                    <a:pt x="0" y="3"/>
                    <a:pt x="1" y="4"/>
                    <a:pt x="3" y="4"/>
                  </a:cubicBezTo>
                  <a:cubicBezTo>
                    <a:pt x="21" y="4"/>
                    <a:pt x="21" y="4"/>
                    <a:pt x="21" y="4"/>
                  </a:cubicBezTo>
                  <a:cubicBezTo>
                    <a:pt x="22" y="4"/>
                    <a:pt x="24" y="3"/>
                    <a:pt x="24"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dirty="0">
                <a:solidFill>
                  <a:schemeClr val="tx1">
                    <a:lumMod val="65000"/>
                    <a:lumOff val="35000"/>
                  </a:schemeClr>
                </a:solidFill>
                <a:latin typeface="Calibri" pitchFamily="34" charset="0"/>
                <a:ea typeface="微软雅黑" panose="020B0503020204020204" pitchFamily="34" charset="-122"/>
                <a:sym typeface="宋体" pitchFamily="2" charset="-122"/>
              </a:endParaRPr>
            </a:p>
          </p:txBody>
        </p:sp>
        <p:sp>
          <p:nvSpPr>
            <p:cNvPr id="12" name="Freeform 1018"/>
            <p:cNvSpPr>
              <a:spLocks noChangeArrowheads="1"/>
            </p:cNvSpPr>
            <p:nvPr/>
          </p:nvSpPr>
          <p:spPr bwMode="auto">
            <a:xfrm>
              <a:off x="76200" y="415925"/>
              <a:ext cx="141288" cy="30163"/>
            </a:xfrm>
            <a:custGeom>
              <a:avLst/>
              <a:gdLst>
                <a:gd name="T0" fmla="*/ 24 w 24"/>
                <a:gd name="T1" fmla="*/ 2 h 5"/>
                <a:gd name="T2" fmla="*/ 21 w 24"/>
                <a:gd name="T3" fmla="*/ 0 h 5"/>
                <a:gd name="T4" fmla="*/ 3 w 24"/>
                <a:gd name="T5" fmla="*/ 0 h 5"/>
                <a:gd name="T6" fmla="*/ 0 w 24"/>
                <a:gd name="T7" fmla="*/ 2 h 5"/>
                <a:gd name="T8" fmla="*/ 0 w 24"/>
                <a:gd name="T9" fmla="*/ 2 h 5"/>
                <a:gd name="T10" fmla="*/ 3 w 24"/>
                <a:gd name="T11" fmla="*/ 5 h 5"/>
                <a:gd name="T12" fmla="*/ 21 w 24"/>
                <a:gd name="T13" fmla="*/ 5 h 5"/>
                <a:gd name="T14" fmla="*/ 24 w 24"/>
                <a:gd name="T15" fmla="*/ 2 h 5"/>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5"/>
                <a:gd name="T26" fmla="*/ 24 w 2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5">
                  <a:moveTo>
                    <a:pt x="24" y="2"/>
                  </a:moveTo>
                  <a:cubicBezTo>
                    <a:pt x="24" y="1"/>
                    <a:pt x="22" y="0"/>
                    <a:pt x="21" y="0"/>
                  </a:cubicBezTo>
                  <a:cubicBezTo>
                    <a:pt x="3" y="0"/>
                    <a:pt x="3" y="0"/>
                    <a:pt x="3" y="0"/>
                  </a:cubicBezTo>
                  <a:cubicBezTo>
                    <a:pt x="1" y="0"/>
                    <a:pt x="0" y="1"/>
                    <a:pt x="0" y="2"/>
                  </a:cubicBezTo>
                  <a:cubicBezTo>
                    <a:pt x="0" y="2"/>
                    <a:pt x="0" y="2"/>
                    <a:pt x="0" y="2"/>
                  </a:cubicBezTo>
                  <a:cubicBezTo>
                    <a:pt x="0" y="4"/>
                    <a:pt x="1" y="5"/>
                    <a:pt x="3" y="5"/>
                  </a:cubicBezTo>
                  <a:cubicBezTo>
                    <a:pt x="21" y="5"/>
                    <a:pt x="21" y="5"/>
                    <a:pt x="21" y="5"/>
                  </a:cubicBezTo>
                  <a:cubicBezTo>
                    <a:pt x="22" y="5"/>
                    <a:pt x="24" y="4"/>
                    <a:pt x="24"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dirty="0">
                <a:solidFill>
                  <a:schemeClr val="tx1">
                    <a:lumMod val="65000"/>
                    <a:lumOff val="35000"/>
                  </a:schemeClr>
                </a:solidFill>
                <a:latin typeface="Calibri" pitchFamily="34" charset="0"/>
                <a:ea typeface="微软雅黑" panose="020B0503020204020204" pitchFamily="34" charset="-122"/>
                <a:sym typeface="宋体" pitchFamily="2" charset="-122"/>
              </a:endParaRPr>
            </a:p>
          </p:txBody>
        </p:sp>
      </p:grpSp>
      <p:sp>
        <p:nvSpPr>
          <p:cNvPr id="13" name="椭圆 50"/>
          <p:cNvSpPr>
            <a:spLocks noChangeArrowheads="1"/>
          </p:cNvSpPr>
          <p:nvPr/>
        </p:nvSpPr>
        <p:spPr bwMode="auto">
          <a:xfrm>
            <a:off x="3119825" y="1811118"/>
            <a:ext cx="1420004" cy="1420004"/>
          </a:xfrm>
          <a:prstGeom prst="ellipse">
            <a:avLst/>
          </a:prstGeom>
          <a:solidFill>
            <a:srgbClr val="42E8CE"/>
          </a:solidFill>
          <a:ln>
            <a:noFill/>
          </a:ln>
        </p:spPr>
        <p:txBody>
          <a:bodyPr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sp>
        <p:nvSpPr>
          <p:cNvPr id="14" name="Freeform 1001"/>
          <p:cNvSpPr>
            <a:spLocks noEditPoints="1" noChangeArrowheads="1"/>
          </p:cNvSpPr>
          <p:nvPr/>
        </p:nvSpPr>
        <p:spPr bwMode="auto">
          <a:xfrm>
            <a:off x="3535306" y="2173107"/>
            <a:ext cx="570868" cy="633479"/>
          </a:xfrm>
          <a:custGeom>
            <a:avLst/>
            <a:gdLst>
              <a:gd name="T0" fmla="*/ 56 w 84"/>
              <a:gd name="T1" fmla="*/ 32 h 93"/>
              <a:gd name="T2" fmla="*/ 64 w 84"/>
              <a:gd name="T3" fmla="*/ 14 h 93"/>
              <a:gd name="T4" fmla="*/ 67 w 84"/>
              <a:gd name="T5" fmla="*/ 12 h 93"/>
              <a:gd name="T6" fmla="*/ 65 w 84"/>
              <a:gd name="T7" fmla="*/ 10 h 93"/>
              <a:gd name="T8" fmla="*/ 65 w 84"/>
              <a:gd name="T9" fmla="*/ 10 h 93"/>
              <a:gd name="T10" fmla="*/ 64 w 84"/>
              <a:gd name="T11" fmla="*/ 10 h 93"/>
              <a:gd name="T12" fmla="*/ 63 w 84"/>
              <a:gd name="T13" fmla="*/ 12 h 93"/>
              <a:gd name="T14" fmla="*/ 45 w 84"/>
              <a:gd name="T15" fmla="*/ 28 h 93"/>
              <a:gd name="T16" fmla="*/ 41 w 84"/>
              <a:gd name="T17" fmla="*/ 28 h 93"/>
              <a:gd name="T18" fmla="*/ 40 w 84"/>
              <a:gd name="T19" fmla="*/ 28 h 93"/>
              <a:gd name="T20" fmla="*/ 19 w 84"/>
              <a:gd name="T21" fmla="*/ 2 h 93"/>
              <a:gd name="T22" fmla="*/ 15 w 84"/>
              <a:gd name="T23" fmla="*/ 2 h 93"/>
              <a:gd name="T24" fmla="*/ 17 w 84"/>
              <a:gd name="T25" fmla="*/ 4 h 93"/>
              <a:gd name="T26" fmla="*/ 34 w 84"/>
              <a:gd name="T27" fmla="*/ 29 h 93"/>
              <a:gd name="T28" fmla="*/ 5 w 84"/>
              <a:gd name="T29" fmla="*/ 32 h 93"/>
              <a:gd name="T30" fmla="*/ 0 w 84"/>
              <a:gd name="T31" fmla="*/ 87 h 93"/>
              <a:gd name="T32" fmla="*/ 7 w 84"/>
              <a:gd name="T33" fmla="*/ 92 h 93"/>
              <a:gd name="T34" fmla="*/ 17 w 84"/>
              <a:gd name="T35" fmla="*/ 93 h 93"/>
              <a:gd name="T36" fmla="*/ 67 w 84"/>
              <a:gd name="T37" fmla="*/ 92 h 93"/>
              <a:gd name="T38" fmla="*/ 78 w 84"/>
              <a:gd name="T39" fmla="*/ 93 h 93"/>
              <a:gd name="T40" fmla="*/ 79 w 84"/>
              <a:gd name="T41" fmla="*/ 92 h 93"/>
              <a:gd name="T42" fmla="*/ 84 w 84"/>
              <a:gd name="T43" fmla="*/ 37 h 93"/>
              <a:gd name="T44" fmla="*/ 71 w 84"/>
              <a:gd name="T45" fmla="*/ 80 h 93"/>
              <a:gd name="T46" fmla="*/ 13 w 84"/>
              <a:gd name="T47" fmla="*/ 88 h 93"/>
              <a:gd name="T48" fmla="*/ 4 w 84"/>
              <a:gd name="T49" fmla="*/ 44 h 93"/>
              <a:gd name="T50" fmla="*/ 63 w 84"/>
              <a:gd name="T51" fmla="*/ 36 h 93"/>
              <a:gd name="T52" fmla="*/ 71 w 84"/>
              <a:gd name="T53" fmla="*/ 80 h 93"/>
              <a:gd name="T54" fmla="*/ 74 w 84"/>
              <a:gd name="T55" fmla="*/ 51 h 93"/>
              <a:gd name="T56" fmla="*/ 80 w 84"/>
              <a:gd name="T57" fmla="*/ 51 h 93"/>
              <a:gd name="T58" fmla="*/ 77 w 84"/>
              <a:gd name="T59" fmla="*/ 46 h 93"/>
              <a:gd name="T60" fmla="*/ 77 w 84"/>
              <a:gd name="T61" fmla="*/ 39 h 93"/>
              <a:gd name="T62" fmla="*/ 77 w 84"/>
              <a:gd name="T63" fmla="*/ 46 h 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4"/>
              <a:gd name="T97" fmla="*/ 0 h 93"/>
              <a:gd name="T98" fmla="*/ 84 w 84"/>
              <a:gd name="T99" fmla="*/ 93 h 9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4" h="93">
                <a:moveTo>
                  <a:pt x="79" y="32"/>
                </a:moveTo>
                <a:cubicBezTo>
                  <a:pt x="56" y="32"/>
                  <a:pt x="56" y="32"/>
                  <a:pt x="56" y="32"/>
                </a:cubicBezTo>
                <a:cubicBezTo>
                  <a:pt x="54" y="31"/>
                  <a:pt x="51" y="29"/>
                  <a:pt x="47" y="28"/>
                </a:cubicBezTo>
                <a:cubicBezTo>
                  <a:pt x="64" y="14"/>
                  <a:pt x="64" y="14"/>
                  <a:pt x="64" y="14"/>
                </a:cubicBezTo>
                <a:cubicBezTo>
                  <a:pt x="64" y="14"/>
                  <a:pt x="64" y="14"/>
                  <a:pt x="65" y="14"/>
                </a:cubicBezTo>
                <a:cubicBezTo>
                  <a:pt x="66" y="14"/>
                  <a:pt x="67" y="13"/>
                  <a:pt x="67" y="12"/>
                </a:cubicBezTo>
                <a:cubicBezTo>
                  <a:pt x="67" y="11"/>
                  <a:pt x="66" y="10"/>
                  <a:pt x="65" y="10"/>
                </a:cubicBezTo>
                <a:cubicBezTo>
                  <a:pt x="65" y="10"/>
                  <a:pt x="65" y="10"/>
                  <a:pt x="65" y="10"/>
                </a:cubicBezTo>
                <a:cubicBezTo>
                  <a:pt x="65" y="10"/>
                  <a:pt x="65" y="10"/>
                  <a:pt x="65" y="10"/>
                </a:cubicBezTo>
                <a:cubicBezTo>
                  <a:pt x="65" y="10"/>
                  <a:pt x="65" y="10"/>
                  <a:pt x="65" y="10"/>
                </a:cubicBezTo>
                <a:cubicBezTo>
                  <a:pt x="65" y="10"/>
                  <a:pt x="64" y="10"/>
                  <a:pt x="64" y="10"/>
                </a:cubicBezTo>
                <a:cubicBezTo>
                  <a:pt x="64" y="10"/>
                  <a:pt x="64" y="10"/>
                  <a:pt x="64" y="10"/>
                </a:cubicBezTo>
                <a:cubicBezTo>
                  <a:pt x="64" y="10"/>
                  <a:pt x="64" y="10"/>
                  <a:pt x="64" y="10"/>
                </a:cubicBezTo>
                <a:cubicBezTo>
                  <a:pt x="63" y="11"/>
                  <a:pt x="63" y="11"/>
                  <a:pt x="63" y="12"/>
                </a:cubicBezTo>
                <a:cubicBezTo>
                  <a:pt x="63" y="12"/>
                  <a:pt x="63" y="13"/>
                  <a:pt x="63" y="13"/>
                </a:cubicBezTo>
                <a:cubicBezTo>
                  <a:pt x="45" y="28"/>
                  <a:pt x="45" y="28"/>
                  <a:pt x="45" y="28"/>
                </a:cubicBezTo>
                <a:cubicBezTo>
                  <a:pt x="44" y="28"/>
                  <a:pt x="43" y="28"/>
                  <a:pt x="41" y="28"/>
                </a:cubicBezTo>
                <a:cubicBezTo>
                  <a:pt x="41" y="28"/>
                  <a:pt x="41" y="28"/>
                  <a:pt x="41" y="28"/>
                </a:cubicBezTo>
                <a:cubicBezTo>
                  <a:pt x="41" y="28"/>
                  <a:pt x="41" y="28"/>
                  <a:pt x="40" y="28"/>
                </a:cubicBezTo>
                <a:cubicBezTo>
                  <a:pt x="40" y="28"/>
                  <a:pt x="40" y="28"/>
                  <a:pt x="40" y="28"/>
                </a:cubicBezTo>
                <a:cubicBezTo>
                  <a:pt x="18" y="3"/>
                  <a:pt x="18" y="3"/>
                  <a:pt x="18" y="3"/>
                </a:cubicBezTo>
                <a:cubicBezTo>
                  <a:pt x="18" y="3"/>
                  <a:pt x="19" y="3"/>
                  <a:pt x="19" y="2"/>
                </a:cubicBezTo>
                <a:cubicBezTo>
                  <a:pt x="19" y="1"/>
                  <a:pt x="18" y="0"/>
                  <a:pt x="17" y="0"/>
                </a:cubicBezTo>
                <a:cubicBezTo>
                  <a:pt x="16" y="0"/>
                  <a:pt x="15" y="1"/>
                  <a:pt x="15" y="2"/>
                </a:cubicBezTo>
                <a:cubicBezTo>
                  <a:pt x="15" y="3"/>
                  <a:pt x="16" y="4"/>
                  <a:pt x="17" y="4"/>
                </a:cubicBezTo>
                <a:cubicBezTo>
                  <a:pt x="17" y="4"/>
                  <a:pt x="17" y="4"/>
                  <a:pt x="17" y="4"/>
                </a:cubicBezTo>
                <a:cubicBezTo>
                  <a:pt x="38" y="28"/>
                  <a:pt x="38" y="28"/>
                  <a:pt x="38" y="28"/>
                </a:cubicBezTo>
                <a:cubicBezTo>
                  <a:pt x="36" y="28"/>
                  <a:pt x="35" y="28"/>
                  <a:pt x="34" y="29"/>
                </a:cubicBezTo>
                <a:cubicBezTo>
                  <a:pt x="31" y="30"/>
                  <a:pt x="28" y="31"/>
                  <a:pt x="27" y="32"/>
                </a:cubicBezTo>
                <a:cubicBezTo>
                  <a:pt x="5" y="32"/>
                  <a:pt x="5" y="32"/>
                  <a:pt x="5" y="32"/>
                </a:cubicBezTo>
                <a:cubicBezTo>
                  <a:pt x="3" y="32"/>
                  <a:pt x="0" y="34"/>
                  <a:pt x="0" y="37"/>
                </a:cubicBezTo>
                <a:cubicBezTo>
                  <a:pt x="0" y="87"/>
                  <a:pt x="0" y="87"/>
                  <a:pt x="0" y="87"/>
                </a:cubicBezTo>
                <a:cubicBezTo>
                  <a:pt x="0" y="90"/>
                  <a:pt x="3" y="92"/>
                  <a:pt x="5" y="92"/>
                </a:cubicBezTo>
                <a:cubicBezTo>
                  <a:pt x="7" y="92"/>
                  <a:pt x="7" y="92"/>
                  <a:pt x="7" y="92"/>
                </a:cubicBezTo>
                <a:cubicBezTo>
                  <a:pt x="7" y="93"/>
                  <a:pt x="7" y="93"/>
                  <a:pt x="7" y="93"/>
                </a:cubicBezTo>
                <a:cubicBezTo>
                  <a:pt x="17" y="93"/>
                  <a:pt x="17" y="93"/>
                  <a:pt x="17" y="93"/>
                </a:cubicBezTo>
                <a:cubicBezTo>
                  <a:pt x="17" y="92"/>
                  <a:pt x="17" y="92"/>
                  <a:pt x="17" y="92"/>
                </a:cubicBezTo>
                <a:cubicBezTo>
                  <a:pt x="67" y="92"/>
                  <a:pt x="67" y="92"/>
                  <a:pt x="67" y="92"/>
                </a:cubicBezTo>
                <a:cubicBezTo>
                  <a:pt x="67" y="93"/>
                  <a:pt x="67" y="93"/>
                  <a:pt x="67" y="93"/>
                </a:cubicBezTo>
                <a:cubicBezTo>
                  <a:pt x="78" y="93"/>
                  <a:pt x="78" y="93"/>
                  <a:pt x="78" y="93"/>
                </a:cubicBezTo>
                <a:cubicBezTo>
                  <a:pt x="78" y="92"/>
                  <a:pt x="78" y="92"/>
                  <a:pt x="78" y="92"/>
                </a:cubicBezTo>
                <a:cubicBezTo>
                  <a:pt x="79" y="92"/>
                  <a:pt x="79" y="92"/>
                  <a:pt x="79" y="92"/>
                </a:cubicBezTo>
                <a:cubicBezTo>
                  <a:pt x="82" y="92"/>
                  <a:pt x="84" y="90"/>
                  <a:pt x="84" y="87"/>
                </a:cubicBezTo>
                <a:cubicBezTo>
                  <a:pt x="84" y="37"/>
                  <a:pt x="84" y="37"/>
                  <a:pt x="84" y="37"/>
                </a:cubicBezTo>
                <a:cubicBezTo>
                  <a:pt x="84" y="34"/>
                  <a:pt x="82" y="32"/>
                  <a:pt x="79" y="32"/>
                </a:cubicBezTo>
                <a:close/>
                <a:moveTo>
                  <a:pt x="71" y="80"/>
                </a:moveTo>
                <a:cubicBezTo>
                  <a:pt x="71" y="84"/>
                  <a:pt x="67" y="88"/>
                  <a:pt x="63" y="88"/>
                </a:cubicBezTo>
                <a:cubicBezTo>
                  <a:pt x="13" y="88"/>
                  <a:pt x="13" y="88"/>
                  <a:pt x="13" y="88"/>
                </a:cubicBezTo>
                <a:cubicBezTo>
                  <a:pt x="8" y="88"/>
                  <a:pt x="4" y="84"/>
                  <a:pt x="4" y="80"/>
                </a:cubicBezTo>
                <a:cubicBezTo>
                  <a:pt x="4" y="44"/>
                  <a:pt x="4" y="44"/>
                  <a:pt x="4" y="44"/>
                </a:cubicBezTo>
                <a:cubicBezTo>
                  <a:pt x="4" y="39"/>
                  <a:pt x="8" y="36"/>
                  <a:pt x="13" y="36"/>
                </a:cubicBezTo>
                <a:cubicBezTo>
                  <a:pt x="63" y="36"/>
                  <a:pt x="63" y="36"/>
                  <a:pt x="63" y="36"/>
                </a:cubicBezTo>
                <a:cubicBezTo>
                  <a:pt x="67" y="36"/>
                  <a:pt x="71" y="39"/>
                  <a:pt x="71" y="44"/>
                </a:cubicBezTo>
                <a:lnTo>
                  <a:pt x="71" y="80"/>
                </a:lnTo>
                <a:close/>
                <a:moveTo>
                  <a:pt x="77" y="54"/>
                </a:moveTo>
                <a:cubicBezTo>
                  <a:pt x="75" y="54"/>
                  <a:pt x="74" y="52"/>
                  <a:pt x="74" y="51"/>
                </a:cubicBezTo>
                <a:cubicBezTo>
                  <a:pt x="74" y="49"/>
                  <a:pt x="75" y="47"/>
                  <a:pt x="77" y="47"/>
                </a:cubicBezTo>
                <a:cubicBezTo>
                  <a:pt x="79" y="47"/>
                  <a:pt x="80" y="49"/>
                  <a:pt x="80" y="51"/>
                </a:cubicBezTo>
                <a:cubicBezTo>
                  <a:pt x="80" y="52"/>
                  <a:pt x="79" y="54"/>
                  <a:pt x="77" y="54"/>
                </a:cubicBezTo>
                <a:close/>
                <a:moveTo>
                  <a:pt x="77" y="46"/>
                </a:moveTo>
                <a:cubicBezTo>
                  <a:pt x="75" y="46"/>
                  <a:pt x="74" y="44"/>
                  <a:pt x="74" y="43"/>
                </a:cubicBezTo>
                <a:cubicBezTo>
                  <a:pt x="74" y="41"/>
                  <a:pt x="75" y="39"/>
                  <a:pt x="77" y="39"/>
                </a:cubicBezTo>
                <a:cubicBezTo>
                  <a:pt x="79" y="39"/>
                  <a:pt x="80" y="41"/>
                  <a:pt x="80" y="43"/>
                </a:cubicBezTo>
                <a:cubicBezTo>
                  <a:pt x="80" y="44"/>
                  <a:pt x="79" y="46"/>
                  <a:pt x="77" y="46"/>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dirty="0">
              <a:solidFill>
                <a:schemeClr val="tx1">
                  <a:lumMod val="65000"/>
                  <a:lumOff val="35000"/>
                </a:schemeClr>
              </a:solidFill>
              <a:latin typeface="Calibri" pitchFamily="34" charset="0"/>
              <a:ea typeface="微软雅黑" panose="020B0503020204020204" pitchFamily="34" charset="-122"/>
              <a:sym typeface="宋体" pitchFamily="2" charset="-122"/>
            </a:endParaRPr>
          </a:p>
        </p:txBody>
      </p:sp>
      <p:sp>
        <p:nvSpPr>
          <p:cNvPr id="15" name="椭圆 53"/>
          <p:cNvSpPr>
            <a:spLocks noChangeArrowheads="1"/>
          </p:cNvSpPr>
          <p:nvPr/>
        </p:nvSpPr>
        <p:spPr bwMode="auto">
          <a:xfrm>
            <a:off x="5166029" y="1811118"/>
            <a:ext cx="1421846" cy="1420004"/>
          </a:xfrm>
          <a:prstGeom prst="ellipse">
            <a:avLst/>
          </a:prstGeom>
          <a:solidFill>
            <a:schemeClr val="accent1"/>
          </a:solidFill>
          <a:ln>
            <a:noFill/>
          </a:ln>
        </p:spPr>
        <p:txBody>
          <a:bodyPr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grpSp>
        <p:nvGrpSpPr>
          <p:cNvPr id="16" name="Group 17"/>
          <p:cNvGrpSpPr/>
          <p:nvPr/>
        </p:nvGrpSpPr>
        <p:grpSpPr bwMode="auto">
          <a:xfrm>
            <a:off x="5582807" y="2262388"/>
            <a:ext cx="442535" cy="570869"/>
            <a:chOff x="0" y="0"/>
            <a:chExt cx="381000" cy="492126"/>
          </a:xfrm>
        </p:grpSpPr>
        <p:sp>
          <p:nvSpPr>
            <p:cNvPr id="17" name="Freeform 1011"/>
            <p:cNvSpPr>
              <a:spLocks noChangeArrowheads="1"/>
            </p:cNvSpPr>
            <p:nvPr/>
          </p:nvSpPr>
          <p:spPr bwMode="auto">
            <a:xfrm>
              <a:off x="182562" y="0"/>
              <a:ext cx="46038" cy="111125"/>
            </a:xfrm>
            <a:custGeom>
              <a:avLst/>
              <a:gdLst>
                <a:gd name="T0" fmla="*/ 8 w 8"/>
                <a:gd name="T1" fmla="*/ 15 h 19"/>
                <a:gd name="T2" fmla="*/ 4 w 8"/>
                <a:gd name="T3" fmla="*/ 19 h 19"/>
                <a:gd name="T4" fmla="*/ 4 w 8"/>
                <a:gd name="T5" fmla="*/ 19 h 19"/>
                <a:gd name="T6" fmla="*/ 0 w 8"/>
                <a:gd name="T7" fmla="*/ 15 h 19"/>
                <a:gd name="T8" fmla="*/ 0 w 8"/>
                <a:gd name="T9" fmla="*/ 5 h 19"/>
                <a:gd name="T10" fmla="*/ 4 w 8"/>
                <a:gd name="T11" fmla="*/ 0 h 19"/>
                <a:gd name="T12" fmla="*/ 4 w 8"/>
                <a:gd name="T13" fmla="*/ 0 h 19"/>
                <a:gd name="T14" fmla="*/ 8 w 8"/>
                <a:gd name="T15" fmla="*/ 5 h 19"/>
                <a:gd name="T16" fmla="*/ 8 w 8"/>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
                <a:gd name="T28" fmla="*/ 0 h 19"/>
                <a:gd name="T29" fmla="*/ 8 w 8"/>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19">
                  <a:moveTo>
                    <a:pt x="8" y="15"/>
                  </a:moveTo>
                  <a:cubicBezTo>
                    <a:pt x="8" y="17"/>
                    <a:pt x="6"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6" y="0"/>
                    <a:pt x="8" y="2"/>
                    <a:pt x="8" y="5"/>
                  </a:cubicBezTo>
                  <a:lnTo>
                    <a:pt x="8" y="1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dirty="0">
                <a:solidFill>
                  <a:schemeClr val="tx1">
                    <a:lumMod val="65000"/>
                    <a:lumOff val="35000"/>
                  </a:schemeClr>
                </a:solidFill>
                <a:latin typeface="Calibri" pitchFamily="34" charset="0"/>
                <a:ea typeface="微软雅黑" panose="020B0503020204020204" pitchFamily="34" charset="-122"/>
                <a:sym typeface="宋体" pitchFamily="2" charset="-122"/>
              </a:endParaRPr>
            </a:p>
          </p:txBody>
        </p:sp>
        <p:sp>
          <p:nvSpPr>
            <p:cNvPr id="18" name="Freeform 1012"/>
            <p:cNvSpPr>
              <a:spLocks noChangeArrowheads="1"/>
            </p:cNvSpPr>
            <p:nvPr/>
          </p:nvSpPr>
          <p:spPr bwMode="auto">
            <a:xfrm>
              <a:off x="293687" y="0"/>
              <a:ext cx="52388" cy="111125"/>
            </a:xfrm>
            <a:custGeom>
              <a:avLst/>
              <a:gdLst>
                <a:gd name="T0" fmla="*/ 9 w 9"/>
                <a:gd name="T1" fmla="*/ 15 h 19"/>
                <a:gd name="T2" fmla="*/ 4 w 9"/>
                <a:gd name="T3" fmla="*/ 19 h 19"/>
                <a:gd name="T4" fmla="*/ 4 w 9"/>
                <a:gd name="T5" fmla="*/ 19 h 19"/>
                <a:gd name="T6" fmla="*/ 0 w 9"/>
                <a:gd name="T7" fmla="*/ 15 h 19"/>
                <a:gd name="T8" fmla="*/ 0 w 9"/>
                <a:gd name="T9" fmla="*/ 5 h 19"/>
                <a:gd name="T10" fmla="*/ 4 w 9"/>
                <a:gd name="T11" fmla="*/ 0 h 19"/>
                <a:gd name="T12" fmla="*/ 4 w 9"/>
                <a:gd name="T13" fmla="*/ 0 h 19"/>
                <a:gd name="T14" fmla="*/ 9 w 9"/>
                <a:gd name="T15" fmla="*/ 5 h 19"/>
                <a:gd name="T16" fmla="*/ 9 w 9"/>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19"/>
                <a:gd name="T29" fmla="*/ 9 w 9"/>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19">
                  <a:moveTo>
                    <a:pt x="9" y="15"/>
                  </a:moveTo>
                  <a:cubicBezTo>
                    <a:pt x="9" y="17"/>
                    <a:pt x="7"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7" y="0"/>
                    <a:pt x="9" y="2"/>
                    <a:pt x="9" y="5"/>
                  </a:cubicBezTo>
                  <a:lnTo>
                    <a:pt x="9" y="1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dirty="0">
                <a:solidFill>
                  <a:schemeClr val="tx1">
                    <a:lumMod val="65000"/>
                    <a:lumOff val="35000"/>
                  </a:schemeClr>
                </a:solidFill>
                <a:latin typeface="Calibri" pitchFamily="34" charset="0"/>
                <a:ea typeface="微软雅黑" panose="020B0503020204020204" pitchFamily="34" charset="-122"/>
                <a:sym typeface="宋体" pitchFamily="2" charset="-122"/>
              </a:endParaRPr>
            </a:p>
          </p:txBody>
        </p:sp>
        <p:sp>
          <p:nvSpPr>
            <p:cNvPr id="19" name="Freeform 1013"/>
            <p:cNvSpPr>
              <a:spLocks noChangeArrowheads="1"/>
            </p:cNvSpPr>
            <p:nvPr/>
          </p:nvSpPr>
          <p:spPr bwMode="auto">
            <a:xfrm>
              <a:off x="147637" y="134938"/>
              <a:ext cx="233363" cy="204788"/>
            </a:xfrm>
            <a:custGeom>
              <a:avLst/>
              <a:gdLst>
                <a:gd name="T0" fmla="*/ 35 w 40"/>
                <a:gd name="T1" fmla="*/ 0 h 35"/>
                <a:gd name="T2" fmla="*/ 5 w 40"/>
                <a:gd name="T3" fmla="*/ 0 h 35"/>
                <a:gd name="T4" fmla="*/ 0 w 40"/>
                <a:gd name="T5" fmla="*/ 0 h 35"/>
                <a:gd name="T6" fmla="*/ 0 w 40"/>
                <a:gd name="T7" fmla="*/ 4 h 35"/>
                <a:gd name="T8" fmla="*/ 0 w 40"/>
                <a:gd name="T9" fmla="*/ 10 h 35"/>
                <a:gd name="T10" fmla="*/ 0 w 40"/>
                <a:gd name="T11" fmla="*/ 27 h 35"/>
                <a:gd name="T12" fmla="*/ 5 w 40"/>
                <a:gd name="T13" fmla="*/ 31 h 35"/>
                <a:gd name="T14" fmla="*/ 12 w 40"/>
                <a:gd name="T15" fmla="*/ 31 h 35"/>
                <a:gd name="T16" fmla="*/ 16 w 40"/>
                <a:gd name="T17" fmla="*/ 35 h 35"/>
                <a:gd name="T18" fmla="*/ 25 w 40"/>
                <a:gd name="T19" fmla="*/ 35 h 35"/>
                <a:gd name="T20" fmla="*/ 29 w 40"/>
                <a:gd name="T21" fmla="*/ 31 h 35"/>
                <a:gd name="T22" fmla="*/ 35 w 40"/>
                <a:gd name="T23" fmla="*/ 31 h 35"/>
                <a:gd name="T24" fmla="*/ 40 w 40"/>
                <a:gd name="T25" fmla="*/ 27 h 35"/>
                <a:gd name="T26" fmla="*/ 40 w 40"/>
                <a:gd name="T27" fmla="*/ 10 h 35"/>
                <a:gd name="T28" fmla="*/ 40 w 40"/>
                <a:gd name="T29" fmla="*/ 4 h 35"/>
                <a:gd name="T30" fmla="*/ 40 w 40"/>
                <a:gd name="T31" fmla="*/ 0 h 35"/>
                <a:gd name="T32" fmla="*/ 35 w 40"/>
                <a:gd name="T33" fmla="*/ 0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
                <a:gd name="T52" fmla="*/ 0 h 35"/>
                <a:gd name="T53" fmla="*/ 40 w 40"/>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 h="35">
                  <a:moveTo>
                    <a:pt x="35" y="0"/>
                  </a:moveTo>
                  <a:cubicBezTo>
                    <a:pt x="5" y="0"/>
                    <a:pt x="5" y="0"/>
                    <a:pt x="5" y="0"/>
                  </a:cubicBezTo>
                  <a:cubicBezTo>
                    <a:pt x="0" y="0"/>
                    <a:pt x="0" y="0"/>
                    <a:pt x="0" y="0"/>
                  </a:cubicBezTo>
                  <a:cubicBezTo>
                    <a:pt x="0" y="4"/>
                    <a:pt x="0" y="4"/>
                    <a:pt x="0" y="4"/>
                  </a:cubicBezTo>
                  <a:cubicBezTo>
                    <a:pt x="0" y="10"/>
                    <a:pt x="0" y="10"/>
                    <a:pt x="0" y="10"/>
                  </a:cubicBezTo>
                  <a:cubicBezTo>
                    <a:pt x="0" y="27"/>
                    <a:pt x="0" y="27"/>
                    <a:pt x="0" y="27"/>
                  </a:cubicBezTo>
                  <a:cubicBezTo>
                    <a:pt x="0" y="29"/>
                    <a:pt x="2" y="31"/>
                    <a:pt x="5" y="31"/>
                  </a:cubicBezTo>
                  <a:cubicBezTo>
                    <a:pt x="12" y="31"/>
                    <a:pt x="12" y="31"/>
                    <a:pt x="12" y="31"/>
                  </a:cubicBezTo>
                  <a:cubicBezTo>
                    <a:pt x="12" y="33"/>
                    <a:pt x="14" y="35"/>
                    <a:pt x="16" y="35"/>
                  </a:cubicBezTo>
                  <a:cubicBezTo>
                    <a:pt x="25" y="35"/>
                    <a:pt x="25" y="35"/>
                    <a:pt x="25" y="35"/>
                  </a:cubicBezTo>
                  <a:cubicBezTo>
                    <a:pt x="27" y="35"/>
                    <a:pt x="29" y="33"/>
                    <a:pt x="29" y="31"/>
                  </a:cubicBezTo>
                  <a:cubicBezTo>
                    <a:pt x="35" y="31"/>
                    <a:pt x="35" y="31"/>
                    <a:pt x="35" y="31"/>
                  </a:cubicBezTo>
                  <a:cubicBezTo>
                    <a:pt x="38" y="31"/>
                    <a:pt x="40" y="29"/>
                    <a:pt x="40" y="27"/>
                  </a:cubicBezTo>
                  <a:cubicBezTo>
                    <a:pt x="40" y="10"/>
                    <a:pt x="40" y="10"/>
                    <a:pt x="40" y="10"/>
                  </a:cubicBezTo>
                  <a:cubicBezTo>
                    <a:pt x="40" y="4"/>
                    <a:pt x="40" y="4"/>
                    <a:pt x="40" y="4"/>
                  </a:cubicBezTo>
                  <a:cubicBezTo>
                    <a:pt x="40" y="0"/>
                    <a:pt x="40" y="0"/>
                    <a:pt x="40" y="0"/>
                  </a:cubicBezTo>
                  <a:lnTo>
                    <a:pt x="35"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dirty="0">
                <a:solidFill>
                  <a:schemeClr val="tx1">
                    <a:lumMod val="65000"/>
                    <a:lumOff val="35000"/>
                  </a:schemeClr>
                </a:solidFill>
                <a:latin typeface="Calibri" pitchFamily="34" charset="0"/>
                <a:ea typeface="微软雅黑" panose="020B0503020204020204" pitchFamily="34" charset="-122"/>
                <a:sym typeface="宋体" pitchFamily="2" charset="-122"/>
              </a:endParaRPr>
            </a:p>
          </p:txBody>
        </p:sp>
        <p:sp>
          <p:nvSpPr>
            <p:cNvPr id="20" name="Freeform 1014"/>
            <p:cNvSpPr>
              <a:spLocks noChangeArrowheads="1"/>
            </p:cNvSpPr>
            <p:nvPr/>
          </p:nvSpPr>
          <p:spPr bwMode="auto">
            <a:xfrm>
              <a:off x="0" y="334963"/>
              <a:ext cx="280988" cy="157163"/>
            </a:xfrm>
            <a:custGeom>
              <a:avLst/>
              <a:gdLst>
                <a:gd name="T0" fmla="*/ 45 w 48"/>
                <a:gd name="T1" fmla="*/ 2 h 27"/>
                <a:gd name="T2" fmla="*/ 43 w 48"/>
                <a:gd name="T3" fmla="*/ 5 h 27"/>
                <a:gd name="T4" fmla="*/ 43 w 48"/>
                <a:gd name="T5" fmla="*/ 13 h 27"/>
                <a:gd name="T6" fmla="*/ 35 w 48"/>
                <a:gd name="T7" fmla="*/ 21 h 27"/>
                <a:gd name="T8" fmla="*/ 27 w 48"/>
                <a:gd name="T9" fmla="*/ 13 h 27"/>
                <a:gd name="T10" fmla="*/ 13 w 48"/>
                <a:gd name="T11" fmla="*/ 0 h 27"/>
                <a:gd name="T12" fmla="*/ 0 w 48"/>
                <a:gd name="T13" fmla="*/ 13 h 27"/>
                <a:gd name="T14" fmla="*/ 3 w 48"/>
                <a:gd name="T15" fmla="*/ 16 h 27"/>
                <a:gd name="T16" fmla="*/ 6 w 48"/>
                <a:gd name="T17" fmla="*/ 13 h 27"/>
                <a:gd name="T18" fmla="*/ 13 w 48"/>
                <a:gd name="T19" fmla="*/ 5 h 27"/>
                <a:gd name="T20" fmla="*/ 21 w 48"/>
                <a:gd name="T21" fmla="*/ 13 h 27"/>
                <a:gd name="T22" fmla="*/ 35 w 48"/>
                <a:gd name="T23" fmla="*/ 27 h 27"/>
                <a:gd name="T24" fmla="*/ 48 w 48"/>
                <a:gd name="T25" fmla="*/ 13 h 27"/>
                <a:gd name="T26" fmla="*/ 48 w 48"/>
                <a:gd name="T27" fmla="*/ 5 h 27"/>
                <a:gd name="T28" fmla="*/ 45 w 48"/>
                <a:gd name="T29" fmla="*/ 2 h 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27"/>
                <a:gd name="T47" fmla="*/ 48 w 48"/>
                <a:gd name="T48" fmla="*/ 27 h 2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27">
                  <a:moveTo>
                    <a:pt x="45" y="2"/>
                  </a:moveTo>
                  <a:cubicBezTo>
                    <a:pt x="44" y="2"/>
                    <a:pt x="43" y="3"/>
                    <a:pt x="43" y="5"/>
                  </a:cubicBezTo>
                  <a:cubicBezTo>
                    <a:pt x="43" y="13"/>
                    <a:pt x="43" y="13"/>
                    <a:pt x="43" y="13"/>
                  </a:cubicBezTo>
                  <a:cubicBezTo>
                    <a:pt x="43" y="18"/>
                    <a:pt x="39" y="21"/>
                    <a:pt x="35" y="21"/>
                  </a:cubicBezTo>
                  <a:cubicBezTo>
                    <a:pt x="30" y="21"/>
                    <a:pt x="27" y="18"/>
                    <a:pt x="27" y="13"/>
                  </a:cubicBezTo>
                  <a:cubicBezTo>
                    <a:pt x="27" y="6"/>
                    <a:pt x="21" y="0"/>
                    <a:pt x="13" y="0"/>
                  </a:cubicBezTo>
                  <a:cubicBezTo>
                    <a:pt x="6" y="0"/>
                    <a:pt x="0" y="6"/>
                    <a:pt x="0" y="13"/>
                  </a:cubicBezTo>
                  <a:cubicBezTo>
                    <a:pt x="0" y="15"/>
                    <a:pt x="1" y="16"/>
                    <a:pt x="3" y="16"/>
                  </a:cubicBezTo>
                  <a:cubicBezTo>
                    <a:pt x="4" y="16"/>
                    <a:pt x="6" y="15"/>
                    <a:pt x="6" y="13"/>
                  </a:cubicBezTo>
                  <a:cubicBezTo>
                    <a:pt x="6" y="9"/>
                    <a:pt x="9" y="5"/>
                    <a:pt x="13" y="5"/>
                  </a:cubicBezTo>
                  <a:cubicBezTo>
                    <a:pt x="18" y="5"/>
                    <a:pt x="21" y="9"/>
                    <a:pt x="21" y="13"/>
                  </a:cubicBezTo>
                  <a:cubicBezTo>
                    <a:pt x="21" y="21"/>
                    <a:pt x="27" y="27"/>
                    <a:pt x="35" y="27"/>
                  </a:cubicBezTo>
                  <a:cubicBezTo>
                    <a:pt x="42" y="27"/>
                    <a:pt x="48" y="21"/>
                    <a:pt x="48" y="13"/>
                  </a:cubicBezTo>
                  <a:cubicBezTo>
                    <a:pt x="48" y="5"/>
                    <a:pt x="48" y="5"/>
                    <a:pt x="48" y="5"/>
                  </a:cubicBezTo>
                  <a:cubicBezTo>
                    <a:pt x="48" y="3"/>
                    <a:pt x="47" y="2"/>
                    <a:pt x="45"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dirty="0">
                <a:solidFill>
                  <a:schemeClr val="tx1">
                    <a:lumMod val="65000"/>
                    <a:lumOff val="35000"/>
                  </a:schemeClr>
                </a:solidFill>
                <a:latin typeface="Calibri" pitchFamily="34" charset="0"/>
                <a:ea typeface="微软雅黑" panose="020B0503020204020204" pitchFamily="34" charset="-122"/>
                <a:sym typeface="宋体" pitchFamily="2" charset="-122"/>
              </a:endParaRPr>
            </a:p>
          </p:txBody>
        </p:sp>
      </p:grpSp>
      <p:sp>
        <p:nvSpPr>
          <p:cNvPr id="21" name="椭圆 60"/>
          <p:cNvSpPr>
            <a:spLocks noChangeArrowheads="1"/>
          </p:cNvSpPr>
          <p:nvPr/>
        </p:nvSpPr>
        <p:spPr bwMode="auto">
          <a:xfrm>
            <a:off x="7214077" y="1790857"/>
            <a:ext cx="1420004" cy="1420004"/>
          </a:xfrm>
          <a:prstGeom prst="ellipse">
            <a:avLst/>
          </a:prstGeom>
          <a:solidFill>
            <a:srgbClr val="42E8CE"/>
          </a:solidFill>
          <a:ln>
            <a:noFill/>
          </a:ln>
        </p:spPr>
        <p:txBody>
          <a:bodyPr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sp>
        <p:nvSpPr>
          <p:cNvPr id="22" name="Freeform 1015"/>
          <p:cNvSpPr>
            <a:spLocks noChangeArrowheads="1"/>
          </p:cNvSpPr>
          <p:nvPr/>
        </p:nvSpPr>
        <p:spPr bwMode="auto">
          <a:xfrm>
            <a:off x="7652178" y="2325854"/>
            <a:ext cx="530354" cy="482475"/>
          </a:xfrm>
          <a:custGeom>
            <a:avLst/>
            <a:gdLst>
              <a:gd name="T0" fmla="*/ 1 w 78"/>
              <a:gd name="T1" fmla="*/ 69 h 71"/>
              <a:gd name="T2" fmla="*/ 5 w 78"/>
              <a:gd name="T3" fmla="*/ 70 h 71"/>
              <a:gd name="T4" fmla="*/ 14 w 78"/>
              <a:gd name="T5" fmla="*/ 55 h 71"/>
              <a:gd name="T6" fmla="*/ 49 w 78"/>
              <a:gd name="T7" fmla="*/ 48 h 71"/>
              <a:gd name="T8" fmla="*/ 78 w 78"/>
              <a:gd name="T9" fmla="*/ 0 h 71"/>
              <a:gd name="T10" fmla="*/ 10 w 78"/>
              <a:gd name="T11" fmla="*/ 53 h 71"/>
              <a:gd name="T12" fmla="*/ 42 w 78"/>
              <a:gd name="T13" fmla="*/ 21 h 71"/>
              <a:gd name="T14" fmla="*/ 1 w 78"/>
              <a:gd name="T15" fmla="*/ 69 h 71"/>
              <a:gd name="T16" fmla="*/ 0 60000 65536"/>
              <a:gd name="T17" fmla="*/ 0 60000 65536"/>
              <a:gd name="T18" fmla="*/ 0 60000 65536"/>
              <a:gd name="T19" fmla="*/ 0 60000 65536"/>
              <a:gd name="T20" fmla="*/ 0 60000 65536"/>
              <a:gd name="T21" fmla="*/ 0 60000 65536"/>
              <a:gd name="T22" fmla="*/ 0 60000 65536"/>
              <a:gd name="T23" fmla="*/ 0 60000 65536"/>
              <a:gd name="T24" fmla="*/ 0 w 78"/>
              <a:gd name="T25" fmla="*/ 0 h 71"/>
              <a:gd name="T26" fmla="*/ 78 w 78"/>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8" h="71">
                <a:moveTo>
                  <a:pt x="1" y="69"/>
                </a:moveTo>
                <a:cubicBezTo>
                  <a:pt x="1" y="69"/>
                  <a:pt x="0" y="71"/>
                  <a:pt x="5" y="70"/>
                </a:cubicBezTo>
                <a:cubicBezTo>
                  <a:pt x="4" y="67"/>
                  <a:pt x="14" y="55"/>
                  <a:pt x="14" y="55"/>
                </a:cubicBezTo>
                <a:cubicBezTo>
                  <a:pt x="14" y="55"/>
                  <a:pt x="32" y="67"/>
                  <a:pt x="49" y="48"/>
                </a:cubicBezTo>
                <a:cubicBezTo>
                  <a:pt x="66" y="29"/>
                  <a:pt x="54" y="13"/>
                  <a:pt x="78" y="0"/>
                </a:cubicBezTo>
                <a:cubicBezTo>
                  <a:pt x="21" y="12"/>
                  <a:pt x="9" y="30"/>
                  <a:pt x="10" y="53"/>
                </a:cubicBezTo>
                <a:cubicBezTo>
                  <a:pt x="15" y="42"/>
                  <a:pt x="29" y="27"/>
                  <a:pt x="42" y="21"/>
                </a:cubicBezTo>
                <a:cubicBezTo>
                  <a:pt x="21" y="36"/>
                  <a:pt x="7" y="58"/>
                  <a:pt x="1" y="69"/>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dirty="0">
              <a:solidFill>
                <a:schemeClr val="tx1">
                  <a:lumMod val="65000"/>
                  <a:lumOff val="35000"/>
                </a:schemeClr>
              </a:solidFill>
              <a:latin typeface="Calibri" pitchFamily="34" charset="0"/>
              <a:ea typeface="微软雅黑" panose="020B0503020204020204" pitchFamily="34" charset="-122"/>
              <a:sym typeface="宋体" pitchFamily="2" charset="-122"/>
            </a:endParaRPr>
          </a:p>
        </p:txBody>
      </p:sp>
      <p:sp>
        <p:nvSpPr>
          <p:cNvPr id="23" name="椭圆 63"/>
          <p:cNvSpPr>
            <a:spLocks noChangeArrowheads="1"/>
          </p:cNvSpPr>
          <p:nvPr/>
        </p:nvSpPr>
        <p:spPr bwMode="auto">
          <a:xfrm>
            <a:off x="9260280" y="1811118"/>
            <a:ext cx="1420004" cy="1420004"/>
          </a:xfrm>
          <a:prstGeom prst="ellipse">
            <a:avLst/>
          </a:prstGeom>
          <a:solidFill>
            <a:schemeClr val="accent1"/>
          </a:solidFill>
          <a:ln>
            <a:noFill/>
          </a:ln>
        </p:spPr>
        <p:txBody>
          <a:bodyPr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grpSp>
        <p:nvGrpSpPr>
          <p:cNvPr id="24" name="Group 27"/>
          <p:cNvGrpSpPr/>
          <p:nvPr/>
        </p:nvGrpSpPr>
        <p:grpSpPr bwMode="auto">
          <a:xfrm>
            <a:off x="9726607" y="2347843"/>
            <a:ext cx="481864" cy="352005"/>
            <a:chOff x="0" y="0"/>
            <a:chExt cx="685800" cy="400050"/>
          </a:xfrm>
        </p:grpSpPr>
        <p:sp>
          <p:nvSpPr>
            <p:cNvPr id="25" name="Freeform 8"/>
            <p:cNvSpPr>
              <a:spLocks noChangeArrowheads="1"/>
            </p:cNvSpPr>
            <p:nvPr/>
          </p:nvSpPr>
          <p:spPr bwMode="auto">
            <a:xfrm>
              <a:off x="0" y="365125"/>
              <a:ext cx="685800" cy="34925"/>
            </a:xfrm>
            <a:custGeom>
              <a:avLst/>
              <a:gdLst>
                <a:gd name="T0" fmla="*/ 117 w 117"/>
                <a:gd name="T1" fmla="*/ 5 h 6"/>
                <a:gd name="T2" fmla="*/ 115 w 117"/>
                <a:gd name="T3" fmla="*/ 6 h 6"/>
                <a:gd name="T4" fmla="*/ 2 w 117"/>
                <a:gd name="T5" fmla="*/ 6 h 6"/>
                <a:gd name="T6" fmla="*/ 0 w 117"/>
                <a:gd name="T7" fmla="*/ 5 h 6"/>
                <a:gd name="T8" fmla="*/ 0 w 117"/>
                <a:gd name="T9" fmla="*/ 1 h 6"/>
                <a:gd name="T10" fmla="*/ 2 w 117"/>
                <a:gd name="T11" fmla="*/ 0 h 6"/>
                <a:gd name="T12" fmla="*/ 115 w 117"/>
                <a:gd name="T13" fmla="*/ 0 h 6"/>
                <a:gd name="T14" fmla="*/ 117 w 117"/>
                <a:gd name="T15" fmla="*/ 1 h 6"/>
                <a:gd name="T16" fmla="*/ 117 w 117"/>
                <a:gd name="T17" fmla="*/ 5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7"/>
                <a:gd name="T28" fmla="*/ 0 h 6"/>
                <a:gd name="T29" fmla="*/ 117 w 117"/>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7" h="6">
                  <a:moveTo>
                    <a:pt x="117" y="5"/>
                  </a:moveTo>
                  <a:cubicBezTo>
                    <a:pt x="117" y="6"/>
                    <a:pt x="116" y="6"/>
                    <a:pt x="115" y="6"/>
                  </a:cubicBezTo>
                  <a:cubicBezTo>
                    <a:pt x="2" y="6"/>
                    <a:pt x="2" y="6"/>
                    <a:pt x="2" y="6"/>
                  </a:cubicBezTo>
                  <a:cubicBezTo>
                    <a:pt x="1" y="6"/>
                    <a:pt x="0" y="6"/>
                    <a:pt x="0" y="5"/>
                  </a:cubicBezTo>
                  <a:cubicBezTo>
                    <a:pt x="0" y="1"/>
                    <a:pt x="0" y="1"/>
                    <a:pt x="0" y="1"/>
                  </a:cubicBezTo>
                  <a:cubicBezTo>
                    <a:pt x="0" y="0"/>
                    <a:pt x="1" y="0"/>
                    <a:pt x="2" y="0"/>
                  </a:cubicBezTo>
                  <a:cubicBezTo>
                    <a:pt x="115" y="0"/>
                    <a:pt x="115" y="0"/>
                    <a:pt x="115" y="0"/>
                  </a:cubicBezTo>
                  <a:cubicBezTo>
                    <a:pt x="116" y="0"/>
                    <a:pt x="117" y="0"/>
                    <a:pt x="117" y="1"/>
                  </a:cubicBezTo>
                  <a:lnTo>
                    <a:pt x="117" y="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dirty="0">
                <a:solidFill>
                  <a:schemeClr val="tx1">
                    <a:lumMod val="65000"/>
                    <a:lumOff val="35000"/>
                  </a:schemeClr>
                </a:solidFill>
                <a:latin typeface="Calibri" pitchFamily="34" charset="0"/>
                <a:ea typeface="微软雅黑" panose="020B0503020204020204" pitchFamily="34" charset="-122"/>
                <a:sym typeface="宋体" pitchFamily="2" charset="-122"/>
              </a:endParaRPr>
            </a:p>
          </p:txBody>
        </p:sp>
        <p:sp>
          <p:nvSpPr>
            <p:cNvPr id="26" name="Freeform 9"/>
            <p:cNvSpPr>
              <a:spLocks noEditPoints="1" noChangeArrowheads="1"/>
            </p:cNvSpPr>
            <p:nvPr/>
          </p:nvSpPr>
          <p:spPr bwMode="auto">
            <a:xfrm>
              <a:off x="41275" y="0"/>
              <a:ext cx="603250" cy="346075"/>
            </a:xfrm>
            <a:custGeom>
              <a:avLst/>
              <a:gdLst>
                <a:gd name="T0" fmla="*/ 99 w 103"/>
                <a:gd name="T1" fmla="*/ 0 h 59"/>
                <a:gd name="T2" fmla="*/ 5 w 103"/>
                <a:gd name="T3" fmla="*/ 0 h 59"/>
                <a:gd name="T4" fmla="*/ 0 w 103"/>
                <a:gd name="T5" fmla="*/ 5 h 59"/>
                <a:gd name="T6" fmla="*/ 0 w 103"/>
                <a:gd name="T7" fmla="*/ 54 h 59"/>
                <a:gd name="T8" fmla="*/ 5 w 103"/>
                <a:gd name="T9" fmla="*/ 59 h 59"/>
                <a:gd name="T10" fmla="*/ 99 w 103"/>
                <a:gd name="T11" fmla="*/ 59 h 59"/>
                <a:gd name="T12" fmla="*/ 103 w 103"/>
                <a:gd name="T13" fmla="*/ 54 h 59"/>
                <a:gd name="T14" fmla="*/ 103 w 103"/>
                <a:gd name="T15" fmla="*/ 5 h 59"/>
                <a:gd name="T16" fmla="*/ 99 w 103"/>
                <a:gd name="T17" fmla="*/ 0 h 59"/>
                <a:gd name="T18" fmla="*/ 99 w 103"/>
                <a:gd name="T19" fmla="*/ 55 h 59"/>
                <a:gd name="T20" fmla="*/ 5 w 103"/>
                <a:gd name="T21" fmla="*/ 55 h 59"/>
                <a:gd name="T22" fmla="*/ 5 w 103"/>
                <a:gd name="T23" fmla="*/ 6 h 59"/>
                <a:gd name="T24" fmla="*/ 99 w 103"/>
                <a:gd name="T25" fmla="*/ 6 h 59"/>
                <a:gd name="T26" fmla="*/ 99 w 103"/>
                <a:gd name="T27" fmla="*/ 55 h 5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3"/>
                <a:gd name="T43" fmla="*/ 0 h 59"/>
                <a:gd name="T44" fmla="*/ 103 w 103"/>
                <a:gd name="T45" fmla="*/ 59 h 5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3" h="59">
                  <a:moveTo>
                    <a:pt x="99" y="0"/>
                  </a:moveTo>
                  <a:cubicBezTo>
                    <a:pt x="5" y="0"/>
                    <a:pt x="5" y="0"/>
                    <a:pt x="5" y="0"/>
                  </a:cubicBezTo>
                  <a:cubicBezTo>
                    <a:pt x="2" y="0"/>
                    <a:pt x="0" y="2"/>
                    <a:pt x="0" y="5"/>
                  </a:cubicBezTo>
                  <a:cubicBezTo>
                    <a:pt x="0" y="54"/>
                    <a:pt x="0" y="54"/>
                    <a:pt x="0" y="54"/>
                  </a:cubicBezTo>
                  <a:cubicBezTo>
                    <a:pt x="0" y="57"/>
                    <a:pt x="2" y="59"/>
                    <a:pt x="5" y="59"/>
                  </a:cubicBezTo>
                  <a:cubicBezTo>
                    <a:pt x="99" y="59"/>
                    <a:pt x="99" y="59"/>
                    <a:pt x="99" y="59"/>
                  </a:cubicBezTo>
                  <a:cubicBezTo>
                    <a:pt x="101" y="59"/>
                    <a:pt x="103" y="57"/>
                    <a:pt x="103" y="54"/>
                  </a:cubicBezTo>
                  <a:cubicBezTo>
                    <a:pt x="103" y="5"/>
                    <a:pt x="103" y="5"/>
                    <a:pt x="103" y="5"/>
                  </a:cubicBezTo>
                  <a:cubicBezTo>
                    <a:pt x="103" y="2"/>
                    <a:pt x="101" y="0"/>
                    <a:pt x="99" y="0"/>
                  </a:cubicBezTo>
                  <a:close/>
                  <a:moveTo>
                    <a:pt x="99" y="55"/>
                  </a:moveTo>
                  <a:cubicBezTo>
                    <a:pt x="5" y="55"/>
                    <a:pt x="5" y="55"/>
                    <a:pt x="5" y="55"/>
                  </a:cubicBezTo>
                  <a:cubicBezTo>
                    <a:pt x="5" y="6"/>
                    <a:pt x="5" y="6"/>
                    <a:pt x="5" y="6"/>
                  </a:cubicBezTo>
                  <a:cubicBezTo>
                    <a:pt x="99" y="6"/>
                    <a:pt x="99" y="6"/>
                    <a:pt x="99" y="6"/>
                  </a:cubicBezTo>
                  <a:lnTo>
                    <a:pt x="99" y="5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dirty="0">
                <a:solidFill>
                  <a:schemeClr val="tx1">
                    <a:lumMod val="65000"/>
                    <a:lumOff val="35000"/>
                  </a:schemeClr>
                </a:solidFill>
                <a:latin typeface="Calibri" pitchFamily="34" charset="0"/>
                <a:ea typeface="微软雅黑" panose="020B0503020204020204" pitchFamily="34" charset="-122"/>
                <a:sym typeface="宋体" pitchFamily="2" charset="-122"/>
              </a:endParaRPr>
            </a:p>
          </p:txBody>
        </p:sp>
      </p:grpSp>
      <p:sp>
        <p:nvSpPr>
          <p:cNvPr id="27" name="文本框 68"/>
          <p:cNvSpPr>
            <a:spLocks noChangeArrowheads="1"/>
          </p:cNvSpPr>
          <p:nvPr/>
        </p:nvSpPr>
        <p:spPr bwMode="auto">
          <a:xfrm>
            <a:off x="1190824" y="3477138"/>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dirty="0">
                <a:solidFill>
                  <a:schemeClr val="tx1">
                    <a:lumMod val="65000"/>
                    <a:lumOff val="35000"/>
                  </a:schemeClr>
                </a:solidFill>
                <a:latin typeface="微软雅黑" pitchFamily="34" charset="-122"/>
                <a:ea typeface="微软雅黑" pitchFamily="34" charset="-122"/>
                <a:sym typeface="微软雅黑" pitchFamily="34" charset="-122"/>
              </a:rPr>
              <a:t>单击输入标题</a:t>
            </a:r>
          </a:p>
        </p:txBody>
      </p:sp>
      <p:sp>
        <p:nvSpPr>
          <p:cNvPr id="28" name="文本框 69"/>
          <p:cNvSpPr>
            <a:spLocks noChangeArrowheads="1"/>
          </p:cNvSpPr>
          <p:nvPr/>
        </p:nvSpPr>
        <p:spPr bwMode="auto">
          <a:xfrm>
            <a:off x="3191169" y="3477138"/>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a:solidFill>
                  <a:schemeClr val="tx1">
                    <a:lumMod val="65000"/>
                    <a:lumOff val="35000"/>
                  </a:schemeClr>
                </a:solidFill>
                <a:latin typeface="微软雅黑" pitchFamily="34" charset="-122"/>
                <a:ea typeface="微软雅黑" pitchFamily="34" charset="-122"/>
                <a:sym typeface="微软雅黑" pitchFamily="34" charset="-122"/>
              </a:rPr>
              <a:t>单击输入标题</a:t>
            </a:r>
          </a:p>
        </p:txBody>
      </p:sp>
      <p:sp>
        <p:nvSpPr>
          <p:cNvPr id="29" name="文本框 70"/>
          <p:cNvSpPr>
            <a:spLocks noChangeArrowheads="1"/>
          </p:cNvSpPr>
          <p:nvPr/>
        </p:nvSpPr>
        <p:spPr bwMode="auto">
          <a:xfrm>
            <a:off x="5313298" y="3477138"/>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a:solidFill>
                  <a:schemeClr val="tx1">
                    <a:lumMod val="65000"/>
                    <a:lumOff val="35000"/>
                  </a:schemeClr>
                </a:solidFill>
                <a:latin typeface="微软雅黑" pitchFamily="34" charset="-122"/>
                <a:ea typeface="微软雅黑" pitchFamily="34" charset="-122"/>
                <a:sym typeface="微软雅黑" pitchFamily="34" charset="-122"/>
              </a:rPr>
              <a:t>单击输入标题</a:t>
            </a:r>
          </a:p>
        </p:txBody>
      </p:sp>
      <p:sp>
        <p:nvSpPr>
          <p:cNvPr id="30" name="文本框 71"/>
          <p:cNvSpPr>
            <a:spLocks noChangeArrowheads="1"/>
          </p:cNvSpPr>
          <p:nvPr/>
        </p:nvSpPr>
        <p:spPr bwMode="auto">
          <a:xfrm>
            <a:off x="7313643" y="3477138"/>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a:solidFill>
                  <a:schemeClr val="tx1">
                    <a:lumMod val="65000"/>
                    <a:lumOff val="35000"/>
                  </a:schemeClr>
                </a:solidFill>
                <a:latin typeface="微软雅黑" pitchFamily="34" charset="-122"/>
                <a:ea typeface="微软雅黑" pitchFamily="34" charset="-122"/>
                <a:sym typeface="微软雅黑" pitchFamily="34" charset="-122"/>
              </a:rPr>
              <a:t>单击输入标题</a:t>
            </a:r>
          </a:p>
        </p:txBody>
      </p:sp>
      <p:sp>
        <p:nvSpPr>
          <p:cNvPr id="31" name="文本框 72"/>
          <p:cNvSpPr>
            <a:spLocks noChangeArrowheads="1"/>
          </p:cNvSpPr>
          <p:nvPr/>
        </p:nvSpPr>
        <p:spPr bwMode="auto">
          <a:xfrm>
            <a:off x="9379717" y="3477138"/>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a:solidFill>
                  <a:schemeClr val="tx1">
                    <a:lumMod val="65000"/>
                    <a:lumOff val="35000"/>
                  </a:schemeClr>
                </a:solidFill>
                <a:latin typeface="微软雅黑" pitchFamily="34" charset="-122"/>
                <a:ea typeface="微软雅黑" pitchFamily="34" charset="-122"/>
                <a:sym typeface="微软雅黑" pitchFamily="34" charset="-122"/>
              </a:rPr>
              <a:t>单击输入标题</a:t>
            </a:r>
          </a:p>
        </p:txBody>
      </p:sp>
      <p:sp>
        <p:nvSpPr>
          <p:cNvPr id="32" name="燕尾形 73"/>
          <p:cNvSpPr>
            <a:spLocks noChangeArrowheads="1"/>
          </p:cNvSpPr>
          <p:nvPr/>
        </p:nvSpPr>
        <p:spPr bwMode="auto">
          <a:xfrm>
            <a:off x="2664907" y="2452053"/>
            <a:ext cx="250481" cy="250481"/>
          </a:xfrm>
          <a:prstGeom prst="chevron">
            <a:avLst>
              <a:gd name="adj" fmla="val 50000"/>
            </a:avLst>
          </a:prstGeom>
          <a:solidFill>
            <a:schemeClr val="accent2"/>
          </a:solidFill>
          <a:ln>
            <a:noFill/>
          </a:ln>
        </p:spPr>
        <p:txBody>
          <a:bodyPr lIns="68580" tIns="34290" rIns="68580" bIns="34290"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sp>
        <p:nvSpPr>
          <p:cNvPr id="33" name="燕尾形 74"/>
          <p:cNvSpPr>
            <a:spLocks noChangeArrowheads="1"/>
          </p:cNvSpPr>
          <p:nvPr/>
        </p:nvSpPr>
        <p:spPr bwMode="auto">
          <a:xfrm>
            <a:off x="4742422" y="2452053"/>
            <a:ext cx="250481" cy="250481"/>
          </a:xfrm>
          <a:prstGeom prst="chevron">
            <a:avLst>
              <a:gd name="adj" fmla="val 50000"/>
            </a:avLst>
          </a:prstGeom>
          <a:solidFill>
            <a:schemeClr val="accent2"/>
          </a:solidFill>
          <a:ln>
            <a:noFill/>
          </a:ln>
        </p:spPr>
        <p:txBody>
          <a:bodyPr lIns="68580" tIns="34290" rIns="68580" bIns="34290"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sp>
        <p:nvSpPr>
          <p:cNvPr id="34" name="燕尾形 75"/>
          <p:cNvSpPr>
            <a:spLocks noChangeArrowheads="1"/>
          </p:cNvSpPr>
          <p:nvPr/>
        </p:nvSpPr>
        <p:spPr bwMode="auto">
          <a:xfrm>
            <a:off x="6779419" y="2452053"/>
            <a:ext cx="250481" cy="250481"/>
          </a:xfrm>
          <a:prstGeom prst="chevron">
            <a:avLst>
              <a:gd name="adj" fmla="val 50000"/>
            </a:avLst>
          </a:prstGeom>
          <a:solidFill>
            <a:schemeClr val="accent2"/>
          </a:solidFill>
          <a:ln>
            <a:noFill/>
          </a:ln>
        </p:spPr>
        <p:txBody>
          <a:bodyPr lIns="68580" tIns="34290" rIns="68580" bIns="34290"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sp>
        <p:nvSpPr>
          <p:cNvPr id="35" name="燕尾形 76"/>
          <p:cNvSpPr>
            <a:spLocks noChangeArrowheads="1"/>
          </p:cNvSpPr>
          <p:nvPr/>
        </p:nvSpPr>
        <p:spPr bwMode="auto">
          <a:xfrm>
            <a:off x="8845883" y="2474153"/>
            <a:ext cx="250481" cy="250481"/>
          </a:xfrm>
          <a:prstGeom prst="chevron">
            <a:avLst>
              <a:gd name="adj" fmla="val 50000"/>
            </a:avLst>
          </a:prstGeom>
          <a:solidFill>
            <a:schemeClr val="accent2"/>
          </a:solidFill>
          <a:ln>
            <a:noFill/>
          </a:ln>
        </p:spPr>
        <p:txBody>
          <a:bodyPr lIns="68580" tIns="34290" rIns="68580" bIns="34290"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grpSp>
        <p:nvGrpSpPr>
          <p:cNvPr id="36" name="Group 46"/>
          <p:cNvGrpSpPr/>
          <p:nvPr/>
        </p:nvGrpSpPr>
        <p:grpSpPr bwMode="auto">
          <a:xfrm>
            <a:off x="1147292" y="4024924"/>
            <a:ext cx="9847129" cy="357303"/>
            <a:chOff x="0" y="0"/>
            <a:chExt cx="8487614" cy="309189"/>
          </a:xfrm>
        </p:grpSpPr>
        <p:sp>
          <p:nvSpPr>
            <p:cNvPr id="37" name="矩形 84"/>
            <p:cNvSpPr>
              <a:spLocks noChangeArrowheads="1"/>
            </p:cNvSpPr>
            <p:nvPr/>
          </p:nvSpPr>
          <p:spPr bwMode="auto">
            <a:xfrm>
              <a:off x="0" y="0"/>
              <a:ext cx="8487614" cy="309189"/>
            </a:xfrm>
            <a:prstGeom prst="rect">
              <a:avLst/>
            </a:prstGeom>
            <a:solidFill>
              <a:schemeClr val="accent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sp>
          <p:nvSpPr>
            <p:cNvPr id="38" name="燕尾形 85"/>
            <p:cNvSpPr>
              <a:spLocks noChangeArrowheads="1"/>
            </p:cNvSpPr>
            <p:nvPr/>
          </p:nvSpPr>
          <p:spPr bwMode="auto">
            <a:xfrm rot="5400000">
              <a:off x="447875" y="45803"/>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sp>
          <p:nvSpPr>
            <p:cNvPr id="39" name="燕尾形 86"/>
            <p:cNvSpPr>
              <a:spLocks noChangeArrowheads="1"/>
            </p:cNvSpPr>
            <p:nvPr/>
          </p:nvSpPr>
          <p:spPr bwMode="auto">
            <a:xfrm rot="5400000">
              <a:off x="2193724" y="45802"/>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sp>
          <p:nvSpPr>
            <p:cNvPr id="40" name="燕尾形 87"/>
            <p:cNvSpPr>
              <a:spLocks noChangeArrowheads="1"/>
            </p:cNvSpPr>
            <p:nvPr/>
          </p:nvSpPr>
          <p:spPr bwMode="auto">
            <a:xfrm rot="5400000">
              <a:off x="4024557" y="51518"/>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sp>
          <p:nvSpPr>
            <p:cNvPr id="41" name="燕尾形 88"/>
            <p:cNvSpPr>
              <a:spLocks noChangeArrowheads="1"/>
            </p:cNvSpPr>
            <p:nvPr/>
          </p:nvSpPr>
          <p:spPr bwMode="auto">
            <a:xfrm rot="5400000">
              <a:off x="5716320" y="40380"/>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sp>
          <p:nvSpPr>
            <p:cNvPr id="42" name="燕尾形 89"/>
            <p:cNvSpPr>
              <a:spLocks noChangeArrowheads="1"/>
            </p:cNvSpPr>
            <p:nvPr/>
          </p:nvSpPr>
          <p:spPr bwMode="auto">
            <a:xfrm rot="5400000">
              <a:off x="7540696" y="51082"/>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dirty="0">
                <a:solidFill>
                  <a:schemeClr val="tx1">
                    <a:lumMod val="65000"/>
                    <a:lumOff val="35000"/>
                  </a:schemeClr>
                </a:solidFill>
                <a:latin typeface="微软雅黑" panose="020B0503020204020204" pitchFamily="34" charset="-122"/>
                <a:ea typeface="微软雅黑" panose="020B0503020204020204" pitchFamily="34" charset="-122"/>
                <a:sym typeface="宋体" pitchFamily="2" charset="-122"/>
              </a:endParaRPr>
            </a:p>
          </p:txBody>
        </p:sp>
      </p:grpSp>
      <p:sp>
        <p:nvSpPr>
          <p:cNvPr id="43" name="Content Placeholder 2"/>
          <p:cNvSpPr txBox="1"/>
          <p:nvPr/>
        </p:nvSpPr>
        <p:spPr>
          <a:xfrm>
            <a:off x="1013777" y="4609494"/>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ea typeface="微软雅黑" panose="020B0503020204020204" pitchFamily="34" charset="-122"/>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ea typeface="微软雅黑" panose="020B0503020204020204" pitchFamily="34" charset="-122"/>
              <a:cs typeface="+mn-ea"/>
              <a:sym typeface="+mn-lt"/>
            </a:endParaRPr>
          </a:p>
        </p:txBody>
      </p:sp>
      <p:sp>
        <p:nvSpPr>
          <p:cNvPr id="44" name="Content Placeholder 2"/>
          <p:cNvSpPr txBox="1"/>
          <p:nvPr/>
        </p:nvSpPr>
        <p:spPr>
          <a:xfrm>
            <a:off x="2974747" y="4609494"/>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ea typeface="微软雅黑" panose="020B0503020204020204" pitchFamily="34" charset="-122"/>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ea typeface="微软雅黑" panose="020B0503020204020204" pitchFamily="34" charset="-122"/>
              <a:cs typeface="+mn-ea"/>
              <a:sym typeface="+mn-lt"/>
            </a:endParaRPr>
          </a:p>
        </p:txBody>
      </p:sp>
      <p:sp>
        <p:nvSpPr>
          <p:cNvPr id="45" name="Content Placeholder 2"/>
          <p:cNvSpPr txBox="1"/>
          <p:nvPr/>
        </p:nvSpPr>
        <p:spPr>
          <a:xfrm>
            <a:off x="5025541" y="4609494"/>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ea typeface="微软雅黑" panose="020B0503020204020204" pitchFamily="34" charset="-122"/>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ea typeface="微软雅黑" panose="020B0503020204020204" pitchFamily="34" charset="-122"/>
              <a:cs typeface="+mn-ea"/>
              <a:sym typeface="+mn-lt"/>
            </a:endParaRPr>
          </a:p>
        </p:txBody>
      </p:sp>
      <p:sp>
        <p:nvSpPr>
          <p:cNvPr id="46" name="Content Placeholder 2"/>
          <p:cNvSpPr txBox="1"/>
          <p:nvPr/>
        </p:nvSpPr>
        <p:spPr>
          <a:xfrm>
            <a:off x="6988284" y="4609494"/>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ea typeface="微软雅黑" panose="020B0503020204020204" pitchFamily="34" charset="-122"/>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ea typeface="微软雅黑" panose="020B0503020204020204" pitchFamily="34" charset="-122"/>
              <a:cs typeface="+mn-ea"/>
              <a:sym typeface="+mn-lt"/>
            </a:endParaRPr>
          </a:p>
        </p:txBody>
      </p:sp>
      <p:sp>
        <p:nvSpPr>
          <p:cNvPr id="47" name="Content Placeholder 2"/>
          <p:cNvSpPr txBox="1"/>
          <p:nvPr/>
        </p:nvSpPr>
        <p:spPr>
          <a:xfrm>
            <a:off x="9136891" y="4609494"/>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1200" dirty="0">
                <a:solidFill>
                  <a:sysClr val="window" lastClr="FFFFFF">
                    <a:lumMod val="65000"/>
                  </a:sysClr>
                </a:solidFill>
                <a:ea typeface="微软雅黑" panose="020B0503020204020204" pitchFamily="34" charset="-122"/>
                <a:cs typeface="+mn-ea"/>
                <a:sym typeface="+mn-lt"/>
              </a:rPr>
              <a:t>请在这里添加文字内容请在这里添加文字内容请在这里添加文字内容请在这里添加文字内容</a:t>
            </a:r>
            <a:endParaRPr lang="en-US" altLang="zh-CN" sz="1200" dirty="0">
              <a:solidFill>
                <a:sysClr val="window" lastClr="FFFFFF">
                  <a:lumMod val="65000"/>
                </a:sysClr>
              </a:solidFill>
              <a:ea typeface="微软雅黑" panose="020B0503020204020204" pitchFamily="34" charset="-122"/>
              <a:cs typeface="+mn-ea"/>
              <a:sym typeface="+mn-lt"/>
            </a:endParaRPr>
          </a:p>
        </p:txBody>
      </p:sp>
      <p:sp>
        <p:nvSpPr>
          <p:cNvPr id="51" name="矩形 50">
            <a:extLst>
              <a:ext uri="{FF2B5EF4-FFF2-40B4-BE49-F238E27FC236}">
                <a16:creationId xmlns:a16="http://schemas.microsoft.com/office/drawing/2014/main" xmlns="" id="{68E6E64E-EC25-4988-BDA4-AB2A2F2D44D7}"/>
              </a:ext>
            </a:extLst>
          </p:cNvPr>
          <p:cNvSpPr/>
          <p:nvPr/>
        </p:nvSpPr>
        <p:spPr>
          <a:xfrm>
            <a:off x="0"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0" name="矩形 59">
            <a:extLst>
              <a:ext uri="{FF2B5EF4-FFF2-40B4-BE49-F238E27FC236}">
                <a16:creationId xmlns:a16="http://schemas.microsoft.com/office/drawing/2014/main" xmlns="" id="{B0E8AE6E-BB66-4A70-BC96-1B8FEEF23524}"/>
              </a:ext>
            </a:extLst>
          </p:cNvPr>
          <p:cNvSpPr/>
          <p:nvPr/>
        </p:nvSpPr>
        <p:spPr>
          <a:xfrm>
            <a:off x="218939"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1" name="矩形 60">
            <a:extLst>
              <a:ext uri="{FF2B5EF4-FFF2-40B4-BE49-F238E27FC236}">
                <a16:creationId xmlns:a16="http://schemas.microsoft.com/office/drawing/2014/main" xmlns="" id="{D274BE90-51A8-4373-AB55-3CA919B811D1}"/>
              </a:ext>
            </a:extLst>
          </p:cNvPr>
          <p:cNvSpPr/>
          <p:nvPr/>
        </p:nvSpPr>
        <p:spPr>
          <a:xfrm>
            <a:off x="437878"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2" name="文本框 61">
            <a:extLst>
              <a:ext uri="{FF2B5EF4-FFF2-40B4-BE49-F238E27FC236}">
                <a16:creationId xmlns:a16="http://schemas.microsoft.com/office/drawing/2014/main" xmlns="" id="{6515028F-1786-4AE2-BA68-2F9345958DC7}"/>
              </a:ext>
            </a:extLst>
          </p:cNvPr>
          <p:cNvSpPr txBox="1"/>
          <p:nvPr/>
        </p:nvSpPr>
        <p:spPr>
          <a:xfrm>
            <a:off x="832474" y="206062"/>
            <a:ext cx="3467616"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effectLst/>
                <a:uLnTx/>
                <a:uFillTx/>
                <a:latin typeface="Arial"/>
                <a:ea typeface="微软雅黑"/>
                <a:cs typeface="+mn-cs"/>
              </a:rPr>
              <a:t>标题文字添加此处</a:t>
            </a:r>
          </a:p>
        </p:txBody>
      </p:sp>
      <p:sp>
        <p:nvSpPr>
          <p:cNvPr id="63" name="矩形 62">
            <a:extLst>
              <a:ext uri="{FF2B5EF4-FFF2-40B4-BE49-F238E27FC236}">
                <a16:creationId xmlns:a16="http://schemas.microsoft.com/office/drawing/2014/main" xmlns="" id="{D66B4235-8DCD-42E0-B634-0B46B3A7D59F}"/>
              </a:ext>
            </a:extLst>
          </p:cNvPr>
          <p:cNvSpPr/>
          <p:nvPr/>
        </p:nvSpPr>
        <p:spPr>
          <a:xfrm>
            <a:off x="832474" y="732781"/>
            <a:ext cx="4746170" cy="307777"/>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rPr>
              <a:t>ADD YOUR TEXT HERE ADD YOUR TEXT</a:t>
            </a:r>
            <a:endParaRPr kumimoji="0" lang="zh-CN" altLang="en-US"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endParaRPr>
          </a:p>
        </p:txBody>
      </p:sp>
    </p:spTree>
    <p:extLst>
      <p:ext uri="{BB962C8B-B14F-4D97-AF65-F5344CB8AC3E}">
        <p14:creationId xmlns:p14="http://schemas.microsoft.com/office/powerpoint/2010/main" val="3657101433"/>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B772BBC1-3545-484D-81F4-FF8BB0FDFA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7" name="矩形 16">
            <a:extLst>
              <a:ext uri="{FF2B5EF4-FFF2-40B4-BE49-F238E27FC236}">
                <a16:creationId xmlns:a16="http://schemas.microsoft.com/office/drawing/2014/main" xmlns="" id="{CAA3E5AD-6F75-4363-8B0D-2B6B5A3528CD}"/>
              </a:ext>
            </a:extLst>
          </p:cNvPr>
          <p:cNvSpPr/>
          <p:nvPr/>
        </p:nvSpPr>
        <p:spPr>
          <a:xfrm rot="2490605">
            <a:off x="-3019103" y="-182992"/>
            <a:ext cx="8138486" cy="7414108"/>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8" name="等腰三角形 17">
            <a:extLst>
              <a:ext uri="{FF2B5EF4-FFF2-40B4-BE49-F238E27FC236}">
                <a16:creationId xmlns:a16="http://schemas.microsoft.com/office/drawing/2014/main" xmlns="" id="{6A7F5F9A-781E-448F-BAD4-3269190A1913}"/>
              </a:ext>
            </a:extLst>
          </p:cNvPr>
          <p:cNvSpPr/>
          <p:nvPr/>
        </p:nvSpPr>
        <p:spPr>
          <a:xfrm rot="19185197">
            <a:off x="-2206896" y="-867692"/>
            <a:ext cx="7183540" cy="7515612"/>
          </a:xfrm>
          <a:prstGeom prst="triangle">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 name="文本框 2"/>
          <p:cNvSpPr txBox="1"/>
          <p:nvPr/>
        </p:nvSpPr>
        <p:spPr>
          <a:xfrm>
            <a:off x="2044401" y="3350860"/>
            <a:ext cx="3570208" cy="1107996"/>
          </a:xfrm>
          <a:prstGeom prst="rect">
            <a:avLst/>
          </a:prstGeom>
          <a:noFill/>
        </p:spPr>
        <p:txBody>
          <a:bodyPr wrap="none" rtlCol="0">
            <a:spAutoFit/>
            <a:scene3d>
              <a:camera prst="orthographicFront"/>
              <a:lightRig rig="threePt" dir="t"/>
            </a:scene3d>
            <a:sp3d contourW="25400"/>
          </a:bodyPr>
          <a:lstStyle/>
          <a:p>
            <a:r>
              <a:rPr lang="zh-CN" altLang="en-US" sz="6600" b="1" dirty="0">
                <a:solidFill>
                  <a:schemeClr val="bg1"/>
                </a:solidFill>
                <a:ea typeface="微软雅黑" panose="020B0503020204020204" pitchFamily="34" charset="-122"/>
              </a:rPr>
              <a:t>感谢观看</a:t>
            </a:r>
          </a:p>
        </p:txBody>
      </p:sp>
      <p:sp>
        <p:nvSpPr>
          <p:cNvPr id="4" name="文本框 3"/>
          <p:cNvSpPr txBox="1"/>
          <p:nvPr/>
        </p:nvSpPr>
        <p:spPr>
          <a:xfrm rot="16200000">
            <a:off x="8396638" y="2929322"/>
            <a:ext cx="6630341" cy="369332"/>
          </a:xfrm>
          <a:prstGeom prst="rect">
            <a:avLst/>
          </a:prstGeom>
          <a:noFill/>
        </p:spPr>
        <p:txBody>
          <a:bodyPr wrap="none" rtlCol="0">
            <a:spAutoFit/>
          </a:bodyPr>
          <a:lstStyle/>
          <a:p>
            <a:r>
              <a:rPr lang="en-US" altLang="zh-CN" spc="600" dirty="0">
                <a:solidFill>
                  <a:schemeClr val="bg1">
                    <a:alpha val="67000"/>
                  </a:schemeClr>
                </a:solidFill>
                <a:latin typeface="等线" panose="02010600030101010101" pitchFamily="2" charset="-122"/>
                <a:ea typeface="等线" panose="02010600030101010101" pitchFamily="2" charset="-122"/>
              </a:rPr>
              <a:t>ADD YOUR TEXT HERE ADD YOUR TEXT</a:t>
            </a:r>
          </a:p>
        </p:txBody>
      </p:sp>
      <p:cxnSp>
        <p:nvCxnSpPr>
          <p:cNvPr id="5" name="直接连接符 4"/>
          <p:cNvCxnSpPr>
            <a:cxnSpLocks/>
          </p:cNvCxnSpPr>
          <p:nvPr/>
        </p:nvCxnSpPr>
        <p:spPr>
          <a:xfrm>
            <a:off x="-12699" y="4879270"/>
            <a:ext cx="9976732" cy="0"/>
          </a:xfrm>
          <a:prstGeom prst="line">
            <a:avLst/>
          </a:prstGeom>
          <a:ln w="3810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a:cxnSpLocks/>
          </p:cNvCxnSpPr>
          <p:nvPr/>
        </p:nvCxnSpPr>
        <p:spPr>
          <a:xfrm>
            <a:off x="1841500" y="3113989"/>
            <a:ext cx="0" cy="3744011"/>
          </a:xfrm>
          <a:prstGeom prst="line">
            <a:avLst/>
          </a:prstGeom>
          <a:ln w="38100">
            <a:solidFill>
              <a:srgbClr val="42E8CE"/>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2044401" y="5054595"/>
            <a:ext cx="2749471" cy="400110"/>
          </a:xfrm>
          <a:prstGeom prst="rect">
            <a:avLst/>
          </a:prstGeom>
          <a:noFill/>
        </p:spPr>
        <p:txBody>
          <a:bodyPr wrap="none" rtlCol="0">
            <a:spAutoFit/>
          </a:bodyPr>
          <a:lstStyle/>
          <a:p>
            <a:r>
              <a:rPr lang="en-US" altLang="zh-CN" sz="2000" spc="600" dirty="0">
                <a:solidFill>
                  <a:schemeClr val="bg1"/>
                </a:solidFill>
                <a:ea typeface="微软雅黑" panose="020B0503020204020204" pitchFamily="34" charset="-122"/>
              </a:rPr>
              <a:t>20XX / XX / XX</a:t>
            </a:r>
          </a:p>
        </p:txBody>
      </p:sp>
      <p:sp>
        <p:nvSpPr>
          <p:cNvPr id="8" name="矩形 7"/>
          <p:cNvSpPr/>
          <p:nvPr/>
        </p:nvSpPr>
        <p:spPr>
          <a:xfrm>
            <a:off x="2044400" y="4395626"/>
            <a:ext cx="5952117" cy="338554"/>
          </a:xfrm>
          <a:prstGeom prst="rect">
            <a:avLst/>
          </a:prstGeom>
        </p:spPr>
        <p:txBody>
          <a:bodyPr wrap="square">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altLang="zh-CN" sz="1600" u="none" strike="noStrike" kern="1200" cap="none" spc="0" normalizeH="0" baseline="0" noProof="0" dirty="0">
                <a:ln>
                  <a:noFill/>
                </a:ln>
                <a:solidFill>
                  <a:schemeClr val="bg1"/>
                </a:solidFill>
                <a:effectLst/>
                <a:uLnTx/>
                <a:uFillTx/>
                <a:ea typeface="等线" panose="02010600030101010101" pitchFamily="2" charset="-122"/>
                <a:cs typeface="+mn-cs"/>
              </a:rPr>
              <a:t>ADD YOUR TEXT HERE ADD YOUR TEXT</a:t>
            </a:r>
            <a:endParaRPr kumimoji="0" lang="zh-CN" altLang="en-US" sz="1600" u="none" strike="noStrike" kern="1200" cap="none" spc="0" normalizeH="0" baseline="0" noProof="0" dirty="0">
              <a:ln>
                <a:noFill/>
              </a:ln>
              <a:solidFill>
                <a:schemeClr val="bg1"/>
              </a:solidFill>
              <a:effectLst/>
              <a:uLnTx/>
              <a:uFillTx/>
              <a:ea typeface="等线" panose="02010600030101010101" pitchFamily="2" charset="-122"/>
              <a:cs typeface="+mn-cs"/>
            </a:endParaRPr>
          </a:p>
        </p:txBody>
      </p:sp>
      <p:sp>
        <p:nvSpPr>
          <p:cNvPr id="16" name="标题 1">
            <a:extLst>
              <a:ext uri="{FF2B5EF4-FFF2-40B4-BE49-F238E27FC236}">
                <a16:creationId xmlns:a16="http://schemas.microsoft.com/office/drawing/2014/main" xmlns="" id="{6B6DB23E-AF34-4F17-A69A-BF3A3B91D3ED}"/>
              </a:ext>
            </a:extLst>
          </p:cNvPr>
          <p:cNvSpPr txBox="1">
            <a:spLocks/>
          </p:cNvSpPr>
          <p:nvPr/>
        </p:nvSpPr>
        <p:spPr>
          <a:xfrm>
            <a:off x="7432938" y="566184"/>
            <a:ext cx="3215470" cy="120379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10000" dirty="0" smtClean="0">
                <a:solidFill>
                  <a:schemeClr val="bg1">
                    <a:alpha val="50000"/>
                  </a:schemeClr>
                </a:solidFill>
                <a:latin typeface="Shunpu" panose="02000609000000000000" pitchFamily="49" charset="-128"/>
                <a:ea typeface="Shunpu" panose="02000609000000000000" pitchFamily="49" charset="-128"/>
              </a:rPr>
              <a:t>20XX</a:t>
            </a:r>
            <a:endParaRPr lang="zh-CN" altLang="en-US" sz="10000" dirty="0">
              <a:solidFill>
                <a:schemeClr val="bg1">
                  <a:alpha val="50000"/>
                </a:schemeClr>
              </a:solidFill>
              <a:latin typeface="Shunpu" panose="02000609000000000000" pitchFamily="49" charset="-128"/>
              <a:ea typeface="Shunpu" panose="02000609000000000000" pitchFamily="49" charset="-128"/>
            </a:endParaRPr>
          </a:p>
        </p:txBody>
      </p:sp>
    </p:spTree>
    <p:extLst>
      <p:ext uri="{BB962C8B-B14F-4D97-AF65-F5344CB8AC3E}">
        <p14:creationId xmlns:p14="http://schemas.microsoft.com/office/powerpoint/2010/main" val="3782592195"/>
      </p:ext>
    </p:extLst>
  </p:cSld>
  <p:clrMapOvr>
    <a:masterClrMapping/>
  </p:clrMapOvr>
  <mc:AlternateContent xmlns:mc="http://schemas.openxmlformats.org/markup-compatibility/2006" xmlns:p14="http://schemas.microsoft.com/office/powerpoint/2010/main">
    <mc:Choice Requires="p14">
      <p:transition spd="slow" p14:dur="125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par>
                          <p:cTn id="27" fill="hold">
                            <p:stCondLst>
                              <p:cond delay="2000"/>
                            </p:stCondLst>
                            <p:childTnLst>
                              <p:par>
                                <p:cTn id="28" presetID="22" presetClass="entr" presetSubtype="4" fill="hold" grpId="0" nodeType="after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down)">
                                      <p:cBhvr>
                                        <p:cTn id="30" dur="500"/>
                                        <p:tgtEl>
                                          <p:spTgt spid="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childTnLst>
                          </p:cTn>
                        </p:par>
                        <p:par>
                          <p:cTn id="34" fill="hold">
                            <p:stCondLst>
                              <p:cond delay="2500"/>
                            </p:stCondLst>
                            <p:childTnLst>
                              <p:par>
                                <p:cTn id="35" presetID="2" presetClass="entr" presetSubtype="9"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0-#ppt_w/2"/>
                                          </p:val>
                                        </p:tav>
                                        <p:tav tm="100000">
                                          <p:val>
                                            <p:strVal val="#ppt_x"/>
                                          </p:val>
                                        </p:tav>
                                      </p:tavLst>
                                    </p:anim>
                                    <p:anim calcmode="lin" valueType="num">
                                      <p:cBhvr additive="base">
                                        <p:cTn id="38" dur="500" fill="hold"/>
                                        <p:tgtEl>
                                          <p:spTgt spid="17"/>
                                        </p:tgtEl>
                                        <p:attrNameLst>
                                          <p:attrName>ppt_y</p:attrName>
                                        </p:attrNameLst>
                                      </p:cBhvr>
                                      <p:tavLst>
                                        <p:tav tm="0">
                                          <p:val>
                                            <p:strVal val="0-#ppt_h/2"/>
                                          </p:val>
                                        </p:tav>
                                        <p:tav tm="100000">
                                          <p:val>
                                            <p:strVal val="#ppt_y"/>
                                          </p:val>
                                        </p:tav>
                                      </p:tavLst>
                                    </p:anim>
                                  </p:childTnLst>
                                </p:cTn>
                              </p:par>
                              <p:par>
                                <p:cTn id="39" presetID="2" presetClass="entr" presetSubtype="12"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fill="hold"/>
                                        <p:tgtEl>
                                          <p:spTgt spid="18"/>
                                        </p:tgtEl>
                                        <p:attrNameLst>
                                          <p:attrName>ppt_x</p:attrName>
                                        </p:attrNameLst>
                                      </p:cBhvr>
                                      <p:tavLst>
                                        <p:tav tm="0">
                                          <p:val>
                                            <p:strVal val="0-#ppt_w/2"/>
                                          </p:val>
                                        </p:tav>
                                        <p:tav tm="100000">
                                          <p:val>
                                            <p:strVal val="#ppt_x"/>
                                          </p:val>
                                        </p:tav>
                                      </p:tavLst>
                                    </p:anim>
                                    <p:anim calcmode="lin" valueType="num">
                                      <p:cBhvr additive="base">
                                        <p:cTn id="4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3" grpId="0"/>
      <p:bldP spid="4" grpId="0"/>
      <p:bldP spid="7" grpId="0"/>
      <p:bldP spid="8"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921601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 y="0"/>
            <a:ext cx="5382764" cy="6857996"/>
          </a:xfrm>
          <a:prstGeom prst="rect">
            <a:avLst/>
          </a:prstGeom>
        </p:spPr>
      </p:pic>
      <p:grpSp>
        <p:nvGrpSpPr>
          <p:cNvPr id="26" name="组合 25"/>
          <p:cNvGrpSpPr/>
          <p:nvPr/>
        </p:nvGrpSpPr>
        <p:grpSpPr>
          <a:xfrm>
            <a:off x="330200" y="257175"/>
            <a:ext cx="11468100" cy="542925"/>
            <a:chOff x="330200" y="257175"/>
            <a:chExt cx="11468100" cy="542925"/>
          </a:xfrm>
        </p:grpSpPr>
        <p:sp>
          <p:nvSpPr>
            <p:cNvPr id="8" name="矩形 7"/>
            <p:cNvSpPr/>
            <p:nvPr/>
          </p:nvSpPr>
          <p:spPr>
            <a:xfrm>
              <a:off x="330200" y="257175"/>
              <a:ext cx="542925" cy="542925"/>
            </a:xfrm>
            <a:prstGeom prst="rect">
              <a:avLst/>
            </a:prstGeom>
            <a:solidFill>
              <a:srgbClr val="42E8CE"/>
            </a:solidFill>
            <a:ln>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Logo</a:t>
              </a:r>
            </a:p>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here</a:t>
              </a:r>
              <a:endParaRPr lang="zh-CN" altLang="en-US" sz="1200" dirty="0">
                <a:solidFill>
                  <a:schemeClr val="bg2">
                    <a:lumMod val="25000"/>
                  </a:schemeClr>
                </a:solidFill>
                <a:latin typeface="Bauhaus 93" panose="04030905020B02020C02" pitchFamily="82" charset="0"/>
                <a:ea typeface="微软雅黑" panose="020B0503020204020204" pitchFamily="34" charset="-122"/>
              </a:endParaRPr>
            </a:p>
          </p:txBody>
        </p:sp>
        <p:grpSp>
          <p:nvGrpSpPr>
            <p:cNvPr id="9" name="组合 8"/>
            <p:cNvGrpSpPr/>
            <p:nvPr/>
          </p:nvGrpSpPr>
          <p:grpSpPr>
            <a:xfrm>
              <a:off x="11493500" y="257175"/>
              <a:ext cx="304800" cy="203200"/>
              <a:chOff x="11379200" y="257175"/>
              <a:chExt cx="304800" cy="203200"/>
            </a:xfrm>
          </p:grpSpPr>
          <p:cxnSp>
            <p:nvCxnSpPr>
              <p:cNvPr id="10" name="直接连接符 9"/>
              <p:cNvCxnSpPr/>
              <p:nvPr/>
            </p:nvCxnSpPr>
            <p:spPr>
              <a:xfrm>
                <a:off x="11379200" y="2571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1379200" y="3587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1379200" y="4603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grpSp>
      </p:grpSp>
      <p:sp>
        <p:nvSpPr>
          <p:cNvPr id="13" name="矩形 12"/>
          <p:cNvSpPr/>
          <p:nvPr/>
        </p:nvSpPr>
        <p:spPr>
          <a:xfrm>
            <a:off x="3136900" y="1724819"/>
            <a:ext cx="8356600" cy="4155281"/>
          </a:xfrm>
          <a:prstGeom prst="rect">
            <a:avLst/>
          </a:prstGeom>
          <a:noFill/>
          <a:ln w="3810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ea typeface="微软雅黑" panose="020B0503020204020204" pitchFamily="34" charset="-122"/>
            </a:endParaRPr>
          </a:p>
        </p:txBody>
      </p:sp>
      <p:sp>
        <p:nvSpPr>
          <p:cNvPr id="14" name="文本框 13"/>
          <p:cNvSpPr txBox="1"/>
          <p:nvPr/>
        </p:nvSpPr>
        <p:spPr>
          <a:xfrm>
            <a:off x="5638800" y="948799"/>
            <a:ext cx="5207000" cy="1200329"/>
          </a:xfrm>
          <a:prstGeom prst="rect">
            <a:avLst/>
          </a:prstGeom>
          <a:noFill/>
        </p:spPr>
        <p:txBody>
          <a:bodyPr wrap="square" rtlCol="0">
            <a:spAutoFit/>
          </a:bodyPr>
          <a:lstStyle/>
          <a:p>
            <a:r>
              <a:rPr lang="zh-CN" altLang="en-US" sz="7200" b="1" dirty="0">
                <a:solidFill>
                  <a:schemeClr val="bg2">
                    <a:lumMod val="25000"/>
                  </a:schemeClr>
                </a:solidFill>
                <a:latin typeface="微软雅黑" panose="020B0503020204020204" pitchFamily="34" charset="-122"/>
                <a:ea typeface="微软雅黑" panose="020B0503020204020204" pitchFamily="34" charset="-122"/>
              </a:rPr>
              <a:t>项目介绍</a:t>
            </a:r>
          </a:p>
        </p:txBody>
      </p:sp>
      <p:sp>
        <p:nvSpPr>
          <p:cNvPr id="15" name="文本框 14"/>
          <p:cNvSpPr txBox="1"/>
          <p:nvPr/>
        </p:nvSpPr>
        <p:spPr>
          <a:xfrm>
            <a:off x="5715000" y="2149128"/>
            <a:ext cx="5384800" cy="923330"/>
          </a:xfrm>
          <a:prstGeom prst="rect">
            <a:avLst/>
          </a:prstGeom>
          <a:noFill/>
        </p:spPr>
        <p:txBody>
          <a:bodyPr wrap="square" rtlCol="0">
            <a:spAutoFit/>
          </a:bodyPr>
          <a:lstStyle/>
          <a:p>
            <a:pP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在这里加入描述的内容，在这里加入描述的内容，在这里加入描述的内容，在这里加入描述的内容在这里加入描述的内容，在这里加入描述的内容，在这里加入描述的内容，在这里加入描述的内容</a:t>
            </a:r>
          </a:p>
        </p:txBody>
      </p:sp>
      <p:grpSp>
        <p:nvGrpSpPr>
          <p:cNvPr id="24" name="组合 23"/>
          <p:cNvGrpSpPr/>
          <p:nvPr/>
        </p:nvGrpSpPr>
        <p:grpSpPr>
          <a:xfrm>
            <a:off x="5803900" y="3364011"/>
            <a:ext cx="2946400" cy="307777"/>
            <a:chOff x="5803900" y="3364011"/>
            <a:chExt cx="2946400" cy="307777"/>
          </a:xfrm>
        </p:grpSpPr>
        <p:sp>
          <p:nvSpPr>
            <p:cNvPr id="17" name="圆角矩形 16"/>
            <p:cNvSpPr/>
            <p:nvPr/>
          </p:nvSpPr>
          <p:spPr>
            <a:xfrm>
              <a:off x="5803900" y="3378200"/>
              <a:ext cx="571500" cy="279400"/>
            </a:xfrm>
            <a:prstGeom prst="round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Bauhaus 93" panose="04030905020B02020C02" pitchFamily="82" charset="0"/>
                  <a:ea typeface="微软雅黑" panose="020B0503020204020204" pitchFamily="34" charset="-122"/>
                </a:rPr>
                <a:t>01</a:t>
              </a:r>
              <a:endParaRPr lang="zh-CN" altLang="en-US" dirty="0">
                <a:latin typeface="Bauhaus 93" panose="04030905020B02020C02" pitchFamily="82" charset="0"/>
                <a:ea typeface="微软雅黑" panose="020B0503020204020204" pitchFamily="34" charset="-122"/>
              </a:endParaRPr>
            </a:p>
          </p:txBody>
        </p:sp>
        <p:sp>
          <p:nvSpPr>
            <p:cNvPr id="18" name="文本框 17"/>
            <p:cNvSpPr txBox="1"/>
            <p:nvPr/>
          </p:nvSpPr>
          <p:spPr>
            <a:xfrm>
              <a:off x="6489700" y="3364011"/>
              <a:ext cx="2260600" cy="307777"/>
            </a:xfrm>
            <a:prstGeom prst="rect">
              <a:avLst/>
            </a:prstGeom>
            <a:noFill/>
          </p:spPr>
          <p:txBody>
            <a:bodyPr wrap="square" rtlCol="0">
              <a:spAutoFit/>
            </a:bodyPr>
            <a:lstStyle/>
            <a:p>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grpSp>
      <p:sp>
        <p:nvSpPr>
          <p:cNvPr id="19" name="文本框 18"/>
          <p:cNvSpPr txBox="1"/>
          <p:nvPr/>
        </p:nvSpPr>
        <p:spPr>
          <a:xfrm>
            <a:off x="5715000" y="3741524"/>
            <a:ext cx="5257800" cy="577081"/>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5803900" y="4536617"/>
            <a:ext cx="2946400" cy="307777"/>
            <a:chOff x="5803900" y="4536617"/>
            <a:chExt cx="2946400" cy="307777"/>
          </a:xfrm>
        </p:grpSpPr>
        <p:sp>
          <p:nvSpPr>
            <p:cNvPr id="21" name="圆角矩形 20"/>
            <p:cNvSpPr/>
            <p:nvPr/>
          </p:nvSpPr>
          <p:spPr>
            <a:xfrm>
              <a:off x="5803900" y="4550806"/>
              <a:ext cx="571500" cy="279400"/>
            </a:xfrm>
            <a:prstGeom prst="round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Bauhaus 93" panose="04030905020B02020C02" pitchFamily="82" charset="0"/>
                  <a:ea typeface="微软雅黑" panose="020B0503020204020204" pitchFamily="34" charset="-122"/>
                </a:rPr>
                <a:t>02</a:t>
              </a:r>
              <a:endParaRPr lang="zh-CN" altLang="en-US" dirty="0">
                <a:latin typeface="Bauhaus 93" panose="04030905020B02020C02" pitchFamily="82" charset="0"/>
                <a:ea typeface="微软雅黑" panose="020B0503020204020204" pitchFamily="34" charset="-122"/>
              </a:endParaRPr>
            </a:p>
          </p:txBody>
        </p:sp>
        <p:sp>
          <p:nvSpPr>
            <p:cNvPr id="22" name="文本框 21"/>
            <p:cNvSpPr txBox="1"/>
            <p:nvPr/>
          </p:nvSpPr>
          <p:spPr>
            <a:xfrm>
              <a:off x="6489700" y="4536617"/>
              <a:ext cx="2260600" cy="307777"/>
            </a:xfrm>
            <a:prstGeom prst="rect">
              <a:avLst/>
            </a:prstGeom>
            <a:noFill/>
          </p:spPr>
          <p:txBody>
            <a:bodyPr wrap="square" rtlCol="0">
              <a:spAutoFit/>
            </a:bodyPr>
            <a:lstStyle/>
            <a:p>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grpSp>
      <p:sp>
        <p:nvSpPr>
          <p:cNvPr id="23" name="文本框 22"/>
          <p:cNvSpPr txBox="1"/>
          <p:nvPr/>
        </p:nvSpPr>
        <p:spPr>
          <a:xfrm>
            <a:off x="5715000" y="4914130"/>
            <a:ext cx="5257800" cy="577081"/>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69184222"/>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0-#ppt_h/2"/>
                                          </p:val>
                                        </p:tav>
                                        <p:tav tm="100000">
                                          <p:val>
                                            <p:strVal val="#ppt_y"/>
                                          </p:val>
                                        </p:tav>
                                      </p:tavLst>
                                    </p:anim>
                                  </p:childTnLst>
                                </p:cTn>
                              </p:par>
                              <p:par>
                                <p:cTn id="17" presetID="2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750"/>
                                        <p:tgtEl>
                                          <p:spTgt spid="24"/>
                                        </p:tgtEl>
                                      </p:cBhvr>
                                    </p:animEffect>
                                    <p:anim calcmode="lin" valueType="num">
                                      <p:cBhvr>
                                        <p:cTn id="28" dur="750" fill="hold"/>
                                        <p:tgtEl>
                                          <p:spTgt spid="24"/>
                                        </p:tgtEl>
                                        <p:attrNameLst>
                                          <p:attrName>ppt_x</p:attrName>
                                        </p:attrNameLst>
                                      </p:cBhvr>
                                      <p:tavLst>
                                        <p:tav tm="0">
                                          <p:val>
                                            <p:strVal val="#ppt_x"/>
                                          </p:val>
                                        </p:tav>
                                        <p:tav tm="100000">
                                          <p:val>
                                            <p:strVal val="#ppt_x"/>
                                          </p:val>
                                        </p:tav>
                                      </p:tavLst>
                                    </p:anim>
                                    <p:anim calcmode="lin" valueType="num">
                                      <p:cBhvr>
                                        <p:cTn id="29" dur="750" fill="hold"/>
                                        <p:tgtEl>
                                          <p:spTgt spid="24"/>
                                        </p:tgtEl>
                                        <p:attrNameLst>
                                          <p:attrName>ppt_y</p:attrName>
                                        </p:attrNameLst>
                                      </p:cBhvr>
                                      <p:tavLst>
                                        <p:tav tm="0">
                                          <p:val>
                                            <p:strVal val="#ppt_y+.1"/>
                                          </p:val>
                                        </p:tav>
                                        <p:tav tm="100000">
                                          <p:val>
                                            <p:strVal val="#ppt_y"/>
                                          </p:val>
                                        </p:tav>
                                      </p:tavLst>
                                    </p:anim>
                                  </p:childTnLst>
                                </p:cTn>
                              </p:par>
                            </p:childTnLst>
                          </p:cTn>
                        </p:par>
                        <p:par>
                          <p:cTn id="30" fill="hold">
                            <p:stCondLst>
                              <p:cond delay="275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3250"/>
                            </p:stCondLst>
                            <p:childTnLst>
                              <p:par>
                                <p:cTn id="35" presetID="42" presetClass="entr" presetSubtype="0"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750"/>
                                        <p:tgtEl>
                                          <p:spTgt spid="25"/>
                                        </p:tgtEl>
                                      </p:cBhvr>
                                    </p:animEffect>
                                    <p:anim calcmode="lin" valueType="num">
                                      <p:cBhvr>
                                        <p:cTn id="38" dur="750" fill="hold"/>
                                        <p:tgtEl>
                                          <p:spTgt spid="25"/>
                                        </p:tgtEl>
                                        <p:attrNameLst>
                                          <p:attrName>ppt_x</p:attrName>
                                        </p:attrNameLst>
                                      </p:cBhvr>
                                      <p:tavLst>
                                        <p:tav tm="0">
                                          <p:val>
                                            <p:strVal val="#ppt_x"/>
                                          </p:val>
                                        </p:tav>
                                        <p:tav tm="100000">
                                          <p:val>
                                            <p:strVal val="#ppt_x"/>
                                          </p:val>
                                        </p:tav>
                                      </p:tavLst>
                                    </p:anim>
                                    <p:anim calcmode="lin" valueType="num">
                                      <p:cBhvr>
                                        <p:cTn id="39" dur="75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left)">
                                      <p:cBhvr>
                                        <p:cTn id="4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p:bldP spid="19"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353"/>
            <a:ext cx="12192000" cy="6870192"/>
          </a:xfrm>
          <a:prstGeom prst="rect">
            <a:avLst/>
          </a:prstGeom>
        </p:spPr>
      </p:pic>
      <p:grpSp>
        <p:nvGrpSpPr>
          <p:cNvPr id="20" name="组合 19"/>
          <p:cNvGrpSpPr/>
          <p:nvPr/>
        </p:nvGrpSpPr>
        <p:grpSpPr>
          <a:xfrm>
            <a:off x="330200" y="257175"/>
            <a:ext cx="11468100" cy="542925"/>
            <a:chOff x="330200" y="257175"/>
            <a:chExt cx="11468100" cy="542925"/>
          </a:xfrm>
        </p:grpSpPr>
        <p:sp>
          <p:nvSpPr>
            <p:cNvPr id="5" name="矩形 4"/>
            <p:cNvSpPr/>
            <p:nvPr/>
          </p:nvSpPr>
          <p:spPr>
            <a:xfrm>
              <a:off x="330200" y="257175"/>
              <a:ext cx="542925" cy="542925"/>
            </a:xfrm>
            <a:prstGeom prst="rect">
              <a:avLst/>
            </a:prstGeom>
            <a:solidFill>
              <a:srgbClr val="42E8CE"/>
            </a:solidFill>
            <a:ln>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Logo</a:t>
              </a:r>
            </a:p>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here</a:t>
              </a:r>
              <a:endParaRPr lang="zh-CN" altLang="en-US" sz="1200" dirty="0">
                <a:solidFill>
                  <a:schemeClr val="bg2">
                    <a:lumMod val="25000"/>
                  </a:schemeClr>
                </a:solidFill>
                <a:latin typeface="Bauhaus 93" panose="04030905020B02020C02" pitchFamily="82" charset="0"/>
                <a:ea typeface="微软雅黑" panose="020B0503020204020204" pitchFamily="34" charset="-122"/>
              </a:endParaRPr>
            </a:p>
          </p:txBody>
        </p:sp>
        <p:grpSp>
          <p:nvGrpSpPr>
            <p:cNvPr id="6" name="组合 5"/>
            <p:cNvGrpSpPr/>
            <p:nvPr/>
          </p:nvGrpSpPr>
          <p:grpSpPr>
            <a:xfrm>
              <a:off x="11493500" y="257175"/>
              <a:ext cx="304800" cy="203200"/>
              <a:chOff x="11379200" y="257175"/>
              <a:chExt cx="304800" cy="203200"/>
            </a:xfrm>
          </p:grpSpPr>
          <p:cxnSp>
            <p:nvCxnSpPr>
              <p:cNvPr id="7" name="直接连接符 6"/>
              <p:cNvCxnSpPr/>
              <p:nvPr/>
            </p:nvCxnSpPr>
            <p:spPr>
              <a:xfrm>
                <a:off x="11379200" y="2571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1379200" y="3587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1379200" y="4603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grpSp>
      </p:grpSp>
      <p:pic>
        <p:nvPicPr>
          <p:cNvPr id="11" name="图片 10"/>
          <p:cNvPicPr>
            <a:picLocks noChangeAspect="1"/>
          </p:cNvPicPr>
          <p:nvPr/>
        </p:nvPicPr>
        <p:blipFill rotWithShape="1">
          <a:blip r:embed="rId4" cstate="email">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a:ext>
            </a:extLst>
          </a:blip>
          <a:srcRect/>
          <a:stretch/>
        </p:blipFill>
        <p:spPr>
          <a:xfrm>
            <a:off x="1166297" y="1024711"/>
            <a:ext cx="4208978" cy="5071292"/>
          </a:xfrm>
          <a:prstGeom prst="rect">
            <a:avLst/>
          </a:prstGeom>
        </p:spPr>
      </p:pic>
      <p:sp>
        <p:nvSpPr>
          <p:cNvPr id="12" name="文本框 11"/>
          <p:cNvSpPr txBox="1"/>
          <p:nvPr/>
        </p:nvSpPr>
        <p:spPr>
          <a:xfrm>
            <a:off x="4687126" y="1519219"/>
            <a:ext cx="3251027" cy="906915"/>
          </a:xfrm>
          <a:prstGeom prst="rect">
            <a:avLst/>
          </a:prstGeom>
          <a:noFill/>
        </p:spPr>
        <p:txBody>
          <a:bodyPr wrap="square" rtlCol="0">
            <a:spAutoFit/>
          </a:bodyPr>
          <a:lstStyle/>
          <a:p>
            <a:pPr algn="ctr">
              <a:lnSpc>
                <a:spcPct val="150000"/>
              </a:lnSpc>
            </a:pPr>
            <a:r>
              <a:rPr lang="zh-CN" altLang="en-US" sz="4000" b="1" dirty="0">
                <a:solidFill>
                  <a:schemeClr val="bg2">
                    <a:lumMod val="25000"/>
                  </a:schemeClr>
                </a:solidFill>
                <a:latin typeface="微软雅黑" panose="020B0503020204020204" pitchFamily="34" charset="-122"/>
                <a:ea typeface="微软雅黑" panose="020B0503020204020204" pitchFamily="34" charset="-122"/>
              </a:rPr>
              <a:t>项目介绍</a:t>
            </a:r>
          </a:p>
        </p:txBody>
      </p:sp>
      <p:sp>
        <p:nvSpPr>
          <p:cNvPr id="13" name="矩形 12"/>
          <p:cNvSpPr/>
          <p:nvPr/>
        </p:nvSpPr>
        <p:spPr>
          <a:xfrm>
            <a:off x="4400896" y="1519219"/>
            <a:ext cx="3823487" cy="1015663"/>
          </a:xfrm>
          <a:prstGeom prst="rect">
            <a:avLst/>
          </a:prstGeom>
          <a:noFill/>
          <a:ln w="3810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4" name="文本框 13"/>
          <p:cNvSpPr txBox="1"/>
          <p:nvPr/>
        </p:nvSpPr>
        <p:spPr>
          <a:xfrm>
            <a:off x="6037944" y="2944370"/>
            <a:ext cx="3280786" cy="523220"/>
          </a:xfrm>
          <a:prstGeom prst="rect">
            <a:avLst/>
          </a:prstGeom>
          <a:noFill/>
        </p:spPr>
        <p:txBody>
          <a:bodyPr wrap="square" rtlCol="0">
            <a:spAutoFit/>
          </a:bodyPr>
          <a:lstStyle/>
          <a:p>
            <a:r>
              <a:rPr lang="en-US" altLang="zh-CN" sz="2800" b="1" i="1" dirty="0">
                <a:solidFill>
                  <a:schemeClr val="bg2">
                    <a:lumMod val="25000"/>
                  </a:schemeClr>
                </a:solidFill>
                <a:latin typeface="微软雅黑" panose="020B0503020204020204" pitchFamily="34" charset="-122"/>
                <a:ea typeface="微软雅黑" panose="020B0503020204020204" pitchFamily="34" charset="-122"/>
              </a:rPr>
              <a:t>Einstein</a:t>
            </a:r>
            <a:endParaRPr lang="zh-CN" altLang="en-US" sz="2800" b="1" i="1"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6096000" y="4429541"/>
            <a:ext cx="5003800" cy="1061829"/>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6108133" y="3036816"/>
            <a:ext cx="4991667" cy="1754326"/>
            <a:chOff x="6108133" y="3036816"/>
            <a:chExt cx="4991667" cy="1754326"/>
          </a:xfrm>
        </p:grpSpPr>
        <p:sp>
          <p:nvSpPr>
            <p:cNvPr id="15" name="文本框 14"/>
            <p:cNvSpPr txBox="1"/>
            <p:nvPr/>
          </p:nvSpPr>
          <p:spPr>
            <a:xfrm>
              <a:off x="6531428" y="3519750"/>
              <a:ext cx="4568372" cy="613694"/>
            </a:xfrm>
            <a:prstGeom prst="rect">
              <a:avLst/>
            </a:prstGeom>
            <a:noFill/>
          </p:spPr>
          <p:txBody>
            <a:bodyPr wrap="square" rtlCol="0">
              <a:spAutoFit/>
            </a:bodyPr>
            <a:lstStyle/>
            <a:p>
              <a:pP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p>
          </p:txBody>
        </p:sp>
        <p:sp>
          <p:nvSpPr>
            <p:cNvPr id="17" name="文本框 16"/>
            <p:cNvSpPr txBox="1"/>
            <p:nvPr/>
          </p:nvSpPr>
          <p:spPr>
            <a:xfrm>
              <a:off x="6108133" y="3036816"/>
              <a:ext cx="708592" cy="1754326"/>
            </a:xfrm>
            <a:prstGeom prst="rect">
              <a:avLst/>
            </a:prstGeom>
            <a:noFill/>
          </p:spPr>
          <p:txBody>
            <a:bodyPr wrap="square" rtlCol="0">
              <a:spAutoFit/>
            </a:bodyPr>
            <a:lstStyle/>
            <a:p>
              <a:pPr>
                <a:lnSpc>
                  <a:spcPct val="150000"/>
                </a:lnSpc>
              </a:pPr>
              <a:r>
                <a:rPr lang="zh-CN" altLang="en-US" sz="7200" dirty="0">
                  <a:solidFill>
                    <a:schemeClr val="bg2">
                      <a:lumMod val="2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a:t>
              </a:r>
              <a:endParaRPr lang="en-US" altLang="zh-CN" sz="7200" dirty="0">
                <a:solidFill>
                  <a:schemeClr val="bg2">
                    <a:lumMod val="25000"/>
                  </a:schemeClr>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18" name="文本框 17"/>
          <p:cNvSpPr txBox="1"/>
          <p:nvPr/>
        </p:nvSpPr>
        <p:spPr>
          <a:xfrm>
            <a:off x="7678337" y="1523627"/>
            <a:ext cx="556156" cy="461665"/>
          </a:xfrm>
          <a:prstGeom prst="rect">
            <a:avLst/>
          </a:prstGeom>
          <a:noFill/>
        </p:spPr>
        <p:txBody>
          <a:bodyPr wrap="square" rtlCol="0">
            <a:spAutoFit/>
          </a:bodyPr>
          <a:lstStyle/>
          <a:p>
            <a:pPr algn="ctr"/>
            <a:r>
              <a:rPr lang="zh-CN" altLang="en-US" sz="2400" b="1" dirty="0">
                <a:solidFill>
                  <a:schemeClr val="bg2">
                    <a:lumMod val="25000"/>
                  </a:schemeClr>
                </a:solidFill>
                <a:latin typeface="微软雅黑" panose="020B0503020204020204" pitchFamily="34" charset="-122"/>
                <a:ea typeface="微软雅黑" panose="020B0503020204020204" pitchFamily="34" charset="-122"/>
              </a:rPr>
              <a:t>＋</a:t>
            </a:r>
          </a:p>
        </p:txBody>
      </p:sp>
      <p:sp>
        <p:nvSpPr>
          <p:cNvPr id="19" name="文本框 18"/>
          <p:cNvSpPr txBox="1"/>
          <p:nvPr/>
        </p:nvSpPr>
        <p:spPr>
          <a:xfrm>
            <a:off x="9391018" y="123244"/>
            <a:ext cx="1700393" cy="1862048"/>
          </a:xfrm>
          <a:prstGeom prst="rect">
            <a:avLst/>
          </a:prstGeom>
          <a:noFill/>
        </p:spPr>
        <p:txBody>
          <a:bodyPr wrap="square" rtlCol="0">
            <a:spAutoFit/>
          </a:bodyPr>
          <a:lstStyle/>
          <a:p>
            <a:pPr algn="ctr"/>
            <a:r>
              <a:rPr lang="zh-CN" altLang="en-US" sz="11500" b="1" dirty="0">
                <a:solidFill>
                  <a:srgbClr val="42E8CE">
                    <a:alpha val="40000"/>
                  </a:srgbClr>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2540841786"/>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2" presetClass="entr" presetSubtype="12"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500" fill="hold"/>
                                        <p:tgtEl>
                                          <p:spTgt spid="11"/>
                                        </p:tgtEl>
                                        <p:attrNameLst>
                                          <p:attrName>ppt_x</p:attrName>
                                        </p:attrNameLst>
                                      </p:cBhvr>
                                      <p:tavLst>
                                        <p:tav tm="0">
                                          <p:val>
                                            <p:strVal val="0-#ppt_w/2"/>
                                          </p:val>
                                        </p:tav>
                                        <p:tav tm="100000">
                                          <p:val>
                                            <p:strVal val="#ppt_x"/>
                                          </p:val>
                                        </p:tav>
                                      </p:tavLst>
                                    </p:anim>
                                    <p:anim calcmode="lin" valueType="num">
                                      <p:cBhvr additive="base">
                                        <p:cTn id="11" dur="500" fill="hold"/>
                                        <p:tgtEl>
                                          <p:spTgt spid="11"/>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6" presetClass="entr" presetSubtype="16"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circle(in)">
                                      <p:cBhvr>
                                        <p:cTn id="15" dur="1000"/>
                                        <p:tgtEl>
                                          <p:spTgt spid="13"/>
                                        </p:tgtEl>
                                      </p:cBhvr>
                                    </p:animEffect>
                                  </p:childTnLst>
                                </p:cTn>
                              </p:par>
                              <p:par>
                                <p:cTn id="16" presetID="42"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1000"/>
                                        <p:tgtEl>
                                          <p:spTgt spid="12"/>
                                        </p:tgtEl>
                                      </p:cBhvr>
                                    </p:animEffect>
                                    <p:anim calcmode="lin" valueType="num">
                                      <p:cBhvr>
                                        <p:cTn id="19" dur="1000" fill="hold"/>
                                        <p:tgtEl>
                                          <p:spTgt spid="12"/>
                                        </p:tgtEl>
                                        <p:attrNameLst>
                                          <p:attrName>ppt_x</p:attrName>
                                        </p:attrNameLst>
                                      </p:cBhvr>
                                      <p:tavLst>
                                        <p:tav tm="0">
                                          <p:val>
                                            <p:strVal val="#ppt_x"/>
                                          </p:val>
                                        </p:tav>
                                        <p:tav tm="100000">
                                          <p:val>
                                            <p:strVal val="#ppt_x"/>
                                          </p:val>
                                        </p:tav>
                                      </p:tavLst>
                                    </p:anim>
                                    <p:anim calcmode="lin" valueType="num">
                                      <p:cBhvr>
                                        <p:cTn id="20" dur="1000" fill="hold"/>
                                        <p:tgtEl>
                                          <p:spTgt spid="12"/>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42"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250"/>
                                        <p:tgtEl>
                                          <p:spTgt spid="14"/>
                                        </p:tgtEl>
                                      </p:cBhvr>
                                    </p:animEffect>
                                    <p:anim calcmode="lin" valueType="num">
                                      <p:cBhvr>
                                        <p:cTn id="25" dur="1250" fill="hold"/>
                                        <p:tgtEl>
                                          <p:spTgt spid="14"/>
                                        </p:tgtEl>
                                        <p:attrNameLst>
                                          <p:attrName>ppt_x</p:attrName>
                                        </p:attrNameLst>
                                      </p:cBhvr>
                                      <p:tavLst>
                                        <p:tav tm="0">
                                          <p:val>
                                            <p:strVal val="#ppt_x"/>
                                          </p:val>
                                        </p:tav>
                                        <p:tav tm="100000">
                                          <p:val>
                                            <p:strVal val="#ppt_x"/>
                                          </p:val>
                                        </p:tav>
                                      </p:tavLst>
                                    </p:anim>
                                    <p:anim calcmode="lin" valueType="num">
                                      <p:cBhvr>
                                        <p:cTn id="26" dur="1250" fill="hold"/>
                                        <p:tgtEl>
                                          <p:spTgt spid="14"/>
                                        </p:tgtEl>
                                        <p:attrNameLst>
                                          <p:attrName>ppt_y</p:attrName>
                                        </p:attrNameLst>
                                      </p:cBhvr>
                                      <p:tavLst>
                                        <p:tav tm="0">
                                          <p:val>
                                            <p:strVal val="#ppt_y+.1"/>
                                          </p:val>
                                        </p:tav>
                                        <p:tav tm="100000">
                                          <p:val>
                                            <p:strVal val="#ppt_y"/>
                                          </p:val>
                                        </p:tav>
                                      </p:tavLst>
                                    </p:anim>
                                  </p:childTnLst>
                                </p:cTn>
                              </p:par>
                              <p:par>
                                <p:cTn id="27" presetID="45" presetClass="entr" presetSubtype="0" repeatCount="200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250"/>
                                        <p:tgtEl>
                                          <p:spTgt spid="18"/>
                                        </p:tgtEl>
                                      </p:cBhvr>
                                    </p:animEffect>
                                    <p:anim calcmode="lin" valueType="num">
                                      <p:cBhvr>
                                        <p:cTn id="30" dur="1250" fill="hold"/>
                                        <p:tgtEl>
                                          <p:spTgt spid="18"/>
                                        </p:tgtEl>
                                        <p:attrNameLst>
                                          <p:attrName>ppt_w</p:attrName>
                                        </p:attrNameLst>
                                      </p:cBhvr>
                                      <p:tavLst>
                                        <p:tav tm="0" fmla="#ppt_w*sin(2.5*pi*$)">
                                          <p:val>
                                            <p:fltVal val="0"/>
                                          </p:val>
                                        </p:tav>
                                        <p:tav tm="100000">
                                          <p:val>
                                            <p:fltVal val="1"/>
                                          </p:val>
                                        </p:tav>
                                      </p:tavLst>
                                    </p:anim>
                                    <p:anim calcmode="lin" valueType="num">
                                      <p:cBhvr>
                                        <p:cTn id="31" dur="1250" fill="hold"/>
                                        <p:tgtEl>
                                          <p:spTgt spid="18"/>
                                        </p:tgtEl>
                                        <p:attrNameLst>
                                          <p:attrName>ppt_h</p:attrName>
                                        </p:attrNameLst>
                                      </p:cBhvr>
                                      <p:tavLst>
                                        <p:tav tm="0">
                                          <p:val>
                                            <p:strVal val="#ppt_h"/>
                                          </p:val>
                                        </p:tav>
                                        <p:tav tm="100000">
                                          <p:val>
                                            <p:strVal val="#ppt_h"/>
                                          </p:val>
                                        </p:tav>
                                      </p:tavLst>
                                    </p:anim>
                                  </p:childTnLst>
                                </p:cTn>
                              </p:par>
                              <p:par>
                                <p:cTn id="32" presetID="45" presetClass="entr" presetSubtype="0" repeatCount="200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1250"/>
                                        <p:tgtEl>
                                          <p:spTgt spid="19"/>
                                        </p:tgtEl>
                                      </p:cBhvr>
                                    </p:animEffect>
                                    <p:anim calcmode="lin" valueType="num">
                                      <p:cBhvr>
                                        <p:cTn id="35" dur="1250" fill="hold"/>
                                        <p:tgtEl>
                                          <p:spTgt spid="19"/>
                                        </p:tgtEl>
                                        <p:attrNameLst>
                                          <p:attrName>ppt_w</p:attrName>
                                        </p:attrNameLst>
                                      </p:cBhvr>
                                      <p:tavLst>
                                        <p:tav tm="0" fmla="#ppt_w*sin(2.5*pi*$)">
                                          <p:val>
                                            <p:fltVal val="0"/>
                                          </p:val>
                                        </p:tav>
                                        <p:tav tm="100000">
                                          <p:val>
                                            <p:fltVal val="1"/>
                                          </p:val>
                                        </p:tav>
                                      </p:tavLst>
                                    </p:anim>
                                    <p:anim calcmode="lin" valueType="num">
                                      <p:cBhvr>
                                        <p:cTn id="36" dur="1250" fill="hold"/>
                                        <p:tgtEl>
                                          <p:spTgt spid="19"/>
                                        </p:tgtEl>
                                        <p:attrNameLst>
                                          <p:attrName>ppt_h</p:attrName>
                                        </p:attrNameLst>
                                      </p:cBhvr>
                                      <p:tavLst>
                                        <p:tav tm="0">
                                          <p:val>
                                            <p:strVal val="#ppt_h"/>
                                          </p:val>
                                        </p:tav>
                                        <p:tav tm="100000">
                                          <p:val>
                                            <p:strVal val="#ppt_h"/>
                                          </p:val>
                                        </p:tav>
                                      </p:tavLst>
                                    </p:anim>
                                  </p:childTnLst>
                                </p:cTn>
                              </p:par>
                              <p:par>
                                <p:cTn id="37" presetID="22" presetClass="entr" presetSubtype="1" fill="hold" nodeType="withEffect">
                                  <p:stCondLst>
                                    <p:cond delay="1250"/>
                                  </p:stCondLst>
                                  <p:childTnLst>
                                    <p:set>
                                      <p:cBhvr>
                                        <p:cTn id="38" dur="1" fill="hold">
                                          <p:stCondLst>
                                            <p:cond delay="0"/>
                                          </p:stCondLst>
                                        </p:cTn>
                                        <p:tgtEl>
                                          <p:spTgt spid="21"/>
                                        </p:tgtEl>
                                        <p:attrNameLst>
                                          <p:attrName>style.visibility</p:attrName>
                                        </p:attrNameLst>
                                      </p:cBhvr>
                                      <p:to>
                                        <p:strVal val="visible"/>
                                      </p:to>
                                    </p:set>
                                    <p:animEffect transition="in" filter="wipe(up)">
                                      <p:cBhvr>
                                        <p:cTn id="39" dur="750"/>
                                        <p:tgtEl>
                                          <p:spTgt spid="21"/>
                                        </p:tgtEl>
                                      </p:cBhvr>
                                    </p:animEffect>
                                  </p:childTnLst>
                                </p:cTn>
                              </p:par>
                              <p:par>
                                <p:cTn id="40" presetID="22" presetClass="entr" presetSubtype="1" fill="hold" grpId="0" nodeType="withEffect">
                                  <p:stCondLst>
                                    <p:cond delay="2000"/>
                                  </p:stCondLst>
                                  <p:childTnLst>
                                    <p:set>
                                      <p:cBhvr>
                                        <p:cTn id="41" dur="1" fill="hold">
                                          <p:stCondLst>
                                            <p:cond delay="0"/>
                                          </p:stCondLst>
                                        </p:cTn>
                                        <p:tgtEl>
                                          <p:spTgt spid="16"/>
                                        </p:tgtEl>
                                        <p:attrNameLst>
                                          <p:attrName>style.visibility</p:attrName>
                                        </p:attrNameLst>
                                      </p:cBhvr>
                                      <p:to>
                                        <p:strVal val="visible"/>
                                      </p:to>
                                    </p:set>
                                    <p:animEffect transition="in" filter="wipe(up)">
                                      <p:cBhvr>
                                        <p:cTn id="4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4" grpId="0"/>
      <p:bldP spid="16" grpId="0"/>
      <p:bldP spid="18"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6566" y="1719946"/>
            <a:ext cx="2958217" cy="1970112"/>
          </a:xfrm>
          <a:prstGeom prst="rect">
            <a:avLst/>
          </a:prstGeom>
        </p:spPr>
      </p:pic>
      <p:pic>
        <p:nvPicPr>
          <p:cNvPr id="21" name="图片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41422" y="4299774"/>
            <a:ext cx="2943141" cy="1970202"/>
          </a:xfrm>
          <a:prstGeom prst="rect">
            <a:avLst/>
          </a:prstGeom>
        </p:spPr>
      </p:pic>
      <p:cxnSp>
        <p:nvCxnSpPr>
          <p:cNvPr id="13" name="直接连接符 12"/>
          <p:cNvCxnSpPr>
            <a:cxnSpLocks/>
          </p:cNvCxnSpPr>
          <p:nvPr/>
        </p:nvCxnSpPr>
        <p:spPr>
          <a:xfrm>
            <a:off x="6096000" y="1088305"/>
            <a:ext cx="9427" cy="5769695"/>
          </a:xfrm>
          <a:prstGeom prst="line">
            <a:avLst/>
          </a:prstGeom>
          <a:ln w="28575">
            <a:solidFill>
              <a:schemeClr val="bg2">
                <a:lumMod val="50000"/>
              </a:schemeClr>
            </a:solidFill>
          </a:ln>
          <a:effectLst>
            <a:outerShdw sx="1000" sy="1000" algn="ctr" rotWithShape="0">
              <a:schemeClr val="bg1">
                <a:lumMod val="50000"/>
              </a:schemeClr>
            </a:outerShdw>
          </a:effectLst>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1845411" y="4170339"/>
            <a:ext cx="4050795" cy="923330"/>
          </a:xfrm>
          <a:prstGeom prst="rect">
            <a:avLst/>
          </a:prstGeom>
          <a:noFill/>
        </p:spPr>
        <p:txBody>
          <a:bodyPr wrap="square" rtlCol="0">
            <a:spAutoFit/>
          </a:bodyPr>
          <a:lstStyle/>
          <a:p>
            <a:pPr algn="r">
              <a:lnSpc>
                <a:spcPct val="150000"/>
              </a:lnSpc>
            </a:pPr>
            <a:r>
              <a:rPr lang="en-US" altLang="zh-CN" sz="1600" b="1" dirty="0">
                <a:solidFill>
                  <a:srgbClr val="42E8CE"/>
                </a:solidFill>
                <a:latin typeface="微软雅黑" panose="020B0503020204020204" pitchFamily="34" charset="-122"/>
                <a:ea typeface="微软雅黑" panose="020B0503020204020204" pitchFamily="34" charset="-122"/>
              </a:rPr>
              <a:t>August, 2014</a:t>
            </a:r>
          </a:p>
          <a:p>
            <a:pPr algn="r">
              <a:lnSpc>
                <a:spcPct val="150000"/>
              </a:lnSpc>
            </a:pPr>
            <a:r>
              <a:rPr lang="zh-CN" altLang="en-US" sz="20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23" name="矩形 22"/>
          <p:cNvSpPr/>
          <p:nvPr/>
        </p:nvSpPr>
        <p:spPr>
          <a:xfrm>
            <a:off x="5181602" y="5124438"/>
            <a:ext cx="1361275" cy="953784"/>
          </a:xfrm>
          <a:prstGeom prst="rect">
            <a:avLst/>
          </a:prstGeom>
          <a:noFill/>
          <a:ln w="1905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文本框 23"/>
          <p:cNvSpPr txBox="1"/>
          <p:nvPr/>
        </p:nvSpPr>
        <p:spPr>
          <a:xfrm>
            <a:off x="1535111" y="5275595"/>
            <a:ext cx="4361095" cy="646331"/>
          </a:xfrm>
          <a:prstGeom prst="rect">
            <a:avLst/>
          </a:prstGeom>
          <a:noFill/>
        </p:spPr>
        <p:txBody>
          <a:bodyPr wrap="square" rtlCol="0">
            <a:spAutoFit/>
          </a:bodyPr>
          <a:lstStyle/>
          <a:p>
            <a:pPr algn="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endParaRPr lang="en-US" altLang="zh-CN" sz="12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6295795" y="1604048"/>
            <a:ext cx="2997200" cy="923330"/>
          </a:xfrm>
          <a:prstGeom prst="rect">
            <a:avLst/>
          </a:prstGeom>
          <a:noFill/>
        </p:spPr>
        <p:txBody>
          <a:bodyPr wrap="square" rtlCol="0">
            <a:spAutoFit/>
          </a:bodyPr>
          <a:lstStyle/>
          <a:p>
            <a:pPr>
              <a:lnSpc>
                <a:spcPct val="150000"/>
              </a:lnSpc>
            </a:pPr>
            <a:r>
              <a:rPr lang="en-US" altLang="zh-CN" sz="1600" b="1" dirty="0">
                <a:solidFill>
                  <a:srgbClr val="42E8CE"/>
                </a:solidFill>
                <a:latin typeface="微软雅黑" panose="020B0503020204020204" pitchFamily="34" charset="-122"/>
                <a:ea typeface="微软雅黑" panose="020B0503020204020204" pitchFamily="34" charset="-122"/>
              </a:rPr>
              <a:t>August, 2013</a:t>
            </a:r>
          </a:p>
          <a:p>
            <a:pPr>
              <a:lnSpc>
                <a:spcPct val="150000"/>
              </a:lnSpc>
            </a:pPr>
            <a:r>
              <a:rPr lang="zh-CN" altLang="en-US" sz="20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17" name="矩形 16"/>
          <p:cNvSpPr/>
          <p:nvPr/>
        </p:nvSpPr>
        <p:spPr>
          <a:xfrm>
            <a:off x="5644132" y="2558147"/>
            <a:ext cx="1361275" cy="953784"/>
          </a:xfrm>
          <a:prstGeom prst="rect">
            <a:avLst/>
          </a:prstGeom>
          <a:noFill/>
          <a:ln w="1905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8" name="文本框 17"/>
          <p:cNvSpPr txBox="1"/>
          <p:nvPr/>
        </p:nvSpPr>
        <p:spPr>
          <a:xfrm>
            <a:off x="6295794" y="2709304"/>
            <a:ext cx="4370521" cy="646331"/>
          </a:xfrm>
          <a:prstGeom prst="rect">
            <a:avLst/>
          </a:prstGeom>
          <a:noFill/>
        </p:spPr>
        <p:txBody>
          <a:bodyPr wrap="square" rtlCol="0">
            <a:spAutoFit/>
          </a:bodyPr>
          <a:lstStyle/>
          <a:p>
            <a:pP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endParaRPr lang="en-US" altLang="zh-CN" sz="12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19" name="矩形 18">
            <a:extLst>
              <a:ext uri="{FF2B5EF4-FFF2-40B4-BE49-F238E27FC236}">
                <a16:creationId xmlns:a16="http://schemas.microsoft.com/office/drawing/2014/main" xmlns="" id="{D2F8A98D-4F2A-4E78-AC38-2B789F1169FA}"/>
              </a:ext>
            </a:extLst>
          </p:cNvPr>
          <p:cNvSpPr/>
          <p:nvPr/>
        </p:nvSpPr>
        <p:spPr>
          <a:xfrm>
            <a:off x="0"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0" name="矩形 19">
            <a:extLst>
              <a:ext uri="{FF2B5EF4-FFF2-40B4-BE49-F238E27FC236}">
                <a16:creationId xmlns:a16="http://schemas.microsoft.com/office/drawing/2014/main" xmlns="" id="{98F79E48-091A-48A8-B2FE-3E8633852997}"/>
              </a:ext>
            </a:extLst>
          </p:cNvPr>
          <p:cNvSpPr/>
          <p:nvPr/>
        </p:nvSpPr>
        <p:spPr>
          <a:xfrm>
            <a:off x="218939"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5" name="矩形 24">
            <a:extLst>
              <a:ext uri="{FF2B5EF4-FFF2-40B4-BE49-F238E27FC236}">
                <a16:creationId xmlns:a16="http://schemas.microsoft.com/office/drawing/2014/main" xmlns="" id="{EE32C98C-342D-4960-A2A9-AD9E64E491BA}"/>
              </a:ext>
            </a:extLst>
          </p:cNvPr>
          <p:cNvSpPr/>
          <p:nvPr/>
        </p:nvSpPr>
        <p:spPr>
          <a:xfrm>
            <a:off x="437878"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6" name="文本框 25">
            <a:extLst>
              <a:ext uri="{FF2B5EF4-FFF2-40B4-BE49-F238E27FC236}">
                <a16:creationId xmlns:a16="http://schemas.microsoft.com/office/drawing/2014/main" xmlns="" id="{49C85594-55FB-496B-AEC1-D7448134DDAD}"/>
              </a:ext>
            </a:extLst>
          </p:cNvPr>
          <p:cNvSpPr txBox="1"/>
          <p:nvPr/>
        </p:nvSpPr>
        <p:spPr>
          <a:xfrm>
            <a:off x="832474" y="206062"/>
            <a:ext cx="3467616"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effectLst/>
                <a:uLnTx/>
                <a:uFillTx/>
                <a:latin typeface="Arial"/>
                <a:ea typeface="微软雅黑"/>
                <a:cs typeface="+mn-cs"/>
              </a:rPr>
              <a:t>标题文字添加此处</a:t>
            </a:r>
          </a:p>
        </p:txBody>
      </p:sp>
      <p:sp>
        <p:nvSpPr>
          <p:cNvPr id="27" name="矩形 26">
            <a:extLst>
              <a:ext uri="{FF2B5EF4-FFF2-40B4-BE49-F238E27FC236}">
                <a16:creationId xmlns:a16="http://schemas.microsoft.com/office/drawing/2014/main" xmlns="" id="{BADC4408-BC9D-4572-993C-3728A9CEA276}"/>
              </a:ext>
            </a:extLst>
          </p:cNvPr>
          <p:cNvSpPr/>
          <p:nvPr/>
        </p:nvSpPr>
        <p:spPr>
          <a:xfrm>
            <a:off x="832474" y="732781"/>
            <a:ext cx="4746170" cy="307777"/>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rPr>
              <a:t>ADD YOUR TEXT HERE ADD YOUR TEXT</a:t>
            </a:r>
            <a:endParaRPr kumimoji="0" lang="zh-CN" altLang="en-US"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endParaRPr>
          </a:p>
        </p:txBody>
      </p:sp>
    </p:spTree>
    <p:extLst>
      <p:ext uri="{BB962C8B-B14F-4D97-AF65-F5344CB8AC3E}">
        <p14:creationId xmlns:p14="http://schemas.microsoft.com/office/powerpoint/2010/main" val="2729245142"/>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right)">
                                      <p:cBhvr>
                                        <p:cTn id="11" dur="750"/>
                                        <p:tgtEl>
                                          <p:spTgt spid="15"/>
                                        </p:tgtEl>
                                      </p:cBhvr>
                                    </p:animEffect>
                                  </p:childTnLst>
                                </p:cTn>
                              </p:par>
                            </p:childTnLst>
                          </p:cTn>
                        </p:par>
                        <p:par>
                          <p:cTn id="12" fill="hold">
                            <p:stCondLst>
                              <p:cond delay="1250"/>
                            </p:stCondLst>
                            <p:childTnLst>
                              <p:par>
                                <p:cTn id="13" presetID="42"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750"/>
                                        <p:tgtEl>
                                          <p:spTgt spid="16"/>
                                        </p:tgtEl>
                                      </p:cBhvr>
                                    </p:animEffect>
                                    <p:anim calcmode="lin" valueType="num">
                                      <p:cBhvr>
                                        <p:cTn id="16" dur="750" fill="hold"/>
                                        <p:tgtEl>
                                          <p:spTgt spid="16"/>
                                        </p:tgtEl>
                                        <p:attrNameLst>
                                          <p:attrName>ppt_x</p:attrName>
                                        </p:attrNameLst>
                                      </p:cBhvr>
                                      <p:tavLst>
                                        <p:tav tm="0">
                                          <p:val>
                                            <p:strVal val="#ppt_x"/>
                                          </p:val>
                                        </p:tav>
                                        <p:tav tm="100000">
                                          <p:val>
                                            <p:strVal val="#ppt_x"/>
                                          </p:val>
                                        </p:tav>
                                      </p:tavLst>
                                    </p:anim>
                                    <p:anim calcmode="lin" valueType="num">
                                      <p:cBhvr>
                                        <p:cTn id="17" dur="750" fill="hold"/>
                                        <p:tgtEl>
                                          <p:spTgt spid="16"/>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6" presetClass="entr" presetSubtype="37"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barn(outVertical)">
                                      <p:cBhvr>
                                        <p:cTn id="21" dur="500"/>
                                        <p:tgtEl>
                                          <p:spTgt spid="17"/>
                                        </p:tgtEl>
                                      </p:cBhvr>
                                    </p:animEffect>
                                  </p:childTnLst>
                                </p:cTn>
                              </p:par>
                              <p:par>
                                <p:cTn id="22" presetID="47" presetClass="entr" presetSubtype="0"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750"/>
                                        <p:tgtEl>
                                          <p:spTgt spid="18"/>
                                        </p:tgtEl>
                                      </p:cBhvr>
                                    </p:animEffect>
                                    <p:anim calcmode="lin" valueType="num">
                                      <p:cBhvr>
                                        <p:cTn id="25" dur="750" fill="hold"/>
                                        <p:tgtEl>
                                          <p:spTgt spid="18"/>
                                        </p:tgtEl>
                                        <p:attrNameLst>
                                          <p:attrName>ppt_x</p:attrName>
                                        </p:attrNameLst>
                                      </p:cBhvr>
                                      <p:tavLst>
                                        <p:tav tm="0">
                                          <p:val>
                                            <p:strVal val="#ppt_x"/>
                                          </p:val>
                                        </p:tav>
                                        <p:tav tm="100000">
                                          <p:val>
                                            <p:strVal val="#ppt_x"/>
                                          </p:val>
                                        </p:tav>
                                      </p:tavLst>
                                    </p:anim>
                                    <p:anim calcmode="lin" valueType="num">
                                      <p:cBhvr>
                                        <p:cTn id="26" dur="750" fill="hold"/>
                                        <p:tgtEl>
                                          <p:spTgt spid="18"/>
                                        </p:tgtEl>
                                        <p:attrNameLst>
                                          <p:attrName>ppt_y</p:attrName>
                                        </p:attrNameLst>
                                      </p:cBhvr>
                                      <p:tavLst>
                                        <p:tav tm="0">
                                          <p:val>
                                            <p:strVal val="#ppt_y-.1"/>
                                          </p:val>
                                        </p:tav>
                                        <p:tav tm="100000">
                                          <p:val>
                                            <p:strVal val="#ppt_y"/>
                                          </p:val>
                                        </p:tav>
                                      </p:tavLst>
                                    </p:anim>
                                  </p:childTnLst>
                                </p:cTn>
                              </p:par>
                            </p:childTnLst>
                          </p:cTn>
                        </p:par>
                        <p:par>
                          <p:cTn id="27" fill="hold">
                            <p:stCondLst>
                              <p:cond delay="2750"/>
                            </p:stCondLst>
                            <p:childTnLst>
                              <p:par>
                                <p:cTn id="28" presetID="22" presetClass="entr" presetSubtype="8" fill="hold" nodeType="after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wipe(left)">
                                      <p:cBhvr>
                                        <p:cTn id="30" dur="750"/>
                                        <p:tgtEl>
                                          <p:spTgt spid="21"/>
                                        </p:tgtEl>
                                      </p:cBhvr>
                                    </p:animEffect>
                                  </p:childTnLst>
                                </p:cTn>
                              </p:par>
                            </p:childTnLst>
                          </p:cTn>
                        </p:par>
                        <p:par>
                          <p:cTn id="31" fill="hold">
                            <p:stCondLst>
                              <p:cond delay="3500"/>
                            </p:stCondLst>
                            <p:childTnLst>
                              <p:par>
                                <p:cTn id="32" presetID="42" presetClass="entr" presetSubtype="0"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750"/>
                                        <p:tgtEl>
                                          <p:spTgt spid="22"/>
                                        </p:tgtEl>
                                      </p:cBhvr>
                                    </p:animEffect>
                                    <p:anim calcmode="lin" valueType="num">
                                      <p:cBhvr>
                                        <p:cTn id="35" dur="750" fill="hold"/>
                                        <p:tgtEl>
                                          <p:spTgt spid="22"/>
                                        </p:tgtEl>
                                        <p:attrNameLst>
                                          <p:attrName>ppt_x</p:attrName>
                                        </p:attrNameLst>
                                      </p:cBhvr>
                                      <p:tavLst>
                                        <p:tav tm="0">
                                          <p:val>
                                            <p:strVal val="#ppt_x"/>
                                          </p:val>
                                        </p:tav>
                                        <p:tav tm="100000">
                                          <p:val>
                                            <p:strVal val="#ppt_x"/>
                                          </p:val>
                                        </p:tav>
                                      </p:tavLst>
                                    </p:anim>
                                    <p:anim calcmode="lin" valueType="num">
                                      <p:cBhvr>
                                        <p:cTn id="36" dur="750" fill="hold"/>
                                        <p:tgtEl>
                                          <p:spTgt spid="22"/>
                                        </p:tgtEl>
                                        <p:attrNameLst>
                                          <p:attrName>ppt_y</p:attrName>
                                        </p:attrNameLst>
                                      </p:cBhvr>
                                      <p:tavLst>
                                        <p:tav tm="0">
                                          <p:val>
                                            <p:strVal val="#ppt_y+.1"/>
                                          </p:val>
                                        </p:tav>
                                        <p:tav tm="100000">
                                          <p:val>
                                            <p:strVal val="#ppt_y"/>
                                          </p:val>
                                        </p:tav>
                                      </p:tavLst>
                                    </p:anim>
                                  </p:childTnLst>
                                </p:cTn>
                              </p:par>
                            </p:childTnLst>
                          </p:cTn>
                        </p:par>
                        <p:par>
                          <p:cTn id="37" fill="hold">
                            <p:stCondLst>
                              <p:cond delay="4250"/>
                            </p:stCondLst>
                            <p:childTnLst>
                              <p:par>
                                <p:cTn id="38" presetID="16" presetClass="entr" presetSubtype="37"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barn(outVertical)">
                                      <p:cBhvr>
                                        <p:cTn id="40" dur="500"/>
                                        <p:tgtEl>
                                          <p:spTgt spid="23"/>
                                        </p:tgtEl>
                                      </p:cBhvr>
                                    </p:animEffect>
                                  </p:childTnLst>
                                </p:cTn>
                              </p:par>
                              <p:par>
                                <p:cTn id="41" presetID="47" presetClass="entr" presetSubtype="0"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750"/>
                                        <p:tgtEl>
                                          <p:spTgt spid="24"/>
                                        </p:tgtEl>
                                      </p:cBhvr>
                                    </p:animEffect>
                                    <p:anim calcmode="lin" valueType="num">
                                      <p:cBhvr>
                                        <p:cTn id="44" dur="750" fill="hold"/>
                                        <p:tgtEl>
                                          <p:spTgt spid="24"/>
                                        </p:tgtEl>
                                        <p:attrNameLst>
                                          <p:attrName>ppt_x</p:attrName>
                                        </p:attrNameLst>
                                      </p:cBhvr>
                                      <p:tavLst>
                                        <p:tav tm="0">
                                          <p:val>
                                            <p:strVal val="#ppt_x"/>
                                          </p:val>
                                        </p:tav>
                                        <p:tav tm="100000">
                                          <p:val>
                                            <p:strVal val="#ppt_x"/>
                                          </p:val>
                                        </p:tav>
                                      </p:tavLst>
                                    </p:anim>
                                    <p:anim calcmode="lin" valueType="num">
                                      <p:cBhvr>
                                        <p:cTn id="45"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P spid="24" grpId="0"/>
      <p:bldP spid="16" grpId="0"/>
      <p:bldP spid="17" grpId="0" animBg="1"/>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1976" y="1203623"/>
            <a:ext cx="3205711" cy="1952625"/>
          </a:xfrm>
          <a:prstGeom prst="rect">
            <a:avLst/>
          </a:prstGeom>
        </p:spPr>
      </p:pic>
      <p:pic>
        <p:nvPicPr>
          <p:cNvPr id="26" name="图片 2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1588" y="3784333"/>
            <a:ext cx="2972099" cy="1983434"/>
          </a:xfrm>
          <a:prstGeom prst="rect">
            <a:avLst/>
          </a:prstGeom>
        </p:spPr>
      </p:pic>
      <p:sp>
        <p:nvSpPr>
          <p:cNvPr id="22" name="文本框 21"/>
          <p:cNvSpPr txBox="1"/>
          <p:nvPr/>
        </p:nvSpPr>
        <p:spPr>
          <a:xfrm>
            <a:off x="1845411" y="3656524"/>
            <a:ext cx="4050795" cy="923330"/>
          </a:xfrm>
          <a:prstGeom prst="rect">
            <a:avLst/>
          </a:prstGeom>
          <a:noFill/>
        </p:spPr>
        <p:txBody>
          <a:bodyPr wrap="square" rtlCol="0">
            <a:spAutoFit/>
          </a:bodyPr>
          <a:lstStyle/>
          <a:p>
            <a:pPr algn="r">
              <a:lnSpc>
                <a:spcPct val="150000"/>
              </a:lnSpc>
            </a:pPr>
            <a:r>
              <a:rPr lang="en-US" altLang="zh-CN" sz="1600" b="1" dirty="0">
                <a:solidFill>
                  <a:srgbClr val="42E8CE"/>
                </a:solidFill>
                <a:latin typeface="微软雅黑" panose="020B0503020204020204" pitchFamily="34" charset="-122"/>
                <a:ea typeface="微软雅黑" panose="020B0503020204020204" pitchFamily="34" charset="-122"/>
              </a:rPr>
              <a:t>August, 2016</a:t>
            </a:r>
          </a:p>
          <a:p>
            <a:pPr algn="r">
              <a:lnSpc>
                <a:spcPct val="150000"/>
              </a:lnSpc>
            </a:pPr>
            <a:r>
              <a:rPr lang="zh-CN" altLang="en-US" sz="20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16" name="文本框 15"/>
          <p:cNvSpPr txBox="1"/>
          <p:nvPr/>
        </p:nvSpPr>
        <p:spPr>
          <a:xfrm>
            <a:off x="6295795" y="1090233"/>
            <a:ext cx="2997200" cy="923330"/>
          </a:xfrm>
          <a:prstGeom prst="rect">
            <a:avLst/>
          </a:prstGeom>
          <a:noFill/>
        </p:spPr>
        <p:txBody>
          <a:bodyPr wrap="square" rtlCol="0">
            <a:spAutoFit/>
          </a:bodyPr>
          <a:lstStyle/>
          <a:p>
            <a:pPr>
              <a:lnSpc>
                <a:spcPct val="150000"/>
              </a:lnSpc>
            </a:pPr>
            <a:r>
              <a:rPr lang="en-US" altLang="zh-CN" sz="1600" b="1" dirty="0">
                <a:solidFill>
                  <a:srgbClr val="42E8CE"/>
                </a:solidFill>
                <a:latin typeface="微软雅黑" panose="020B0503020204020204" pitchFamily="34" charset="-122"/>
                <a:ea typeface="微软雅黑" panose="020B0503020204020204" pitchFamily="34" charset="-122"/>
              </a:rPr>
              <a:t>August, 2015</a:t>
            </a:r>
          </a:p>
          <a:p>
            <a:pPr>
              <a:lnSpc>
                <a:spcPct val="150000"/>
              </a:lnSpc>
            </a:pPr>
            <a:r>
              <a:rPr lang="zh-CN" altLang="en-US" sz="20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cxnSp>
        <p:nvCxnSpPr>
          <p:cNvPr id="25" name="直接连接符 24"/>
          <p:cNvCxnSpPr/>
          <p:nvPr/>
        </p:nvCxnSpPr>
        <p:spPr>
          <a:xfrm>
            <a:off x="6105427" y="0"/>
            <a:ext cx="0" cy="6858000"/>
          </a:xfrm>
          <a:prstGeom prst="line">
            <a:avLst/>
          </a:prstGeom>
          <a:ln w="28575">
            <a:solidFill>
              <a:schemeClr val="bg2">
                <a:lumMod val="50000"/>
              </a:schemeClr>
            </a:solidFill>
          </a:ln>
          <a:effectLst>
            <a:outerShdw sx="1000" sy="1000" algn="ctr" rotWithShape="0">
              <a:schemeClr val="bg1">
                <a:lumMod val="50000"/>
              </a:schemeClr>
            </a:outerShdw>
          </a:effectLst>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5644132" y="2044332"/>
            <a:ext cx="1361275" cy="953784"/>
          </a:xfrm>
          <a:prstGeom prst="rect">
            <a:avLst/>
          </a:prstGeom>
          <a:noFill/>
          <a:ln w="1905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8" name="文本框 17"/>
          <p:cNvSpPr txBox="1"/>
          <p:nvPr/>
        </p:nvSpPr>
        <p:spPr>
          <a:xfrm>
            <a:off x="6295794" y="2195489"/>
            <a:ext cx="4370521" cy="613694"/>
          </a:xfrm>
          <a:prstGeom prst="rect">
            <a:avLst/>
          </a:prstGeom>
          <a:noFill/>
        </p:spPr>
        <p:txBody>
          <a:bodyPr wrap="square" rtlCol="0">
            <a:spAutoFit/>
          </a:bodyPr>
          <a:lstStyle/>
          <a:p>
            <a:pP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endParaRPr lang="en-US" altLang="zh-CN" sz="12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5181602" y="4610623"/>
            <a:ext cx="1361275" cy="953784"/>
          </a:xfrm>
          <a:prstGeom prst="rect">
            <a:avLst/>
          </a:prstGeom>
          <a:noFill/>
          <a:ln w="1905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4" name="文本框 23"/>
          <p:cNvSpPr txBox="1"/>
          <p:nvPr/>
        </p:nvSpPr>
        <p:spPr>
          <a:xfrm>
            <a:off x="1535111" y="4761780"/>
            <a:ext cx="4361095" cy="613694"/>
          </a:xfrm>
          <a:prstGeom prst="rect">
            <a:avLst/>
          </a:prstGeom>
          <a:noFill/>
        </p:spPr>
        <p:txBody>
          <a:bodyPr wrap="square" rtlCol="0">
            <a:spAutoFit/>
          </a:bodyPr>
          <a:lstStyle/>
          <a:p>
            <a:pPr algn="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endParaRPr lang="en-US" altLang="zh-CN" sz="1200" dirty="0">
              <a:solidFill>
                <a:schemeClr val="bg2">
                  <a:lumMod val="25000"/>
                </a:schemeClr>
              </a:solidFill>
              <a:latin typeface="微软雅黑" panose="020B0503020204020204" pitchFamily="34" charset="-122"/>
              <a:ea typeface="微软雅黑" panose="020B0503020204020204" pitchFamily="34" charset="-122"/>
            </a:endParaRPr>
          </a:p>
        </p:txBody>
      </p:sp>
      <p:sp>
        <p:nvSpPr>
          <p:cNvPr id="28" name="矩形 27">
            <a:extLst>
              <a:ext uri="{FF2B5EF4-FFF2-40B4-BE49-F238E27FC236}">
                <a16:creationId xmlns:a16="http://schemas.microsoft.com/office/drawing/2014/main" xmlns="" id="{C73F049B-D46D-403D-96B4-10A06469A367}"/>
              </a:ext>
            </a:extLst>
          </p:cNvPr>
          <p:cNvSpPr/>
          <p:nvPr/>
        </p:nvSpPr>
        <p:spPr>
          <a:xfrm>
            <a:off x="0"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29" name="矩形 28">
            <a:extLst>
              <a:ext uri="{FF2B5EF4-FFF2-40B4-BE49-F238E27FC236}">
                <a16:creationId xmlns:a16="http://schemas.microsoft.com/office/drawing/2014/main" xmlns="" id="{44EF2BA5-7EB6-460E-B9EE-1823E0EE0355}"/>
              </a:ext>
            </a:extLst>
          </p:cNvPr>
          <p:cNvSpPr/>
          <p:nvPr/>
        </p:nvSpPr>
        <p:spPr>
          <a:xfrm>
            <a:off x="218939"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0" name="矩形 29">
            <a:extLst>
              <a:ext uri="{FF2B5EF4-FFF2-40B4-BE49-F238E27FC236}">
                <a16:creationId xmlns:a16="http://schemas.microsoft.com/office/drawing/2014/main" xmlns="" id="{085990CC-6799-4ACB-BF5B-270752DBD41B}"/>
              </a:ext>
            </a:extLst>
          </p:cNvPr>
          <p:cNvSpPr/>
          <p:nvPr/>
        </p:nvSpPr>
        <p:spPr>
          <a:xfrm>
            <a:off x="437878" y="206062"/>
            <a:ext cx="154546" cy="721216"/>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1" name="文本框 30">
            <a:extLst>
              <a:ext uri="{FF2B5EF4-FFF2-40B4-BE49-F238E27FC236}">
                <a16:creationId xmlns:a16="http://schemas.microsoft.com/office/drawing/2014/main" xmlns="" id="{0C1988F7-3E64-4EAE-A7B1-06BE9F491A7C}"/>
              </a:ext>
            </a:extLst>
          </p:cNvPr>
          <p:cNvSpPr txBox="1"/>
          <p:nvPr/>
        </p:nvSpPr>
        <p:spPr>
          <a:xfrm>
            <a:off x="832474" y="206062"/>
            <a:ext cx="3467616" cy="584775"/>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effectLst/>
                <a:uLnTx/>
                <a:uFillTx/>
                <a:latin typeface="Arial"/>
                <a:ea typeface="微软雅黑"/>
                <a:cs typeface="+mn-cs"/>
              </a:rPr>
              <a:t>标题文字添加此处</a:t>
            </a:r>
          </a:p>
        </p:txBody>
      </p:sp>
      <p:sp>
        <p:nvSpPr>
          <p:cNvPr id="32" name="矩形 31">
            <a:extLst>
              <a:ext uri="{FF2B5EF4-FFF2-40B4-BE49-F238E27FC236}">
                <a16:creationId xmlns:a16="http://schemas.microsoft.com/office/drawing/2014/main" xmlns="" id="{CF223B84-6B8A-4F55-996D-11B731008C71}"/>
              </a:ext>
            </a:extLst>
          </p:cNvPr>
          <p:cNvSpPr/>
          <p:nvPr/>
        </p:nvSpPr>
        <p:spPr>
          <a:xfrm>
            <a:off x="832474" y="732781"/>
            <a:ext cx="4746170" cy="307777"/>
          </a:xfrm>
          <a:prstGeom prst="rect">
            <a:avLst/>
          </a:prstGeom>
        </p:spPr>
        <p:txBody>
          <a:bodyPr wrap="square">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rPr>
              <a:t>ADD YOUR TEXT HERE ADD YOUR TEXT</a:t>
            </a:r>
            <a:endParaRPr kumimoji="0" lang="zh-CN" altLang="en-US" sz="1400" b="0" i="0" u="none" strike="noStrike" kern="1200" cap="none" spc="0" normalizeH="0" baseline="0" noProof="0" dirty="0">
              <a:ln>
                <a:noFill/>
              </a:ln>
              <a:solidFill>
                <a:srgbClr val="FFFFFF">
                  <a:lumMod val="50000"/>
                </a:srgbClr>
              </a:solidFill>
              <a:effectLst/>
              <a:uLnTx/>
              <a:uFillTx/>
              <a:latin typeface="Arial"/>
              <a:ea typeface="等线" panose="02010600030101010101" pitchFamily="2" charset="-122"/>
              <a:cs typeface="+mn-cs"/>
            </a:endParaRPr>
          </a:p>
        </p:txBody>
      </p:sp>
    </p:spTree>
    <p:extLst>
      <p:ext uri="{BB962C8B-B14F-4D97-AF65-F5344CB8AC3E}">
        <p14:creationId xmlns:p14="http://schemas.microsoft.com/office/powerpoint/2010/main" val="101145728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250"/>
                                  </p:stCondLst>
                                  <p:childTnLst>
                                    <p:set>
                                      <p:cBhvr>
                                        <p:cTn id="6" dur="1" fill="hold">
                                          <p:stCondLst>
                                            <p:cond delay="0"/>
                                          </p:stCondLst>
                                        </p:cTn>
                                        <p:tgtEl>
                                          <p:spTgt spid="20"/>
                                        </p:tgtEl>
                                        <p:attrNameLst>
                                          <p:attrName>style.visibility</p:attrName>
                                        </p:attrNameLst>
                                      </p:cBhvr>
                                      <p:to>
                                        <p:strVal val="visible"/>
                                      </p:to>
                                    </p:set>
                                    <p:animEffect transition="in" filter="wipe(right)">
                                      <p:cBhvr>
                                        <p:cTn id="7" dur="750"/>
                                        <p:tgtEl>
                                          <p:spTgt spid="20"/>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750"/>
                                        <p:tgtEl>
                                          <p:spTgt spid="16"/>
                                        </p:tgtEl>
                                      </p:cBhvr>
                                    </p:animEffect>
                                    <p:anim calcmode="lin" valueType="num">
                                      <p:cBhvr>
                                        <p:cTn id="12" dur="750" fill="hold"/>
                                        <p:tgtEl>
                                          <p:spTgt spid="16"/>
                                        </p:tgtEl>
                                        <p:attrNameLst>
                                          <p:attrName>ppt_x</p:attrName>
                                        </p:attrNameLst>
                                      </p:cBhvr>
                                      <p:tavLst>
                                        <p:tav tm="0">
                                          <p:val>
                                            <p:strVal val="#ppt_x"/>
                                          </p:val>
                                        </p:tav>
                                        <p:tav tm="100000">
                                          <p:val>
                                            <p:strVal val="#ppt_x"/>
                                          </p:val>
                                        </p:tav>
                                      </p:tavLst>
                                    </p:anim>
                                    <p:anim calcmode="lin" valueType="num">
                                      <p:cBhvr>
                                        <p:cTn id="13" dur="750" fill="hold"/>
                                        <p:tgtEl>
                                          <p:spTgt spid="16"/>
                                        </p:tgtEl>
                                        <p:attrNameLst>
                                          <p:attrName>ppt_y</p:attrName>
                                        </p:attrNameLst>
                                      </p:cBhvr>
                                      <p:tavLst>
                                        <p:tav tm="0">
                                          <p:val>
                                            <p:strVal val="#ppt_y+.1"/>
                                          </p:val>
                                        </p:tav>
                                        <p:tav tm="100000">
                                          <p:val>
                                            <p:strVal val="#ppt_y"/>
                                          </p:val>
                                        </p:tav>
                                      </p:tavLst>
                                    </p:anim>
                                  </p:childTnLst>
                                </p:cTn>
                              </p:par>
                            </p:childTnLst>
                          </p:cTn>
                        </p:par>
                        <p:par>
                          <p:cTn id="14" fill="hold">
                            <p:stCondLst>
                              <p:cond delay="1750"/>
                            </p:stCondLst>
                            <p:childTnLst>
                              <p:par>
                                <p:cTn id="15" presetID="16" presetClass="entr" presetSubtype="37"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arn(outVertical)">
                                      <p:cBhvr>
                                        <p:cTn id="17" dur="500"/>
                                        <p:tgtEl>
                                          <p:spTgt spid="17"/>
                                        </p:tgtEl>
                                      </p:cBhvr>
                                    </p:animEffect>
                                  </p:childTnLst>
                                </p:cTn>
                              </p:par>
                              <p:par>
                                <p:cTn id="18" presetID="47" presetClass="entr" presetSubtype="0" fill="hold" grpId="0"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750"/>
                                        <p:tgtEl>
                                          <p:spTgt spid="18"/>
                                        </p:tgtEl>
                                      </p:cBhvr>
                                    </p:animEffect>
                                    <p:anim calcmode="lin" valueType="num">
                                      <p:cBhvr>
                                        <p:cTn id="21" dur="750" fill="hold"/>
                                        <p:tgtEl>
                                          <p:spTgt spid="18"/>
                                        </p:tgtEl>
                                        <p:attrNameLst>
                                          <p:attrName>ppt_x</p:attrName>
                                        </p:attrNameLst>
                                      </p:cBhvr>
                                      <p:tavLst>
                                        <p:tav tm="0">
                                          <p:val>
                                            <p:strVal val="#ppt_x"/>
                                          </p:val>
                                        </p:tav>
                                        <p:tav tm="100000">
                                          <p:val>
                                            <p:strVal val="#ppt_x"/>
                                          </p:val>
                                        </p:tav>
                                      </p:tavLst>
                                    </p:anim>
                                    <p:anim calcmode="lin" valueType="num">
                                      <p:cBhvr>
                                        <p:cTn id="22" dur="750" fill="hold"/>
                                        <p:tgtEl>
                                          <p:spTgt spid="18"/>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left)">
                                      <p:cBhvr>
                                        <p:cTn id="26" dur="750"/>
                                        <p:tgtEl>
                                          <p:spTgt spid="26"/>
                                        </p:tgtEl>
                                      </p:cBhvr>
                                    </p:animEffect>
                                  </p:childTnLst>
                                </p:cTn>
                              </p:par>
                            </p:childTnLst>
                          </p:cTn>
                        </p:par>
                        <p:par>
                          <p:cTn id="27" fill="hold">
                            <p:stCondLst>
                              <p:cond delay="3250"/>
                            </p:stCondLst>
                            <p:childTnLst>
                              <p:par>
                                <p:cTn id="28" presetID="42" presetClass="entr" presetSubtype="0"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750"/>
                                        <p:tgtEl>
                                          <p:spTgt spid="22"/>
                                        </p:tgtEl>
                                      </p:cBhvr>
                                    </p:animEffect>
                                    <p:anim calcmode="lin" valueType="num">
                                      <p:cBhvr>
                                        <p:cTn id="31" dur="750" fill="hold"/>
                                        <p:tgtEl>
                                          <p:spTgt spid="22"/>
                                        </p:tgtEl>
                                        <p:attrNameLst>
                                          <p:attrName>ppt_x</p:attrName>
                                        </p:attrNameLst>
                                      </p:cBhvr>
                                      <p:tavLst>
                                        <p:tav tm="0">
                                          <p:val>
                                            <p:strVal val="#ppt_x"/>
                                          </p:val>
                                        </p:tav>
                                        <p:tav tm="100000">
                                          <p:val>
                                            <p:strVal val="#ppt_x"/>
                                          </p:val>
                                        </p:tav>
                                      </p:tavLst>
                                    </p:anim>
                                    <p:anim calcmode="lin" valueType="num">
                                      <p:cBhvr>
                                        <p:cTn id="32" dur="750" fill="hold"/>
                                        <p:tgtEl>
                                          <p:spTgt spid="22"/>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16" presetClass="entr" presetSubtype="37"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barn(outVertical)">
                                      <p:cBhvr>
                                        <p:cTn id="36" dur="500"/>
                                        <p:tgtEl>
                                          <p:spTgt spid="23"/>
                                        </p:tgtEl>
                                      </p:cBhvr>
                                    </p:animEffect>
                                  </p:childTnLst>
                                </p:cTn>
                              </p:par>
                              <p:par>
                                <p:cTn id="37" presetID="47"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750"/>
                                        <p:tgtEl>
                                          <p:spTgt spid="24"/>
                                        </p:tgtEl>
                                      </p:cBhvr>
                                    </p:animEffect>
                                    <p:anim calcmode="lin" valueType="num">
                                      <p:cBhvr>
                                        <p:cTn id="40" dur="750" fill="hold"/>
                                        <p:tgtEl>
                                          <p:spTgt spid="24"/>
                                        </p:tgtEl>
                                        <p:attrNameLst>
                                          <p:attrName>ppt_x</p:attrName>
                                        </p:attrNameLst>
                                      </p:cBhvr>
                                      <p:tavLst>
                                        <p:tav tm="0">
                                          <p:val>
                                            <p:strVal val="#ppt_x"/>
                                          </p:val>
                                        </p:tav>
                                        <p:tav tm="100000">
                                          <p:val>
                                            <p:strVal val="#ppt_x"/>
                                          </p:val>
                                        </p:tav>
                                      </p:tavLst>
                                    </p:anim>
                                    <p:anim calcmode="lin" valueType="num">
                                      <p:cBhvr>
                                        <p:cTn id="41"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6" grpId="0"/>
      <p:bldP spid="17" grpId="0" animBg="1"/>
      <p:bldP spid="18" grpId="0"/>
      <p:bldP spid="23" grpId="0" animBg="1"/>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内容占位符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3353"/>
            <a:ext cx="12192000" cy="6870192"/>
          </a:xfrm>
        </p:spPr>
      </p:pic>
      <p:grpSp>
        <p:nvGrpSpPr>
          <p:cNvPr id="72" name="组合 71"/>
          <p:cNvGrpSpPr/>
          <p:nvPr/>
        </p:nvGrpSpPr>
        <p:grpSpPr>
          <a:xfrm>
            <a:off x="330200" y="257175"/>
            <a:ext cx="11468100" cy="542925"/>
            <a:chOff x="330200" y="257175"/>
            <a:chExt cx="11468100" cy="542925"/>
          </a:xfrm>
        </p:grpSpPr>
        <p:sp>
          <p:nvSpPr>
            <p:cNvPr id="17" name="矩形 16"/>
            <p:cNvSpPr/>
            <p:nvPr/>
          </p:nvSpPr>
          <p:spPr>
            <a:xfrm>
              <a:off x="330200" y="257175"/>
              <a:ext cx="542925" cy="542925"/>
            </a:xfrm>
            <a:prstGeom prst="rect">
              <a:avLst/>
            </a:prstGeom>
            <a:solidFill>
              <a:srgbClr val="42E8CE"/>
            </a:solidFill>
            <a:ln>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Logo</a:t>
              </a:r>
            </a:p>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here</a:t>
              </a:r>
              <a:endParaRPr lang="zh-CN" altLang="en-US" sz="1200" dirty="0">
                <a:solidFill>
                  <a:schemeClr val="bg2">
                    <a:lumMod val="25000"/>
                  </a:schemeClr>
                </a:solidFill>
                <a:latin typeface="Bauhaus 93" panose="04030905020B02020C02" pitchFamily="82" charset="0"/>
                <a:ea typeface="微软雅黑" panose="020B0503020204020204" pitchFamily="34" charset="-122"/>
              </a:endParaRPr>
            </a:p>
          </p:txBody>
        </p:sp>
        <p:grpSp>
          <p:nvGrpSpPr>
            <p:cNvPr id="18" name="组合 17"/>
            <p:cNvGrpSpPr/>
            <p:nvPr/>
          </p:nvGrpSpPr>
          <p:grpSpPr>
            <a:xfrm>
              <a:off x="11493500" y="257175"/>
              <a:ext cx="304800" cy="203200"/>
              <a:chOff x="11379200" y="257175"/>
              <a:chExt cx="304800" cy="203200"/>
            </a:xfrm>
          </p:grpSpPr>
          <p:cxnSp>
            <p:nvCxnSpPr>
              <p:cNvPr id="19" name="直接连接符 18"/>
              <p:cNvCxnSpPr/>
              <p:nvPr/>
            </p:nvCxnSpPr>
            <p:spPr>
              <a:xfrm>
                <a:off x="11379200" y="2571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1379200" y="3587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1379200" y="4603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grpSp>
      </p:grpSp>
      <p:grpSp>
        <p:nvGrpSpPr>
          <p:cNvPr id="60" name="组合 59"/>
          <p:cNvGrpSpPr/>
          <p:nvPr/>
        </p:nvGrpSpPr>
        <p:grpSpPr>
          <a:xfrm>
            <a:off x="873125" y="1553026"/>
            <a:ext cx="2079712" cy="2091874"/>
            <a:chOff x="873125" y="1553026"/>
            <a:chExt cx="2079712" cy="2091874"/>
          </a:xfrm>
        </p:grpSpPr>
        <p:pic>
          <p:nvPicPr>
            <p:cNvPr id="15" name="图片 14"/>
            <p:cNvPicPr>
              <a:picLocks noChangeAspect="1"/>
            </p:cNvPicPr>
            <p:nvPr/>
          </p:nvPicPr>
          <p:blipFill rotWithShape="1">
            <a:blip r:embed="rId3" cstate="email">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a:ext>
              </a:extLst>
            </a:blip>
            <a:srcRect/>
            <a:stretch/>
          </p:blipFill>
          <p:spPr>
            <a:xfrm>
              <a:off x="873125" y="1553026"/>
              <a:ext cx="2079712" cy="2091874"/>
            </a:xfrm>
            <a:prstGeom prst="rect">
              <a:avLst/>
            </a:prstGeom>
          </p:spPr>
        </p:pic>
        <p:sp>
          <p:nvSpPr>
            <p:cNvPr id="29" name="直角三角形 28"/>
            <p:cNvSpPr/>
            <p:nvPr/>
          </p:nvSpPr>
          <p:spPr>
            <a:xfrm rot="5400000">
              <a:off x="873125" y="1553026"/>
              <a:ext cx="209777" cy="209777"/>
            </a:xfrm>
            <a:prstGeom prst="rtTriangle">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6" name="组合 65"/>
          <p:cNvGrpSpPr/>
          <p:nvPr/>
        </p:nvGrpSpPr>
        <p:grpSpPr>
          <a:xfrm>
            <a:off x="873125" y="3318651"/>
            <a:ext cx="2079712" cy="318992"/>
            <a:chOff x="873125" y="3318651"/>
            <a:chExt cx="2079712" cy="318992"/>
          </a:xfrm>
        </p:grpSpPr>
        <p:sp>
          <p:nvSpPr>
            <p:cNvPr id="32" name="矩形 31"/>
            <p:cNvSpPr/>
            <p:nvPr/>
          </p:nvSpPr>
          <p:spPr>
            <a:xfrm>
              <a:off x="873125" y="3345599"/>
              <a:ext cx="2079712" cy="292044"/>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3" name="文本框 32"/>
            <p:cNvSpPr txBox="1"/>
            <p:nvPr/>
          </p:nvSpPr>
          <p:spPr>
            <a:xfrm>
              <a:off x="1269957" y="3318651"/>
              <a:ext cx="1682880" cy="306174"/>
            </a:xfrm>
            <a:prstGeom prst="rect">
              <a:avLst/>
            </a:prstGeom>
            <a:noFill/>
          </p:spPr>
          <p:txBody>
            <a:bodyPr wrap="square" rtlCol="0">
              <a:spAutoFit/>
            </a:bodyPr>
            <a:lstStyle/>
            <a:p>
              <a:pPr algn="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3159125" y="1553026"/>
            <a:ext cx="2079712" cy="2091874"/>
            <a:chOff x="3159125" y="1553026"/>
            <a:chExt cx="2079712" cy="2091874"/>
          </a:xfrm>
        </p:grpSpPr>
        <p:pic>
          <p:nvPicPr>
            <p:cNvPr id="34" name="图片 33"/>
            <p:cNvPicPr>
              <a:picLocks noChangeAspect="1"/>
            </p:cNvPicPr>
            <p:nvPr/>
          </p:nvPicPr>
          <p:blipFill rotWithShape="1">
            <a:blip r:embed="rId3" cstate="email">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a:ext>
              </a:extLst>
            </a:blip>
            <a:srcRect/>
            <a:stretch/>
          </p:blipFill>
          <p:spPr>
            <a:xfrm>
              <a:off x="3159125" y="1553026"/>
              <a:ext cx="2079712" cy="2091874"/>
            </a:xfrm>
            <a:prstGeom prst="rect">
              <a:avLst/>
            </a:prstGeom>
          </p:spPr>
        </p:pic>
        <p:sp>
          <p:nvSpPr>
            <p:cNvPr id="35" name="直角三角形 34"/>
            <p:cNvSpPr/>
            <p:nvPr/>
          </p:nvSpPr>
          <p:spPr>
            <a:xfrm rot="5400000">
              <a:off x="3159125" y="1553026"/>
              <a:ext cx="209777" cy="209777"/>
            </a:xfrm>
            <a:prstGeom prst="rtTriangle">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7" name="组合 66"/>
          <p:cNvGrpSpPr/>
          <p:nvPr/>
        </p:nvGrpSpPr>
        <p:grpSpPr>
          <a:xfrm>
            <a:off x="3159125" y="3318651"/>
            <a:ext cx="2079712" cy="318992"/>
            <a:chOff x="3159125" y="3318651"/>
            <a:chExt cx="2079712" cy="318992"/>
          </a:xfrm>
        </p:grpSpPr>
        <p:sp>
          <p:nvSpPr>
            <p:cNvPr id="36" name="矩形 35"/>
            <p:cNvSpPr/>
            <p:nvPr/>
          </p:nvSpPr>
          <p:spPr>
            <a:xfrm>
              <a:off x="3159125" y="3345599"/>
              <a:ext cx="2079712" cy="292044"/>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7" name="文本框 36"/>
            <p:cNvSpPr txBox="1"/>
            <p:nvPr/>
          </p:nvSpPr>
          <p:spPr>
            <a:xfrm>
              <a:off x="3555957" y="3318651"/>
              <a:ext cx="1682880" cy="306174"/>
            </a:xfrm>
            <a:prstGeom prst="rect">
              <a:avLst/>
            </a:prstGeom>
            <a:noFill/>
          </p:spPr>
          <p:txBody>
            <a:bodyPr wrap="square" rtlCol="0">
              <a:spAutoFit/>
            </a:bodyPr>
            <a:lstStyle/>
            <a:p>
              <a:pPr algn="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62" name="组合 61"/>
          <p:cNvGrpSpPr/>
          <p:nvPr/>
        </p:nvGrpSpPr>
        <p:grpSpPr>
          <a:xfrm>
            <a:off x="5445125" y="1553026"/>
            <a:ext cx="2079712" cy="2091874"/>
            <a:chOff x="5445125" y="1553026"/>
            <a:chExt cx="2079712" cy="2091874"/>
          </a:xfrm>
        </p:grpSpPr>
        <p:pic>
          <p:nvPicPr>
            <p:cNvPr id="38" name="图片 37"/>
            <p:cNvPicPr>
              <a:picLocks noChangeAspect="1"/>
            </p:cNvPicPr>
            <p:nvPr/>
          </p:nvPicPr>
          <p:blipFill rotWithShape="1">
            <a:blip r:embed="rId3" cstate="email">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a:ext>
              </a:extLst>
            </a:blip>
            <a:srcRect/>
            <a:stretch/>
          </p:blipFill>
          <p:spPr>
            <a:xfrm>
              <a:off x="5445125" y="1553026"/>
              <a:ext cx="2079712" cy="2091874"/>
            </a:xfrm>
            <a:prstGeom prst="rect">
              <a:avLst/>
            </a:prstGeom>
          </p:spPr>
        </p:pic>
        <p:sp>
          <p:nvSpPr>
            <p:cNvPr id="39" name="直角三角形 38"/>
            <p:cNvSpPr/>
            <p:nvPr/>
          </p:nvSpPr>
          <p:spPr>
            <a:xfrm rot="5400000">
              <a:off x="5445125" y="1553026"/>
              <a:ext cx="209777" cy="209777"/>
            </a:xfrm>
            <a:prstGeom prst="rtTriangle">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8" name="组合 67"/>
          <p:cNvGrpSpPr/>
          <p:nvPr/>
        </p:nvGrpSpPr>
        <p:grpSpPr>
          <a:xfrm>
            <a:off x="5445125" y="3318651"/>
            <a:ext cx="2079712" cy="318992"/>
            <a:chOff x="5445125" y="3318651"/>
            <a:chExt cx="2079712" cy="318992"/>
          </a:xfrm>
        </p:grpSpPr>
        <p:sp>
          <p:nvSpPr>
            <p:cNvPr id="40" name="矩形 39"/>
            <p:cNvSpPr/>
            <p:nvPr/>
          </p:nvSpPr>
          <p:spPr>
            <a:xfrm>
              <a:off x="5445125" y="3345599"/>
              <a:ext cx="2079712" cy="292044"/>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1" name="文本框 40"/>
            <p:cNvSpPr txBox="1"/>
            <p:nvPr/>
          </p:nvSpPr>
          <p:spPr>
            <a:xfrm>
              <a:off x="5841957" y="3318651"/>
              <a:ext cx="1682880" cy="306174"/>
            </a:xfrm>
            <a:prstGeom prst="rect">
              <a:avLst/>
            </a:prstGeom>
            <a:noFill/>
          </p:spPr>
          <p:txBody>
            <a:bodyPr wrap="square" rtlCol="0">
              <a:spAutoFit/>
            </a:bodyPr>
            <a:lstStyle/>
            <a:p>
              <a:pPr algn="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a:off x="873125" y="3838118"/>
            <a:ext cx="2079712" cy="2091874"/>
            <a:chOff x="873125" y="3838118"/>
            <a:chExt cx="2079712" cy="2091874"/>
          </a:xfrm>
        </p:grpSpPr>
        <p:pic>
          <p:nvPicPr>
            <p:cNvPr id="42" name="图片 41"/>
            <p:cNvPicPr>
              <a:picLocks noChangeAspect="1"/>
            </p:cNvPicPr>
            <p:nvPr/>
          </p:nvPicPr>
          <p:blipFill rotWithShape="1">
            <a:blip r:embed="rId3" cstate="email">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a:ext>
              </a:extLst>
            </a:blip>
            <a:srcRect/>
            <a:stretch/>
          </p:blipFill>
          <p:spPr>
            <a:xfrm>
              <a:off x="873125" y="3838118"/>
              <a:ext cx="2079712" cy="2091874"/>
            </a:xfrm>
            <a:prstGeom prst="rect">
              <a:avLst/>
            </a:prstGeom>
          </p:spPr>
        </p:pic>
        <p:sp>
          <p:nvSpPr>
            <p:cNvPr id="43" name="直角三角形 42"/>
            <p:cNvSpPr/>
            <p:nvPr/>
          </p:nvSpPr>
          <p:spPr>
            <a:xfrm rot="5400000">
              <a:off x="873125" y="3838118"/>
              <a:ext cx="209777" cy="209777"/>
            </a:xfrm>
            <a:prstGeom prst="rtTriangle">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71" name="组合 70"/>
          <p:cNvGrpSpPr/>
          <p:nvPr/>
        </p:nvGrpSpPr>
        <p:grpSpPr>
          <a:xfrm>
            <a:off x="873125" y="5603743"/>
            <a:ext cx="2079712" cy="318992"/>
            <a:chOff x="873125" y="5603743"/>
            <a:chExt cx="2079712" cy="318992"/>
          </a:xfrm>
        </p:grpSpPr>
        <p:sp>
          <p:nvSpPr>
            <p:cNvPr id="44" name="矩形 43"/>
            <p:cNvSpPr/>
            <p:nvPr/>
          </p:nvSpPr>
          <p:spPr>
            <a:xfrm>
              <a:off x="873125" y="5630691"/>
              <a:ext cx="2079712" cy="292044"/>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5" name="文本框 44"/>
            <p:cNvSpPr txBox="1"/>
            <p:nvPr/>
          </p:nvSpPr>
          <p:spPr>
            <a:xfrm>
              <a:off x="1269957" y="5603743"/>
              <a:ext cx="1682880" cy="306174"/>
            </a:xfrm>
            <a:prstGeom prst="rect">
              <a:avLst/>
            </a:prstGeom>
            <a:noFill/>
          </p:spPr>
          <p:txBody>
            <a:bodyPr wrap="square" rtlCol="0">
              <a:spAutoFit/>
            </a:bodyPr>
            <a:lstStyle/>
            <a:p>
              <a:pPr algn="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64" name="组合 63"/>
          <p:cNvGrpSpPr/>
          <p:nvPr/>
        </p:nvGrpSpPr>
        <p:grpSpPr>
          <a:xfrm>
            <a:off x="3159125" y="3838118"/>
            <a:ext cx="2079712" cy="2091874"/>
            <a:chOff x="3159125" y="3838118"/>
            <a:chExt cx="2079712" cy="2091874"/>
          </a:xfrm>
        </p:grpSpPr>
        <p:pic>
          <p:nvPicPr>
            <p:cNvPr id="46" name="图片 45"/>
            <p:cNvPicPr>
              <a:picLocks noChangeAspect="1"/>
            </p:cNvPicPr>
            <p:nvPr/>
          </p:nvPicPr>
          <p:blipFill rotWithShape="1">
            <a:blip r:embed="rId3" cstate="email">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a:ext>
              </a:extLst>
            </a:blip>
            <a:srcRect/>
            <a:stretch/>
          </p:blipFill>
          <p:spPr>
            <a:xfrm>
              <a:off x="3159125" y="3838118"/>
              <a:ext cx="2079712" cy="2091874"/>
            </a:xfrm>
            <a:prstGeom prst="rect">
              <a:avLst/>
            </a:prstGeom>
          </p:spPr>
        </p:pic>
        <p:sp>
          <p:nvSpPr>
            <p:cNvPr id="47" name="直角三角形 46"/>
            <p:cNvSpPr/>
            <p:nvPr/>
          </p:nvSpPr>
          <p:spPr>
            <a:xfrm rot="5400000">
              <a:off x="3159125" y="3838118"/>
              <a:ext cx="209777" cy="209777"/>
            </a:xfrm>
            <a:prstGeom prst="rtTriangle">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70" name="组合 69"/>
          <p:cNvGrpSpPr/>
          <p:nvPr/>
        </p:nvGrpSpPr>
        <p:grpSpPr>
          <a:xfrm>
            <a:off x="3159125" y="5603743"/>
            <a:ext cx="2079712" cy="318992"/>
            <a:chOff x="3159125" y="5603743"/>
            <a:chExt cx="2079712" cy="318992"/>
          </a:xfrm>
        </p:grpSpPr>
        <p:sp>
          <p:nvSpPr>
            <p:cNvPr id="48" name="矩形 47"/>
            <p:cNvSpPr/>
            <p:nvPr/>
          </p:nvSpPr>
          <p:spPr>
            <a:xfrm>
              <a:off x="3159125" y="5630691"/>
              <a:ext cx="2079712" cy="292044"/>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49" name="文本框 48"/>
            <p:cNvSpPr txBox="1"/>
            <p:nvPr/>
          </p:nvSpPr>
          <p:spPr>
            <a:xfrm>
              <a:off x="3555957" y="5603743"/>
              <a:ext cx="1682880" cy="306174"/>
            </a:xfrm>
            <a:prstGeom prst="rect">
              <a:avLst/>
            </a:prstGeom>
            <a:noFill/>
          </p:spPr>
          <p:txBody>
            <a:bodyPr wrap="square" rtlCol="0">
              <a:spAutoFit/>
            </a:bodyPr>
            <a:lstStyle/>
            <a:p>
              <a:pPr algn="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5445125" y="3838118"/>
            <a:ext cx="2079712" cy="2091874"/>
            <a:chOff x="5445125" y="3838118"/>
            <a:chExt cx="2079712" cy="2091874"/>
          </a:xfrm>
        </p:grpSpPr>
        <p:pic>
          <p:nvPicPr>
            <p:cNvPr id="50" name="图片 49"/>
            <p:cNvPicPr>
              <a:picLocks noChangeAspect="1"/>
            </p:cNvPicPr>
            <p:nvPr/>
          </p:nvPicPr>
          <p:blipFill rotWithShape="1">
            <a:blip r:embed="rId3" cstate="email">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a:ext>
              </a:extLst>
            </a:blip>
            <a:srcRect/>
            <a:stretch/>
          </p:blipFill>
          <p:spPr>
            <a:xfrm>
              <a:off x="5445125" y="3838118"/>
              <a:ext cx="2079712" cy="2091874"/>
            </a:xfrm>
            <a:prstGeom prst="rect">
              <a:avLst/>
            </a:prstGeom>
          </p:spPr>
        </p:pic>
        <p:sp>
          <p:nvSpPr>
            <p:cNvPr id="51" name="直角三角形 50"/>
            <p:cNvSpPr/>
            <p:nvPr/>
          </p:nvSpPr>
          <p:spPr>
            <a:xfrm rot="5400000">
              <a:off x="5445125" y="3838118"/>
              <a:ext cx="209777" cy="209777"/>
            </a:xfrm>
            <a:prstGeom prst="rtTriangle">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9" name="组合 68"/>
          <p:cNvGrpSpPr/>
          <p:nvPr/>
        </p:nvGrpSpPr>
        <p:grpSpPr>
          <a:xfrm>
            <a:off x="5445125" y="5603743"/>
            <a:ext cx="2079712" cy="318992"/>
            <a:chOff x="5445125" y="5603743"/>
            <a:chExt cx="2079712" cy="318992"/>
          </a:xfrm>
        </p:grpSpPr>
        <p:sp>
          <p:nvSpPr>
            <p:cNvPr id="52" name="矩形 51"/>
            <p:cNvSpPr/>
            <p:nvPr/>
          </p:nvSpPr>
          <p:spPr>
            <a:xfrm>
              <a:off x="5445125" y="5630691"/>
              <a:ext cx="2079712" cy="292044"/>
            </a:xfrm>
            <a:prstGeom prst="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3" name="文本框 52"/>
            <p:cNvSpPr txBox="1"/>
            <p:nvPr/>
          </p:nvSpPr>
          <p:spPr>
            <a:xfrm>
              <a:off x="5841957" y="5603743"/>
              <a:ext cx="1682880" cy="306174"/>
            </a:xfrm>
            <a:prstGeom prst="rect">
              <a:avLst/>
            </a:prstGeom>
            <a:noFill/>
          </p:spPr>
          <p:txBody>
            <a:bodyPr wrap="square" rtlCol="0">
              <a:spAutoFit/>
            </a:bodyPr>
            <a:lstStyle/>
            <a:p>
              <a:pPr algn="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sp>
        <p:nvSpPr>
          <p:cNvPr id="54" name="矩形 53"/>
          <p:cNvSpPr/>
          <p:nvPr/>
        </p:nvSpPr>
        <p:spPr>
          <a:xfrm>
            <a:off x="8817641" y="1718776"/>
            <a:ext cx="1823328" cy="813757"/>
          </a:xfrm>
          <a:prstGeom prst="rect">
            <a:avLst/>
          </a:prstGeom>
          <a:noFill/>
          <a:ln w="1905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5" name="文本框 54"/>
          <p:cNvSpPr txBox="1"/>
          <p:nvPr/>
        </p:nvSpPr>
        <p:spPr>
          <a:xfrm>
            <a:off x="8978704" y="1864044"/>
            <a:ext cx="2997200" cy="523220"/>
          </a:xfrm>
          <a:prstGeom prst="rect">
            <a:avLst/>
          </a:prstGeom>
          <a:noFill/>
        </p:spPr>
        <p:txBody>
          <a:bodyPr wrap="squar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rPr>
              <a:t>产品运行</a:t>
            </a:r>
          </a:p>
        </p:txBody>
      </p:sp>
      <p:sp>
        <p:nvSpPr>
          <p:cNvPr id="56" name="文本框 55"/>
          <p:cNvSpPr txBox="1"/>
          <p:nvPr/>
        </p:nvSpPr>
        <p:spPr>
          <a:xfrm>
            <a:off x="8123194" y="2930525"/>
            <a:ext cx="3093446" cy="1754326"/>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endParaRPr lang="en-US" altLang="zh-CN" sz="12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p>
        </p:txBody>
      </p:sp>
    </p:spTree>
    <p:extLst>
      <p:ext uri="{BB962C8B-B14F-4D97-AF65-F5344CB8AC3E}">
        <p14:creationId xmlns:p14="http://schemas.microsoft.com/office/powerpoint/2010/main" val="878434950"/>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500"/>
                                        <p:tgtEl>
                                          <p:spTgt spid="72"/>
                                        </p:tgtEl>
                                      </p:cBhvr>
                                    </p:animEffect>
                                  </p:childTnLst>
                                </p:cTn>
                              </p:par>
                            </p:childTnLst>
                          </p:cTn>
                        </p:par>
                        <p:par>
                          <p:cTn id="8" fill="hold">
                            <p:stCondLst>
                              <p:cond delay="500"/>
                            </p:stCondLst>
                            <p:childTnLst>
                              <p:par>
                                <p:cTn id="9" presetID="2" presetClass="entr" presetSubtype="12"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500" fill="hold"/>
                                        <p:tgtEl>
                                          <p:spTgt spid="60"/>
                                        </p:tgtEl>
                                        <p:attrNameLst>
                                          <p:attrName>ppt_x</p:attrName>
                                        </p:attrNameLst>
                                      </p:cBhvr>
                                      <p:tavLst>
                                        <p:tav tm="0">
                                          <p:val>
                                            <p:strVal val="0-#ppt_w/2"/>
                                          </p:val>
                                        </p:tav>
                                        <p:tav tm="100000">
                                          <p:val>
                                            <p:strVal val="#ppt_x"/>
                                          </p:val>
                                        </p:tav>
                                      </p:tavLst>
                                    </p:anim>
                                    <p:anim calcmode="lin" valueType="num">
                                      <p:cBhvr additive="base">
                                        <p:cTn id="12" dur="500" fill="hold"/>
                                        <p:tgtEl>
                                          <p:spTgt spid="60"/>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12" fill="hold" nodeType="afterEffect">
                                  <p:stCondLst>
                                    <p:cond delay="0"/>
                                  </p:stCondLst>
                                  <p:childTnLst>
                                    <p:set>
                                      <p:cBhvr>
                                        <p:cTn id="15" dur="1" fill="hold">
                                          <p:stCondLst>
                                            <p:cond delay="0"/>
                                          </p:stCondLst>
                                        </p:cTn>
                                        <p:tgtEl>
                                          <p:spTgt spid="61"/>
                                        </p:tgtEl>
                                        <p:attrNameLst>
                                          <p:attrName>style.visibility</p:attrName>
                                        </p:attrNameLst>
                                      </p:cBhvr>
                                      <p:to>
                                        <p:strVal val="visible"/>
                                      </p:to>
                                    </p:set>
                                    <p:anim calcmode="lin" valueType="num">
                                      <p:cBhvr additive="base">
                                        <p:cTn id="16" dur="500" fill="hold"/>
                                        <p:tgtEl>
                                          <p:spTgt spid="61"/>
                                        </p:tgtEl>
                                        <p:attrNameLst>
                                          <p:attrName>ppt_x</p:attrName>
                                        </p:attrNameLst>
                                      </p:cBhvr>
                                      <p:tavLst>
                                        <p:tav tm="0">
                                          <p:val>
                                            <p:strVal val="0-#ppt_w/2"/>
                                          </p:val>
                                        </p:tav>
                                        <p:tav tm="100000">
                                          <p:val>
                                            <p:strVal val="#ppt_x"/>
                                          </p:val>
                                        </p:tav>
                                      </p:tavLst>
                                    </p:anim>
                                    <p:anim calcmode="lin" valueType="num">
                                      <p:cBhvr additive="base">
                                        <p:cTn id="17" dur="500" fill="hold"/>
                                        <p:tgtEl>
                                          <p:spTgt spid="61"/>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12" fill="hold" nodeType="afterEffect">
                                  <p:stCondLst>
                                    <p:cond delay="0"/>
                                  </p:stCondLst>
                                  <p:childTnLst>
                                    <p:set>
                                      <p:cBhvr>
                                        <p:cTn id="20" dur="1" fill="hold">
                                          <p:stCondLst>
                                            <p:cond delay="0"/>
                                          </p:stCondLst>
                                        </p:cTn>
                                        <p:tgtEl>
                                          <p:spTgt spid="62"/>
                                        </p:tgtEl>
                                        <p:attrNameLst>
                                          <p:attrName>style.visibility</p:attrName>
                                        </p:attrNameLst>
                                      </p:cBhvr>
                                      <p:to>
                                        <p:strVal val="visible"/>
                                      </p:to>
                                    </p:set>
                                    <p:anim calcmode="lin" valueType="num">
                                      <p:cBhvr additive="base">
                                        <p:cTn id="21" dur="500" fill="hold"/>
                                        <p:tgtEl>
                                          <p:spTgt spid="62"/>
                                        </p:tgtEl>
                                        <p:attrNameLst>
                                          <p:attrName>ppt_x</p:attrName>
                                        </p:attrNameLst>
                                      </p:cBhvr>
                                      <p:tavLst>
                                        <p:tav tm="0">
                                          <p:val>
                                            <p:strVal val="0-#ppt_w/2"/>
                                          </p:val>
                                        </p:tav>
                                        <p:tav tm="100000">
                                          <p:val>
                                            <p:strVal val="#ppt_x"/>
                                          </p:val>
                                        </p:tav>
                                      </p:tavLst>
                                    </p:anim>
                                    <p:anim calcmode="lin" valueType="num">
                                      <p:cBhvr additive="base">
                                        <p:cTn id="22" dur="500" fill="hold"/>
                                        <p:tgtEl>
                                          <p:spTgt spid="62"/>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12" fill="hold" nodeType="afterEffect">
                                  <p:stCondLst>
                                    <p:cond delay="0"/>
                                  </p:stCondLst>
                                  <p:childTnLst>
                                    <p:set>
                                      <p:cBhvr>
                                        <p:cTn id="25" dur="1" fill="hold">
                                          <p:stCondLst>
                                            <p:cond delay="0"/>
                                          </p:stCondLst>
                                        </p:cTn>
                                        <p:tgtEl>
                                          <p:spTgt spid="63"/>
                                        </p:tgtEl>
                                        <p:attrNameLst>
                                          <p:attrName>style.visibility</p:attrName>
                                        </p:attrNameLst>
                                      </p:cBhvr>
                                      <p:to>
                                        <p:strVal val="visible"/>
                                      </p:to>
                                    </p:set>
                                    <p:anim calcmode="lin" valueType="num">
                                      <p:cBhvr additive="base">
                                        <p:cTn id="26" dur="500" fill="hold"/>
                                        <p:tgtEl>
                                          <p:spTgt spid="63"/>
                                        </p:tgtEl>
                                        <p:attrNameLst>
                                          <p:attrName>ppt_x</p:attrName>
                                        </p:attrNameLst>
                                      </p:cBhvr>
                                      <p:tavLst>
                                        <p:tav tm="0">
                                          <p:val>
                                            <p:strVal val="0-#ppt_w/2"/>
                                          </p:val>
                                        </p:tav>
                                        <p:tav tm="100000">
                                          <p:val>
                                            <p:strVal val="#ppt_x"/>
                                          </p:val>
                                        </p:tav>
                                      </p:tavLst>
                                    </p:anim>
                                    <p:anim calcmode="lin" valueType="num">
                                      <p:cBhvr additive="base">
                                        <p:cTn id="27" dur="500" fill="hold"/>
                                        <p:tgtEl>
                                          <p:spTgt spid="63"/>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12" fill="hold" nodeType="afterEffect">
                                  <p:stCondLst>
                                    <p:cond delay="0"/>
                                  </p:stCondLst>
                                  <p:childTnLst>
                                    <p:set>
                                      <p:cBhvr>
                                        <p:cTn id="30" dur="1" fill="hold">
                                          <p:stCondLst>
                                            <p:cond delay="0"/>
                                          </p:stCondLst>
                                        </p:cTn>
                                        <p:tgtEl>
                                          <p:spTgt spid="64"/>
                                        </p:tgtEl>
                                        <p:attrNameLst>
                                          <p:attrName>style.visibility</p:attrName>
                                        </p:attrNameLst>
                                      </p:cBhvr>
                                      <p:to>
                                        <p:strVal val="visible"/>
                                      </p:to>
                                    </p:set>
                                    <p:anim calcmode="lin" valueType="num">
                                      <p:cBhvr additive="base">
                                        <p:cTn id="31" dur="500" fill="hold"/>
                                        <p:tgtEl>
                                          <p:spTgt spid="64"/>
                                        </p:tgtEl>
                                        <p:attrNameLst>
                                          <p:attrName>ppt_x</p:attrName>
                                        </p:attrNameLst>
                                      </p:cBhvr>
                                      <p:tavLst>
                                        <p:tav tm="0">
                                          <p:val>
                                            <p:strVal val="0-#ppt_w/2"/>
                                          </p:val>
                                        </p:tav>
                                        <p:tav tm="100000">
                                          <p:val>
                                            <p:strVal val="#ppt_x"/>
                                          </p:val>
                                        </p:tav>
                                      </p:tavLst>
                                    </p:anim>
                                    <p:anim calcmode="lin" valueType="num">
                                      <p:cBhvr additive="base">
                                        <p:cTn id="32" dur="500" fill="hold"/>
                                        <p:tgtEl>
                                          <p:spTgt spid="64"/>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12" fill="hold" nodeType="afterEffect">
                                  <p:stCondLst>
                                    <p:cond delay="0"/>
                                  </p:stCondLst>
                                  <p:childTnLst>
                                    <p:set>
                                      <p:cBhvr>
                                        <p:cTn id="35" dur="1" fill="hold">
                                          <p:stCondLst>
                                            <p:cond delay="0"/>
                                          </p:stCondLst>
                                        </p:cTn>
                                        <p:tgtEl>
                                          <p:spTgt spid="65"/>
                                        </p:tgtEl>
                                        <p:attrNameLst>
                                          <p:attrName>style.visibility</p:attrName>
                                        </p:attrNameLst>
                                      </p:cBhvr>
                                      <p:to>
                                        <p:strVal val="visible"/>
                                      </p:to>
                                    </p:set>
                                    <p:anim calcmode="lin" valueType="num">
                                      <p:cBhvr additive="base">
                                        <p:cTn id="36" dur="500" fill="hold"/>
                                        <p:tgtEl>
                                          <p:spTgt spid="65"/>
                                        </p:tgtEl>
                                        <p:attrNameLst>
                                          <p:attrName>ppt_x</p:attrName>
                                        </p:attrNameLst>
                                      </p:cBhvr>
                                      <p:tavLst>
                                        <p:tav tm="0">
                                          <p:val>
                                            <p:strVal val="0-#ppt_w/2"/>
                                          </p:val>
                                        </p:tav>
                                        <p:tav tm="100000">
                                          <p:val>
                                            <p:strVal val="#ppt_x"/>
                                          </p:val>
                                        </p:tav>
                                      </p:tavLst>
                                    </p:anim>
                                    <p:anim calcmode="lin" valueType="num">
                                      <p:cBhvr additive="base">
                                        <p:cTn id="37" dur="500" fill="hold"/>
                                        <p:tgtEl>
                                          <p:spTgt spid="65"/>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42" presetClass="entr" presetSubtype="0" fill="hold" nodeType="afterEffect">
                                  <p:stCondLst>
                                    <p:cond delay="0"/>
                                  </p:stCondLst>
                                  <p:childTnLst>
                                    <p:set>
                                      <p:cBhvr>
                                        <p:cTn id="40" dur="1" fill="hold">
                                          <p:stCondLst>
                                            <p:cond delay="0"/>
                                          </p:stCondLst>
                                        </p:cTn>
                                        <p:tgtEl>
                                          <p:spTgt spid="66"/>
                                        </p:tgtEl>
                                        <p:attrNameLst>
                                          <p:attrName>style.visibility</p:attrName>
                                        </p:attrNameLst>
                                      </p:cBhvr>
                                      <p:to>
                                        <p:strVal val="visible"/>
                                      </p:to>
                                    </p:set>
                                    <p:animEffect transition="in" filter="fade">
                                      <p:cBhvr>
                                        <p:cTn id="41" dur="1000"/>
                                        <p:tgtEl>
                                          <p:spTgt spid="66"/>
                                        </p:tgtEl>
                                      </p:cBhvr>
                                    </p:animEffect>
                                    <p:anim calcmode="lin" valueType="num">
                                      <p:cBhvr>
                                        <p:cTn id="42" dur="1000" fill="hold"/>
                                        <p:tgtEl>
                                          <p:spTgt spid="66"/>
                                        </p:tgtEl>
                                        <p:attrNameLst>
                                          <p:attrName>ppt_x</p:attrName>
                                        </p:attrNameLst>
                                      </p:cBhvr>
                                      <p:tavLst>
                                        <p:tav tm="0">
                                          <p:val>
                                            <p:strVal val="#ppt_x"/>
                                          </p:val>
                                        </p:tav>
                                        <p:tav tm="100000">
                                          <p:val>
                                            <p:strVal val="#ppt_x"/>
                                          </p:val>
                                        </p:tav>
                                      </p:tavLst>
                                    </p:anim>
                                    <p:anim calcmode="lin" valueType="num">
                                      <p:cBhvr>
                                        <p:cTn id="43" dur="1000" fill="hold"/>
                                        <p:tgtEl>
                                          <p:spTgt spid="66"/>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67"/>
                                        </p:tgtEl>
                                        <p:attrNameLst>
                                          <p:attrName>style.visibility</p:attrName>
                                        </p:attrNameLst>
                                      </p:cBhvr>
                                      <p:to>
                                        <p:strVal val="visible"/>
                                      </p:to>
                                    </p:set>
                                    <p:animEffect transition="in" filter="fade">
                                      <p:cBhvr>
                                        <p:cTn id="46" dur="1000"/>
                                        <p:tgtEl>
                                          <p:spTgt spid="67"/>
                                        </p:tgtEl>
                                      </p:cBhvr>
                                    </p:animEffect>
                                    <p:anim calcmode="lin" valueType="num">
                                      <p:cBhvr>
                                        <p:cTn id="47" dur="1000" fill="hold"/>
                                        <p:tgtEl>
                                          <p:spTgt spid="67"/>
                                        </p:tgtEl>
                                        <p:attrNameLst>
                                          <p:attrName>ppt_x</p:attrName>
                                        </p:attrNameLst>
                                      </p:cBhvr>
                                      <p:tavLst>
                                        <p:tav tm="0">
                                          <p:val>
                                            <p:strVal val="#ppt_x"/>
                                          </p:val>
                                        </p:tav>
                                        <p:tav tm="100000">
                                          <p:val>
                                            <p:strVal val="#ppt_x"/>
                                          </p:val>
                                        </p:tav>
                                      </p:tavLst>
                                    </p:anim>
                                    <p:anim calcmode="lin" valueType="num">
                                      <p:cBhvr>
                                        <p:cTn id="48" dur="1000" fill="hold"/>
                                        <p:tgtEl>
                                          <p:spTgt spid="67"/>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68"/>
                                        </p:tgtEl>
                                        <p:attrNameLst>
                                          <p:attrName>style.visibility</p:attrName>
                                        </p:attrNameLst>
                                      </p:cBhvr>
                                      <p:to>
                                        <p:strVal val="visible"/>
                                      </p:to>
                                    </p:set>
                                    <p:animEffect transition="in" filter="fade">
                                      <p:cBhvr>
                                        <p:cTn id="51" dur="1000"/>
                                        <p:tgtEl>
                                          <p:spTgt spid="68"/>
                                        </p:tgtEl>
                                      </p:cBhvr>
                                    </p:animEffect>
                                    <p:anim calcmode="lin" valueType="num">
                                      <p:cBhvr>
                                        <p:cTn id="52" dur="1000" fill="hold"/>
                                        <p:tgtEl>
                                          <p:spTgt spid="68"/>
                                        </p:tgtEl>
                                        <p:attrNameLst>
                                          <p:attrName>ppt_x</p:attrName>
                                        </p:attrNameLst>
                                      </p:cBhvr>
                                      <p:tavLst>
                                        <p:tav tm="0">
                                          <p:val>
                                            <p:strVal val="#ppt_x"/>
                                          </p:val>
                                        </p:tav>
                                        <p:tav tm="100000">
                                          <p:val>
                                            <p:strVal val="#ppt_x"/>
                                          </p:val>
                                        </p:tav>
                                      </p:tavLst>
                                    </p:anim>
                                    <p:anim calcmode="lin" valueType="num">
                                      <p:cBhvr>
                                        <p:cTn id="53" dur="1000" fill="hold"/>
                                        <p:tgtEl>
                                          <p:spTgt spid="68"/>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69"/>
                                        </p:tgtEl>
                                        <p:attrNameLst>
                                          <p:attrName>style.visibility</p:attrName>
                                        </p:attrNameLst>
                                      </p:cBhvr>
                                      <p:to>
                                        <p:strVal val="visible"/>
                                      </p:to>
                                    </p:set>
                                    <p:animEffect transition="in" filter="fade">
                                      <p:cBhvr>
                                        <p:cTn id="56" dur="1000"/>
                                        <p:tgtEl>
                                          <p:spTgt spid="69"/>
                                        </p:tgtEl>
                                      </p:cBhvr>
                                    </p:animEffect>
                                    <p:anim calcmode="lin" valueType="num">
                                      <p:cBhvr>
                                        <p:cTn id="57" dur="1000" fill="hold"/>
                                        <p:tgtEl>
                                          <p:spTgt spid="69"/>
                                        </p:tgtEl>
                                        <p:attrNameLst>
                                          <p:attrName>ppt_x</p:attrName>
                                        </p:attrNameLst>
                                      </p:cBhvr>
                                      <p:tavLst>
                                        <p:tav tm="0">
                                          <p:val>
                                            <p:strVal val="#ppt_x"/>
                                          </p:val>
                                        </p:tav>
                                        <p:tav tm="100000">
                                          <p:val>
                                            <p:strVal val="#ppt_x"/>
                                          </p:val>
                                        </p:tav>
                                      </p:tavLst>
                                    </p:anim>
                                    <p:anim calcmode="lin" valueType="num">
                                      <p:cBhvr>
                                        <p:cTn id="58" dur="1000" fill="hold"/>
                                        <p:tgtEl>
                                          <p:spTgt spid="69"/>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70"/>
                                        </p:tgtEl>
                                        <p:attrNameLst>
                                          <p:attrName>style.visibility</p:attrName>
                                        </p:attrNameLst>
                                      </p:cBhvr>
                                      <p:to>
                                        <p:strVal val="visible"/>
                                      </p:to>
                                    </p:set>
                                    <p:animEffect transition="in" filter="fade">
                                      <p:cBhvr>
                                        <p:cTn id="61" dur="1000"/>
                                        <p:tgtEl>
                                          <p:spTgt spid="70"/>
                                        </p:tgtEl>
                                      </p:cBhvr>
                                    </p:animEffect>
                                    <p:anim calcmode="lin" valueType="num">
                                      <p:cBhvr>
                                        <p:cTn id="62" dur="1000" fill="hold"/>
                                        <p:tgtEl>
                                          <p:spTgt spid="70"/>
                                        </p:tgtEl>
                                        <p:attrNameLst>
                                          <p:attrName>ppt_x</p:attrName>
                                        </p:attrNameLst>
                                      </p:cBhvr>
                                      <p:tavLst>
                                        <p:tav tm="0">
                                          <p:val>
                                            <p:strVal val="#ppt_x"/>
                                          </p:val>
                                        </p:tav>
                                        <p:tav tm="100000">
                                          <p:val>
                                            <p:strVal val="#ppt_x"/>
                                          </p:val>
                                        </p:tav>
                                      </p:tavLst>
                                    </p:anim>
                                    <p:anim calcmode="lin" valueType="num">
                                      <p:cBhvr>
                                        <p:cTn id="63" dur="1000" fill="hold"/>
                                        <p:tgtEl>
                                          <p:spTgt spid="70"/>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71"/>
                                        </p:tgtEl>
                                        <p:attrNameLst>
                                          <p:attrName>style.visibility</p:attrName>
                                        </p:attrNameLst>
                                      </p:cBhvr>
                                      <p:to>
                                        <p:strVal val="visible"/>
                                      </p:to>
                                    </p:set>
                                    <p:animEffect transition="in" filter="fade">
                                      <p:cBhvr>
                                        <p:cTn id="66" dur="1000"/>
                                        <p:tgtEl>
                                          <p:spTgt spid="71"/>
                                        </p:tgtEl>
                                      </p:cBhvr>
                                    </p:animEffect>
                                    <p:anim calcmode="lin" valueType="num">
                                      <p:cBhvr>
                                        <p:cTn id="67" dur="1000" fill="hold"/>
                                        <p:tgtEl>
                                          <p:spTgt spid="71"/>
                                        </p:tgtEl>
                                        <p:attrNameLst>
                                          <p:attrName>ppt_x</p:attrName>
                                        </p:attrNameLst>
                                      </p:cBhvr>
                                      <p:tavLst>
                                        <p:tav tm="0">
                                          <p:val>
                                            <p:strVal val="#ppt_x"/>
                                          </p:val>
                                        </p:tav>
                                        <p:tav tm="100000">
                                          <p:val>
                                            <p:strVal val="#ppt_x"/>
                                          </p:val>
                                        </p:tav>
                                      </p:tavLst>
                                    </p:anim>
                                    <p:anim calcmode="lin" valueType="num">
                                      <p:cBhvr>
                                        <p:cTn id="68" dur="1000" fill="hold"/>
                                        <p:tgtEl>
                                          <p:spTgt spid="71"/>
                                        </p:tgtEl>
                                        <p:attrNameLst>
                                          <p:attrName>ppt_y</p:attrName>
                                        </p:attrNameLst>
                                      </p:cBhvr>
                                      <p:tavLst>
                                        <p:tav tm="0">
                                          <p:val>
                                            <p:strVal val="#ppt_y+.1"/>
                                          </p:val>
                                        </p:tav>
                                        <p:tav tm="100000">
                                          <p:val>
                                            <p:strVal val="#ppt_y"/>
                                          </p:val>
                                        </p:tav>
                                      </p:tavLst>
                                    </p:anim>
                                  </p:childTnLst>
                                </p:cTn>
                              </p:par>
                            </p:childTnLst>
                          </p:cTn>
                        </p:par>
                        <p:par>
                          <p:cTn id="69" fill="hold">
                            <p:stCondLst>
                              <p:cond delay="4500"/>
                            </p:stCondLst>
                            <p:childTnLst>
                              <p:par>
                                <p:cTn id="70" presetID="42" presetClass="entr" presetSubtype="0" fill="hold" grpId="0" nodeType="afterEffect">
                                  <p:stCondLst>
                                    <p:cond delay="0"/>
                                  </p:stCondLst>
                                  <p:childTnLst>
                                    <p:set>
                                      <p:cBhvr>
                                        <p:cTn id="71" dur="1" fill="hold">
                                          <p:stCondLst>
                                            <p:cond delay="0"/>
                                          </p:stCondLst>
                                        </p:cTn>
                                        <p:tgtEl>
                                          <p:spTgt spid="55"/>
                                        </p:tgtEl>
                                        <p:attrNameLst>
                                          <p:attrName>style.visibility</p:attrName>
                                        </p:attrNameLst>
                                      </p:cBhvr>
                                      <p:to>
                                        <p:strVal val="visible"/>
                                      </p:to>
                                    </p:set>
                                    <p:animEffect transition="in" filter="fade">
                                      <p:cBhvr>
                                        <p:cTn id="72" dur="1000"/>
                                        <p:tgtEl>
                                          <p:spTgt spid="55"/>
                                        </p:tgtEl>
                                      </p:cBhvr>
                                    </p:animEffect>
                                    <p:anim calcmode="lin" valueType="num">
                                      <p:cBhvr>
                                        <p:cTn id="73" dur="1000" fill="hold"/>
                                        <p:tgtEl>
                                          <p:spTgt spid="55"/>
                                        </p:tgtEl>
                                        <p:attrNameLst>
                                          <p:attrName>ppt_x</p:attrName>
                                        </p:attrNameLst>
                                      </p:cBhvr>
                                      <p:tavLst>
                                        <p:tav tm="0">
                                          <p:val>
                                            <p:strVal val="#ppt_x"/>
                                          </p:val>
                                        </p:tav>
                                        <p:tav tm="100000">
                                          <p:val>
                                            <p:strVal val="#ppt_x"/>
                                          </p:val>
                                        </p:tav>
                                      </p:tavLst>
                                    </p:anim>
                                    <p:anim calcmode="lin" valueType="num">
                                      <p:cBhvr>
                                        <p:cTn id="74" dur="1000" fill="hold"/>
                                        <p:tgtEl>
                                          <p:spTgt spid="55"/>
                                        </p:tgtEl>
                                        <p:attrNameLst>
                                          <p:attrName>ppt_y</p:attrName>
                                        </p:attrNameLst>
                                      </p:cBhvr>
                                      <p:tavLst>
                                        <p:tav tm="0">
                                          <p:val>
                                            <p:strVal val="#ppt_y+.1"/>
                                          </p:val>
                                        </p:tav>
                                        <p:tav tm="100000">
                                          <p:val>
                                            <p:strVal val="#ppt_y"/>
                                          </p:val>
                                        </p:tav>
                                      </p:tavLst>
                                    </p:anim>
                                  </p:childTnLst>
                                </p:cTn>
                              </p:par>
                              <p:par>
                                <p:cTn id="75" presetID="16" presetClass="entr" presetSubtype="21" fill="hold" grpId="0" nodeType="withEffect">
                                  <p:stCondLst>
                                    <p:cond delay="0"/>
                                  </p:stCondLst>
                                  <p:childTnLst>
                                    <p:set>
                                      <p:cBhvr>
                                        <p:cTn id="76" dur="1" fill="hold">
                                          <p:stCondLst>
                                            <p:cond delay="0"/>
                                          </p:stCondLst>
                                        </p:cTn>
                                        <p:tgtEl>
                                          <p:spTgt spid="54"/>
                                        </p:tgtEl>
                                        <p:attrNameLst>
                                          <p:attrName>style.visibility</p:attrName>
                                        </p:attrNameLst>
                                      </p:cBhvr>
                                      <p:to>
                                        <p:strVal val="visible"/>
                                      </p:to>
                                    </p:set>
                                    <p:animEffect transition="in" filter="barn(inVertical)">
                                      <p:cBhvr>
                                        <p:cTn id="77" dur="500"/>
                                        <p:tgtEl>
                                          <p:spTgt spid="54"/>
                                        </p:tgtEl>
                                      </p:cBhvr>
                                    </p:animEffect>
                                  </p:childTnLst>
                                </p:cTn>
                              </p:par>
                            </p:childTnLst>
                          </p:cTn>
                        </p:par>
                        <p:par>
                          <p:cTn id="78" fill="hold">
                            <p:stCondLst>
                              <p:cond delay="5500"/>
                            </p:stCondLst>
                            <p:childTnLst>
                              <p:par>
                                <p:cTn id="79" presetID="22" presetClass="entr" presetSubtype="1" fill="hold" grpId="0" nodeType="afterEffect">
                                  <p:stCondLst>
                                    <p:cond delay="0"/>
                                  </p:stCondLst>
                                  <p:childTnLst>
                                    <p:set>
                                      <p:cBhvr>
                                        <p:cTn id="80" dur="1" fill="hold">
                                          <p:stCondLst>
                                            <p:cond delay="0"/>
                                          </p:stCondLst>
                                        </p:cTn>
                                        <p:tgtEl>
                                          <p:spTgt spid="56"/>
                                        </p:tgtEl>
                                        <p:attrNameLst>
                                          <p:attrName>style.visibility</p:attrName>
                                        </p:attrNameLst>
                                      </p:cBhvr>
                                      <p:to>
                                        <p:strVal val="visible"/>
                                      </p:to>
                                    </p:set>
                                    <p:animEffect transition="in" filter="wipe(up)">
                                      <p:cBhvr>
                                        <p:cTn id="81"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p:bldP spid="5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 y="0"/>
            <a:ext cx="5382764" cy="6857996"/>
          </a:xfrm>
          <a:prstGeom prst="rect">
            <a:avLst/>
          </a:prstGeom>
        </p:spPr>
      </p:pic>
      <p:grpSp>
        <p:nvGrpSpPr>
          <p:cNvPr id="26" name="组合 25"/>
          <p:cNvGrpSpPr/>
          <p:nvPr/>
        </p:nvGrpSpPr>
        <p:grpSpPr>
          <a:xfrm>
            <a:off x="330200" y="257175"/>
            <a:ext cx="11468100" cy="542925"/>
            <a:chOff x="330200" y="257175"/>
            <a:chExt cx="11468100" cy="542925"/>
          </a:xfrm>
        </p:grpSpPr>
        <p:sp>
          <p:nvSpPr>
            <p:cNvPr id="8" name="矩形 7"/>
            <p:cNvSpPr/>
            <p:nvPr/>
          </p:nvSpPr>
          <p:spPr>
            <a:xfrm>
              <a:off x="330200" y="257175"/>
              <a:ext cx="542925" cy="542925"/>
            </a:xfrm>
            <a:prstGeom prst="rect">
              <a:avLst/>
            </a:prstGeom>
            <a:solidFill>
              <a:srgbClr val="42E8CE"/>
            </a:solidFill>
            <a:ln>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Logo</a:t>
              </a:r>
            </a:p>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here</a:t>
              </a:r>
              <a:endParaRPr lang="zh-CN" altLang="en-US" sz="1200" dirty="0">
                <a:solidFill>
                  <a:schemeClr val="bg2">
                    <a:lumMod val="25000"/>
                  </a:schemeClr>
                </a:solidFill>
                <a:latin typeface="Bauhaus 93" panose="04030905020B02020C02" pitchFamily="82" charset="0"/>
                <a:ea typeface="微软雅黑" panose="020B0503020204020204" pitchFamily="34" charset="-122"/>
              </a:endParaRPr>
            </a:p>
          </p:txBody>
        </p:sp>
        <p:grpSp>
          <p:nvGrpSpPr>
            <p:cNvPr id="9" name="组合 8"/>
            <p:cNvGrpSpPr/>
            <p:nvPr/>
          </p:nvGrpSpPr>
          <p:grpSpPr>
            <a:xfrm>
              <a:off x="11493500" y="257175"/>
              <a:ext cx="304800" cy="203200"/>
              <a:chOff x="11379200" y="257175"/>
              <a:chExt cx="304800" cy="203200"/>
            </a:xfrm>
          </p:grpSpPr>
          <p:cxnSp>
            <p:nvCxnSpPr>
              <p:cNvPr id="10" name="直接连接符 9"/>
              <p:cNvCxnSpPr/>
              <p:nvPr/>
            </p:nvCxnSpPr>
            <p:spPr>
              <a:xfrm>
                <a:off x="11379200" y="2571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1379200" y="3587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1379200" y="4603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grpSp>
      </p:grpSp>
      <p:sp>
        <p:nvSpPr>
          <p:cNvPr id="13" name="矩形 12"/>
          <p:cNvSpPr/>
          <p:nvPr/>
        </p:nvSpPr>
        <p:spPr>
          <a:xfrm>
            <a:off x="3136900" y="1724819"/>
            <a:ext cx="8356600" cy="4155281"/>
          </a:xfrm>
          <a:prstGeom prst="rect">
            <a:avLst/>
          </a:prstGeom>
          <a:noFill/>
          <a:ln w="3810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ea typeface="微软雅黑" panose="020B0503020204020204" pitchFamily="34" charset="-122"/>
            </a:endParaRPr>
          </a:p>
        </p:txBody>
      </p:sp>
      <p:sp>
        <p:nvSpPr>
          <p:cNvPr id="14" name="文本框 13"/>
          <p:cNvSpPr txBox="1"/>
          <p:nvPr/>
        </p:nvSpPr>
        <p:spPr>
          <a:xfrm>
            <a:off x="5638800" y="948799"/>
            <a:ext cx="5207000" cy="1200329"/>
          </a:xfrm>
          <a:prstGeom prst="rect">
            <a:avLst/>
          </a:prstGeom>
          <a:noFill/>
        </p:spPr>
        <p:txBody>
          <a:bodyPr wrap="square" rtlCol="0">
            <a:spAutoFit/>
          </a:bodyPr>
          <a:lstStyle/>
          <a:p>
            <a:r>
              <a:rPr lang="zh-CN" altLang="en-US" sz="7200" b="1" dirty="0">
                <a:solidFill>
                  <a:schemeClr val="bg2">
                    <a:lumMod val="25000"/>
                  </a:schemeClr>
                </a:solidFill>
                <a:latin typeface="微软雅黑" panose="020B0503020204020204" pitchFamily="34" charset="-122"/>
                <a:ea typeface="微软雅黑" panose="020B0503020204020204" pitchFamily="34" charset="-122"/>
              </a:rPr>
              <a:t>产品运行</a:t>
            </a:r>
          </a:p>
        </p:txBody>
      </p:sp>
      <p:sp>
        <p:nvSpPr>
          <p:cNvPr id="15" name="文本框 14"/>
          <p:cNvSpPr txBox="1"/>
          <p:nvPr/>
        </p:nvSpPr>
        <p:spPr>
          <a:xfrm>
            <a:off x="5715000" y="2149128"/>
            <a:ext cx="5384800" cy="923330"/>
          </a:xfrm>
          <a:prstGeom prst="rect">
            <a:avLst/>
          </a:prstGeom>
          <a:noFill/>
        </p:spPr>
        <p:txBody>
          <a:bodyPr wrap="square" rtlCol="0">
            <a:spAutoFit/>
          </a:bodyPr>
          <a:lstStyle/>
          <a:p>
            <a:pPr>
              <a:lnSpc>
                <a:spcPct val="15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在这里加入描述的内容，在这里加入描述的内容，在这里加入描述的内容，在这里加入描述的内容在这里加入描述的内容，在这里加入描述的内容，在这里加入描述的内容，在这里加入描述的内容</a:t>
            </a:r>
          </a:p>
        </p:txBody>
      </p:sp>
      <p:grpSp>
        <p:nvGrpSpPr>
          <p:cNvPr id="24" name="组合 23"/>
          <p:cNvGrpSpPr/>
          <p:nvPr/>
        </p:nvGrpSpPr>
        <p:grpSpPr>
          <a:xfrm>
            <a:off x="5803900" y="3364011"/>
            <a:ext cx="2946400" cy="307777"/>
            <a:chOff x="5803900" y="3364011"/>
            <a:chExt cx="2946400" cy="307777"/>
          </a:xfrm>
        </p:grpSpPr>
        <p:sp>
          <p:nvSpPr>
            <p:cNvPr id="17" name="圆角矩形 16"/>
            <p:cNvSpPr/>
            <p:nvPr/>
          </p:nvSpPr>
          <p:spPr>
            <a:xfrm>
              <a:off x="5803900" y="3378200"/>
              <a:ext cx="571500" cy="279400"/>
            </a:xfrm>
            <a:prstGeom prst="round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Bauhaus 93" panose="04030905020B02020C02" pitchFamily="82" charset="0"/>
                  <a:ea typeface="微软雅黑" panose="020B0503020204020204" pitchFamily="34" charset="-122"/>
                </a:rPr>
                <a:t>01</a:t>
              </a:r>
              <a:endParaRPr lang="zh-CN" altLang="en-US" dirty="0">
                <a:latin typeface="Bauhaus 93" panose="04030905020B02020C02" pitchFamily="82" charset="0"/>
                <a:ea typeface="微软雅黑" panose="020B0503020204020204" pitchFamily="34" charset="-122"/>
              </a:endParaRPr>
            </a:p>
          </p:txBody>
        </p:sp>
        <p:sp>
          <p:nvSpPr>
            <p:cNvPr id="18" name="文本框 17"/>
            <p:cNvSpPr txBox="1"/>
            <p:nvPr/>
          </p:nvSpPr>
          <p:spPr>
            <a:xfrm>
              <a:off x="6489700" y="3364011"/>
              <a:ext cx="2260600" cy="307777"/>
            </a:xfrm>
            <a:prstGeom prst="rect">
              <a:avLst/>
            </a:prstGeom>
            <a:noFill/>
          </p:spPr>
          <p:txBody>
            <a:bodyPr wrap="square" rtlCol="0">
              <a:spAutoFit/>
            </a:bodyPr>
            <a:lstStyle/>
            <a:p>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grpSp>
      <p:sp>
        <p:nvSpPr>
          <p:cNvPr id="19" name="文本框 18"/>
          <p:cNvSpPr txBox="1"/>
          <p:nvPr/>
        </p:nvSpPr>
        <p:spPr>
          <a:xfrm>
            <a:off x="5715000" y="3741524"/>
            <a:ext cx="5257800" cy="577081"/>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5803900" y="4536617"/>
            <a:ext cx="2946400" cy="307777"/>
            <a:chOff x="5803900" y="4536617"/>
            <a:chExt cx="2946400" cy="307777"/>
          </a:xfrm>
        </p:grpSpPr>
        <p:sp>
          <p:nvSpPr>
            <p:cNvPr id="21" name="圆角矩形 20"/>
            <p:cNvSpPr/>
            <p:nvPr/>
          </p:nvSpPr>
          <p:spPr>
            <a:xfrm>
              <a:off x="5803900" y="4550806"/>
              <a:ext cx="571500" cy="279400"/>
            </a:xfrm>
            <a:prstGeom prst="roundRect">
              <a:avLst/>
            </a:prstGeom>
            <a:solidFill>
              <a:srgbClr val="42E8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Bauhaus 93" panose="04030905020B02020C02" pitchFamily="82" charset="0"/>
                  <a:ea typeface="微软雅黑" panose="020B0503020204020204" pitchFamily="34" charset="-122"/>
                </a:rPr>
                <a:t>02</a:t>
              </a:r>
              <a:endParaRPr lang="zh-CN" altLang="en-US" dirty="0">
                <a:latin typeface="Bauhaus 93" panose="04030905020B02020C02" pitchFamily="82" charset="0"/>
                <a:ea typeface="微软雅黑" panose="020B0503020204020204" pitchFamily="34" charset="-122"/>
              </a:endParaRPr>
            </a:p>
          </p:txBody>
        </p:sp>
        <p:sp>
          <p:nvSpPr>
            <p:cNvPr id="22" name="文本框 21"/>
            <p:cNvSpPr txBox="1"/>
            <p:nvPr/>
          </p:nvSpPr>
          <p:spPr>
            <a:xfrm>
              <a:off x="6489700" y="4536617"/>
              <a:ext cx="2260600" cy="307777"/>
            </a:xfrm>
            <a:prstGeom prst="rect">
              <a:avLst/>
            </a:prstGeom>
            <a:noFill/>
          </p:spPr>
          <p:txBody>
            <a:bodyPr wrap="square" rtlCol="0">
              <a:spAutoFit/>
            </a:bodyPr>
            <a:lstStyle/>
            <a:p>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grpSp>
      <p:sp>
        <p:nvSpPr>
          <p:cNvPr id="23" name="文本框 22"/>
          <p:cNvSpPr txBox="1"/>
          <p:nvPr/>
        </p:nvSpPr>
        <p:spPr>
          <a:xfrm>
            <a:off x="5715000" y="4914130"/>
            <a:ext cx="5257800" cy="577081"/>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7085045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0-#ppt_h/2"/>
                                          </p:val>
                                        </p:tav>
                                        <p:tav tm="100000">
                                          <p:val>
                                            <p:strVal val="#ppt_y"/>
                                          </p:val>
                                        </p:tav>
                                      </p:tavLst>
                                    </p:anim>
                                  </p:childTnLst>
                                </p:cTn>
                              </p:par>
                              <p:par>
                                <p:cTn id="17" presetID="2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1500"/>
                            </p:stCondLst>
                            <p:childTnLst>
                              <p:par>
                                <p:cTn id="21" presetID="22" presetClass="entr" presetSubtype="1"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750"/>
                                        <p:tgtEl>
                                          <p:spTgt spid="24"/>
                                        </p:tgtEl>
                                      </p:cBhvr>
                                    </p:animEffect>
                                    <p:anim calcmode="lin" valueType="num">
                                      <p:cBhvr>
                                        <p:cTn id="28" dur="750" fill="hold"/>
                                        <p:tgtEl>
                                          <p:spTgt spid="24"/>
                                        </p:tgtEl>
                                        <p:attrNameLst>
                                          <p:attrName>ppt_x</p:attrName>
                                        </p:attrNameLst>
                                      </p:cBhvr>
                                      <p:tavLst>
                                        <p:tav tm="0">
                                          <p:val>
                                            <p:strVal val="#ppt_x"/>
                                          </p:val>
                                        </p:tav>
                                        <p:tav tm="100000">
                                          <p:val>
                                            <p:strVal val="#ppt_x"/>
                                          </p:val>
                                        </p:tav>
                                      </p:tavLst>
                                    </p:anim>
                                    <p:anim calcmode="lin" valueType="num">
                                      <p:cBhvr>
                                        <p:cTn id="29" dur="750" fill="hold"/>
                                        <p:tgtEl>
                                          <p:spTgt spid="24"/>
                                        </p:tgtEl>
                                        <p:attrNameLst>
                                          <p:attrName>ppt_y</p:attrName>
                                        </p:attrNameLst>
                                      </p:cBhvr>
                                      <p:tavLst>
                                        <p:tav tm="0">
                                          <p:val>
                                            <p:strVal val="#ppt_y+.1"/>
                                          </p:val>
                                        </p:tav>
                                        <p:tav tm="100000">
                                          <p:val>
                                            <p:strVal val="#ppt_y"/>
                                          </p:val>
                                        </p:tav>
                                      </p:tavLst>
                                    </p:anim>
                                  </p:childTnLst>
                                </p:cTn>
                              </p:par>
                            </p:childTnLst>
                          </p:cTn>
                        </p:par>
                        <p:par>
                          <p:cTn id="30" fill="hold">
                            <p:stCondLst>
                              <p:cond delay="2750"/>
                            </p:stCondLst>
                            <p:childTnLst>
                              <p:par>
                                <p:cTn id="31" presetID="22" presetClass="entr" presetSubtype="8"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par>
                          <p:cTn id="34" fill="hold">
                            <p:stCondLst>
                              <p:cond delay="3250"/>
                            </p:stCondLst>
                            <p:childTnLst>
                              <p:par>
                                <p:cTn id="35" presetID="42" presetClass="entr" presetSubtype="0"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750"/>
                                        <p:tgtEl>
                                          <p:spTgt spid="25"/>
                                        </p:tgtEl>
                                      </p:cBhvr>
                                    </p:animEffect>
                                    <p:anim calcmode="lin" valueType="num">
                                      <p:cBhvr>
                                        <p:cTn id="38" dur="750" fill="hold"/>
                                        <p:tgtEl>
                                          <p:spTgt spid="25"/>
                                        </p:tgtEl>
                                        <p:attrNameLst>
                                          <p:attrName>ppt_x</p:attrName>
                                        </p:attrNameLst>
                                      </p:cBhvr>
                                      <p:tavLst>
                                        <p:tav tm="0">
                                          <p:val>
                                            <p:strVal val="#ppt_x"/>
                                          </p:val>
                                        </p:tav>
                                        <p:tav tm="100000">
                                          <p:val>
                                            <p:strVal val="#ppt_x"/>
                                          </p:val>
                                        </p:tav>
                                      </p:tavLst>
                                    </p:anim>
                                    <p:anim calcmode="lin" valueType="num">
                                      <p:cBhvr>
                                        <p:cTn id="39" dur="750" fill="hold"/>
                                        <p:tgtEl>
                                          <p:spTgt spid="25"/>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left)">
                                      <p:cBhvr>
                                        <p:cTn id="4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p:bldP spid="19"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图片 39"/>
          <p:cNvPicPr>
            <a:picLocks noChangeAspect="1"/>
          </p:cNvPicPr>
          <p:nvPr/>
        </p:nvPicPr>
        <p:blipFill rotWithShape="1">
          <a:blip r:embed="rId2" cstate="email">
            <a:duotone>
              <a:schemeClr val="accent3">
                <a:shade val="45000"/>
                <a:satMod val="135000"/>
              </a:schemeClr>
              <a:prstClr val="white"/>
            </a:duotone>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a:ext>
            </a:extLst>
          </a:blip>
          <a:srcRect/>
          <a:stretch/>
        </p:blipFill>
        <p:spPr>
          <a:xfrm>
            <a:off x="0" y="-38100"/>
            <a:ext cx="12192000" cy="6896100"/>
          </a:xfrm>
          <a:prstGeom prst="rect">
            <a:avLst/>
          </a:prstGeom>
        </p:spPr>
      </p:pic>
      <p:sp>
        <p:nvSpPr>
          <p:cNvPr id="37" name="矩形 36"/>
          <p:cNvSpPr/>
          <p:nvPr/>
        </p:nvSpPr>
        <p:spPr>
          <a:xfrm>
            <a:off x="0" y="-27274"/>
            <a:ext cx="6096000" cy="6885274"/>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9" name="标题 1"/>
          <p:cNvSpPr txBox="1">
            <a:spLocks/>
          </p:cNvSpPr>
          <p:nvPr/>
        </p:nvSpPr>
        <p:spPr>
          <a:xfrm>
            <a:off x="0" y="4064732"/>
            <a:ext cx="9009773" cy="160155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12500" i="1" dirty="0">
                <a:solidFill>
                  <a:schemeClr val="bg1">
                    <a:alpha val="20000"/>
                  </a:schemeClr>
                </a:solidFill>
                <a:latin typeface="Shunpu" panose="02000609000000000000" pitchFamily="49" charset="-128"/>
                <a:ea typeface="Shunpu" panose="02000609000000000000" pitchFamily="49" charset="-128"/>
              </a:rPr>
              <a:t>AWESOME</a:t>
            </a:r>
            <a:r>
              <a:rPr lang="en-US" altLang="zh-CN" sz="8800" dirty="0">
                <a:solidFill>
                  <a:schemeClr val="bg2">
                    <a:lumMod val="25000"/>
                  </a:schemeClr>
                </a:solidFill>
                <a:latin typeface="微软雅黑" panose="020B0503020204020204" pitchFamily="34" charset="-122"/>
                <a:ea typeface="微软雅黑" panose="020B0503020204020204" pitchFamily="34" charset="-122"/>
              </a:rPr>
              <a:t> </a:t>
            </a:r>
            <a:endParaRPr lang="zh-CN" altLang="en-US" sz="12500" i="1" dirty="0">
              <a:solidFill>
                <a:schemeClr val="bg1">
                  <a:alpha val="20000"/>
                </a:schemeClr>
              </a:solidFill>
              <a:latin typeface="Shunpu" panose="02000609000000000000" pitchFamily="49" charset="-128"/>
              <a:ea typeface="Shunpu" panose="02000609000000000000" pitchFamily="49" charset="-128"/>
            </a:endParaRPr>
          </a:p>
        </p:txBody>
      </p:sp>
      <p:grpSp>
        <p:nvGrpSpPr>
          <p:cNvPr id="41" name="组合 40"/>
          <p:cNvGrpSpPr/>
          <p:nvPr/>
        </p:nvGrpSpPr>
        <p:grpSpPr>
          <a:xfrm>
            <a:off x="330200" y="257175"/>
            <a:ext cx="11468100" cy="542925"/>
            <a:chOff x="330200" y="257175"/>
            <a:chExt cx="11468100" cy="542925"/>
          </a:xfrm>
        </p:grpSpPr>
        <p:sp>
          <p:nvSpPr>
            <p:cNvPr id="6" name="矩形 5"/>
            <p:cNvSpPr/>
            <p:nvPr/>
          </p:nvSpPr>
          <p:spPr>
            <a:xfrm>
              <a:off x="330200" y="257175"/>
              <a:ext cx="542925" cy="542925"/>
            </a:xfrm>
            <a:prstGeom prst="rect">
              <a:avLst/>
            </a:prstGeom>
            <a:solidFill>
              <a:srgbClr val="42E8CE"/>
            </a:solidFill>
            <a:ln>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Logo</a:t>
              </a:r>
            </a:p>
            <a:p>
              <a:pPr algn="ctr"/>
              <a:r>
                <a:rPr lang="en-US" altLang="zh-CN" sz="1200" dirty="0">
                  <a:solidFill>
                    <a:schemeClr val="bg2">
                      <a:lumMod val="25000"/>
                    </a:schemeClr>
                  </a:solidFill>
                  <a:latin typeface="Bauhaus 93" panose="04030905020B02020C02" pitchFamily="82" charset="0"/>
                  <a:ea typeface="微软雅黑" panose="020B0503020204020204" pitchFamily="34" charset="-122"/>
                </a:rPr>
                <a:t>here</a:t>
              </a:r>
              <a:endParaRPr lang="zh-CN" altLang="en-US" sz="1200" dirty="0">
                <a:solidFill>
                  <a:schemeClr val="bg2">
                    <a:lumMod val="25000"/>
                  </a:schemeClr>
                </a:solidFill>
                <a:latin typeface="Bauhaus 93" panose="04030905020B02020C02" pitchFamily="82" charset="0"/>
                <a:ea typeface="微软雅黑" panose="020B0503020204020204" pitchFamily="34" charset="-122"/>
              </a:endParaRPr>
            </a:p>
          </p:txBody>
        </p:sp>
        <p:grpSp>
          <p:nvGrpSpPr>
            <p:cNvPr id="7" name="组合 6"/>
            <p:cNvGrpSpPr/>
            <p:nvPr/>
          </p:nvGrpSpPr>
          <p:grpSpPr>
            <a:xfrm>
              <a:off x="11493500" y="257175"/>
              <a:ext cx="304800" cy="203200"/>
              <a:chOff x="11379200" y="257175"/>
              <a:chExt cx="304800" cy="203200"/>
            </a:xfrm>
          </p:grpSpPr>
          <p:cxnSp>
            <p:nvCxnSpPr>
              <p:cNvPr id="8" name="直接连接符 7"/>
              <p:cNvCxnSpPr/>
              <p:nvPr/>
            </p:nvCxnSpPr>
            <p:spPr>
              <a:xfrm>
                <a:off x="11379200" y="2571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1379200" y="3587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1379200" y="460375"/>
                <a:ext cx="304800" cy="0"/>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grpSp>
      </p:grpSp>
      <p:sp>
        <p:nvSpPr>
          <p:cNvPr id="12" name="矩形 11"/>
          <p:cNvSpPr/>
          <p:nvPr/>
        </p:nvSpPr>
        <p:spPr>
          <a:xfrm>
            <a:off x="1554872" y="1839119"/>
            <a:ext cx="1823328" cy="813757"/>
          </a:xfrm>
          <a:prstGeom prst="rect">
            <a:avLst/>
          </a:prstGeom>
          <a:noFill/>
          <a:ln w="19050">
            <a:solidFill>
              <a:srgbClr val="42E8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 name="文本框 10"/>
          <p:cNvSpPr txBox="1"/>
          <p:nvPr/>
        </p:nvSpPr>
        <p:spPr>
          <a:xfrm>
            <a:off x="1679576" y="1984387"/>
            <a:ext cx="2997200" cy="523220"/>
          </a:xfrm>
          <a:prstGeom prst="rect">
            <a:avLst/>
          </a:prstGeom>
          <a:noFill/>
        </p:spPr>
        <p:txBody>
          <a:bodyPr wrap="square" rtlCol="0">
            <a:spAutoFit/>
          </a:bodyPr>
          <a:lstStyle/>
          <a:p>
            <a:r>
              <a:rPr lang="zh-CN" altLang="en-US" sz="2800" b="1" dirty="0">
                <a:solidFill>
                  <a:schemeClr val="bg1"/>
                </a:solidFill>
                <a:latin typeface="微软雅黑" panose="020B0503020204020204" pitchFamily="34" charset="-122"/>
                <a:ea typeface="微软雅黑" panose="020B0503020204020204" pitchFamily="34" charset="-122"/>
              </a:rPr>
              <a:t>产品运行</a:t>
            </a:r>
          </a:p>
        </p:txBody>
      </p:sp>
      <p:sp>
        <p:nvSpPr>
          <p:cNvPr id="14" name="文本框 13"/>
          <p:cNvSpPr txBox="1"/>
          <p:nvPr/>
        </p:nvSpPr>
        <p:spPr>
          <a:xfrm>
            <a:off x="887814" y="2954944"/>
            <a:ext cx="3561779" cy="1754326"/>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endParaRPr lang="en-US" altLang="zh-CN" sz="12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p>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a:t>
            </a:r>
          </a:p>
        </p:txBody>
      </p:sp>
      <p:cxnSp>
        <p:nvCxnSpPr>
          <p:cNvPr id="16" name="直接连接符 15"/>
          <p:cNvCxnSpPr/>
          <p:nvPr/>
        </p:nvCxnSpPr>
        <p:spPr>
          <a:xfrm>
            <a:off x="987425" y="4838700"/>
            <a:ext cx="681747" cy="0"/>
          </a:xfrm>
          <a:prstGeom prst="line">
            <a:avLst/>
          </a:prstGeom>
          <a:ln w="38100">
            <a:solidFill>
              <a:srgbClr val="42E8CE"/>
            </a:solidFill>
          </a:ln>
        </p:spPr>
        <p:style>
          <a:lnRef idx="1">
            <a:schemeClr val="accent1"/>
          </a:lnRef>
          <a:fillRef idx="0">
            <a:schemeClr val="accent1"/>
          </a:fillRef>
          <a:effectRef idx="0">
            <a:schemeClr val="accent1"/>
          </a:effectRef>
          <a:fontRef idx="minor">
            <a:schemeClr val="tx1"/>
          </a:fontRef>
        </p:style>
      </p:cxnSp>
      <p:pic>
        <p:nvPicPr>
          <p:cNvPr id="38" name="图片 37"/>
          <p:cNvPicPr>
            <a:picLocks noChangeAspect="1"/>
          </p:cNvPicPr>
          <p:nvPr/>
        </p:nvPicPr>
        <p:blipFill rotWithShape="1">
          <a:blip r:embed="rId3" cstate="email">
            <a:duotone>
              <a:schemeClr val="bg2">
                <a:shade val="45000"/>
                <a:satMod val="135000"/>
              </a:schemeClr>
              <a:prstClr val="white"/>
            </a:duotone>
            <a:extLst>
              <a:ext uri="{BEBA8EAE-BF5A-486C-A8C5-ECC9F3942E4B}">
                <a14:imgProps xmlns:a14="http://schemas.microsoft.com/office/drawing/2010/main">
                  <a14:imgLayer>
                    <a14:imgEffect>
                      <a14:colorTemperature colorTemp="1500"/>
                    </a14:imgEffect>
                    <a14:imgEffect>
                      <a14:saturation sat="0"/>
                    </a14:imgEffect>
                    <a14:imgEffect>
                      <a14:brightnessContrast bright="20000"/>
                    </a14:imgEffect>
                  </a14:imgLayer>
                </a14:imgProps>
              </a:ext>
              <a:ext uri="{28A0092B-C50C-407E-A947-70E740481C1C}">
                <a14:useLocalDpi xmlns:a14="http://schemas.microsoft.com/office/drawing/2010/main"/>
              </a:ext>
            </a:extLst>
          </a:blip>
          <a:srcRect/>
          <a:stretch/>
        </p:blipFill>
        <p:spPr>
          <a:xfrm>
            <a:off x="5375275" y="1461310"/>
            <a:ext cx="6118226" cy="4345680"/>
          </a:xfrm>
          <a:prstGeom prst="rect">
            <a:avLst/>
          </a:prstGeom>
        </p:spPr>
      </p:pic>
      <p:pic>
        <p:nvPicPr>
          <p:cNvPr id="21" name="图片 20"/>
          <p:cNvPicPr>
            <a:picLocks noChangeAspect="1"/>
          </p:cNvPicPr>
          <p:nvPr/>
        </p:nvPicPr>
        <p:blipFill rotWithShape="1">
          <a:blip r:embed="rId4" cstate="email">
            <a:extLst>
              <a:ext uri="{28A0092B-C50C-407E-A947-70E740481C1C}">
                <a14:useLocalDpi xmlns:a14="http://schemas.microsoft.com/office/drawing/2010/main"/>
              </a:ext>
            </a:extLst>
          </a:blip>
          <a:srcRect r="69341"/>
          <a:stretch/>
        </p:blipFill>
        <p:spPr>
          <a:xfrm>
            <a:off x="5820593" y="3323983"/>
            <a:ext cx="622863" cy="654710"/>
          </a:xfrm>
          <a:prstGeom prst="rect">
            <a:avLst/>
          </a:prstGeom>
        </p:spPr>
      </p:pic>
      <p:pic>
        <p:nvPicPr>
          <p:cNvPr id="22" name="图片 21"/>
          <p:cNvPicPr>
            <a:picLocks noChangeAspect="1"/>
          </p:cNvPicPr>
          <p:nvPr/>
        </p:nvPicPr>
        <p:blipFill rotWithShape="1">
          <a:blip r:embed="rId5" cstate="email">
            <a:extLst>
              <a:ext uri="{28A0092B-C50C-407E-A947-70E740481C1C}">
                <a14:useLocalDpi xmlns:a14="http://schemas.microsoft.com/office/drawing/2010/main"/>
              </a:ext>
            </a:extLst>
          </a:blip>
          <a:srcRect l="67805"/>
          <a:stretch/>
        </p:blipFill>
        <p:spPr>
          <a:xfrm>
            <a:off x="5880996" y="4657940"/>
            <a:ext cx="549747" cy="550287"/>
          </a:xfrm>
          <a:prstGeom prst="rect">
            <a:avLst/>
          </a:prstGeom>
        </p:spPr>
      </p:pic>
      <p:pic>
        <p:nvPicPr>
          <p:cNvPr id="23" name="图片 22"/>
          <p:cNvPicPr>
            <a:picLocks noChangeAspect="1"/>
          </p:cNvPicPr>
          <p:nvPr/>
        </p:nvPicPr>
        <p:blipFill rotWithShape="1">
          <a:blip r:embed="rId6" cstate="email">
            <a:extLst>
              <a:ext uri="{28A0092B-C50C-407E-A947-70E740481C1C}">
                <a14:useLocalDpi xmlns:a14="http://schemas.microsoft.com/office/drawing/2010/main"/>
              </a:ext>
            </a:extLst>
          </a:blip>
          <a:srcRect l="31259" r="35108"/>
          <a:stretch/>
        </p:blipFill>
        <p:spPr>
          <a:xfrm>
            <a:off x="5835689" y="2014046"/>
            <a:ext cx="614117" cy="588441"/>
          </a:xfrm>
          <a:prstGeom prst="rect">
            <a:avLst/>
          </a:prstGeom>
        </p:spPr>
      </p:pic>
      <p:cxnSp>
        <p:nvCxnSpPr>
          <p:cNvPr id="25" name="直接连接符 24"/>
          <p:cNvCxnSpPr/>
          <p:nvPr/>
        </p:nvCxnSpPr>
        <p:spPr>
          <a:xfrm>
            <a:off x="6651625" y="1846556"/>
            <a:ext cx="0" cy="975726"/>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6648450" y="3151448"/>
            <a:ext cx="0" cy="975726"/>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6651625" y="4443641"/>
            <a:ext cx="0" cy="975726"/>
          </a:xfrm>
          <a:prstGeom prst="line">
            <a:avLst/>
          </a:prstGeom>
          <a:ln w="19050">
            <a:solidFill>
              <a:srgbClr val="42E8CE"/>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6841247" y="1854988"/>
            <a:ext cx="4258553" cy="954594"/>
            <a:chOff x="6841247" y="1854988"/>
            <a:chExt cx="4258553" cy="954594"/>
          </a:xfrm>
        </p:grpSpPr>
        <p:sp>
          <p:nvSpPr>
            <p:cNvPr id="28" name="文本框 27"/>
            <p:cNvSpPr txBox="1"/>
            <p:nvPr/>
          </p:nvSpPr>
          <p:spPr>
            <a:xfrm>
              <a:off x="6841247" y="1854988"/>
              <a:ext cx="2260600" cy="307777"/>
            </a:xfrm>
            <a:prstGeom prst="rect">
              <a:avLst/>
            </a:prstGeom>
            <a:noFill/>
          </p:spPr>
          <p:txBody>
            <a:bodyPr wrap="square" rtlCol="0">
              <a:spAutoFit/>
            </a:bodyPr>
            <a:lstStyle/>
            <a:p>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29" name="文本框 28"/>
            <p:cNvSpPr txBox="1"/>
            <p:nvPr/>
          </p:nvSpPr>
          <p:spPr>
            <a:xfrm>
              <a:off x="6841247" y="2232501"/>
              <a:ext cx="4258553" cy="577081"/>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6841247" y="3155902"/>
            <a:ext cx="4258553" cy="954594"/>
            <a:chOff x="6841247" y="3155902"/>
            <a:chExt cx="4258553" cy="954594"/>
          </a:xfrm>
        </p:grpSpPr>
        <p:sp>
          <p:nvSpPr>
            <p:cNvPr id="30" name="文本框 29"/>
            <p:cNvSpPr txBox="1"/>
            <p:nvPr/>
          </p:nvSpPr>
          <p:spPr>
            <a:xfrm>
              <a:off x="6841247" y="3155902"/>
              <a:ext cx="2260600" cy="307777"/>
            </a:xfrm>
            <a:prstGeom prst="rect">
              <a:avLst/>
            </a:prstGeom>
            <a:noFill/>
          </p:spPr>
          <p:txBody>
            <a:bodyPr wrap="square" rtlCol="0">
              <a:spAutoFit/>
            </a:bodyPr>
            <a:lstStyle/>
            <a:p>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31" name="文本框 30"/>
            <p:cNvSpPr txBox="1"/>
            <p:nvPr/>
          </p:nvSpPr>
          <p:spPr>
            <a:xfrm>
              <a:off x="6841247" y="3533415"/>
              <a:ext cx="4258553" cy="577081"/>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6841247" y="4464342"/>
            <a:ext cx="4258553" cy="954594"/>
            <a:chOff x="6841247" y="4464342"/>
            <a:chExt cx="4258553" cy="954594"/>
          </a:xfrm>
        </p:grpSpPr>
        <p:sp>
          <p:nvSpPr>
            <p:cNvPr id="32" name="文本框 31"/>
            <p:cNvSpPr txBox="1"/>
            <p:nvPr/>
          </p:nvSpPr>
          <p:spPr>
            <a:xfrm>
              <a:off x="6841247" y="4464342"/>
              <a:ext cx="2260600" cy="307777"/>
            </a:xfrm>
            <a:prstGeom prst="rect">
              <a:avLst/>
            </a:prstGeom>
            <a:noFill/>
          </p:spPr>
          <p:txBody>
            <a:bodyPr wrap="square" rtlCol="0">
              <a:spAutoFit/>
            </a:bodyPr>
            <a:lstStyle/>
            <a:p>
              <a:r>
                <a:rPr lang="zh-CN" altLang="en-US" sz="1400" b="1" dirty="0">
                  <a:solidFill>
                    <a:schemeClr val="bg2">
                      <a:lumMod val="25000"/>
                    </a:schemeClr>
                  </a:solidFill>
                  <a:latin typeface="微软雅黑" panose="020B0503020204020204" pitchFamily="34" charset="-122"/>
                  <a:ea typeface="微软雅黑" panose="020B0503020204020204" pitchFamily="34" charset="-122"/>
                </a:rPr>
                <a:t>单击此处添加文字</a:t>
              </a:r>
            </a:p>
          </p:txBody>
        </p:sp>
        <p:sp>
          <p:nvSpPr>
            <p:cNvPr id="33" name="文本框 32"/>
            <p:cNvSpPr txBox="1"/>
            <p:nvPr/>
          </p:nvSpPr>
          <p:spPr>
            <a:xfrm>
              <a:off x="6841247" y="4841855"/>
              <a:ext cx="4258553" cy="577081"/>
            </a:xfrm>
            <a:prstGeom prst="rect">
              <a:avLst/>
            </a:prstGeom>
            <a:noFill/>
          </p:spPr>
          <p:txBody>
            <a:bodyPr wrap="square" rtlCol="0">
              <a:spAutoFit/>
            </a:bodyPr>
            <a:lstStyle/>
            <a:p>
              <a:pPr>
                <a:lnSpc>
                  <a:spcPct val="150000"/>
                </a:lnSpc>
              </a:pPr>
              <a:r>
                <a:rPr lang="zh-CN" altLang="en-US" sz="1050" dirty="0">
                  <a:solidFill>
                    <a:schemeClr val="bg2">
                      <a:lumMod val="25000"/>
                    </a:schemeClr>
                  </a:solidFill>
                  <a:latin typeface="微软雅黑" panose="020B0503020204020204" pitchFamily="34" charset="-122"/>
                  <a:ea typeface="微软雅黑" panose="020B0503020204020204" pitchFamily="34" charset="-122"/>
                </a:rPr>
                <a:t>在这里加入描述的内容，在这里加入描述的内容，在这里加入描述的内容，在这里加入描述的内容，在这里加入描述的内容</a:t>
              </a:r>
              <a:endParaRPr lang="en-US" altLang="zh-CN" sz="1050" dirty="0">
                <a:solidFill>
                  <a:schemeClr val="bg2">
                    <a:lumMod val="2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33732555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anim calcmode="lin" valueType="num">
                                      <p:cBhvr>
                                        <p:cTn id="16" dur="1000" fill="hold"/>
                                        <p:tgtEl>
                                          <p:spTgt spid="11"/>
                                        </p:tgtEl>
                                        <p:attrNameLst>
                                          <p:attrName>ppt_x</p:attrName>
                                        </p:attrNameLst>
                                      </p:cBhvr>
                                      <p:tavLst>
                                        <p:tav tm="0">
                                          <p:val>
                                            <p:strVal val="#ppt_x"/>
                                          </p:val>
                                        </p:tav>
                                        <p:tav tm="100000">
                                          <p:val>
                                            <p:strVal val="#ppt_x"/>
                                          </p:val>
                                        </p:tav>
                                      </p:tavLst>
                                    </p:anim>
                                    <p:anim calcmode="lin" valueType="num">
                                      <p:cBhvr>
                                        <p:cTn id="17" dur="1000" fill="hold"/>
                                        <p:tgtEl>
                                          <p:spTgt spid="11"/>
                                        </p:tgtEl>
                                        <p:attrNameLst>
                                          <p:attrName>ppt_y</p:attrName>
                                        </p:attrNameLst>
                                      </p:cBhvr>
                                      <p:tavLst>
                                        <p:tav tm="0">
                                          <p:val>
                                            <p:strVal val="#ppt_y+.1"/>
                                          </p:val>
                                        </p:tav>
                                        <p:tav tm="100000">
                                          <p:val>
                                            <p:strVal val="#ppt_y"/>
                                          </p:val>
                                        </p:tav>
                                      </p:tavLst>
                                    </p:anim>
                                  </p:childTnLst>
                                </p:cTn>
                              </p:par>
                              <p:par>
                                <p:cTn id="18" presetID="16" presetClass="entr" presetSubtype="37"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barn(outVertical)">
                                      <p:cBhvr>
                                        <p:cTn id="20" dur="500"/>
                                        <p:tgtEl>
                                          <p:spTgt spid="12"/>
                                        </p:tgtEl>
                                      </p:cBhvr>
                                    </p:animEffect>
                                  </p:childTnLst>
                                </p:cTn>
                              </p:par>
                            </p:childTnLst>
                          </p:cTn>
                        </p:par>
                        <p:par>
                          <p:cTn id="21" fill="hold">
                            <p:stCondLst>
                              <p:cond delay="2000"/>
                            </p:stCondLst>
                            <p:childTnLst>
                              <p:par>
                                <p:cTn id="22" presetID="22" presetClass="entr" presetSubtype="1"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up)">
                                      <p:cBhvr>
                                        <p:cTn id="24" dur="500"/>
                                        <p:tgtEl>
                                          <p:spTgt spid="14"/>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left)">
                                      <p:cBhvr>
                                        <p:cTn id="28" dur="750"/>
                                        <p:tgtEl>
                                          <p:spTgt spid="16"/>
                                        </p:tgtEl>
                                      </p:cBhvr>
                                    </p:animEffect>
                                  </p:childTnLst>
                                </p:cTn>
                              </p:par>
                              <p:par>
                                <p:cTn id="29" presetID="14" presetClass="entr" presetSubtype="5"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randombar(vertical)">
                                      <p:cBhvr>
                                        <p:cTn id="31" dur="750"/>
                                        <p:tgtEl>
                                          <p:spTgt spid="39"/>
                                        </p:tgtEl>
                                      </p:cBhvr>
                                    </p:animEffect>
                                  </p:childTnLst>
                                </p:cTn>
                              </p:par>
                            </p:childTnLst>
                          </p:cTn>
                        </p:par>
                        <p:par>
                          <p:cTn id="32" fill="hold">
                            <p:stCondLst>
                              <p:cond delay="3250"/>
                            </p:stCondLst>
                            <p:childTnLst>
                              <p:par>
                                <p:cTn id="33" presetID="22" presetClass="entr" presetSubtype="8"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750"/>
                                        <p:tgtEl>
                                          <p:spTgt spid="38"/>
                                        </p:tgtEl>
                                      </p:cBhvr>
                                    </p:animEffect>
                                  </p:childTnLst>
                                </p:cTn>
                              </p:par>
                            </p:childTnLst>
                          </p:cTn>
                        </p:par>
                        <p:par>
                          <p:cTn id="36" fill="hold">
                            <p:stCondLst>
                              <p:cond delay="4000"/>
                            </p:stCondLst>
                            <p:childTnLst>
                              <p:par>
                                <p:cTn id="37" presetID="22" presetClass="entr" presetSubtype="2" fill="hold"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right)">
                                      <p:cBhvr>
                                        <p:cTn id="39" dur="500"/>
                                        <p:tgtEl>
                                          <p:spTgt spid="23"/>
                                        </p:tgtEl>
                                      </p:cBhvr>
                                    </p:animEffect>
                                  </p:childTnLst>
                                </p:cTn>
                              </p:par>
                            </p:childTnLst>
                          </p:cTn>
                        </p:par>
                        <p:par>
                          <p:cTn id="40" fill="hold">
                            <p:stCondLst>
                              <p:cond delay="4500"/>
                            </p:stCondLst>
                            <p:childTnLst>
                              <p:par>
                                <p:cTn id="41" presetID="16" presetClass="entr" presetSubtype="42"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barn(outHorizontal)">
                                      <p:cBhvr>
                                        <p:cTn id="43" dur="500"/>
                                        <p:tgtEl>
                                          <p:spTgt spid="25"/>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wipe(left)">
                                      <p:cBhvr>
                                        <p:cTn id="47" dur="500"/>
                                        <p:tgtEl>
                                          <p:spTgt spid="2"/>
                                        </p:tgtEl>
                                      </p:cBhvr>
                                    </p:animEffect>
                                  </p:childTnLst>
                                </p:cTn>
                              </p:par>
                            </p:childTnLst>
                          </p:cTn>
                        </p:par>
                        <p:par>
                          <p:cTn id="48" fill="hold">
                            <p:stCondLst>
                              <p:cond delay="5500"/>
                            </p:stCondLst>
                            <p:childTnLst>
                              <p:par>
                                <p:cTn id="49" presetID="22" presetClass="entr" presetSubtype="2"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right)">
                                      <p:cBhvr>
                                        <p:cTn id="51" dur="500"/>
                                        <p:tgtEl>
                                          <p:spTgt spid="21"/>
                                        </p:tgtEl>
                                      </p:cBhvr>
                                    </p:animEffect>
                                  </p:childTnLst>
                                </p:cTn>
                              </p:par>
                            </p:childTnLst>
                          </p:cTn>
                        </p:par>
                        <p:par>
                          <p:cTn id="52" fill="hold">
                            <p:stCondLst>
                              <p:cond delay="6000"/>
                            </p:stCondLst>
                            <p:childTnLst>
                              <p:par>
                                <p:cTn id="53" presetID="16" presetClass="entr" presetSubtype="42"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barn(outHorizontal)">
                                      <p:cBhvr>
                                        <p:cTn id="55" dur="500"/>
                                        <p:tgtEl>
                                          <p:spTgt spid="26"/>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wipe(left)">
                                      <p:cBhvr>
                                        <p:cTn id="59" dur="500"/>
                                        <p:tgtEl>
                                          <p:spTgt spid="3"/>
                                        </p:tgtEl>
                                      </p:cBhvr>
                                    </p:animEffect>
                                  </p:childTnLst>
                                </p:cTn>
                              </p:par>
                            </p:childTnLst>
                          </p:cTn>
                        </p:par>
                        <p:par>
                          <p:cTn id="60" fill="hold">
                            <p:stCondLst>
                              <p:cond delay="7000"/>
                            </p:stCondLst>
                            <p:childTnLst>
                              <p:par>
                                <p:cTn id="61" presetID="22" presetClass="entr" presetSubtype="2" fill="hold"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wipe(right)">
                                      <p:cBhvr>
                                        <p:cTn id="63" dur="500"/>
                                        <p:tgtEl>
                                          <p:spTgt spid="22"/>
                                        </p:tgtEl>
                                      </p:cBhvr>
                                    </p:animEffect>
                                  </p:childTnLst>
                                </p:cTn>
                              </p:par>
                            </p:childTnLst>
                          </p:cTn>
                        </p:par>
                        <p:par>
                          <p:cTn id="64" fill="hold">
                            <p:stCondLst>
                              <p:cond delay="7500"/>
                            </p:stCondLst>
                            <p:childTnLst>
                              <p:par>
                                <p:cTn id="65" presetID="16" presetClass="entr" presetSubtype="42" fill="hold"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barn(outHorizontal)">
                                      <p:cBhvr>
                                        <p:cTn id="67" dur="500"/>
                                        <p:tgtEl>
                                          <p:spTgt spid="27"/>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4"/>
                                        </p:tgtEl>
                                        <p:attrNameLst>
                                          <p:attrName>style.visibility</p:attrName>
                                        </p:attrNameLst>
                                      </p:cBhvr>
                                      <p:to>
                                        <p:strVal val="visible"/>
                                      </p:to>
                                    </p:set>
                                    <p:animEffect transition="in" filter="wipe(left)">
                                      <p:cBhvr>
                                        <p:cTn id="7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9" grpId="0"/>
      <p:bldP spid="12" grpId="0" animBg="1"/>
      <p:bldP spid="11" grpId="0"/>
      <p:bldP spid="14" grpId="0"/>
    </p:bldLst>
  </p:timing>
</p:sld>
</file>

<file path=ppt/theme/theme1.xml><?xml version="1.0" encoding="utf-8"?>
<a:theme xmlns:a="http://schemas.openxmlformats.org/drawingml/2006/main" name="千图海量PPT模板www.58pic.com">
  <a:themeElements>
    <a:clrScheme name="自定义 20">
      <a:dk1>
        <a:sysClr val="windowText" lastClr="000000"/>
      </a:dk1>
      <a:lt1>
        <a:sysClr val="window" lastClr="FFFFFF"/>
      </a:lt1>
      <a:dk2>
        <a:srgbClr val="000000"/>
      </a:dk2>
      <a:lt2>
        <a:srgbClr val="F8F8F8"/>
      </a:lt2>
      <a:accent1>
        <a:srgbClr val="DDDDDD"/>
      </a:accent1>
      <a:accent2>
        <a:srgbClr val="373737"/>
      </a:accent2>
      <a:accent3>
        <a:srgbClr val="606060"/>
      </a:accent3>
      <a:accent4>
        <a:srgbClr val="6C6C6C"/>
      </a:accent4>
      <a:accent5>
        <a:srgbClr val="262626"/>
      </a:accent5>
      <a:accent6>
        <a:srgbClr val="4D4D4D"/>
      </a:accent6>
      <a:hlink>
        <a:srgbClr val="5F5F5F"/>
      </a:hlink>
      <a:folHlink>
        <a:srgbClr val="7F7F7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840</TotalTime>
  <Words>3075</Words>
  <Application>Microsoft Office PowerPoint</Application>
  <PresentationFormat>宽屏</PresentationFormat>
  <Paragraphs>318</Paragraphs>
  <Slides>25</Slides>
  <Notes>4</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25</vt:i4>
      </vt:variant>
    </vt:vector>
  </HeadingPairs>
  <TitlesOfParts>
    <vt:vector size="38" baseType="lpstr">
      <vt:lpstr>Arial Unicode MS</vt:lpstr>
      <vt:lpstr>Meiryo</vt:lpstr>
      <vt:lpstr>Microsoft JhengHei UI Light</vt:lpstr>
      <vt:lpstr>Shunpu</vt:lpstr>
      <vt:lpstr>等线</vt:lpstr>
      <vt:lpstr>宋体</vt:lpstr>
      <vt:lpstr>微软雅黑</vt:lpstr>
      <vt:lpstr>Arial</vt:lpstr>
      <vt:lpstr>Bauhaus 93</vt:lpstr>
      <vt:lpstr>Calibri</vt:lpstr>
      <vt:lpstr>Calibri Light</vt:lpstr>
      <vt:lpstr>千图海量PPT模板www.58pic.com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
  <dc:description>http://www.ypppt.com/</dc:description>
  <cp:lastModifiedBy>kan</cp:lastModifiedBy>
  <cp:revision>114</cp:revision>
  <dcterms:created xsi:type="dcterms:W3CDTF">2016-06-30T03:17:49Z</dcterms:created>
  <dcterms:modified xsi:type="dcterms:W3CDTF">2022-06-02T07:25:54Z</dcterms:modified>
</cp:coreProperties>
</file>