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20.xml" ContentType="application/vnd.openxmlformats-officedocument.presentationml.notesSlide+xml"/>
  <Override PartName="/ppt/tags/tag2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3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57" r:id="rId4"/>
    <p:sldId id="260" r:id="rId5"/>
    <p:sldId id="264" r:id="rId6"/>
    <p:sldId id="265" r:id="rId7"/>
    <p:sldId id="266" r:id="rId8"/>
    <p:sldId id="267" r:id="rId9"/>
    <p:sldId id="261" r:id="rId10"/>
    <p:sldId id="268" r:id="rId11"/>
    <p:sldId id="269" r:id="rId12"/>
    <p:sldId id="270" r:id="rId13"/>
    <p:sldId id="271" r:id="rId14"/>
    <p:sldId id="272" r:id="rId15"/>
    <p:sldId id="262" r:id="rId16"/>
    <p:sldId id="273" r:id="rId17"/>
    <p:sldId id="274" r:id="rId18"/>
    <p:sldId id="275" r:id="rId19"/>
    <p:sldId id="276" r:id="rId20"/>
    <p:sldId id="282" r:id="rId21"/>
    <p:sldId id="263" r:id="rId22"/>
    <p:sldId id="277" r:id="rId23"/>
    <p:sldId id="278" r:id="rId24"/>
    <p:sldId id="279" r:id="rId25"/>
    <p:sldId id="280" r:id="rId26"/>
    <p:sldId id="281" r:id="rId27"/>
    <p:sldId id="259" r:id="rId28"/>
    <p:sldId id="283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B98A"/>
    <a:srgbClr val="062537"/>
    <a:srgbClr val="235D66"/>
    <a:srgbClr val="275C59"/>
    <a:srgbClr val="F7F903"/>
    <a:srgbClr val="A8BE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0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5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F40D92-0697-46EA-A44D-5A0149BF34E4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BE7BC-C6E2-4499-B460-A8BDCD30B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828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8968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4619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3129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3368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4373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0945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9035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3763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5541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1769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818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4821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6634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0246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0933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4974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1324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3239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003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44081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932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630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275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1475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180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929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DBE7BC-C6E2-4499-B460-A8BDCD30B7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619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142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135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826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9635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541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316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5658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006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9023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6947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365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5867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9915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4636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155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065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463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351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72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709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887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2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43628" y="2522373"/>
            <a:ext cx="63121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PPT</a:t>
            </a: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 dirty="0">
              <a:solidFill>
                <a:schemeClr val="accent1">
                  <a:lumMod val="50000"/>
                  <a:alpha val="0"/>
                </a:schemeClr>
              </a:solidFill>
              <a:latin typeface="Auraka方黑檀" panose="02020700000000000000" pitchFamily="18" charset="-128"/>
              <a:ea typeface="Auraka方黑檀" panose="02020700000000000000" pitchFamily="18" charset="-128"/>
              <a:sym typeface="逐浪细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9705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192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4.png"/><Relationship Id="rId9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3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.png"/><Relationship Id="rId10" Type="http://schemas.openxmlformats.org/officeDocument/2006/relationships/image" Target="../media/image49.png"/><Relationship Id="rId4" Type="http://schemas.openxmlformats.org/officeDocument/2006/relationships/image" Target="../media/image3.png"/><Relationship Id="rId9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108960" y="638468"/>
            <a:ext cx="4033520" cy="5518492"/>
            <a:chOff x="3119120" y="638468"/>
            <a:chExt cx="4033520" cy="5518492"/>
          </a:xfrm>
        </p:grpSpPr>
        <p:sp>
          <p:nvSpPr>
            <p:cNvPr id="4" name="文本框 3"/>
            <p:cNvSpPr txBox="1"/>
            <p:nvPr/>
          </p:nvSpPr>
          <p:spPr>
            <a:xfrm>
              <a:off x="4378960" y="638468"/>
              <a:ext cx="201168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让</a:t>
              </a:r>
              <a:endParaRPr lang="zh-CN" altLang="en-US" sz="138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79340" y="4499905"/>
              <a:ext cx="20116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术</a:t>
              </a:r>
              <a:endParaRPr lang="zh-CN" altLang="en-US" sz="9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418840" y="1746463"/>
              <a:ext cx="20116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生</a:t>
              </a:r>
              <a:endParaRPr lang="zh-CN" altLang="en-US" sz="9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79340" y="3321194"/>
              <a:ext cx="20116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艺</a:t>
              </a:r>
              <a:endParaRPr lang="zh-CN" altLang="en-US" sz="9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260340" y="2450569"/>
              <a:ext cx="12496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更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939540" y="2693012"/>
              <a:ext cx="20116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活</a:t>
              </a:r>
              <a:endParaRPr lang="zh-CN" altLang="en-US" sz="9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411499" y="4267743"/>
              <a:ext cx="461665" cy="1731379"/>
            </a:xfrm>
            <a:prstGeom prst="rect">
              <a:avLst/>
            </a:prstGeom>
            <a:solidFill>
              <a:srgbClr val="A2B98A"/>
            </a:solidFill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en-US" altLang="zh-CN" spc="60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 XXX</a:t>
              </a:r>
              <a:r>
                <a:rPr lang="zh-CN" altLang="en-US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制作</a:t>
              </a:r>
              <a:endParaRPr lang="zh-CN" altLang="en-US" spc="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75223" y="4262534"/>
              <a:ext cx="461665" cy="17313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201X</a:t>
              </a:r>
              <a:r>
                <a:rPr lang="zh-CN" altLang="en-US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年</a:t>
              </a:r>
              <a:r>
                <a:rPr lang="en-US" altLang="zh-CN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8</a:t>
              </a:r>
              <a:r>
                <a:rPr lang="zh-CN" altLang="en-US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月</a:t>
              </a:r>
              <a:endParaRPr lang="zh-CN" altLang="en-US" spc="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6289040" y="883920"/>
              <a:ext cx="863600" cy="862544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6408420" y="2519680"/>
              <a:ext cx="459740" cy="484887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9" idx="1"/>
            </p:cNvCxnSpPr>
            <p:nvPr/>
          </p:nvCxnSpPr>
          <p:spPr>
            <a:xfrm flipH="1">
              <a:off x="3302000" y="3477842"/>
              <a:ext cx="637540" cy="667438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3119120" y="4856480"/>
              <a:ext cx="1005840" cy="100584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6228080" y="5577840"/>
              <a:ext cx="579120" cy="579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085738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55040" y="1847790"/>
            <a:ext cx="10292080" cy="3308810"/>
            <a:chOff x="955040" y="1847790"/>
            <a:chExt cx="10292080" cy="3308810"/>
          </a:xfrm>
        </p:grpSpPr>
        <p:sp>
          <p:nvSpPr>
            <p:cNvPr id="8" name="矩形 7"/>
            <p:cNvSpPr/>
            <p:nvPr/>
          </p:nvSpPr>
          <p:spPr>
            <a:xfrm>
              <a:off x="955040" y="2271960"/>
              <a:ext cx="10292080" cy="2854160"/>
            </a:xfrm>
            <a:prstGeom prst="rect">
              <a:avLst/>
            </a:prstGeom>
            <a:noFill/>
            <a:ln w="15875">
              <a:solidFill>
                <a:srgbClr val="98B8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516119" y="2791099"/>
              <a:ext cx="6055361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点击输入您的文字内容点击这里输入您的文字内容，点击输入文字。</a:t>
              </a:r>
              <a:endParaRPr lang="en-US" altLang="zh-CN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  <a:p>
              <a:pPr marL="285750" indent="-2857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点击这里输入您的文字内容，点击输入文字。点击输入您的文字内容。</a:t>
              </a:r>
              <a:endParaRPr lang="en-US" altLang="zh-CN" sz="1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591774" y="1847790"/>
              <a:ext cx="2248705" cy="33088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299428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80916" y="2133600"/>
            <a:ext cx="11236586" cy="3891280"/>
            <a:chOff x="521556" y="1656080"/>
            <a:chExt cx="11236586" cy="3891280"/>
          </a:xfrm>
        </p:grpSpPr>
        <p:grpSp>
          <p:nvGrpSpPr>
            <p:cNvPr id="8" name="组合 7"/>
            <p:cNvGrpSpPr/>
            <p:nvPr/>
          </p:nvGrpSpPr>
          <p:grpSpPr>
            <a:xfrm>
              <a:off x="3749040" y="1656080"/>
              <a:ext cx="4704080" cy="3891280"/>
              <a:chOff x="3749040" y="1513840"/>
              <a:chExt cx="4704080" cy="3891280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3749040" y="1513840"/>
                <a:ext cx="4704080" cy="3891280"/>
              </a:xfrm>
              <a:prstGeom prst="rect">
                <a:avLst/>
              </a:prstGeom>
              <a:noFill/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65530" y="1746544"/>
                <a:ext cx="2736346" cy="3652631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/>
          </p:nvGrpSpPr>
          <p:grpSpPr>
            <a:xfrm>
              <a:off x="8886978" y="1656080"/>
              <a:ext cx="2871164" cy="1137920"/>
              <a:chOff x="8843316" y="1656080"/>
              <a:chExt cx="2871164" cy="1137920"/>
            </a:xfrm>
          </p:grpSpPr>
          <p:sp>
            <p:nvSpPr>
              <p:cNvPr id="19" name="ïSľiḓê">
                <a:extLst>
                  <a:ext uri="{FF2B5EF4-FFF2-40B4-BE49-F238E27FC236}">
                    <a16:creationId xmlns="" xmlns:a16="http://schemas.microsoft.com/office/drawing/2014/main" id="{04D5F246-F6FE-4C3F-888A-22A91BEAA8E8}"/>
                  </a:ext>
                </a:extLst>
              </p:cNvPr>
              <p:cNvSpPr txBox="1"/>
              <p:nvPr/>
            </p:nvSpPr>
            <p:spPr>
              <a:xfrm>
                <a:off x="8843316" y="1656080"/>
                <a:ext cx="2399532" cy="404472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</a:t>
                </a:r>
                <a:endParaRPr lang="de-DE" b="1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0" name="îšḷiďê">
                <a:extLst>
                  <a:ext uri="{FF2B5EF4-FFF2-40B4-BE49-F238E27FC236}">
                    <a16:creationId xmlns="" xmlns:a16="http://schemas.microsoft.com/office/drawing/2014/main" id="{3683223A-1D1C-4E4E-A77E-AD1AB40DD32C}"/>
                  </a:ext>
                </a:extLst>
              </p:cNvPr>
              <p:cNvSpPr txBox="1"/>
              <p:nvPr/>
            </p:nvSpPr>
            <p:spPr>
              <a:xfrm>
                <a:off x="8843316" y="2060552"/>
                <a:ext cx="2871164" cy="7334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text.…</a:t>
                </a:r>
                <a:r>
                  <a:rPr lang="de-DE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r>
                  <a:rPr 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 Copy paste fonts. Choose</a:t>
                </a:r>
                <a:endParaRPr lang="de-DE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886978" y="3716632"/>
              <a:ext cx="2871164" cy="1137920"/>
              <a:chOff x="8843316" y="1656080"/>
              <a:chExt cx="2871164" cy="1137920"/>
            </a:xfrm>
          </p:grpSpPr>
          <p:sp>
            <p:nvSpPr>
              <p:cNvPr id="17" name="ïSľiḓê">
                <a:extLst>
                  <a:ext uri="{FF2B5EF4-FFF2-40B4-BE49-F238E27FC236}">
                    <a16:creationId xmlns="" xmlns:a16="http://schemas.microsoft.com/office/drawing/2014/main" id="{04D5F246-F6FE-4C3F-888A-22A91BEAA8E8}"/>
                  </a:ext>
                </a:extLst>
              </p:cNvPr>
              <p:cNvSpPr txBox="1"/>
              <p:nvPr/>
            </p:nvSpPr>
            <p:spPr>
              <a:xfrm>
                <a:off x="8843316" y="1656080"/>
                <a:ext cx="2399532" cy="404472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</a:t>
                </a:r>
                <a:endParaRPr lang="de-DE" b="1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18" name="îšḷiďê">
                <a:extLst>
                  <a:ext uri="{FF2B5EF4-FFF2-40B4-BE49-F238E27FC236}">
                    <a16:creationId xmlns="" xmlns:a16="http://schemas.microsoft.com/office/drawing/2014/main" id="{3683223A-1D1C-4E4E-A77E-AD1AB40DD32C}"/>
                  </a:ext>
                </a:extLst>
              </p:cNvPr>
              <p:cNvSpPr txBox="1"/>
              <p:nvPr/>
            </p:nvSpPr>
            <p:spPr>
              <a:xfrm>
                <a:off x="8843316" y="2060552"/>
                <a:ext cx="2871164" cy="7334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text.…</a:t>
                </a:r>
                <a:r>
                  <a:rPr lang="de-DE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r>
                  <a:rPr 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 Copy paste fonts. Choose</a:t>
                </a:r>
                <a:endParaRPr lang="de-DE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21556" y="1656080"/>
              <a:ext cx="2871164" cy="1137920"/>
              <a:chOff x="8843316" y="1656080"/>
              <a:chExt cx="2871164" cy="1137920"/>
            </a:xfrm>
          </p:grpSpPr>
          <p:sp>
            <p:nvSpPr>
              <p:cNvPr id="15" name="ïSľiḓê">
                <a:extLst>
                  <a:ext uri="{FF2B5EF4-FFF2-40B4-BE49-F238E27FC236}">
                    <a16:creationId xmlns="" xmlns:a16="http://schemas.microsoft.com/office/drawing/2014/main" id="{04D5F246-F6FE-4C3F-888A-22A91BEAA8E8}"/>
                  </a:ext>
                </a:extLst>
              </p:cNvPr>
              <p:cNvSpPr txBox="1"/>
              <p:nvPr/>
            </p:nvSpPr>
            <p:spPr>
              <a:xfrm>
                <a:off x="9258182" y="1656080"/>
                <a:ext cx="2399532" cy="404472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</a:t>
                </a:r>
                <a:endParaRPr lang="de-DE" b="1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16" name="îšḷiďê">
                <a:extLst>
                  <a:ext uri="{FF2B5EF4-FFF2-40B4-BE49-F238E27FC236}">
                    <a16:creationId xmlns="" xmlns:a16="http://schemas.microsoft.com/office/drawing/2014/main" id="{3683223A-1D1C-4E4E-A77E-AD1AB40DD32C}"/>
                  </a:ext>
                </a:extLst>
              </p:cNvPr>
              <p:cNvSpPr txBox="1"/>
              <p:nvPr/>
            </p:nvSpPr>
            <p:spPr>
              <a:xfrm>
                <a:off x="8843316" y="2060552"/>
                <a:ext cx="2871164" cy="7334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text.…</a:t>
                </a:r>
                <a:r>
                  <a:rPr lang="de-DE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r>
                  <a:rPr 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 Copy paste fonts. Choose</a:t>
                </a:r>
                <a:endParaRPr lang="de-DE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21556" y="3715100"/>
              <a:ext cx="2871164" cy="1139452"/>
              <a:chOff x="8843316" y="1654548"/>
              <a:chExt cx="2871164" cy="1139452"/>
            </a:xfrm>
          </p:grpSpPr>
          <p:sp>
            <p:nvSpPr>
              <p:cNvPr id="13" name="ïSľiḓê">
                <a:extLst>
                  <a:ext uri="{FF2B5EF4-FFF2-40B4-BE49-F238E27FC236}">
                    <a16:creationId xmlns="" xmlns:a16="http://schemas.microsoft.com/office/drawing/2014/main" id="{04D5F246-F6FE-4C3F-888A-22A91BEAA8E8}"/>
                  </a:ext>
                </a:extLst>
              </p:cNvPr>
              <p:cNvSpPr txBox="1"/>
              <p:nvPr/>
            </p:nvSpPr>
            <p:spPr>
              <a:xfrm>
                <a:off x="9258182" y="1654548"/>
                <a:ext cx="2399532" cy="404472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zh-CN" altLang="en-US" b="1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</a:t>
                </a:r>
                <a:endParaRPr lang="de-DE" b="1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14" name="îšḷiďê">
                <a:extLst>
                  <a:ext uri="{FF2B5EF4-FFF2-40B4-BE49-F238E27FC236}">
                    <a16:creationId xmlns="" xmlns:a16="http://schemas.microsoft.com/office/drawing/2014/main" id="{3683223A-1D1C-4E4E-A77E-AD1AB40DD32C}"/>
                  </a:ext>
                </a:extLst>
              </p:cNvPr>
              <p:cNvSpPr txBox="1"/>
              <p:nvPr/>
            </p:nvSpPr>
            <p:spPr>
              <a:xfrm>
                <a:off x="8843316" y="2060552"/>
                <a:ext cx="2871164" cy="7334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text.…</a:t>
                </a:r>
                <a:r>
                  <a:rPr lang="de-DE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r>
                  <a:rPr 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 Copy paste fonts. Choose</a:t>
                </a:r>
                <a:endParaRPr lang="de-DE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941779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37781" y="2314938"/>
            <a:ext cx="9095291" cy="3135310"/>
            <a:chOff x="1036319" y="2179899"/>
            <a:chExt cx="9095291" cy="3135310"/>
          </a:xfrm>
        </p:grpSpPr>
        <p:grpSp>
          <p:nvGrpSpPr>
            <p:cNvPr id="8" name="组合 7"/>
            <p:cNvGrpSpPr/>
            <p:nvPr/>
          </p:nvGrpSpPr>
          <p:grpSpPr>
            <a:xfrm>
              <a:off x="1036319" y="2179899"/>
              <a:ext cx="5059681" cy="2498202"/>
              <a:chOff x="5598160" y="1814924"/>
              <a:chExt cx="5059681" cy="2498202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7000240" y="1814924"/>
                <a:ext cx="3657601" cy="523220"/>
              </a:xfrm>
              <a:prstGeom prst="rect">
                <a:avLst/>
              </a:prstGeom>
              <a:noFill/>
              <a:ln w="9525">
                <a:solidFill>
                  <a:srgbClr val="7FA5B8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800" spc="6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</a:t>
                </a:r>
                <a:endParaRPr lang="zh-CN" altLang="en-US" sz="28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598160" y="2497244"/>
                <a:ext cx="5059681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200000"/>
                  </a:lnSpc>
                </a:pPr>
                <a:r>
                  <a: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点击输入您的文字内容点击这里输入您的文字内容，点击输入文字点击输入您的文字内容。点击这里输入您的文字内容，点击输入文字点击输入您的文字内容</a:t>
                </a:r>
              </a:p>
            </p:txBody>
          </p: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8224" y="2179899"/>
              <a:ext cx="3233386" cy="31353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9783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55040" y="1635380"/>
            <a:ext cx="10699423" cy="4138270"/>
            <a:chOff x="955040" y="1635380"/>
            <a:chExt cx="10699423" cy="4138270"/>
          </a:xfrm>
        </p:grpSpPr>
        <p:sp>
          <p:nvSpPr>
            <p:cNvPr id="8" name="文本框 7"/>
            <p:cNvSpPr txBox="1"/>
            <p:nvPr/>
          </p:nvSpPr>
          <p:spPr>
            <a:xfrm>
              <a:off x="3383280" y="1635380"/>
              <a:ext cx="5425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点击输入您的文字内容</a:t>
              </a:r>
              <a:endParaRPr lang="zh-CN" altLang="en-US" sz="28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955040" y="2271960"/>
              <a:ext cx="10292080" cy="2854160"/>
            </a:xfrm>
            <a:prstGeom prst="rect">
              <a:avLst/>
            </a:prstGeom>
            <a:noFill/>
            <a:ln w="15875">
              <a:solidFill>
                <a:srgbClr val="98B8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H="1">
              <a:off x="8985524" y="3104711"/>
              <a:ext cx="3084581" cy="225329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686559" y="2575655"/>
              <a:ext cx="7122161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4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点击输入您的文字内容点击这里输入您的文字内容，点击输入文字。点击输入您的文字内容。点击这里输入您的文字内容，点击输入文字。点击输入您的文字内容。点击这里输入您的文字内容，点击输入文字。点击输入文字。点击输入您的文字内容。点击这里输入您的文字内容，点击输入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23308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318135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32240" y="5943600"/>
            <a:ext cx="1300480" cy="914400"/>
          </a:xfrm>
          <a:prstGeom prst="rect">
            <a:avLst/>
          </a:prstGeom>
          <a:solidFill>
            <a:srgbClr val="235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869440" y="1645920"/>
            <a:ext cx="4257040" cy="4031276"/>
            <a:chOff x="1869440" y="1645920"/>
            <a:chExt cx="4257040" cy="4031276"/>
          </a:xfrm>
        </p:grpSpPr>
        <p:grpSp>
          <p:nvGrpSpPr>
            <p:cNvPr id="26" name="组合 25"/>
            <p:cNvGrpSpPr/>
            <p:nvPr/>
          </p:nvGrpSpPr>
          <p:grpSpPr>
            <a:xfrm>
              <a:off x="1869440" y="1645920"/>
              <a:ext cx="4257040" cy="3276600"/>
              <a:chOff x="1869440" y="1645920"/>
              <a:chExt cx="4257040" cy="327660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869440" y="1645920"/>
                <a:ext cx="4257040" cy="3276600"/>
                <a:chOff x="1783080" y="1635760"/>
                <a:chExt cx="4257040" cy="3276600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1783080" y="1945640"/>
                  <a:ext cx="4257040" cy="2966720"/>
                  <a:chOff x="1869440" y="1625600"/>
                  <a:chExt cx="4257040" cy="2966720"/>
                </a:xfrm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1950720" y="1727200"/>
                    <a:ext cx="4175760" cy="2865120"/>
                  </a:xfrm>
                  <a:prstGeom prst="rect">
                    <a:avLst/>
                  </a:prstGeom>
                  <a:solidFill>
                    <a:schemeClr val="accent1">
                      <a:lumMod val="90000"/>
                      <a:lumOff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 useBgFill="1">
                <p:nvSpPr>
                  <p:cNvPr id="20" name="矩形 19"/>
                  <p:cNvSpPr/>
                  <p:nvPr/>
                </p:nvSpPr>
                <p:spPr>
                  <a:xfrm>
                    <a:off x="1869440" y="1625600"/>
                    <a:ext cx="4155440" cy="2865120"/>
                  </a:xfrm>
                  <a:prstGeom prst="rect">
                    <a:avLst/>
                  </a:prstGeom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 useBgFill="1">
              <p:nvSpPr>
                <p:cNvPr id="18" name="矩形 17"/>
                <p:cNvSpPr/>
                <p:nvPr/>
              </p:nvSpPr>
              <p:spPr>
                <a:xfrm>
                  <a:off x="2326640" y="1635760"/>
                  <a:ext cx="3169920" cy="650240"/>
                </a:xfrm>
                <a:prstGeom prst="rect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800" spc="600" dirty="0" smtClean="0"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PART THREE</a:t>
                  </a:r>
                  <a:endParaRPr lang="zh-CN" altLang="en-US" sz="2800" spc="600" dirty="0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2180590" y="2527616"/>
                <a:ext cx="35331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输入标题</a:t>
                </a:r>
                <a:endParaRPr lang="zh-CN" altLang="en-US" sz="32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979295" y="3166622"/>
                <a:ext cx="393573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1400" spc="6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点击输入您的文字内容点击这里输入您的文字内容，点击输入文字点 击输入您的文字内容。</a:t>
                </a: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1869440" y="5153976"/>
              <a:ext cx="42570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700" spc="600" dirty="0" smtClean="0">
                  <a:solidFill>
                    <a:schemeClr val="bg1"/>
                  </a:solidFill>
                  <a:latin typeface="杨任东竹石体-Extralight" panose="02000000000000000000" pitchFamily="2" charset="-122"/>
                  <a:ea typeface="杨任东竹石体-Extralight" panose="02000000000000000000" pitchFamily="2" charset="-122"/>
                </a:rPr>
                <a:t>点击输入您的文字内容点击这里输入您的文字内容，点击输入文字点 击输入您的文字内容。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13660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87371" y="2261201"/>
            <a:ext cx="10231859" cy="3601590"/>
            <a:chOff x="987371" y="2261201"/>
            <a:chExt cx="10231859" cy="3601590"/>
          </a:xfrm>
        </p:grpSpPr>
        <p:grpSp>
          <p:nvGrpSpPr>
            <p:cNvPr id="8" name="组合 7"/>
            <p:cNvGrpSpPr/>
            <p:nvPr/>
          </p:nvGrpSpPr>
          <p:grpSpPr>
            <a:xfrm>
              <a:off x="987371" y="2261201"/>
              <a:ext cx="10231859" cy="3601590"/>
              <a:chOff x="1319874" y="2261201"/>
              <a:chExt cx="10231859" cy="3601590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319874" y="2274329"/>
                <a:ext cx="2870663" cy="3588462"/>
                <a:chOff x="1319874" y="2346952"/>
                <a:chExt cx="2870663" cy="3588462"/>
              </a:xfrm>
            </p:grpSpPr>
            <p:pic>
              <p:nvPicPr>
                <p:cNvPr id="22" name="图片 21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914696" y="2346952"/>
                  <a:ext cx="1681020" cy="1313436"/>
                </a:xfrm>
                <a:prstGeom prst="rect">
                  <a:avLst/>
                </a:prstGeom>
              </p:spPr>
            </p:pic>
            <p:grpSp>
              <p:nvGrpSpPr>
                <p:cNvPr id="23" name="组合 22"/>
                <p:cNvGrpSpPr/>
                <p:nvPr/>
              </p:nvGrpSpPr>
              <p:grpSpPr>
                <a:xfrm>
                  <a:off x="1319874" y="4278287"/>
                  <a:ext cx="2870663" cy="1657127"/>
                  <a:chOff x="1319874" y="4278287"/>
                  <a:chExt cx="2870663" cy="1657127"/>
                </a:xfrm>
              </p:grpSpPr>
              <p:sp>
                <p:nvSpPr>
                  <p:cNvPr id="24" name="文本框 23"/>
                  <p:cNvSpPr txBox="1"/>
                  <p:nvPr/>
                </p:nvSpPr>
                <p:spPr>
                  <a:xfrm>
                    <a:off x="1319874" y="4873585"/>
                    <a:ext cx="2870663" cy="10618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r>
                      <a:rPr lang="zh-CN" altLang="en-US" sz="1400" b="1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点击输入您的文字内容点击这里输入您的文字内容，点击输入。</a:t>
                    </a:r>
                  </a:p>
                </p:txBody>
              </p:sp>
              <p:sp>
                <p:nvSpPr>
                  <p:cNvPr id="25" name="文本框 24"/>
                  <p:cNvSpPr txBox="1"/>
                  <p:nvPr/>
                </p:nvSpPr>
                <p:spPr>
                  <a:xfrm>
                    <a:off x="1382358" y="4278287"/>
                    <a:ext cx="274569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400" b="1" spc="6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点击输入标题</a:t>
                    </a:r>
                    <a:endParaRPr lang="zh-CN" altLang="en-US" sz="2400" b="1" spc="600" dirty="0">
                      <a:solidFill>
                        <a:schemeClr val="accent2">
                          <a:lumMod val="7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</p:grpSp>
          </p:grpSp>
          <p:grpSp>
            <p:nvGrpSpPr>
              <p:cNvPr id="12" name="组合 11"/>
              <p:cNvGrpSpPr/>
              <p:nvPr/>
            </p:nvGrpSpPr>
            <p:grpSpPr>
              <a:xfrm>
                <a:off x="5000472" y="2261201"/>
                <a:ext cx="2870663" cy="3601590"/>
                <a:chOff x="1319874" y="2333824"/>
                <a:chExt cx="2870663" cy="3601590"/>
              </a:xfrm>
            </p:grpSpPr>
            <p:pic>
              <p:nvPicPr>
                <p:cNvPr id="18" name="图片 17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2389408" y="2333824"/>
                  <a:ext cx="731594" cy="1339692"/>
                </a:xfrm>
                <a:prstGeom prst="rect">
                  <a:avLst/>
                </a:prstGeom>
              </p:spPr>
            </p:pic>
            <p:grpSp>
              <p:nvGrpSpPr>
                <p:cNvPr id="19" name="组合 18"/>
                <p:cNvGrpSpPr/>
                <p:nvPr/>
              </p:nvGrpSpPr>
              <p:grpSpPr>
                <a:xfrm>
                  <a:off x="1319874" y="4278287"/>
                  <a:ext cx="2870663" cy="1657127"/>
                  <a:chOff x="1319874" y="4278287"/>
                  <a:chExt cx="2870663" cy="1657127"/>
                </a:xfrm>
              </p:grpSpPr>
              <p:sp>
                <p:nvSpPr>
                  <p:cNvPr id="20" name="文本框 19"/>
                  <p:cNvSpPr txBox="1"/>
                  <p:nvPr/>
                </p:nvSpPr>
                <p:spPr>
                  <a:xfrm>
                    <a:off x="1319874" y="4873585"/>
                    <a:ext cx="2870663" cy="10618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r>
                      <a:rPr lang="zh-CN" altLang="en-US" sz="1400" b="1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点击输入您的文字内容点击这里输入您的文字内容，点击输入。</a:t>
                    </a:r>
                  </a:p>
                </p:txBody>
              </p:sp>
              <p:sp>
                <p:nvSpPr>
                  <p:cNvPr id="21" name="文本框 20"/>
                  <p:cNvSpPr txBox="1"/>
                  <p:nvPr/>
                </p:nvSpPr>
                <p:spPr>
                  <a:xfrm>
                    <a:off x="1382358" y="4278287"/>
                    <a:ext cx="274569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400" b="1" spc="6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点击输入标题</a:t>
                    </a:r>
                    <a:endParaRPr lang="zh-CN" altLang="en-US" sz="2400" b="1" spc="600" dirty="0">
                      <a:solidFill>
                        <a:schemeClr val="accent2">
                          <a:lumMod val="7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</p:grpSp>
          </p:grpSp>
          <p:grpSp>
            <p:nvGrpSpPr>
              <p:cNvPr id="13" name="组合 12"/>
              <p:cNvGrpSpPr/>
              <p:nvPr/>
            </p:nvGrpSpPr>
            <p:grpSpPr>
              <a:xfrm>
                <a:off x="8681070" y="2274329"/>
                <a:ext cx="2870663" cy="3588462"/>
                <a:chOff x="1319874" y="2346952"/>
                <a:chExt cx="2870663" cy="3588462"/>
              </a:xfrm>
            </p:grpSpPr>
            <p:pic>
              <p:nvPicPr>
                <p:cNvPr id="14" name="图片 13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V="1">
                  <a:off x="1914696" y="2346952"/>
                  <a:ext cx="1681020" cy="1313436"/>
                </a:xfrm>
                <a:prstGeom prst="rect">
                  <a:avLst/>
                </a:prstGeom>
              </p:spPr>
            </p:pic>
            <p:grpSp>
              <p:nvGrpSpPr>
                <p:cNvPr id="15" name="组合 14"/>
                <p:cNvGrpSpPr/>
                <p:nvPr/>
              </p:nvGrpSpPr>
              <p:grpSpPr>
                <a:xfrm>
                  <a:off x="1319874" y="4278287"/>
                  <a:ext cx="2870663" cy="1657127"/>
                  <a:chOff x="1319874" y="4278287"/>
                  <a:chExt cx="2870663" cy="1657127"/>
                </a:xfrm>
              </p:grpSpPr>
              <p:sp>
                <p:nvSpPr>
                  <p:cNvPr id="16" name="文本框 15"/>
                  <p:cNvSpPr txBox="1"/>
                  <p:nvPr/>
                </p:nvSpPr>
                <p:spPr>
                  <a:xfrm>
                    <a:off x="1319874" y="4873585"/>
                    <a:ext cx="2870663" cy="106182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r>
                      <a:rPr lang="zh-CN" altLang="en-US" sz="1400" b="1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点击输入您的文字内容点击这里输入您的文字内容，点击输入。</a:t>
                    </a:r>
                  </a:p>
                </p:txBody>
              </p:sp>
              <p:sp>
                <p:nvSpPr>
                  <p:cNvPr id="17" name="文本框 16"/>
                  <p:cNvSpPr txBox="1"/>
                  <p:nvPr/>
                </p:nvSpPr>
                <p:spPr>
                  <a:xfrm>
                    <a:off x="1382358" y="4278287"/>
                    <a:ext cx="274569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400" b="1" spc="6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点击输入标题</a:t>
                    </a:r>
                    <a:endParaRPr lang="zh-CN" altLang="en-US" sz="2400" b="1" spc="600" dirty="0">
                      <a:solidFill>
                        <a:schemeClr val="accent2">
                          <a:lumMod val="7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</p:grpSp>
          </p:grpSp>
        </p:grpSp>
        <p:sp>
          <p:nvSpPr>
            <p:cNvPr id="9" name="五边形 8"/>
            <p:cNvSpPr/>
            <p:nvPr/>
          </p:nvSpPr>
          <p:spPr>
            <a:xfrm>
              <a:off x="6943811" y="2915686"/>
              <a:ext cx="978408" cy="484632"/>
            </a:xfrm>
            <a:prstGeom prst="homePlate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10" name="五边形 9"/>
            <p:cNvSpPr/>
            <p:nvPr/>
          </p:nvSpPr>
          <p:spPr>
            <a:xfrm flipH="1">
              <a:off x="4284383" y="2915686"/>
              <a:ext cx="978408" cy="484632"/>
            </a:xfrm>
            <a:prstGeom prst="homePlate">
              <a:avLst/>
            </a:prstGeom>
            <a:gradFill flip="none" rotWithShape="1">
              <a:gsLst>
                <a:gs pos="0">
                  <a:schemeClr val="accent2">
                    <a:lumMod val="5000"/>
                    <a:lumOff val="95000"/>
                  </a:schemeClr>
                </a:gs>
                <a:gs pos="74000">
                  <a:schemeClr val="accent2">
                    <a:lumMod val="45000"/>
                    <a:lumOff val="55000"/>
                  </a:schemeClr>
                </a:gs>
                <a:gs pos="83000">
                  <a:schemeClr val="accent2">
                    <a:lumMod val="45000"/>
                    <a:lumOff val="55000"/>
                  </a:schemeClr>
                </a:gs>
                <a:gs pos="100000">
                  <a:schemeClr val="accent2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51351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791090" y="1957782"/>
            <a:ext cx="10085279" cy="4116068"/>
            <a:chOff x="1197490" y="1964990"/>
            <a:chExt cx="10085279" cy="4116068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7490" y="2540047"/>
              <a:ext cx="2867432" cy="2394305"/>
            </a:xfrm>
            <a:prstGeom prst="ellipse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05011" y="4909784"/>
              <a:ext cx="1499072" cy="1171274"/>
            </a:xfrm>
            <a:prstGeom prst="ellipse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89579" y="2407759"/>
              <a:ext cx="993190" cy="1044144"/>
            </a:xfrm>
            <a:prstGeom prst="ellipse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4647410" y="1964990"/>
              <a:ext cx="5059681" cy="2463572"/>
              <a:chOff x="1317565" y="1603630"/>
              <a:chExt cx="5059681" cy="2463572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1317565" y="1603630"/>
                <a:ext cx="3657601" cy="523220"/>
              </a:xfrm>
              <a:prstGeom prst="rect">
                <a:avLst/>
              </a:prstGeom>
              <a:noFill/>
              <a:ln w="9525"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spc="600" dirty="0" smtClean="0">
                    <a:solidFill>
                      <a:schemeClr val="accent3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点击输入您的文字</a:t>
                </a:r>
                <a:endParaRPr lang="zh-CN" altLang="en-US" sz="2800" b="1" spc="600" dirty="0">
                  <a:solidFill>
                    <a:schemeClr val="accent3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317565" y="2251320"/>
                <a:ext cx="5059681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4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点击输入您的文字内容点击这里输入您的文字内容，点击输入文字点击输入您的文字内容。点击这里输入您的文字内容，点击输入文字点击输入您的文字内容</a:t>
                </a:r>
              </a:p>
            </p:txBody>
          </p:sp>
        </p:grp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400" y="2135538"/>
            <a:ext cx="375702" cy="47423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856" y="5352698"/>
            <a:ext cx="489515" cy="31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3352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43484" y="2147157"/>
            <a:ext cx="10060970" cy="3763124"/>
            <a:chOff x="911643" y="1555868"/>
            <a:chExt cx="10316344" cy="3763124"/>
          </a:xfrm>
        </p:grpSpPr>
        <p:sp>
          <p:nvSpPr>
            <p:cNvPr id="8" name="文本框 7"/>
            <p:cNvSpPr txBox="1"/>
            <p:nvPr/>
          </p:nvSpPr>
          <p:spPr>
            <a:xfrm>
              <a:off x="3790934" y="1555868"/>
              <a:ext cx="54254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600" dirty="0" smtClean="0">
                  <a:solidFill>
                    <a:schemeClr val="accent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rPr>
                <a:t>点击输入您的文字内容</a:t>
              </a:r>
              <a:endParaRPr lang="zh-CN" altLang="en-US" sz="2800" b="1" spc="600" dirty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770349" y="2271960"/>
              <a:ext cx="9457638" cy="2854160"/>
            </a:xfrm>
            <a:prstGeom prst="rect">
              <a:avLst/>
            </a:prstGeom>
            <a:noFill/>
            <a:ln w="158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851tegakizatsu" panose="02000600000000000000" pitchFamily="2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11643" y="2231682"/>
              <a:ext cx="3236472" cy="3087310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790934" y="2567340"/>
              <a:ext cx="7122161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rPr>
                <a:t>点击输入您的文字内容点击这里输入您的文字内容，点击输入文字。点击输入您的文字内容。点击这里输入您的文字内容，点击输入文字。点击输入您的文字内容。点击这里输入您的文字内容，点击输入文字。点击输入文字。点击输入您的文字内容。点击这里输入您的文字内容，点击输入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8006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12400" y="-142812"/>
            <a:ext cx="2167126" cy="181142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94640" y="1842011"/>
            <a:ext cx="11358880" cy="4761989"/>
            <a:chOff x="609600" y="1730251"/>
            <a:chExt cx="11358880" cy="4761989"/>
          </a:xfrm>
        </p:grpSpPr>
        <p:sp>
          <p:nvSpPr>
            <p:cNvPr id="8" name="任意多边形 7"/>
            <p:cNvSpPr/>
            <p:nvPr/>
          </p:nvSpPr>
          <p:spPr>
            <a:xfrm>
              <a:off x="609600" y="4217401"/>
              <a:ext cx="2274839" cy="2274839"/>
            </a:xfrm>
            <a:custGeom>
              <a:avLst/>
              <a:gdLst>
                <a:gd name="connsiteX0" fmla="*/ 0 w 3149600"/>
                <a:gd name="connsiteY0" fmla="*/ 0 h 3149600"/>
                <a:gd name="connsiteX1" fmla="*/ 3149600 w 3149600"/>
                <a:gd name="connsiteY1" fmla="*/ 3149600 h 3149600"/>
                <a:gd name="connsiteX2" fmla="*/ 1976582 w 3149600"/>
                <a:gd name="connsiteY2" fmla="*/ 3149600 h 3149600"/>
                <a:gd name="connsiteX3" fmla="*/ 0 w 3149600"/>
                <a:gd name="connsiteY3" fmla="*/ 1173018 h 3149600"/>
                <a:gd name="connsiteX4" fmla="*/ 0 w 3149600"/>
                <a:gd name="connsiteY4" fmla="*/ 0 h 314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9600" h="3149600">
                  <a:moveTo>
                    <a:pt x="0" y="0"/>
                  </a:moveTo>
                  <a:lnTo>
                    <a:pt x="3149600" y="3149600"/>
                  </a:lnTo>
                  <a:lnTo>
                    <a:pt x="1976582" y="3149600"/>
                  </a:lnTo>
                  <a:lnTo>
                    <a:pt x="0" y="11730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09600" y="1730251"/>
              <a:ext cx="11358880" cy="4761989"/>
              <a:chOff x="609600" y="1730251"/>
              <a:chExt cx="11358880" cy="4761989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609600" y="1834804"/>
                <a:ext cx="4657436" cy="4657436"/>
              </a:xfrm>
              <a:custGeom>
                <a:avLst/>
                <a:gdLst>
                  <a:gd name="connsiteX0" fmla="*/ 0 w 3149600"/>
                  <a:gd name="connsiteY0" fmla="*/ 0 h 3149600"/>
                  <a:gd name="connsiteX1" fmla="*/ 3149600 w 3149600"/>
                  <a:gd name="connsiteY1" fmla="*/ 3149600 h 3149600"/>
                  <a:gd name="connsiteX2" fmla="*/ 1976582 w 3149600"/>
                  <a:gd name="connsiteY2" fmla="*/ 3149600 h 3149600"/>
                  <a:gd name="connsiteX3" fmla="*/ 0 w 3149600"/>
                  <a:gd name="connsiteY3" fmla="*/ 1173018 h 3149600"/>
                  <a:gd name="connsiteX4" fmla="*/ 0 w 3149600"/>
                  <a:gd name="connsiteY4" fmla="*/ 0 h 314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49600" h="3149600">
                    <a:moveTo>
                      <a:pt x="0" y="0"/>
                    </a:moveTo>
                    <a:lnTo>
                      <a:pt x="3149600" y="3149600"/>
                    </a:lnTo>
                    <a:lnTo>
                      <a:pt x="1976582" y="3149600"/>
                    </a:lnTo>
                    <a:lnTo>
                      <a:pt x="0" y="11730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2926840" y="1964985"/>
                <a:ext cx="2837601" cy="2831703"/>
                <a:chOff x="2521817" y="2219137"/>
                <a:chExt cx="2837601" cy="2831703"/>
              </a:xfrm>
            </p:grpSpPr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330086" y="2952549"/>
                  <a:ext cx="1364880" cy="1364880"/>
                </a:xfrm>
                <a:prstGeom prst="ellipse">
                  <a:avLst/>
                </a:prstGeom>
              </p:spPr>
            </p:pic>
            <p:pic>
              <p:nvPicPr>
                <p:cNvPr id="16" name="图片 1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21817" y="2219137"/>
                  <a:ext cx="2837601" cy="2831703"/>
                </a:xfrm>
                <a:prstGeom prst="rect">
                  <a:avLst/>
                </a:prstGeom>
              </p:spPr>
            </p:pic>
          </p:grpSp>
          <p:sp>
            <p:nvSpPr>
              <p:cNvPr id="12" name="文本框 11"/>
              <p:cNvSpPr txBox="1"/>
              <p:nvPr/>
            </p:nvSpPr>
            <p:spPr>
              <a:xfrm>
                <a:off x="6355196" y="1730251"/>
                <a:ext cx="5613284" cy="39049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4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您的文字内容点击这里输入您的文字内容，点击输入文字。点击输入您的文字内容。点击这里输入您的文字内容，点击输入文字。点击输入您的文字内容。点击这里输入您的文字内容，点击输入文字。点击输入文字。点击输入您的文字内容。点击这里输入您的文字内容</a:t>
                </a:r>
                <a:r>
                  <a:rPr lang="zh-CN" altLang="en-US" sz="1400" b="1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。点击这里输入您的文字内容，点击输入文字。点击输入文字。点击输入您的文字内容。点击这里输入您的文字内容</a:t>
                </a:r>
                <a:r>
                  <a:rPr lang="zh-CN" altLang="en-US" sz="14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。</a:t>
                </a:r>
                <a:endParaRPr lang="zh-CN" altLang="en-US" sz="14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97760" y="1994105"/>
                <a:ext cx="523940" cy="409371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180000">
                <a:off x="2653899" y="2486349"/>
                <a:ext cx="355034" cy="277399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6242934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47990" y="1457762"/>
            <a:ext cx="9826074" cy="4722061"/>
            <a:chOff x="1147990" y="1762562"/>
            <a:chExt cx="9826074" cy="4722061"/>
          </a:xfrm>
        </p:grpSpPr>
        <p:sp>
          <p:nvSpPr>
            <p:cNvPr id="8" name="矩形 7"/>
            <p:cNvSpPr/>
            <p:nvPr/>
          </p:nvSpPr>
          <p:spPr>
            <a:xfrm>
              <a:off x="2030895" y="2596261"/>
              <a:ext cx="8130209" cy="32339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190500" dist="38100" dir="5400000" algn="t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795046" y="3089852"/>
              <a:ext cx="5194853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rPr>
                <a:t>点击输入您的文字内容点击这里输入您的文字内容，点击输入文字点击输入您的文字内容。点击这里输入您的文字内容，点击输入文字点击输入</a:t>
              </a:r>
              <a:r>
                <a:rPr lang="zh-CN" altLang="en-US" sz="14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rPr>
                <a:t>，点击这里输入您的文字内容，点击输入文字点击</a:t>
              </a:r>
              <a:r>
                <a:rPr lang="zh-CN" altLang="en-US" sz="14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rPr>
                <a:t>输入</a:t>
              </a:r>
              <a:r>
                <a:rPr lang="zh-CN" altLang="en-US" sz="14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rPr>
                <a:t>。</a:t>
              </a:r>
              <a:endParaRPr lang="en-US" altLang="zh-CN" sz="1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633841" y="3255558"/>
              <a:ext cx="553998" cy="2047461"/>
            </a:xfrm>
            <a:prstGeom prst="rect">
              <a:avLst/>
            </a:prstGeom>
            <a:noFill/>
            <a:ln w="15875">
              <a:solidFill>
                <a:schemeClr val="accent2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b="1" spc="600" dirty="0" smtClean="0">
                  <a:solidFill>
                    <a:schemeClr val="accent2">
                      <a:lumMod val="50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rPr>
                <a:t>点击输入</a:t>
              </a:r>
              <a:endParaRPr lang="zh-CN" altLang="en-US" sz="2400" b="1" spc="600" dirty="0">
                <a:solidFill>
                  <a:schemeClr val="accent2">
                    <a:lumMod val="50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851tegakizatsu" panose="020006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592721" y="3195048"/>
              <a:ext cx="1015663" cy="20474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b="1" spc="300" dirty="0" smtClean="0">
                  <a:solidFill>
                    <a:schemeClr val="accent2">
                      <a:lumMod val="50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rPr>
                <a:t>ADD YOUR TITLE HERE</a:t>
              </a:r>
              <a:endParaRPr lang="zh-CN" altLang="en-US" b="1" spc="300" dirty="0">
                <a:solidFill>
                  <a:schemeClr val="accent2">
                    <a:lumMod val="50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851tegakizatsu" panose="02000600000000000000" pitchFamily="2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4458" y="5201210"/>
              <a:ext cx="298029" cy="31332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2519" y="5303019"/>
              <a:ext cx="276641" cy="2908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1147990" y="1762562"/>
              <a:ext cx="2884121" cy="240824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6130" y="4829810"/>
              <a:ext cx="2117934" cy="16548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348446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35675" y="568960"/>
            <a:ext cx="1564603" cy="2372360"/>
            <a:chOff x="1352235" y="568960"/>
            <a:chExt cx="1564603" cy="2372360"/>
          </a:xfrm>
        </p:grpSpPr>
        <p:grpSp>
          <p:nvGrpSpPr>
            <p:cNvPr id="4" name="组合 3"/>
            <p:cNvGrpSpPr/>
            <p:nvPr/>
          </p:nvGrpSpPr>
          <p:grpSpPr>
            <a:xfrm>
              <a:off x="1352235" y="568960"/>
              <a:ext cx="1564603" cy="2372360"/>
              <a:chOff x="1758635" y="862010"/>
              <a:chExt cx="1746569" cy="2648270"/>
            </a:xfrm>
          </p:grpSpPr>
          <p:sp>
            <p:nvSpPr>
              <p:cNvPr id="2" name="平行四边形 1"/>
              <p:cNvSpPr/>
              <p:nvPr/>
            </p:nvSpPr>
            <p:spPr>
              <a:xfrm rot="16200000" flipH="1">
                <a:off x="1297625" y="1323020"/>
                <a:ext cx="2566990" cy="1644969"/>
              </a:xfrm>
              <a:prstGeom prst="parallelogram">
                <a:avLst/>
              </a:prstGeom>
              <a:solidFill>
                <a:schemeClr val="accent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平行四边形 2"/>
              <p:cNvSpPr/>
              <p:nvPr/>
            </p:nvSpPr>
            <p:spPr>
              <a:xfrm rot="16200000" flipH="1">
                <a:off x="1399225" y="1404300"/>
                <a:ext cx="2566990" cy="1644969"/>
              </a:xfrm>
              <a:prstGeom prst="parallelogram">
                <a:avLst/>
              </a:prstGeom>
              <a:solidFill>
                <a:srgbClr val="062537">
                  <a:alpha val="90000"/>
                </a:srgb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1753324" y="1006715"/>
              <a:ext cx="85344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>
                  <a:rot lat="0" lon="299993" rev="0"/>
                </a:camera>
                <a:lightRig rig="threePt" dir="t"/>
              </a:scene3d>
            </a:bodyPr>
            <a:lstStyle/>
            <a:p>
              <a:pPr algn="ctr"/>
              <a:r>
                <a:rPr lang="zh-CN" altLang="en-US" sz="48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目录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085099" y="613832"/>
            <a:ext cx="8769360" cy="5769093"/>
            <a:chOff x="3135899" y="552872"/>
            <a:chExt cx="8769360" cy="5769093"/>
          </a:xfrm>
        </p:grpSpPr>
        <p:grpSp>
          <p:nvGrpSpPr>
            <p:cNvPr id="13" name="组合 12"/>
            <p:cNvGrpSpPr/>
            <p:nvPr/>
          </p:nvGrpSpPr>
          <p:grpSpPr>
            <a:xfrm>
              <a:off x="3135899" y="2274960"/>
              <a:ext cx="1708160" cy="4047005"/>
              <a:chOff x="3641720" y="1481665"/>
              <a:chExt cx="1708160" cy="4047005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4185920" y="1481665"/>
                <a:ext cx="619760" cy="619760"/>
              </a:xfrm>
              <a:prstGeom prst="rect">
                <a:avLst/>
              </a:pr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01</a:t>
                </a:r>
                <a:endParaRPr lang="zh-CN" altLang="en-US" dirty="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3641720" y="2521310"/>
                <a:ext cx="1708160" cy="3007360"/>
                <a:chOff x="3519438" y="2286000"/>
                <a:chExt cx="1708160" cy="3007360"/>
              </a:xfrm>
            </p:grpSpPr>
            <p:sp>
              <p:nvSpPr>
                <p:cNvPr id="8" name="文本框 7"/>
                <p:cNvSpPr txBox="1"/>
                <p:nvPr/>
              </p:nvSpPr>
              <p:spPr>
                <a:xfrm>
                  <a:off x="3519438" y="2286000"/>
                  <a:ext cx="1154162" cy="300736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 smtClean="0">
                      <a:solidFill>
                        <a:schemeClr val="bg1"/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点击输入您的文字内容点击这里输入您的文字内容，点击输入文字点 击输入您的文字内容。</a:t>
                  </a: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4673600" y="2286000"/>
                  <a:ext cx="553998" cy="274320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2400" spc="600" dirty="0" smtClean="0">
                      <a:solidFill>
                        <a:schemeClr val="bg1"/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点击输入标题</a:t>
                  </a:r>
                  <a:endParaRPr lang="zh-CN" altLang="en-US" sz="2400" spc="600" dirty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>
                  <a:off x="4655319" y="2286000"/>
                  <a:ext cx="0" cy="300736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4" name="组合 13"/>
            <p:cNvGrpSpPr/>
            <p:nvPr/>
          </p:nvGrpSpPr>
          <p:grpSpPr>
            <a:xfrm>
              <a:off x="7843365" y="2274960"/>
              <a:ext cx="1708160" cy="4047005"/>
              <a:chOff x="3641720" y="1481665"/>
              <a:chExt cx="1708160" cy="404700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4185920" y="1481665"/>
                <a:ext cx="619760" cy="619760"/>
              </a:xfrm>
              <a:prstGeom prst="rect">
                <a:avLst/>
              </a:pr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03</a:t>
                </a:r>
                <a:endParaRPr lang="zh-CN" altLang="en-US" dirty="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3641720" y="2521310"/>
                <a:ext cx="1708160" cy="3007360"/>
                <a:chOff x="3519438" y="2286000"/>
                <a:chExt cx="1708160" cy="3007360"/>
              </a:xfrm>
            </p:grpSpPr>
            <p:sp>
              <p:nvSpPr>
                <p:cNvPr id="17" name="文本框 16"/>
                <p:cNvSpPr txBox="1"/>
                <p:nvPr/>
              </p:nvSpPr>
              <p:spPr>
                <a:xfrm>
                  <a:off x="3519438" y="2286000"/>
                  <a:ext cx="1154162" cy="300736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 smtClean="0">
                      <a:solidFill>
                        <a:schemeClr val="bg1"/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点击输入您的文字内容点击这里输入您的文字内容，点击输入文字点 击输入您的文字内容。</a:t>
                  </a:r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4673600" y="2286000"/>
                  <a:ext cx="553998" cy="274320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2400" spc="600" dirty="0" smtClean="0">
                      <a:solidFill>
                        <a:schemeClr val="bg1"/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点击输入标题</a:t>
                  </a:r>
                  <a:endParaRPr lang="zh-CN" altLang="en-US" sz="2400" spc="600" dirty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  <p:cxnSp>
              <p:nvCxnSpPr>
                <p:cNvPr id="19" name="直接连接符 18"/>
                <p:cNvCxnSpPr/>
                <p:nvPr/>
              </p:nvCxnSpPr>
              <p:spPr>
                <a:xfrm>
                  <a:off x="4655319" y="2286000"/>
                  <a:ext cx="0" cy="300736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" name="组合 19"/>
            <p:cNvGrpSpPr/>
            <p:nvPr/>
          </p:nvGrpSpPr>
          <p:grpSpPr>
            <a:xfrm>
              <a:off x="5489632" y="552872"/>
              <a:ext cx="1708160" cy="4047005"/>
              <a:chOff x="3641720" y="1481665"/>
              <a:chExt cx="1708160" cy="4047005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4185920" y="1481665"/>
                <a:ext cx="619760" cy="619760"/>
              </a:xfrm>
              <a:prstGeom prst="rect">
                <a:avLst/>
              </a:pr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02</a:t>
                </a:r>
                <a:endParaRPr lang="zh-CN" altLang="en-US" dirty="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641720" y="2521310"/>
                <a:ext cx="1708160" cy="3007360"/>
                <a:chOff x="3519438" y="2286000"/>
                <a:chExt cx="1708160" cy="3007360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3519438" y="2286000"/>
                  <a:ext cx="1154162" cy="300736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 smtClean="0">
                      <a:solidFill>
                        <a:schemeClr val="bg1"/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点击输入您的文字内容点击这里输入您的文字内容，点击输入文字点 击输入您的文字内容。</a:t>
                  </a: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4673600" y="2286000"/>
                  <a:ext cx="553998" cy="274320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2400" spc="600" dirty="0" smtClean="0">
                      <a:solidFill>
                        <a:schemeClr val="bg1"/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点击输入标题</a:t>
                  </a:r>
                  <a:endParaRPr lang="zh-CN" altLang="en-US" sz="2400" spc="600" dirty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  <p:cxnSp>
              <p:nvCxnSpPr>
                <p:cNvPr id="25" name="直接连接符 24"/>
                <p:cNvCxnSpPr/>
                <p:nvPr/>
              </p:nvCxnSpPr>
              <p:spPr>
                <a:xfrm>
                  <a:off x="4655319" y="2286000"/>
                  <a:ext cx="0" cy="300736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6" name="组合 25"/>
            <p:cNvGrpSpPr/>
            <p:nvPr/>
          </p:nvGrpSpPr>
          <p:grpSpPr>
            <a:xfrm>
              <a:off x="10197099" y="552872"/>
              <a:ext cx="1708160" cy="4047005"/>
              <a:chOff x="3641720" y="1481665"/>
              <a:chExt cx="1708160" cy="4047005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4185920" y="1481665"/>
                <a:ext cx="619760" cy="619760"/>
              </a:xfrm>
              <a:prstGeom prst="rect">
                <a:avLst/>
              </a:pr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04</a:t>
                </a:r>
                <a:endParaRPr lang="zh-CN" altLang="en-US" dirty="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3641720" y="2521310"/>
                <a:ext cx="1708160" cy="3007360"/>
                <a:chOff x="3519438" y="2286000"/>
                <a:chExt cx="1708160" cy="3007360"/>
              </a:xfrm>
            </p:grpSpPr>
            <p:sp>
              <p:nvSpPr>
                <p:cNvPr id="29" name="文本框 28"/>
                <p:cNvSpPr txBox="1"/>
                <p:nvPr/>
              </p:nvSpPr>
              <p:spPr>
                <a:xfrm>
                  <a:off x="3519438" y="2286000"/>
                  <a:ext cx="1154162" cy="300736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1400" dirty="0" smtClean="0">
                      <a:solidFill>
                        <a:schemeClr val="bg1"/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点击输入您的文字内容点击这里输入您的文字内容，点击输入文字点 击输入您的文字内容。</a:t>
                  </a:r>
                </a:p>
              </p:txBody>
            </p:sp>
            <p:sp>
              <p:nvSpPr>
                <p:cNvPr id="30" name="文本框 29"/>
                <p:cNvSpPr txBox="1"/>
                <p:nvPr/>
              </p:nvSpPr>
              <p:spPr>
                <a:xfrm>
                  <a:off x="4673600" y="2286000"/>
                  <a:ext cx="553998" cy="274320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2400" spc="600" dirty="0" smtClean="0">
                      <a:solidFill>
                        <a:schemeClr val="bg1"/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点击输入标题</a:t>
                  </a:r>
                  <a:endParaRPr lang="zh-CN" altLang="en-US" sz="2400" spc="600" dirty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  <p:cxnSp>
              <p:nvCxnSpPr>
                <p:cNvPr id="31" name="直接连接符 30"/>
                <p:cNvCxnSpPr/>
                <p:nvPr/>
              </p:nvCxnSpPr>
              <p:spPr>
                <a:xfrm>
                  <a:off x="4655319" y="2286000"/>
                  <a:ext cx="0" cy="3007360"/>
                </a:xfrm>
                <a:prstGeom prst="line">
                  <a:avLst/>
                </a:prstGeom>
                <a:ln w="1587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6151219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318135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32240" y="5943600"/>
            <a:ext cx="1300480" cy="914400"/>
          </a:xfrm>
          <a:prstGeom prst="rect">
            <a:avLst/>
          </a:prstGeom>
          <a:solidFill>
            <a:srgbClr val="235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869440" y="1645920"/>
            <a:ext cx="4257040" cy="4031276"/>
            <a:chOff x="1869440" y="1645920"/>
            <a:chExt cx="4257040" cy="4031276"/>
          </a:xfrm>
        </p:grpSpPr>
        <p:grpSp>
          <p:nvGrpSpPr>
            <p:cNvPr id="26" name="组合 25"/>
            <p:cNvGrpSpPr/>
            <p:nvPr/>
          </p:nvGrpSpPr>
          <p:grpSpPr>
            <a:xfrm>
              <a:off x="1869440" y="1645920"/>
              <a:ext cx="4257040" cy="3276600"/>
              <a:chOff x="1869440" y="1645920"/>
              <a:chExt cx="4257040" cy="327660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869440" y="1645920"/>
                <a:ext cx="4257040" cy="3276600"/>
                <a:chOff x="1783080" y="1635760"/>
                <a:chExt cx="4257040" cy="3276600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1783080" y="1945640"/>
                  <a:ext cx="4257040" cy="2966720"/>
                  <a:chOff x="1869440" y="1625600"/>
                  <a:chExt cx="4257040" cy="2966720"/>
                </a:xfrm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1950720" y="1727200"/>
                    <a:ext cx="4175760" cy="2865120"/>
                  </a:xfrm>
                  <a:prstGeom prst="rect">
                    <a:avLst/>
                  </a:prstGeom>
                  <a:solidFill>
                    <a:schemeClr val="accent1">
                      <a:lumMod val="90000"/>
                      <a:lumOff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 useBgFill="1">
                <p:nvSpPr>
                  <p:cNvPr id="20" name="矩形 19"/>
                  <p:cNvSpPr/>
                  <p:nvPr/>
                </p:nvSpPr>
                <p:spPr>
                  <a:xfrm>
                    <a:off x="1869440" y="1625600"/>
                    <a:ext cx="4155440" cy="2865120"/>
                  </a:xfrm>
                  <a:prstGeom prst="rect">
                    <a:avLst/>
                  </a:prstGeom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 useBgFill="1">
              <p:nvSpPr>
                <p:cNvPr id="18" name="矩形 17"/>
                <p:cNvSpPr/>
                <p:nvPr/>
              </p:nvSpPr>
              <p:spPr>
                <a:xfrm>
                  <a:off x="2326640" y="1635760"/>
                  <a:ext cx="3169920" cy="650240"/>
                </a:xfrm>
                <a:prstGeom prst="rect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800" spc="600" dirty="0" smtClean="0"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PART FOUR</a:t>
                  </a:r>
                  <a:endParaRPr lang="zh-CN" altLang="en-US" sz="2800" spc="600" dirty="0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2180590" y="2527616"/>
                <a:ext cx="35331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输入标题</a:t>
                </a:r>
                <a:endParaRPr lang="zh-CN" altLang="en-US" sz="32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979295" y="3166622"/>
                <a:ext cx="393573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1400" spc="6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点击输入您的文字内容点击这里输入您的文字内容，点击输入文字点 击输入您的文字内容。</a:t>
                </a: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1869440" y="5153976"/>
              <a:ext cx="42570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700" spc="600" dirty="0" smtClean="0">
                  <a:solidFill>
                    <a:schemeClr val="bg1"/>
                  </a:solidFill>
                  <a:latin typeface="杨任东竹石体-Extralight" panose="02000000000000000000" pitchFamily="2" charset="-122"/>
                  <a:ea typeface="杨任东竹石体-Extralight" panose="02000000000000000000" pitchFamily="2" charset="-122"/>
                </a:rPr>
                <a:t>点击输入您的文字内容点击这里输入您的文字内容，点击输入文字点 击输入您的文字内容。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7096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679041" y="2316480"/>
            <a:ext cx="8833918" cy="3576319"/>
            <a:chOff x="1679041" y="2316480"/>
            <a:chExt cx="8833918" cy="3576319"/>
          </a:xfrm>
        </p:grpSpPr>
        <p:grpSp>
          <p:nvGrpSpPr>
            <p:cNvPr id="8" name="248e3e90-6641-4069-9d8e-7a64d3a54f4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679041" y="2316480"/>
              <a:ext cx="8833918" cy="3576319"/>
              <a:chOff x="719138" y="1245819"/>
              <a:chExt cx="10759033" cy="4355683"/>
            </a:xfrm>
          </p:grpSpPr>
          <p:sp>
            <p:nvSpPr>
              <p:cNvPr id="13" name="ïṣḻíḓe"/>
              <p:cNvSpPr/>
              <p:nvPr/>
            </p:nvSpPr>
            <p:spPr>
              <a:xfrm>
                <a:off x="719138" y="1245819"/>
                <a:ext cx="2441046" cy="2416481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sym typeface="郑庆科黄油体Regular 郑庆科黄油体"/>
                </a:endParaRPr>
              </a:p>
            </p:txBody>
          </p:sp>
          <p:sp>
            <p:nvSpPr>
              <p:cNvPr id="14" name="íŝḷiďe"/>
              <p:cNvSpPr/>
              <p:nvPr/>
            </p:nvSpPr>
            <p:spPr>
              <a:xfrm>
                <a:off x="9037125" y="1245819"/>
                <a:ext cx="2441046" cy="2416481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sym typeface="郑庆科黄油体Regular 郑庆科黄油体"/>
                </a:endParaRPr>
              </a:p>
            </p:txBody>
          </p:sp>
          <p:sp>
            <p:nvSpPr>
              <p:cNvPr id="15" name="iṡḻíḋe"/>
              <p:cNvSpPr/>
              <p:nvPr/>
            </p:nvSpPr>
            <p:spPr>
              <a:xfrm>
                <a:off x="3491800" y="1245819"/>
                <a:ext cx="2441046" cy="2416481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sym typeface="郑庆科黄油体Regular 郑庆科黄油体"/>
                </a:endParaRPr>
              </a:p>
            </p:txBody>
          </p:sp>
          <p:sp>
            <p:nvSpPr>
              <p:cNvPr id="16" name="ïṡlîďé"/>
              <p:cNvSpPr/>
              <p:nvPr/>
            </p:nvSpPr>
            <p:spPr>
              <a:xfrm>
                <a:off x="6264463" y="1245819"/>
                <a:ext cx="2441046" cy="2416481"/>
              </a:xfrm>
              <a:prstGeom prst="ellipse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sym typeface="郑庆科黄油体Regular 郑庆科黄油体"/>
                </a:endParaRPr>
              </a:p>
            </p:txBody>
          </p:sp>
          <p:sp>
            <p:nvSpPr>
              <p:cNvPr id="17" name="íSļïḍê"/>
              <p:cNvSpPr/>
              <p:nvPr/>
            </p:nvSpPr>
            <p:spPr>
              <a:xfrm>
                <a:off x="4170120" y="4050317"/>
                <a:ext cx="3851760" cy="561435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Autofit/>
              </a:bodyPr>
              <a:lstStyle/>
              <a:p>
                <a:pPr algn="ctr"/>
                <a:r>
                  <a:rPr lang="en-US" altLang="zh-CN" sz="2800" b="1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sym typeface="郑庆科黄油体Regular 郑庆科黄油体"/>
                  </a:rPr>
                  <a:t>Text here</a:t>
                </a:r>
                <a:endParaRPr lang="zh-CN" altLang="en-US" sz="28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sym typeface="郑庆科黄油体Regular 郑庆科黄油体"/>
                </a:endParaRPr>
              </a:p>
            </p:txBody>
          </p:sp>
          <p:sp>
            <p:nvSpPr>
              <p:cNvPr id="18" name="íṣḻïdè"/>
              <p:cNvSpPr/>
              <p:nvPr/>
            </p:nvSpPr>
            <p:spPr>
              <a:xfrm>
                <a:off x="3258539" y="4757936"/>
                <a:ext cx="5674920" cy="843566"/>
              </a:xfrm>
              <a:prstGeom prst="rect">
                <a:avLst/>
              </a:prstGeom>
            </p:spPr>
            <p:txBody>
              <a:bodyPr wrap="square" lIns="91440" tIns="45720" rIns="91440" bIns="45720" anchor="ctr">
                <a:noAutofit/>
              </a:bodyPr>
              <a:lstStyle/>
              <a:p>
                <a:pPr lvl="0" algn="ctr">
                  <a:lnSpc>
                    <a:spcPct val="120000"/>
                  </a:lnSpc>
                </a:pPr>
                <a:r>
                  <a:rPr lang="en-US" altLang="zh-CN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sym typeface="郑庆科黄油体Regular 郑庆科黄油体"/>
                  </a:rPr>
                  <a:t>Copy paste fonts. Choose the only option to retain text.</a:t>
                </a:r>
                <a:endParaRPr lang="zh-CN" altLang="en-US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sym typeface="郑庆科黄油体Regular 郑庆科黄油体"/>
                </a:endParaRPr>
              </a:p>
            </p:txBody>
          </p: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0537" y="2413000"/>
              <a:ext cx="1492600" cy="179112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4566" y="2583350"/>
              <a:ext cx="1837407" cy="1534234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8268" y="2676738"/>
              <a:ext cx="1617293" cy="126364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5529" y="2432718"/>
              <a:ext cx="1492600" cy="17911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15165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350618" y="1628446"/>
            <a:ext cx="11774777" cy="6354192"/>
            <a:chOff x="31723" y="1501447"/>
            <a:chExt cx="11774777" cy="635419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-427765" y="4112498"/>
              <a:ext cx="4202629" cy="3283654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3611880" y="1501447"/>
              <a:ext cx="6379481" cy="3812805"/>
              <a:chOff x="3576868" y="1094451"/>
              <a:chExt cx="7002418" cy="4185114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5331923" y="1094451"/>
                <a:ext cx="5247363" cy="1193782"/>
                <a:chOff x="5826253" y="1432007"/>
                <a:chExt cx="5247363" cy="1193782"/>
              </a:xfrm>
            </p:grpSpPr>
            <p:grpSp>
              <p:nvGrpSpPr>
                <p:cNvPr id="23" name="组合 22"/>
                <p:cNvGrpSpPr/>
                <p:nvPr/>
              </p:nvGrpSpPr>
              <p:grpSpPr>
                <a:xfrm>
                  <a:off x="5826253" y="1505358"/>
                  <a:ext cx="5247363" cy="1120431"/>
                  <a:chOff x="4126662" y="3340458"/>
                  <a:chExt cx="5247363" cy="1120431"/>
                </a:xfrm>
              </p:grpSpPr>
              <p:sp>
                <p:nvSpPr>
                  <p:cNvPr id="25" name="矩形 24"/>
                  <p:cNvSpPr/>
                  <p:nvPr/>
                </p:nvSpPr>
                <p:spPr>
                  <a:xfrm>
                    <a:off x="4126662" y="3802121"/>
                    <a:ext cx="5242007" cy="658768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lvl="0" algn="r">
                      <a:lnSpc>
                        <a:spcPct val="150000"/>
                      </a:lnSpc>
                      <a:spcAft>
                        <a:spcPts val="0"/>
                      </a:spcAft>
                    </a:pPr>
                    <a:r>
                      <a:rPr lang="zh-CN" altLang="en-US" sz="1100" b="1" kern="1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点击输入您的文字内容点击这里输入您的文字内容，点击输入文字。点击输入您的文字内容。</a:t>
                    </a:r>
                    <a:endParaRPr lang="en-US" altLang="zh-CN" sz="1100" b="1" kern="1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  <p:sp>
                <p:nvSpPr>
                  <p:cNvPr id="26" name="文本框 25"/>
                  <p:cNvSpPr txBox="1"/>
                  <p:nvPr/>
                </p:nvSpPr>
                <p:spPr>
                  <a:xfrm>
                    <a:off x="5451799" y="3340458"/>
                    <a:ext cx="3922226" cy="43918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zh-CN" altLang="en-US" sz="2000" b="1" spc="6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点击输入您的标题</a:t>
                    </a:r>
                    <a:endParaRPr lang="zh-CN" altLang="en-US" sz="2000" b="1" spc="600" dirty="0">
                      <a:solidFill>
                        <a:schemeClr val="accent2">
                          <a:lumMod val="7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</p:grpSp>
            <p:sp>
              <p:nvSpPr>
                <p:cNvPr id="24" name="椭圆 23"/>
                <p:cNvSpPr/>
                <p:nvPr/>
              </p:nvSpPr>
              <p:spPr>
                <a:xfrm>
                  <a:off x="6644493" y="1432007"/>
                  <a:ext cx="506894" cy="506895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000" b="1" dirty="0" smtClean="0"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rPr>
                    <a:t>1</a:t>
                  </a:r>
                  <a:endParaRPr lang="zh-CN" altLang="en-US" sz="2000" b="1" dirty="0"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endParaRPr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4493457" y="2591707"/>
                <a:ext cx="5247363" cy="1193784"/>
                <a:chOff x="5826253" y="1432007"/>
                <a:chExt cx="5247363" cy="1193784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5826253" y="1505358"/>
                  <a:ext cx="5247363" cy="1120433"/>
                  <a:chOff x="4126662" y="3340458"/>
                  <a:chExt cx="5247363" cy="1120433"/>
                </a:xfrm>
              </p:grpSpPr>
              <p:sp>
                <p:nvSpPr>
                  <p:cNvPr id="21" name="矩形 20"/>
                  <p:cNvSpPr/>
                  <p:nvPr/>
                </p:nvSpPr>
                <p:spPr>
                  <a:xfrm>
                    <a:off x="4126662" y="3802123"/>
                    <a:ext cx="5242006" cy="658768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lvl="0" algn="r">
                      <a:lnSpc>
                        <a:spcPct val="150000"/>
                      </a:lnSpc>
                      <a:spcAft>
                        <a:spcPts val="0"/>
                      </a:spcAft>
                    </a:pPr>
                    <a:r>
                      <a:rPr lang="zh-CN" altLang="en-US" sz="1100" b="1" kern="1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点击输入您的文字内容点击这里输入您的文字内容，点击输入文字。点击输入您的文字内容。</a:t>
                    </a:r>
                    <a:endParaRPr lang="en-US" altLang="zh-CN" sz="1100" b="1" kern="1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  <p:sp>
                <p:nvSpPr>
                  <p:cNvPr id="22" name="文本框 21"/>
                  <p:cNvSpPr txBox="1"/>
                  <p:nvPr/>
                </p:nvSpPr>
                <p:spPr>
                  <a:xfrm>
                    <a:off x="5451799" y="3340458"/>
                    <a:ext cx="3922226" cy="43918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zh-CN" altLang="en-US" sz="2000" b="1" spc="6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点击输入您的标题</a:t>
                    </a:r>
                    <a:endParaRPr lang="zh-CN" altLang="en-US" sz="2000" b="1" spc="600" dirty="0">
                      <a:solidFill>
                        <a:schemeClr val="accent2">
                          <a:lumMod val="7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</p:grpSp>
            <p:sp>
              <p:nvSpPr>
                <p:cNvPr id="20" name="椭圆 19"/>
                <p:cNvSpPr/>
                <p:nvPr/>
              </p:nvSpPr>
              <p:spPr>
                <a:xfrm>
                  <a:off x="6644493" y="1432007"/>
                  <a:ext cx="506894" cy="506897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000" b="1" dirty="0"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rPr>
                    <a:t>2</a:t>
                  </a:r>
                  <a:endParaRPr lang="zh-CN" altLang="en-US" sz="2000" b="1" dirty="0"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endParaRPr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3576868" y="4085783"/>
                <a:ext cx="5247361" cy="1193782"/>
                <a:chOff x="5826253" y="1432007"/>
                <a:chExt cx="5247361" cy="1193782"/>
              </a:xfrm>
            </p:grpSpPr>
            <p:grpSp>
              <p:nvGrpSpPr>
                <p:cNvPr id="15" name="组合 14"/>
                <p:cNvGrpSpPr/>
                <p:nvPr/>
              </p:nvGrpSpPr>
              <p:grpSpPr>
                <a:xfrm>
                  <a:off x="5826253" y="1505358"/>
                  <a:ext cx="5247361" cy="1120431"/>
                  <a:chOff x="4126662" y="3340458"/>
                  <a:chExt cx="5247361" cy="1120431"/>
                </a:xfrm>
              </p:grpSpPr>
              <p:sp>
                <p:nvSpPr>
                  <p:cNvPr id="17" name="矩形 16"/>
                  <p:cNvSpPr/>
                  <p:nvPr/>
                </p:nvSpPr>
                <p:spPr>
                  <a:xfrm>
                    <a:off x="4126662" y="3802121"/>
                    <a:ext cx="5242007" cy="658768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lvl="0" algn="r">
                      <a:lnSpc>
                        <a:spcPct val="150000"/>
                      </a:lnSpc>
                      <a:spcAft>
                        <a:spcPts val="0"/>
                      </a:spcAft>
                    </a:pPr>
                    <a:r>
                      <a:rPr lang="zh-CN" altLang="en-US" sz="1100" b="1" kern="100" spc="6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点击输入您的文字内容点击这里输入您的文字内容，点击输入文字。点击输入您的文字内容。</a:t>
                    </a:r>
                    <a:endParaRPr lang="en-US" altLang="zh-CN" sz="1100" b="1" kern="1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  <p:sp>
                <p:nvSpPr>
                  <p:cNvPr id="18" name="文本框 17"/>
                  <p:cNvSpPr txBox="1"/>
                  <p:nvPr/>
                </p:nvSpPr>
                <p:spPr>
                  <a:xfrm>
                    <a:off x="5451797" y="3340458"/>
                    <a:ext cx="3922226" cy="43918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zh-CN" altLang="en-US" sz="2000" b="1" spc="600" dirty="0" smtClean="0">
                        <a:solidFill>
                          <a:schemeClr val="accent2">
                            <a:lumMod val="75000"/>
                          </a:schemeClr>
                        </a:solidFill>
                        <a:latin typeface="杨任东竹石体-Medium" panose="02000000000000000000" pitchFamily="2" charset="-122"/>
                        <a:ea typeface="杨任东竹石体-Medium" panose="02000000000000000000" pitchFamily="2" charset="-122"/>
                        <a:cs typeface="851tegakizatsu" panose="02000600000000000000" pitchFamily="2" charset="-122"/>
                      </a:rPr>
                      <a:t>点击输入您的标题</a:t>
                    </a:r>
                    <a:endParaRPr lang="zh-CN" altLang="en-US" sz="2000" b="1" spc="600" dirty="0">
                      <a:solidFill>
                        <a:schemeClr val="accent2">
                          <a:lumMod val="7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endParaRPr>
                  </a:p>
                </p:txBody>
              </p:sp>
            </p:grpSp>
            <p:sp>
              <p:nvSpPr>
                <p:cNvPr id="16" name="椭圆 15"/>
                <p:cNvSpPr/>
                <p:nvPr/>
              </p:nvSpPr>
              <p:spPr>
                <a:xfrm>
                  <a:off x="6644493" y="1432007"/>
                  <a:ext cx="506895" cy="50689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000" b="1" dirty="0"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  <a:cs typeface="851tegakizatsu" panose="02000600000000000000" pitchFamily="2" charset="-122"/>
                    </a:rPr>
                    <a:t>3</a:t>
                  </a:r>
                  <a:endParaRPr lang="zh-CN" altLang="en-US" sz="2000" b="1" dirty="0"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endParaRPr>
                </a:p>
              </p:txBody>
            </p:sp>
          </p:grp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73924" y="3302001"/>
              <a:ext cx="3032576" cy="2966238"/>
            </a:xfrm>
            <a:prstGeom prst="ellipse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100000" flipH="1">
              <a:off x="1479779" y="1606521"/>
              <a:ext cx="2216285" cy="17316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60621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87371" y="1958195"/>
            <a:ext cx="9671770" cy="3909530"/>
            <a:chOff x="987371" y="1958195"/>
            <a:chExt cx="9671770" cy="3909530"/>
          </a:xfrm>
        </p:grpSpPr>
        <p:grpSp>
          <p:nvGrpSpPr>
            <p:cNvPr id="8" name="组合 7"/>
            <p:cNvGrpSpPr/>
            <p:nvPr/>
          </p:nvGrpSpPr>
          <p:grpSpPr>
            <a:xfrm>
              <a:off x="987371" y="4205664"/>
              <a:ext cx="2870663" cy="1657127"/>
              <a:chOff x="987371" y="4205664"/>
              <a:chExt cx="2870663" cy="1657127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987371" y="4800962"/>
                <a:ext cx="2870663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点击输入您的文字内容点击这里输入您的文字内容，点击输入。</a:t>
                </a: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049855" y="4205664"/>
                <a:ext cx="27456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600" dirty="0" smtClean="0">
                    <a:solidFill>
                      <a:schemeClr val="accent2">
                        <a:lumMod val="7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点击输入标题</a:t>
                </a:r>
                <a:endParaRPr lang="zh-CN" altLang="en-US" sz="2400" b="1" spc="600" dirty="0">
                  <a:solidFill>
                    <a:schemeClr val="accent2">
                      <a:lumMod val="7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endParaRPr>
              </a:p>
            </p:txBody>
          </p: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8957" y="4502498"/>
              <a:ext cx="2058680" cy="118637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4458" y="1958195"/>
              <a:ext cx="2816487" cy="2200615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94659" y="2055953"/>
              <a:ext cx="2578875" cy="2014961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4660668" y="2260685"/>
              <a:ext cx="2870663" cy="1657127"/>
              <a:chOff x="987371" y="4205664"/>
              <a:chExt cx="2870663" cy="1657127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987371" y="4800962"/>
                <a:ext cx="2870663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点击输入您的文字内容点击这里输入您的文字内容，点击输入。</a:t>
                </a: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049855" y="4205664"/>
                <a:ext cx="27456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600" dirty="0" smtClean="0">
                    <a:solidFill>
                      <a:schemeClr val="accent2">
                        <a:lumMod val="7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点击输入标题</a:t>
                </a:r>
                <a:endParaRPr lang="zh-CN" altLang="en-US" sz="2400" b="1" spc="600" dirty="0">
                  <a:solidFill>
                    <a:schemeClr val="accent2">
                      <a:lumMod val="7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788478" y="4210598"/>
              <a:ext cx="2870663" cy="1657127"/>
              <a:chOff x="987371" y="4205664"/>
              <a:chExt cx="2870663" cy="1657127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987371" y="4800962"/>
                <a:ext cx="2870663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点击输入您的文字内容点击这里输入您的文字内容，点击输入。</a:t>
                </a: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049855" y="4205664"/>
                <a:ext cx="27456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b="1" spc="600" dirty="0" smtClean="0">
                    <a:solidFill>
                      <a:schemeClr val="accent2">
                        <a:lumMod val="7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851tegakizatsu" panose="02000600000000000000" pitchFamily="2" charset="-122"/>
                  </a:rPr>
                  <a:t>点击输入标题</a:t>
                </a:r>
                <a:endParaRPr lang="zh-CN" altLang="en-US" sz="2400" b="1" spc="600" dirty="0">
                  <a:solidFill>
                    <a:schemeClr val="accent2">
                      <a:lumMod val="7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851tegakizatsu" panose="020006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065777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83260" y="1925393"/>
            <a:ext cx="10845797" cy="3919576"/>
            <a:chOff x="683260" y="1569793"/>
            <a:chExt cx="10845797" cy="3919576"/>
          </a:xfrm>
        </p:grpSpPr>
        <p:grpSp>
          <p:nvGrpSpPr>
            <p:cNvPr id="8" name="18cc6cd3-d86b-4eb1-bd02-d845539a61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683260" y="1569793"/>
              <a:ext cx="10845797" cy="3919576"/>
              <a:chOff x="673100" y="1569793"/>
              <a:chExt cx="10845797" cy="3919576"/>
            </a:xfrm>
          </p:grpSpPr>
          <p:sp>
            <p:nvSpPr>
              <p:cNvPr id="16" name="iṡḷíḍê">
                <a:extLst>
                  <a:ext uri="{FF2B5EF4-FFF2-40B4-BE49-F238E27FC236}">
                    <a16:creationId xmlns="" xmlns:a16="http://schemas.microsoft.com/office/drawing/2014/main" id="{69A4A8D9-5267-4B93-9812-99AF62538FE0}"/>
                  </a:ext>
                </a:extLst>
              </p:cNvPr>
              <p:cNvSpPr/>
              <p:nvPr/>
            </p:nvSpPr>
            <p:spPr>
              <a:xfrm>
                <a:off x="4600571" y="1933573"/>
                <a:ext cx="2990854" cy="2990854"/>
              </a:xfrm>
              <a:prstGeom prst="ellipse">
                <a:avLst/>
              </a:prstGeom>
              <a:solidFill>
                <a:schemeClr val="accent2">
                  <a:alpha val="70000"/>
                </a:schemeClr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3200" b="1" spc="6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GREEN</a:t>
                </a:r>
                <a:endParaRPr lang="en-US" altLang="zh-CN" sz="3200" b="1" spc="6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17" name="ïṥḻíḍé">
                <a:extLst>
                  <a:ext uri="{FF2B5EF4-FFF2-40B4-BE49-F238E27FC236}">
                    <a16:creationId xmlns="" xmlns:a16="http://schemas.microsoft.com/office/drawing/2014/main" id="{B7F0DAC5-5A1E-4F12-A7E1-7C692358A818}"/>
                  </a:ext>
                </a:extLst>
              </p:cNvPr>
              <p:cNvSpPr/>
              <p:nvPr/>
            </p:nvSpPr>
            <p:spPr>
              <a:xfrm>
                <a:off x="4293632" y="1626634"/>
                <a:ext cx="3604733" cy="3604733"/>
              </a:xfrm>
              <a:prstGeom prst="ellipse">
                <a:avLst/>
              </a:prstGeom>
              <a:noFill/>
              <a:ln w="9525" cap="flat" cmpd="sng">
                <a:solidFill>
                  <a:schemeClr val="bg1">
                    <a:lumMod val="75000"/>
                  </a:schemeClr>
                </a:solidFill>
                <a:prstDash val="dash"/>
                <a:round/>
                <a:headEnd type="none" w="med" len="med"/>
                <a:tailEnd type="none" w="med" len="med"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18" name="ïŝ1íḋè">
                <a:extLst>
                  <a:ext uri="{FF2B5EF4-FFF2-40B4-BE49-F238E27FC236}">
                    <a16:creationId xmlns="" xmlns:a16="http://schemas.microsoft.com/office/drawing/2014/main" id="{C5780861-BB98-444E-947B-D5EBBE922C4E}"/>
                  </a:ext>
                </a:extLst>
              </p:cNvPr>
              <p:cNvSpPr/>
              <p:nvPr/>
            </p:nvSpPr>
            <p:spPr>
              <a:xfrm>
                <a:off x="4528481" y="1770889"/>
                <a:ext cx="744340" cy="7443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19" name="íṡ1îdê">
                <a:extLst>
                  <a:ext uri="{FF2B5EF4-FFF2-40B4-BE49-F238E27FC236}">
                    <a16:creationId xmlns="" xmlns:a16="http://schemas.microsoft.com/office/drawing/2014/main" id="{C4F985B9-9BC4-4883-90E0-4CC6E3E9C93B}"/>
                  </a:ext>
                </a:extLst>
              </p:cNvPr>
              <p:cNvSpPr/>
              <p:nvPr/>
            </p:nvSpPr>
            <p:spPr>
              <a:xfrm>
                <a:off x="4528481" y="4342769"/>
                <a:ext cx="744340" cy="7443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0" name="ïṧḷïḍè">
                <a:extLst>
                  <a:ext uri="{FF2B5EF4-FFF2-40B4-BE49-F238E27FC236}">
                    <a16:creationId xmlns="" xmlns:a16="http://schemas.microsoft.com/office/drawing/2014/main" id="{1CF899AF-E3D7-4952-A1D9-8C07083BFE5E}"/>
                  </a:ext>
                </a:extLst>
              </p:cNvPr>
              <p:cNvSpPr/>
              <p:nvPr/>
            </p:nvSpPr>
            <p:spPr>
              <a:xfrm>
                <a:off x="3929638" y="3056829"/>
                <a:ext cx="744340" cy="7443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1" name="ïṧḻíḑe">
                <a:extLst>
                  <a:ext uri="{FF2B5EF4-FFF2-40B4-BE49-F238E27FC236}">
                    <a16:creationId xmlns="" xmlns:a16="http://schemas.microsoft.com/office/drawing/2014/main" id="{7AC90FED-A800-48D0-9DA5-DB6FFB620C3D}"/>
                  </a:ext>
                </a:extLst>
              </p:cNvPr>
              <p:cNvSpPr/>
              <p:nvPr/>
            </p:nvSpPr>
            <p:spPr>
              <a:xfrm>
                <a:off x="6919176" y="4342769"/>
                <a:ext cx="744340" cy="7443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2" name="î$lîḓé">
                <a:extLst>
                  <a:ext uri="{FF2B5EF4-FFF2-40B4-BE49-F238E27FC236}">
                    <a16:creationId xmlns="" xmlns:a16="http://schemas.microsoft.com/office/drawing/2014/main" id="{EA8E689F-FDFD-40F7-ABA8-94BF1664BE76}"/>
                  </a:ext>
                </a:extLst>
              </p:cNvPr>
              <p:cNvSpPr/>
              <p:nvPr/>
            </p:nvSpPr>
            <p:spPr>
              <a:xfrm>
                <a:off x="6919176" y="1770889"/>
                <a:ext cx="744340" cy="7443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3" name="îṧlíḑè">
                <a:extLst>
                  <a:ext uri="{FF2B5EF4-FFF2-40B4-BE49-F238E27FC236}">
                    <a16:creationId xmlns="" xmlns:a16="http://schemas.microsoft.com/office/drawing/2014/main" id="{062FAAD9-30C4-488E-9A30-D8A915D523F7}"/>
                  </a:ext>
                </a:extLst>
              </p:cNvPr>
              <p:cNvSpPr/>
              <p:nvPr/>
            </p:nvSpPr>
            <p:spPr>
              <a:xfrm>
                <a:off x="7518018" y="3056829"/>
                <a:ext cx="744340" cy="7443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sz="2000"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4" name="ísḻiďè">
                <a:extLst>
                  <a:ext uri="{FF2B5EF4-FFF2-40B4-BE49-F238E27FC236}">
                    <a16:creationId xmlns="" xmlns:a16="http://schemas.microsoft.com/office/drawing/2014/main" id="{DA1471FA-72C9-4315-9073-AAFAF1162CE1}"/>
                  </a:ext>
                </a:extLst>
              </p:cNvPr>
              <p:cNvSpPr txBox="1"/>
              <p:nvPr/>
            </p:nvSpPr>
            <p:spPr bwMode="auto">
              <a:xfrm>
                <a:off x="673100" y="1569793"/>
                <a:ext cx="377886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Text here</a:t>
                </a:r>
              </a:p>
            </p:txBody>
          </p:sp>
          <p:sp>
            <p:nvSpPr>
              <p:cNvPr id="25" name="ïşļîḑê">
                <a:extLst>
                  <a:ext uri="{FF2B5EF4-FFF2-40B4-BE49-F238E27FC236}">
                    <a16:creationId xmlns="" xmlns:a16="http://schemas.microsoft.com/office/drawing/2014/main" id="{3B7B527F-DC15-49BB-AF0A-99A49D3ED220}"/>
                  </a:ext>
                </a:extLst>
              </p:cNvPr>
              <p:cNvSpPr/>
              <p:nvPr/>
            </p:nvSpPr>
            <p:spPr bwMode="auto">
              <a:xfrm>
                <a:off x="673100" y="2011600"/>
                <a:ext cx="3778864" cy="744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</a:t>
                </a:r>
                <a:r>
                  <a:rPr kumimoji="0" lang="en-US" altLang="zh-CN" sz="1400" b="0" i="0" u="none" strike="noStrike" kern="1200" cap="none" spc="30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6" name="íSlîḑe">
                <a:extLst>
                  <a:ext uri="{FF2B5EF4-FFF2-40B4-BE49-F238E27FC236}">
                    <a16:creationId xmlns="" xmlns:a16="http://schemas.microsoft.com/office/drawing/2014/main" id="{DD8404CC-CE21-4430-B5C2-29EDBA8F6595}"/>
                  </a:ext>
                </a:extLst>
              </p:cNvPr>
              <p:cNvSpPr txBox="1"/>
              <p:nvPr/>
            </p:nvSpPr>
            <p:spPr bwMode="auto">
              <a:xfrm>
                <a:off x="673100" y="2892474"/>
                <a:ext cx="323190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Text here</a:t>
                </a:r>
              </a:p>
            </p:txBody>
          </p:sp>
          <p:sp>
            <p:nvSpPr>
              <p:cNvPr id="27" name="i$ľïḍe">
                <a:extLst>
                  <a:ext uri="{FF2B5EF4-FFF2-40B4-BE49-F238E27FC236}">
                    <a16:creationId xmlns="" xmlns:a16="http://schemas.microsoft.com/office/drawing/2014/main" id="{07938A61-DE9C-4B28-A30C-5C4C4E089C01}"/>
                  </a:ext>
                </a:extLst>
              </p:cNvPr>
              <p:cNvSpPr/>
              <p:nvPr/>
            </p:nvSpPr>
            <p:spPr bwMode="auto">
              <a:xfrm>
                <a:off x="673100" y="3334280"/>
                <a:ext cx="3231906" cy="875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</a:t>
                </a:r>
                <a:r>
                  <a:rPr kumimoji="0" lang="en-US" altLang="zh-CN" sz="1400" b="0" i="0" u="none" strike="noStrike" kern="1200" cap="none" spc="30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8" name="íš1ïḋe">
                <a:extLst>
                  <a:ext uri="{FF2B5EF4-FFF2-40B4-BE49-F238E27FC236}">
                    <a16:creationId xmlns="" xmlns:a16="http://schemas.microsoft.com/office/drawing/2014/main" id="{4A684548-0AA8-41CA-A69C-6411E4906639}"/>
                  </a:ext>
                </a:extLst>
              </p:cNvPr>
              <p:cNvSpPr txBox="1"/>
              <p:nvPr/>
            </p:nvSpPr>
            <p:spPr bwMode="auto">
              <a:xfrm>
                <a:off x="673100" y="4303222"/>
                <a:ext cx="377886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Text here</a:t>
                </a:r>
              </a:p>
            </p:txBody>
          </p:sp>
          <p:sp>
            <p:nvSpPr>
              <p:cNvPr id="29" name="íṩ1ïdè">
                <a:extLst>
                  <a:ext uri="{FF2B5EF4-FFF2-40B4-BE49-F238E27FC236}">
                    <a16:creationId xmlns="" xmlns:a16="http://schemas.microsoft.com/office/drawing/2014/main" id="{CB130977-4704-426F-B74A-C3DFDEDD872D}"/>
                  </a:ext>
                </a:extLst>
              </p:cNvPr>
              <p:cNvSpPr/>
              <p:nvPr/>
            </p:nvSpPr>
            <p:spPr bwMode="auto">
              <a:xfrm>
                <a:off x="673100" y="4745029"/>
                <a:ext cx="3778864" cy="744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</a:t>
                </a:r>
                <a:r>
                  <a:rPr kumimoji="0" lang="en-US" altLang="zh-CN" sz="1400" b="0" i="0" u="none" strike="noStrike" kern="1200" cap="none" spc="30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30" name="ïṣļïdê">
                <a:extLst>
                  <a:ext uri="{FF2B5EF4-FFF2-40B4-BE49-F238E27FC236}">
                    <a16:creationId xmlns="" xmlns:a16="http://schemas.microsoft.com/office/drawing/2014/main" id="{D2FAC509-5BD6-40A2-B4F3-C3A58D596605}"/>
                  </a:ext>
                </a:extLst>
              </p:cNvPr>
              <p:cNvSpPr txBox="1"/>
              <p:nvPr/>
            </p:nvSpPr>
            <p:spPr bwMode="auto">
              <a:xfrm>
                <a:off x="7733152" y="1569793"/>
                <a:ext cx="377886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Text here</a:t>
                </a:r>
              </a:p>
            </p:txBody>
          </p:sp>
          <p:sp>
            <p:nvSpPr>
              <p:cNvPr id="31" name="íŝlîde">
                <a:extLst>
                  <a:ext uri="{FF2B5EF4-FFF2-40B4-BE49-F238E27FC236}">
                    <a16:creationId xmlns="" xmlns:a16="http://schemas.microsoft.com/office/drawing/2014/main" id="{2B46E464-BB5B-47E0-8902-D0B8F456502D}"/>
                  </a:ext>
                </a:extLst>
              </p:cNvPr>
              <p:cNvSpPr/>
              <p:nvPr/>
            </p:nvSpPr>
            <p:spPr bwMode="auto">
              <a:xfrm>
                <a:off x="7733152" y="2011600"/>
                <a:ext cx="3778864" cy="744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</a:t>
                </a:r>
                <a:r>
                  <a:rPr kumimoji="0" lang="en-US" altLang="zh-CN" sz="1400" b="0" i="0" u="none" strike="noStrike" kern="1200" cap="none" spc="30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option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32" name="is1iḋé">
                <a:extLst>
                  <a:ext uri="{FF2B5EF4-FFF2-40B4-BE49-F238E27FC236}">
                    <a16:creationId xmlns="" xmlns:a16="http://schemas.microsoft.com/office/drawing/2014/main" id="{DB295816-3325-4552-B7DE-30ED93013CC2}"/>
                  </a:ext>
                </a:extLst>
              </p:cNvPr>
              <p:cNvSpPr txBox="1"/>
              <p:nvPr/>
            </p:nvSpPr>
            <p:spPr bwMode="auto">
              <a:xfrm>
                <a:off x="8286991" y="2892474"/>
                <a:ext cx="323190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Text here</a:t>
                </a:r>
              </a:p>
            </p:txBody>
          </p:sp>
          <p:sp>
            <p:nvSpPr>
              <p:cNvPr id="33" name="ïṥḷïďe">
                <a:extLst>
                  <a:ext uri="{FF2B5EF4-FFF2-40B4-BE49-F238E27FC236}">
                    <a16:creationId xmlns="" xmlns:a16="http://schemas.microsoft.com/office/drawing/2014/main" id="{86F6D2BC-6783-49B0-B017-062EBEF16900}"/>
                  </a:ext>
                </a:extLst>
              </p:cNvPr>
              <p:cNvSpPr/>
              <p:nvPr/>
            </p:nvSpPr>
            <p:spPr bwMode="auto">
              <a:xfrm>
                <a:off x="8286991" y="3334280"/>
                <a:ext cx="3231906" cy="875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</a:t>
                </a:r>
                <a:r>
                  <a:rPr kumimoji="0" lang="en-US" altLang="zh-CN" sz="1400" b="0" i="0" u="none" strike="noStrike" kern="1200" cap="none" spc="30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34" name="işḷîḋe">
                <a:extLst>
                  <a:ext uri="{FF2B5EF4-FFF2-40B4-BE49-F238E27FC236}">
                    <a16:creationId xmlns="" xmlns:a16="http://schemas.microsoft.com/office/drawing/2014/main" id="{62AE6D47-145D-4F73-9E1A-1092CAF93A03}"/>
                  </a:ext>
                </a:extLst>
              </p:cNvPr>
              <p:cNvSpPr txBox="1"/>
              <p:nvPr/>
            </p:nvSpPr>
            <p:spPr bwMode="auto">
              <a:xfrm>
                <a:off x="7733152" y="4303222"/>
                <a:ext cx="377886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Text here</a:t>
                </a:r>
              </a:p>
            </p:txBody>
          </p:sp>
          <p:sp>
            <p:nvSpPr>
              <p:cNvPr id="35" name="ïŝ1îḓê">
                <a:extLst>
                  <a:ext uri="{FF2B5EF4-FFF2-40B4-BE49-F238E27FC236}">
                    <a16:creationId xmlns="" xmlns:a16="http://schemas.microsoft.com/office/drawing/2014/main" id="{5829643B-D345-40DC-9D48-EA2AF51574BB}"/>
                  </a:ext>
                </a:extLst>
              </p:cNvPr>
              <p:cNvSpPr/>
              <p:nvPr/>
            </p:nvSpPr>
            <p:spPr bwMode="auto">
              <a:xfrm>
                <a:off x="7733152" y="4745029"/>
                <a:ext cx="3778864" cy="744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4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Copy paste fonts. Choose the only option to retain text</a:t>
                </a:r>
                <a:r>
                  <a:rPr kumimoji="0" lang="en-US" altLang="zh-CN" sz="1400" b="0" i="0" u="none" strike="noStrike" kern="1200" cap="none" spc="30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.</a:t>
                </a:r>
                <a:endParaRPr kumimoji="0" lang="en-US" altLang="zh-CN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08304" y="3215605"/>
              <a:ext cx="599561" cy="46845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0664" y="1904322"/>
              <a:ext cx="448085" cy="537702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5402" y="1913766"/>
              <a:ext cx="429745" cy="51569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7966" y="3270914"/>
              <a:ext cx="540081" cy="42198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6566" y="4495314"/>
              <a:ext cx="404961" cy="48595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3507" y="4475223"/>
              <a:ext cx="417353" cy="500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746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962791" y="1559546"/>
            <a:ext cx="7377848" cy="4307840"/>
            <a:chOff x="2232099" y="1330960"/>
            <a:chExt cx="7377848" cy="4307840"/>
          </a:xfrm>
        </p:grpSpPr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B2FD580F-7123-4639-9039-D16B485AC67C}"/>
                </a:ext>
              </a:extLst>
            </p:cNvPr>
            <p:cNvSpPr txBox="1"/>
            <p:nvPr/>
          </p:nvSpPr>
          <p:spPr>
            <a:xfrm>
              <a:off x="2232099" y="1804025"/>
              <a:ext cx="3801041" cy="383477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sym typeface="WenYue GuDianMingChaoTi (Non-Commercial Use)" pitchFamily="50" charset="-122"/>
                </a:rPr>
                <a:t>单击此处输入文本内容，单击此处输入文本内容，单击此处输入文本内容，单击此处输入文本内容单击此处输入文本内容，单击此处输入文本</a:t>
              </a: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sym typeface="WenYue GuDianMingChaoTi (Non-Commercial Use)" pitchFamily="50" charset="-122"/>
                </a:rPr>
                <a:t>内容。</a:t>
              </a:r>
              <a:endParaRPr lang="zh-CN" altLang="en-US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  <a:sym typeface="WenYue GuDianMingChaoTi (Non-Commercial Use)" pitchFamily="50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6313" y="1330960"/>
              <a:ext cx="2243634" cy="40538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13487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108960" y="638468"/>
            <a:ext cx="4033520" cy="5518492"/>
            <a:chOff x="3119120" y="638468"/>
            <a:chExt cx="4033520" cy="5518492"/>
          </a:xfrm>
        </p:grpSpPr>
        <p:sp>
          <p:nvSpPr>
            <p:cNvPr id="4" name="文本框 3"/>
            <p:cNvSpPr txBox="1"/>
            <p:nvPr/>
          </p:nvSpPr>
          <p:spPr>
            <a:xfrm>
              <a:off x="4378960" y="638468"/>
              <a:ext cx="2011680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感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879340" y="4499905"/>
              <a:ext cx="20116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听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382010" y="1992546"/>
              <a:ext cx="201168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谢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79340" y="3321194"/>
              <a:ext cx="20116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聆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260340" y="2450569"/>
              <a:ext cx="124968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的</a:t>
              </a:r>
              <a:endParaRPr lang="zh-CN" altLang="en-US" sz="6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988148" y="2757809"/>
              <a:ext cx="201168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你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411499" y="4267743"/>
              <a:ext cx="461665" cy="1731379"/>
            </a:xfrm>
            <a:prstGeom prst="rect">
              <a:avLst/>
            </a:prstGeom>
            <a:solidFill>
              <a:srgbClr val="A2B98A"/>
            </a:solidFill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en-US" altLang="zh-CN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 XXX</a:t>
              </a:r>
              <a:r>
                <a:rPr lang="zh-CN" altLang="en-US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制作</a:t>
              </a:r>
              <a:endParaRPr lang="zh-CN" altLang="en-US" spc="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75223" y="4262534"/>
              <a:ext cx="461665" cy="173137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201X</a:t>
              </a:r>
              <a:r>
                <a:rPr lang="zh-CN" altLang="en-US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年</a:t>
              </a:r>
              <a:r>
                <a:rPr lang="en-US" altLang="zh-CN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8</a:t>
              </a:r>
              <a:r>
                <a:rPr lang="zh-CN" altLang="en-US" spc="600" dirty="0" smtClean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rPr>
                <a:t>月</a:t>
              </a:r>
              <a:endParaRPr lang="zh-CN" altLang="en-US" spc="600" dirty="0">
                <a:solidFill>
                  <a:schemeClr val="bg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6289040" y="883920"/>
              <a:ext cx="863600" cy="862544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6408420" y="2519680"/>
              <a:ext cx="459740" cy="484887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9" idx="1"/>
            </p:cNvCxnSpPr>
            <p:nvPr/>
          </p:nvCxnSpPr>
          <p:spPr>
            <a:xfrm flipH="1">
              <a:off x="3302000" y="3477842"/>
              <a:ext cx="637540" cy="667438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3119120" y="4856480"/>
              <a:ext cx="1005840" cy="100584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6228080" y="5577840"/>
              <a:ext cx="579120" cy="57912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968899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297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318135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32240" y="5943600"/>
            <a:ext cx="1300480" cy="914400"/>
          </a:xfrm>
          <a:prstGeom prst="rect">
            <a:avLst/>
          </a:prstGeom>
          <a:solidFill>
            <a:srgbClr val="235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869440" y="1645920"/>
            <a:ext cx="4257040" cy="4031276"/>
            <a:chOff x="1869440" y="1645920"/>
            <a:chExt cx="4257040" cy="4031276"/>
          </a:xfrm>
        </p:grpSpPr>
        <p:grpSp>
          <p:nvGrpSpPr>
            <p:cNvPr id="26" name="组合 25"/>
            <p:cNvGrpSpPr/>
            <p:nvPr/>
          </p:nvGrpSpPr>
          <p:grpSpPr>
            <a:xfrm>
              <a:off x="1869440" y="1645920"/>
              <a:ext cx="4257040" cy="3276600"/>
              <a:chOff x="1869440" y="1645920"/>
              <a:chExt cx="4257040" cy="327660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869440" y="1645920"/>
                <a:ext cx="4257040" cy="3276600"/>
                <a:chOff x="1783080" y="1635760"/>
                <a:chExt cx="4257040" cy="3276600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1783080" y="1945640"/>
                  <a:ext cx="4257040" cy="2966720"/>
                  <a:chOff x="1869440" y="1625600"/>
                  <a:chExt cx="4257040" cy="2966720"/>
                </a:xfrm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1950720" y="1727200"/>
                    <a:ext cx="4175760" cy="2865120"/>
                  </a:xfrm>
                  <a:prstGeom prst="rect">
                    <a:avLst/>
                  </a:prstGeom>
                  <a:solidFill>
                    <a:schemeClr val="accent1">
                      <a:lumMod val="90000"/>
                      <a:lumOff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 useBgFill="1">
                <p:nvSpPr>
                  <p:cNvPr id="20" name="矩形 19"/>
                  <p:cNvSpPr/>
                  <p:nvPr/>
                </p:nvSpPr>
                <p:spPr>
                  <a:xfrm>
                    <a:off x="1869440" y="1625600"/>
                    <a:ext cx="4155440" cy="2865120"/>
                  </a:xfrm>
                  <a:prstGeom prst="rect">
                    <a:avLst/>
                  </a:prstGeom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 useBgFill="1">
              <p:nvSpPr>
                <p:cNvPr id="18" name="矩形 17"/>
                <p:cNvSpPr/>
                <p:nvPr/>
              </p:nvSpPr>
              <p:spPr>
                <a:xfrm>
                  <a:off x="2326640" y="1635760"/>
                  <a:ext cx="3169920" cy="650240"/>
                </a:xfrm>
                <a:prstGeom prst="rect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800" spc="600" dirty="0" smtClean="0"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PART ONE</a:t>
                  </a:r>
                  <a:endParaRPr lang="zh-CN" altLang="en-US" sz="2800" spc="600" dirty="0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2180590" y="2527616"/>
                <a:ext cx="35331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输入标题</a:t>
                </a:r>
                <a:endParaRPr lang="zh-CN" altLang="en-US" sz="32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979295" y="3166622"/>
                <a:ext cx="393573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1400" spc="6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点击输入您的文字内容点击这里输入您的文字内容，点击输入文字点 击输入您的文字内容。</a:t>
                </a: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1869440" y="5153976"/>
              <a:ext cx="42570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700" spc="600" dirty="0" smtClean="0">
                  <a:solidFill>
                    <a:schemeClr val="bg1"/>
                  </a:solidFill>
                  <a:latin typeface="杨任东竹石体-Extralight" panose="02000000000000000000" pitchFamily="2" charset="-122"/>
                  <a:ea typeface="杨任东竹石体-Extralight" panose="02000000000000000000" pitchFamily="2" charset="-122"/>
                </a:rPr>
                <a:t>点击输入您的文字内容点击这里输入您的文字内容，点击输入文字点 击输入您的文字内容。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32969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24159" y="-224092"/>
            <a:ext cx="2055365" cy="171801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290258" y="1575713"/>
            <a:ext cx="9630527" cy="4054679"/>
            <a:chOff x="1290258" y="1778913"/>
            <a:chExt cx="9630527" cy="4054679"/>
          </a:xfrm>
        </p:grpSpPr>
        <p:sp>
          <p:nvSpPr>
            <p:cNvPr id="13" name="矩形 12"/>
            <p:cNvSpPr/>
            <p:nvPr/>
          </p:nvSpPr>
          <p:spPr>
            <a:xfrm>
              <a:off x="1371004" y="4488174"/>
              <a:ext cx="4053303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kern="1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Times New Roman" panose="02020603050405020304" pitchFamily="18" charset="0"/>
                </a:rPr>
                <a:t>点击输入您的文字内容，点击输入您的文字。点击输入您的文字内容，点击输入您的文内容，点击输入。</a:t>
              </a:r>
              <a:endParaRPr lang="zh-CN" altLang="zh-CN" sz="1400" kern="1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588384" y="1893838"/>
              <a:ext cx="1025393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3600" b="1" kern="100" dirty="0">
                  <a:solidFill>
                    <a:schemeClr val="accent2">
                      <a:lumMod val="7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Times New Roman" panose="02020603050405020304" pitchFamily="18" charset="0"/>
                </a:rPr>
                <a:t>您的标题</a:t>
              </a:r>
              <a:endParaRPr lang="zh-CN" altLang="zh-CN" sz="2000" kern="100" dirty="0">
                <a:solidFill>
                  <a:schemeClr val="accent2">
                    <a:lumMod val="7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786735" y="4490192"/>
              <a:ext cx="4053303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1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Times New Roman" panose="02020603050405020304" pitchFamily="18" charset="0"/>
                </a:rPr>
                <a:t>点击输入您的文字内容，点击输入您的文字。点击输入您的文字内容，点击输入您的文内容，点击输入。</a:t>
              </a:r>
              <a:endPara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90258" y="4271492"/>
              <a:ext cx="4214796" cy="1562100"/>
            </a:xfrm>
            <a:prstGeom prst="rect">
              <a:avLst/>
            </a:prstGeom>
            <a:noFill/>
            <a:ln w="2857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705989" y="4271492"/>
              <a:ext cx="4214796" cy="1562100"/>
            </a:xfrm>
            <a:prstGeom prst="rect">
              <a:avLst/>
            </a:prstGeom>
            <a:noFill/>
            <a:ln w="2857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095975" y="1844189"/>
              <a:ext cx="1762667" cy="2000628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5965" y="1778913"/>
              <a:ext cx="1877694" cy="21311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1857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265707" y="1461486"/>
            <a:ext cx="9669440" cy="4004704"/>
            <a:chOff x="1265707" y="1278606"/>
            <a:chExt cx="9669440" cy="4004704"/>
          </a:xfrm>
        </p:grpSpPr>
        <p:grpSp>
          <p:nvGrpSpPr>
            <p:cNvPr id="13" name="组合 12"/>
            <p:cNvGrpSpPr/>
            <p:nvPr/>
          </p:nvGrpSpPr>
          <p:grpSpPr>
            <a:xfrm>
              <a:off x="1442720" y="1278606"/>
              <a:ext cx="9306560" cy="4004704"/>
              <a:chOff x="1442720" y="1278606"/>
              <a:chExt cx="9306560" cy="4004704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442720" y="1278606"/>
                <a:ext cx="9306560" cy="4004704"/>
                <a:chOff x="1442720" y="1278606"/>
                <a:chExt cx="9306560" cy="4004704"/>
              </a:xfrm>
            </p:grpSpPr>
            <p:sp>
              <p:nvSpPr>
                <p:cNvPr id="8" name="矩形 7"/>
                <p:cNvSpPr/>
                <p:nvPr/>
              </p:nvSpPr>
              <p:spPr>
                <a:xfrm>
                  <a:off x="1442720" y="2428350"/>
                  <a:ext cx="9306560" cy="2854960"/>
                </a:xfrm>
                <a:prstGeom prst="rect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406400" sx="102000" sy="102000" algn="c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1722920" y="3566498"/>
                  <a:ext cx="8758990" cy="13849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200000"/>
                    </a:lnSpc>
                  </a:pPr>
                  <a:r>
                    <a:rPr lang="zh-CN" altLang="en-US" sz="14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点击输入您的文字内容点击这里输入您的文字内容，点击输入文字。点击输入您的文字内容。点击这里输入您的文字内容，点击输入文字。点击输入您的文字内容。点击这里输入您的文字</a:t>
                  </a:r>
                  <a:r>
                    <a:rPr lang="en-US" altLang="zh-CN" sz="14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.</a:t>
                  </a:r>
                  <a:endPara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939319" y="1278606"/>
                  <a:ext cx="2308983" cy="2285969"/>
                </a:xfrm>
                <a:prstGeom prst="ellipse">
                  <a:avLst/>
                </a:prstGeom>
              </p:spPr>
            </p:pic>
          </p:grpSp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875" r="21875"/>
              <a:stretch/>
            </p:blipFill>
            <p:spPr>
              <a:xfrm>
                <a:off x="5394878" y="1692460"/>
                <a:ext cx="1455242" cy="1455242"/>
              </a:xfrm>
              <a:prstGeom prst="ellipse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0273410" y="2040072"/>
              <a:ext cx="661737" cy="132347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5707" y="2040072"/>
              <a:ext cx="661737" cy="13234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72622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73216" y="-224093"/>
            <a:ext cx="3406310" cy="284721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75250" y="1209019"/>
            <a:ext cx="11141904" cy="5219478"/>
            <a:chOff x="375250" y="1209019"/>
            <a:chExt cx="11141904" cy="5219478"/>
          </a:xfrm>
        </p:grpSpPr>
        <p:sp>
          <p:nvSpPr>
            <p:cNvPr id="7" name="矩形 6"/>
            <p:cNvSpPr/>
            <p:nvPr/>
          </p:nvSpPr>
          <p:spPr>
            <a:xfrm>
              <a:off x="4002776" y="2262329"/>
              <a:ext cx="4606958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200000"/>
                </a:lnSpc>
                <a:spcAft>
                  <a:spcPts val="0"/>
                </a:spcAft>
              </a:pPr>
              <a:r>
                <a:rPr lang="zh-CN" altLang="en-US" sz="1400" kern="100" spc="600" dirty="0" smtClean="0"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Times New Roman" panose="02020603050405020304" pitchFamily="18" charset="0"/>
                </a:rPr>
                <a:t>点击输入您的文字内容点击这里输入您的文字内容，点击输入文字。点击输入您的文字内容。点击这里输入您的文字内容，点击输入文字。点击输入您的文字内容。点击这里输入您的文字</a:t>
              </a:r>
              <a:r>
                <a:rPr lang="en-US" altLang="zh-CN" sz="1400" kern="100" spc="600" dirty="0" smtClean="0">
                  <a:latin typeface="杨任东竹石体-Medium" panose="02000000000000000000" pitchFamily="2" charset="-122"/>
                  <a:ea typeface="杨任东竹石体-Medium" panose="02000000000000000000" pitchFamily="2" charset="-122"/>
                  <a:cs typeface="Times New Roman" panose="02020603050405020304" pitchFamily="18" charset="0"/>
                </a:rPr>
                <a:t>.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250" y="1209019"/>
              <a:ext cx="3483172" cy="348317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4088" y="3385714"/>
              <a:ext cx="2763066" cy="276306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5091" y="4779807"/>
              <a:ext cx="1648690" cy="16486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725685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955799" y="1982754"/>
            <a:ext cx="8300720" cy="3107406"/>
            <a:chOff x="1950720" y="2392946"/>
            <a:chExt cx="8300720" cy="3107406"/>
          </a:xfrm>
        </p:grpSpPr>
        <p:grpSp>
          <p:nvGrpSpPr>
            <p:cNvPr id="8" name="组合 7"/>
            <p:cNvGrpSpPr/>
            <p:nvPr/>
          </p:nvGrpSpPr>
          <p:grpSpPr>
            <a:xfrm>
              <a:off x="2095686" y="2563732"/>
              <a:ext cx="8017436" cy="2886976"/>
              <a:chOff x="1668966" y="2465571"/>
              <a:chExt cx="8017436" cy="288697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1668966" y="2826911"/>
                <a:ext cx="4229097" cy="1987339"/>
              </a:xfrm>
              <a:prstGeom prst="rect">
                <a:avLst/>
              </a:prstGeom>
              <a:ln w="28575">
                <a:noFill/>
              </a:ln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en-US" altLang="zh-CN" sz="1600" kern="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Times New Roman" panose="02020603050405020304" pitchFamily="18" charset="0"/>
                  </a:rPr>
                  <a:t> </a:t>
                </a:r>
                <a:r>
                  <a:rPr lang="zh-CN" altLang="en-US" sz="1600" kern="1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  <a:cs typeface="Times New Roman" panose="02020603050405020304" pitchFamily="18" charset="0"/>
                  </a:rPr>
                  <a:t>点击输入您的文字内容，点击输入您的文字。点击输入您的文字内容，点击输入您的文内容，点击输入。点击输入您的文字内容，点击输入您的文字内容，点击输入。</a:t>
                </a:r>
              </a:p>
            </p:txBody>
          </p: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42281" y="2465571"/>
                <a:ext cx="4144121" cy="2886976"/>
              </a:xfrm>
              <a:prstGeom prst="rect">
                <a:avLst/>
              </a:prstGeom>
              <a:ln w="28575">
                <a:noFill/>
              </a:ln>
            </p:spPr>
          </p:pic>
        </p:grpSp>
        <p:sp>
          <p:nvSpPr>
            <p:cNvPr id="9" name="矩形 8"/>
            <p:cNvSpPr/>
            <p:nvPr/>
          </p:nvSpPr>
          <p:spPr>
            <a:xfrm>
              <a:off x="1950720" y="2392946"/>
              <a:ext cx="8300720" cy="3107406"/>
            </a:xfrm>
            <a:prstGeom prst="rect">
              <a:avLst/>
            </a:prstGeom>
            <a:noFill/>
            <a:ln w="28575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杨任东竹石体-Medium" panose="02000000000000000000" pitchFamily="2" charset="-122"/>
                <a:ea typeface="杨任东竹石体-Medium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07077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tile tx="0" ty="3181350" sx="100000" sy="100000" flip="xy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32240" y="5943600"/>
            <a:ext cx="1300480" cy="914400"/>
          </a:xfrm>
          <a:prstGeom prst="rect">
            <a:avLst/>
          </a:prstGeom>
          <a:solidFill>
            <a:srgbClr val="235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869440" y="1645920"/>
            <a:ext cx="4257040" cy="4031276"/>
            <a:chOff x="1869440" y="1645920"/>
            <a:chExt cx="4257040" cy="4031276"/>
          </a:xfrm>
        </p:grpSpPr>
        <p:grpSp>
          <p:nvGrpSpPr>
            <p:cNvPr id="26" name="组合 25"/>
            <p:cNvGrpSpPr/>
            <p:nvPr/>
          </p:nvGrpSpPr>
          <p:grpSpPr>
            <a:xfrm>
              <a:off x="1869440" y="1645920"/>
              <a:ext cx="4257040" cy="3276600"/>
              <a:chOff x="1869440" y="1645920"/>
              <a:chExt cx="4257040" cy="327660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869440" y="1645920"/>
                <a:ext cx="4257040" cy="3276600"/>
                <a:chOff x="1783080" y="1635760"/>
                <a:chExt cx="4257040" cy="3276600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1783080" y="1945640"/>
                  <a:ext cx="4257040" cy="2966720"/>
                  <a:chOff x="1869440" y="1625600"/>
                  <a:chExt cx="4257040" cy="2966720"/>
                </a:xfrm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1950720" y="1727200"/>
                    <a:ext cx="4175760" cy="2865120"/>
                  </a:xfrm>
                  <a:prstGeom prst="rect">
                    <a:avLst/>
                  </a:prstGeom>
                  <a:solidFill>
                    <a:schemeClr val="accent1">
                      <a:lumMod val="90000"/>
                      <a:lumOff val="1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 useBgFill="1">
                <p:nvSpPr>
                  <p:cNvPr id="20" name="矩形 19"/>
                  <p:cNvSpPr/>
                  <p:nvPr/>
                </p:nvSpPr>
                <p:spPr>
                  <a:xfrm>
                    <a:off x="1869440" y="1625600"/>
                    <a:ext cx="4155440" cy="2865120"/>
                  </a:xfrm>
                  <a:prstGeom prst="rect">
                    <a:avLst/>
                  </a:prstGeom>
                  <a:ln w="28575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 useBgFill="1">
              <p:nvSpPr>
                <p:cNvPr id="18" name="矩形 17"/>
                <p:cNvSpPr/>
                <p:nvPr/>
              </p:nvSpPr>
              <p:spPr>
                <a:xfrm>
                  <a:off x="2326640" y="1635760"/>
                  <a:ext cx="3169920" cy="650240"/>
                </a:xfrm>
                <a:prstGeom prst="rect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2800" spc="600" dirty="0" smtClean="0">
                      <a:latin typeface="杨任东竹石体-Medium" panose="02000000000000000000" pitchFamily="2" charset="-122"/>
                      <a:ea typeface="杨任东竹石体-Medium" panose="02000000000000000000" pitchFamily="2" charset="-122"/>
                    </a:rPr>
                    <a:t>PART TWO</a:t>
                  </a:r>
                  <a:endParaRPr lang="zh-CN" altLang="en-US" sz="2800" spc="600" dirty="0">
                    <a:latin typeface="杨任东竹石体-Medium" panose="02000000000000000000" pitchFamily="2" charset="-122"/>
                    <a:ea typeface="杨任东竹石体-Medium" panose="02000000000000000000" pitchFamily="2" charset="-122"/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2180590" y="2527616"/>
                <a:ext cx="353314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输入标题</a:t>
                </a:r>
                <a:endParaRPr lang="zh-CN" altLang="en-US" sz="3200" dirty="0">
                  <a:solidFill>
                    <a:schemeClr val="bg1"/>
                  </a:solidFill>
                  <a:latin typeface="杨任东竹石体-Medium" panose="02000000000000000000" pitchFamily="2" charset="-122"/>
                  <a:ea typeface="杨任东竹石体-Medium" panose="02000000000000000000" pitchFamily="2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979295" y="3166622"/>
                <a:ext cx="3935730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200000"/>
                  </a:lnSpc>
                </a:pPr>
                <a:r>
                  <a:rPr lang="zh-CN" altLang="en-US" sz="1400" spc="600" dirty="0" smtClean="0">
                    <a:solidFill>
                      <a:schemeClr val="bg1"/>
                    </a:solidFill>
                    <a:latin typeface="杨任东竹石体-Medium" panose="02000000000000000000" pitchFamily="2" charset="-122"/>
                    <a:ea typeface="杨任东竹石体-Medium" panose="02000000000000000000" pitchFamily="2" charset="-122"/>
                  </a:rPr>
                  <a:t>点击输入您的文字内容点击这里输入您的文字内容，点击输入文字点 击输入您的文字内容。</a:t>
                </a: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1869440" y="5153976"/>
              <a:ext cx="42570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700" spc="600" dirty="0" smtClean="0">
                  <a:solidFill>
                    <a:schemeClr val="bg1"/>
                  </a:solidFill>
                  <a:latin typeface="杨任东竹石体-Extralight" panose="02000000000000000000" pitchFamily="2" charset="-122"/>
                  <a:ea typeface="杨任东竹石体-Extralight" panose="02000000000000000000" pitchFamily="2" charset="-122"/>
                </a:rPr>
                <a:t>点击输入您的文字内容点击这里输入您的文字内容，点击输入文字点 击输入您的文字内容。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90213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4640" y="264160"/>
            <a:ext cx="11612880" cy="63398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04800" sx="102000" sy="102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0000" flipH="1">
            <a:off x="476609" y="720107"/>
            <a:ext cx="652060" cy="3757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37781" y="677158"/>
            <a:ext cx="355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 smtClean="0">
                <a:solidFill>
                  <a:schemeClr val="accent1"/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</a:rPr>
              <a:t>点击输入您的标题</a:t>
            </a:r>
            <a:endParaRPr lang="zh-CN" altLang="en-US" sz="2400" spc="600" dirty="0">
              <a:solidFill>
                <a:schemeClr val="accent1"/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70762" y="-224092"/>
            <a:ext cx="2708764" cy="226416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7781" y="2719472"/>
            <a:ext cx="5380598" cy="2062103"/>
          </a:xfrm>
          <a:prstGeom prst="rect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lvl="0" algn="r">
              <a:lnSpc>
                <a:spcPct val="200000"/>
              </a:lnSpc>
            </a:pPr>
            <a:r>
              <a:rPr lang="zh-CN" altLang="en-US" sz="1600" kern="1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Medium" panose="02000000000000000000" pitchFamily="2" charset="-122"/>
                <a:ea typeface="杨任东竹石体-Medium" panose="02000000000000000000" pitchFamily="2" charset="-122"/>
                <a:cs typeface="Times New Roman" panose="02020603050405020304" pitchFamily="18" charset="0"/>
              </a:rPr>
              <a:t>点击输入您的文字内容，点击输入您的文字。点击输入您的文字内容，点击输入您的文内容，点击输入。点击输入您的文字内容，点击输入您的文字内容，点击输入。</a:t>
            </a:r>
            <a:endParaRPr lang="zh-CN" altLang="en-US" sz="1600" kern="100" spc="600" dirty="0">
              <a:solidFill>
                <a:schemeClr val="tx1">
                  <a:lumMod val="75000"/>
                  <a:lumOff val="25000"/>
                </a:schemeClr>
              </a:solidFill>
              <a:latin typeface="杨任东竹石体-Medium" panose="02000000000000000000" pitchFamily="2" charset="-122"/>
              <a:ea typeface="杨任东竹石体-Medium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905" y="1947455"/>
            <a:ext cx="4134089" cy="3626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7482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8e3e90-6641-4069-9d8e-7a64d3a54f4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cc6cd3-d86b-4eb1-bd02-d845539a6198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114E54"/>
      </a:accent1>
      <a:accent2>
        <a:srgbClr val="53806E"/>
      </a:accent2>
      <a:accent3>
        <a:srgbClr val="327080"/>
      </a:accent3>
      <a:accent4>
        <a:srgbClr val="4C765A"/>
      </a:accent4>
      <a:accent5>
        <a:srgbClr val="A69136"/>
      </a:accent5>
      <a:accent6>
        <a:srgbClr val="2C6484"/>
      </a:accent6>
      <a:hlink>
        <a:srgbClr val="FFFFFF"/>
      </a:hlink>
      <a:folHlink>
        <a:srgbClr val="FFFFF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114E54"/>
    </a:accent1>
    <a:accent2>
      <a:srgbClr val="53806E"/>
    </a:accent2>
    <a:accent3>
      <a:srgbClr val="327080"/>
    </a:accent3>
    <a:accent4>
      <a:srgbClr val="4C765A"/>
    </a:accent4>
    <a:accent5>
      <a:srgbClr val="A69136"/>
    </a:accent5>
    <a:accent6>
      <a:srgbClr val="2C6484"/>
    </a:accent6>
    <a:hlink>
      <a:srgbClr val="FFFFFF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2558</Words>
  <Application>Microsoft Office PowerPoint</Application>
  <PresentationFormat>宽屏</PresentationFormat>
  <Paragraphs>164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5" baseType="lpstr">
      <vt:lpstr>851tegakizatsu</vt:lpstr>
      <vt:lpstr>Auraka方黑檀</vt:lpstr>
      <vt:lpstr>Meiryo</vt:lpstr>
      <vt:lpstr>WenYue GuDianMingChaoTi (Non-Commercial Use)</vt:lpstr>
      <vt:lpstr>等线</vt:lpstr>
      <vt:lpstr>等线 Light</vt:lpstr>
      <vt:lpstr>宋体</vt:lpstr>
      <vt:lpstr>微软雅黑</vt:lpstr>
      <vt:lpstr>杨任东竹石体-Extralight</vt:lpstr>
      <vt:lpstr>杨任东竹石体-Medium</vt:lpstr>
      <vt:lpstr>郑庆科黄油体Regular 郑庆科黄油体</vt:lpstr>
      <vt:lpstr>逐浪细阁体</vt:lpstr>
      <vt:lpstr>Arial</vt:lpstr>
      <vt:lpstr>Calibri</vt:lpstr>
      <vt:lpstr>Calibri Light</vt:lpstr>
      <vt:lpstr>Times New Roman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27</cp:revision>
  <dcterms:created xsi:type="dcterms:W3CDTF">2018-08-18T03:57:53Z</dcterms:created>
  <dcterms:modified xsi:type="dcterms:W3CDTF">2019-06-19T01:24:01Z</dcterms:modified>
</cp:coreProperties>
</file>