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0" r:id="rId2"/>
  </p:sldMasterIdLst>
  <p:notesMasterIdLst>
    <p:notesMasterId r:id="rId22"/>
  </p:notesMasterIdLst>
  <p:sldIdLst>
    <p:sldId id="258" r:id="rId3"/>
    <p:sldId id="268" r:id="rId4"/>
    <p:sldId id="259" r:id="rId5"/>
    <p:sldId id="271" r:id="rId6"/>
    <p:sldId id="274" r:id="rId7"/>
    <p:sldId id="269" r:id="rId8"/>
    <p:sldId id="261" r:id="rId9"/>
    <p:sldId id="275" r:id="rId10"/>
    <p:sldId id="276" r:id="rId11"/>
    <p:sldId id="262" r:id="rId12"/>
    <p:sldId id="263" r:id="rId13"/>
    <p:sldId id="264" r:id="rId14"/>
    <p:sldId id="277" r:id="rId15"/>
    <p:sldId id="278" r:id="rId16"/>
    <p:sldId id="265" r:id="rId17"/>
    <p:sldId id="283" r:id="rId18"/>
    <p:sldId id="281" r:id="rId19"/>
    <p:sldId id="267" r:id="rId20"/>
    <p:sldId id="286" r:id="rId21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DCC56"/>
    <a:srgbClr val="15629C"/>
    <a:srgbClr val="2F7950"/>
    <a:srgbClr val="FCA826"/>
    <a:srgbClr val="175562"/>
    <a:srgbClr val="F9FF2E"/>
    <a:srgbClr val="21A23E"/>
    <a:srgbClr val="82D640"/>
    <a:srgbClr val="56C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744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ln w="28575">
              <a:solidFill>
                <a:srgbClr val="1D8AC1"/>
              </a:solidFill>
            </a:ln>
            <a:effectLst/>
          </c:spPr>
          <c:marker>
            <c:symbol val="circle"/>
            <c:size val="9"/>
            <c:spPr>
              <a:solidFill>
                <a:srgbClr val="56C1DA"/>
              </a:solidFill>
              <a:ln w="28575">
                <a:solidFill>
                  <a:srgbClr val="1D8AC1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5666384"/>
        <c:axId val="1045653328"/>
      </c:lineChart>
      <c:catAx>
        <c:axId val="104566638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1045653328"/>
        <c:crosses val="autoZero"/>
        <c:auto val="1"/>
        <c:lblAlgn val="ctr"/>
        <c:lblOffset val="100"/>
        <c:noMultiLvlLbl val="0"/>
      </c:catAx>
      <c:valAx>
        <c:axId val="10456533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104566638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ED625-6A0E-4320-BCF2-CEC7F9EFDE5A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0DD76-2BC7-4EF2-B122-70B4CBF116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93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0390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49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156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39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rgbClr val="FDC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15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103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85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131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070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640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25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0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4067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89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758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71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38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82D6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9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35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21A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99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F9FF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3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175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4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FCA8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70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rgbClr val="2F7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09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79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80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组 18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100" name="直线连接符 99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线连接符 100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连接符 101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线连接符 102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线连接符 103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线连接符 104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线连接符 105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线连接符 106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线连接符 107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线连接符 108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线连接符 109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线连接符 110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线连接符 111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线连接符 112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线连接符 113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线连接符 114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线连接符 115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线连接符 116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线连接符 117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线连接符 118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线连接符 119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线连接符 120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线连接符 121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线连接符 122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线连接符 123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线连接符 124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线连接符 125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线连接符 126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线连接符 127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线连接符 128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线连接符 129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线连接符 130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线连接符 131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线连接符 132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线连接符 133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线连接符 134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线连接符 135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线连接符 136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线连接符 137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线连接符 138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线连接符 139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线连接符 140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线连接符 141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线连接符 142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线连接符 143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线连接符 144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线连接符 145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线连接符 146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线连接符 147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线连接符 148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线连接符 149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线连接符 150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线连接符 151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线连接符 152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线连接符 153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线连接符 154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线连接符 155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线连接符 156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线连接符 157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线连接符 158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线连接符 159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线连接符 160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线连接符 161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线连接符 162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线连接符 163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线连接符 164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线连接符 165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线连接符 166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线连接符 167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线连接符 168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线连接符 169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线连接符 170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线连接符 171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线连接符 172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线连接符 173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线连接符 174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线连接符 175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线连接符 176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线连接符 177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线连接符 178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线连接符 179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线连接符 180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线连接符 181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线连接符 182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线连接符 183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线连接符 184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线连接符 185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组 92"/>
          <p:cNvGrpSpPr/>
          <p:nvPr/>
        </p:nvGrpSpPr>
        <p:grpSpPr>
          <a:xfrm>
            <a:off x="2375392" y="333593"/>
            <a:ext cx="4393217" cy="4393217"/>
            <a:chOff x="942673" y="622206"/>
            <a:chExt cx="2065543" cy="2065543"/>
          </a:xfrm>
          <a:effectLst/>
        </p:grpSpPr>
        <p:sp>
          <p:nvSpPr>
            <p:cNvPr id="94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2767961" y="943027"/>
            <a:ext cx="3608680" cy="175432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2000" b="1" dirty="0" smtClean="0">
                <a:solidFill>
                  <a:srgbClr val="FFFFFF"/>
                </a:solidFill>
                <a:latin typeface="Arial"/>
                <a:cs typeface="Arial"/>
              </a:rPr>
              <a:t>2030</a:t>
            </a:r>
            <a:endParaRPr kumimoji="1" lang="zh-CN" altLang="en-US" sz="12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1395491" y="2551820"/>
            <a:ext cx="6353021" cy="9387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6000" b="1" dirty="0" smtClean="0">
                <a:solidFill>
                  <a:srgbClr val="FFFFFF"/>
                </a:solidFill>
                <a:latin typeface="Arial"/>
                <a:cs typeface="Arial"/>
              </a:rPr>
              <a:t>年中工作总结汇报</a:t>
            </a:r>
            <a:endParaRPr kumimoji="1" lang="zh-CN" altLang="en-US" sz="6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567233" y="3902621"/>
            <a:ext cx="2009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DOE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69" name="同侧圆角矩形 68"/>
          <p:cNvSpPr/>
          <p:nvPr/>
        </p:nvSpPr>
        <p:spPr>
          <a:xfrm>
            <a:off x="395536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56C1DA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0" name="同侧圆角矩形 69"/>
          <p:cNvSpPr/>
          <p:nvPr/>
        </p:nvSpPr>
        <p:spPr>
          <a:xfrm>
            <a:off x="395536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30043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2" name="TextBox 79"/>
          <p:cNvSpPr txBox="1"/>
          <p:nvPr/>
        </p:nvSpPr>
        <p:spPr>
          <a:xfrm>
            <a:off x="530043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73" name="直接连接符 83"/>
          <p:cNvCxnSpPr/>
          <p:nvPr/>
        </p:nvCxnSpPr>
        <p:spPr>
          <a:xfrm>
            <a:off x="650223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74" name="直接连接符 84"/>
          <p:cNvCxnSpPr/>
          <p:nvPr/>
        </p:nvCxnSpPr>
        <p:spPr>
          <a:xfrm>
            <a:off x="650223" y="2821982"/>
            <a:ext cx="1437509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75" name="矩形 74"/>
          <p:cNvSpPr/>
          <p:nvPr/>
        </p:nvSpPr>
        <p:spPr>
          <a:xfrm>
            <a:off x="575558" y="1205347"/>
            <a:ext cx="82586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70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76" name="组合 88"/>
          <p:cNvGrpSpPr/>
          <p:nvPr/>
        </p:nvGrpSpPr>
        <p:grpSpPr>
          <a:xfrm>
            <a:off x="627025" y="3543859"/>
            <a:ext cx="452588" cy="452588"/>
            <a:chOff x="2654675" y="1308599"/>
            <a:chExt cx="452588" cy="452588"/>
          </a:xfrm>
        </p:grpSpPr>
        <p:sp>
          <p:nvSpPr>
            <p:cNvPr id="77" name="椭圆 76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8" name="组合 91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79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5" name="矩形 84"/>
          <p:cNvSpPr/>
          <p:nvPr/>
        </p:nvSpPr>
        <p:spPr>
          <a:xfrm>
            <a:off x="1307469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“开始”面板中可以对字体、字号、颜色、行距等进行修改。</a:t>
            </a:r>
          </a:p>
        </p:txBody>
      </p:sp>
      <p:sp>
        <p:nvSpPr>
          <p:cNvPr id="86" name="同侧圆角矩形 85"/>
          <p:cNvSpPr/>
          <p:nvPr/>
        </p:nvSpPr>
        <p:spPr>
          <a:xfrm>
            <a:off x="3239852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82D640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7" name="同侧圆角矩形 86"/>
          <p:cNvSpPr/>
          <p:nvPr/>
        </p:nvSpPr>
        <p:spPr>
          <a:xfrm>
            <a:off x="3239852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374358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9" name="TextBox 102"/>
          <p:cNvSpPr txBox="1"/>
          <p:nvPr/>
        </p:nvSpPr>
        <p:spPr>
          <a:xfrm>
            <a:off x="3374358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90" name="直接连接符 103"/>
          <p:cNvCxnSpPr/>
          <p:nvPr/>
        </p:nvCxnSpPr>
        <p:spPr>
          <a:xfrm>
            <a:off x="3494539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91" name="直接连接符 104"/>
          <p:cNvCxnSpPr/>
          <p:nvPr/>
        </p:nvCxnSpPr>
        <p:spPr>
          <a:xfrm>
            <a:off x="3494533" y="2821982"/>
            <a:ext cx="1096796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92" name="矩形 91"/>
          <p:cNvSpPr/>
          <p:nvPr/>
        </p:nvSpPr>
        <p:spPr>
          <a:xfrm>
            <a:off x="3419880" y="1205342"/>
            <a:ext cx="902807" cy="64632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50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93" name="组合 133"/>
          <p:cNvGrpSpPr/>
          <p:nvPr/>
        </p:nvGrpSpPr>
        <p:grpSpPr>
          <a:xfrm>
            <a:off x="3471340" y="3543859"/>
            <a:ext cx="452588" cy="452588"/>
            <a:chOff x="2654675" y="1308599"/>
            <a:chExt cx="452588" cy="452588"/>
          </a:xfrm>
        </p:grpSpPr>
        <p:sp>
          <p:nvSpPr>
            <p:cNvPr id="94" name="椭圆 93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5" name="组合 13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96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02" name="矩形 101"/>
          <p:cNvSpPr/>
          <p:nvPr/>
        </p:nvSpPr>
        <p:spPr>
          <a:xfrm>
            <a:off x="4151784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03" name="同侧圆角矩形 102"/>
          <p:cNvSpPr/>
          <p:nvPr/>
        </p:nvSpPr>
        <p:spPr>
          <a:xfrm>
            <a:off x="6084168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FCA826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4" name="同侧圆角矩形 103"/>
          <p:cNvSpPr/>
          <p:nvPr/>
        </p:nvSpPr>
        <p:spPr>
          <a:xfrm>
            <a:off x="6084168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218676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6" name="TextBox 148"/>
          <p:cNvSpPr txBox="1"/>
          <p:nvPr/>
        </p:nvSpPr>
        <p:spPr>
          <a:xfrm>
            <a:off x="6218676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107" name="直接连接符 150"/>
          <p:cNvCxnSpPr/>
          <p:nvPr/>
        </p:nvCxnSpPr>
        <p:spPr>
          <a:xfrm>
            <a:off x="6338855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108" name="直接连接符 151"/>
          <p:cNvCxnSpPr/>
          <p:nvPr/>
        </p:nvCxnSpPr>
        <p:spPr>
          <a:xfrm>
            <a:off x="6338849" y="2821982"/>
            <a:ext cx="2013573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109" name="矩形 108"/>
          <p:cNvSpPr/>
          <p:nvPr/>
        </p:nvSpPr>
        <p:spPr>
          <a:xfrm>
            <a:off x="6264196" y="1205347"/>
            <a:ext cx="89479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90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110" name="组合 154"/>
          <p:cNvGrpSpPr/>
          <p:nvPr/>
        </p:nvGrpSpPr>
        <p:grpSpPr>
          <a:xfrm>
            <a:off x="6315658" y="3543859"/>
            <a:ext cx="452588" cy="452588"/>
            <a:chOff x="2654675" y="1308599"/>
            <a:chExt cx="452588" cy="452588"/>
          </a:xfrm>
        </p:grpSpPr>
        <p:sp>
          <p:nvSpPr>
            <p:cNvPr id="111" name="椭圆 110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12" name="组合 15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3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19" name="矩形 118"/>
          <p:cNvSpPr/>
          <p:nvPr/>
        </p:nvSpPr>
        <p:spPr>
          <a:xfrm>
            <a:off x="6996102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0869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F9FF2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15629C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3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6089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 27"/>
          <p:cNvGrpSpPr/>
          <p:nvPr/>
        </p:nvGrpSpPr>
        <p:grpSpPr>
          <a:xfrm>
            <a:off x="1105194" y="1139940"/>
            <a:ext cx="1755621" cy="1765998"/>
            <a:chOff x="770465" y="1097583"/>
            <a:chExt cx="2024813" cy="2036782"/>
          </a:xfrm>
        </p:grpSpPr>
        <p:sp>
          <p:nvSpPr>
            <p:cNvPr id="3" name="Freeform 4"/>
            <p:cNvSpPr>
              <a:spLocks noEditPoints="1"/>
            </p:cNvSpPr>
            <p:nvPr/>
          </p:nvSpPr>
          <p:spPr bwMode="auto">
            <a:xfrm>
              <a:off x="770465" y="1097583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82D640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51986" y="1672041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82D640"/>
                  </a:solidFill>
                </a:rPr>
                <a:t>01</a:t>
              </a:r>
              <a:endParaRPr kumimoji="1" lang="zh-CN" altLang="en-US" sz="4800" b="1" dirty="0">
                <a:solidFill>
                  <a:srgbClr val="82D640"/>
                </a:solidFill>
              </a:endParaRPr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2827470" y="1280647"/>
            <a:ext cx="1755621" cy="1765998"/>
            <a:chOff x="2697412" y="1893277"/>
            <a:chExt cx="2024813" cy="2036782"/>
          </a:xfrm>
        </p:grpSpPr>
        <p:sp>
          <p:nvSpPr>
            <p:cNvPr id="6" name="Freeform 4"/>
            <p:cNvSpPr>
              <a:spLocks noEditPoints="1"/>
            </p:cNvSpPr>
            <p:nvPr/>
          </p:nvSpPr>
          <p:spPr bwMode="auto">
            <a:xfrm>
              <a:off x="2697412" y="1893277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56C1DA"/>
            </a:solidFill>
            <a:ln w="6350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78934" y="2467735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56C1DA"/>
                  </a:solidFill>
                </a:rPr>
                <a:t>02</a:t>
              </a:r>
              <a:endParaRPr kumimoji="1" lang="zh-CN" altLang="en-US" sz="4800" b="1" dirty="0">
                <a:solidFill>
                  <a:srgbClr val="56C1DA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4583091" y="1154623"/>
            <a:ext cx="1755621" cy="1765998"/>
            <a:chOff x="4608039" y="1095999"/>
            <a:chExt cx="2024813" cy="2036782"/>
          </a:xfrm>
        </p:grpSpPr>
        <p:sp>
          <p:nvSpPr>
            <p:cNvPr id="9" name="Freeform 4"/>
            <p:cNvSpPr>
              <a:spLocks noEditPoints="1"/>
            </p:cNvSpPr>
            <p:nvPr/>
          </p:nvSpPr>
          <p:spPr bwMode="auto">
            <a:xfrm>
              <a:off x="4608039" y="1095999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21A23E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189561" y="1670457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21A23E"/>
                  </a:solidFill>
                </a:rPr>
                <a:t>03</a:t>
              </a:r>
              <a:endParaRPr kumimoji="1" lang="zh-CN" altLang="en-US" sz="4800" b="1" dirty="0">
                <a:solidFill>
                  <a:srgbClr val="21A23E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6309346" y="1280647"/>
            <a:ext cx="1755621" cy="1765998"/>
            <a:chOff x="6534985" y="1891694"/>
            <a:chExt cx="2024813" cy="2036782"/>
          </a:xfrm>
        </p:grpSpPr>
        <p:sp>
          <p:nvSpPr>
            <p:cNvPr id="12" name="Freeform 4"/>
            <p:cNvSpPr>
              <a:spLocks noEditPoints="1"/>
            </p:cNvSpPr>
            <p:nvPr/>
          </p:nvSpPr>
          <p:spPr bwMode="auto">
            <a:xfrm>
              <a:off x="6534985" y="1891694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FCA826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116507" y="2466152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FCA826"/>
                  </a:solidFill>
                </a:rPr>
                <a:t>04</a:t>
              </a:r>
              <a:endParaRPr kumimoji="1" lang="zh-CN" altLang="en-US" sz="4800" b="1" dirty="0">
                <a:solidFill>
                  <a:srgbClr val="FCA826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208345" y="3447412"/>
            <a:ext cx="1680948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93478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78909" y="3447412"/>
            <a:ext cx="164810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64042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949392" y="3447412"/>
            <a:ext cx="1622462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34525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512146" y="3447412"/>
            <a:ext cx="161465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97278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8913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spect="1"/>
          </p:cNvSpPr>
          <p:nvPr/>
        </p:nvSpPr>
        <p:spPr>
          <a:xfrm>
            <a:off x="3402000" y="1671253"/>
            <a:ext cx="2340000" cy="234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17"/>
          <p:cNvGrpSpPr/>
          <p:nvPr/>
        </p:nvGrpSpPr>
        <p:grpSpPr>
          <a:xfrm>
            <a:off x="3491880" y="1761133"/>
            <a:ext cx="2160240" cy="2160240"/>
            <a:chOff x="3635896" y="2420888"/>
            <a:chExt cx="2160240" cy="2160240"/>
          </a:xfrm>
        </p:grpSpPr>
        <p:sp>
          <p:nvSpPr>
            <p:cNvPr id="4" name="任意多边形 12"/>
            <p:cNvSpPr/>
            <p:nvPr/>
          </p:nvSpPr>
          <p:spPr>
            <a:xfrm>
              <a:off x="3657588" y="2420888"/>
              <a:ext cx="1058429" cy="864096"/>
            </a:xfrm>
            <a:custGeom>
              <a:avLst/>
              <a:gdLst>
                <a:gd name="connsiteX0" fmla="*/ 1058429 w 1058429"/>
                <a:gd name="connsiteY0" fmla="*/ 0 h 864096"/>
                <a:gd name="connsiteX1" fmla="*/ 1058429 w 1058429"/>
                <a:gd name="connsiteY1" fmla="*/ 864096 h 864096"/>
                <a:gd name="connsiteX2" fmla="*/ 0 w 1058429"/>
                <a:gd name="connsiteY2" fmla="*/ 864096 h 864096"/>
                <a:gd name="connsiteX3" fmla="*/ 253 w 1058429"/>
                <a:gd name="connsiteY3" fmla="*/ 862438 h 864096"/>
                <a:gd name="connsiteX4" fmla="*/ 1058429 w 1058429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429" h="864096">
                  <a:moveTo>
                    <a:pt x="1058429" y="0"/>
                  </a:moveTo>
                  <a:lnTo>
                    <a:pt x="1058429" y="864096"/>
                  </a:lnTo>
                  <a:lnTo>
                    <a:pt x="0" y="864096"/>
                  </a:lnTo>
                  <a:lnTo>
                    <a:pt x="253" y="862438"/>
                  </a:lnTo>
                  <a:cubicBezTo>
                    <a:pt x="100970" y="370246"/>
                    <a:pt x="536462" y="0"/>
                    <a:pt x="1058429" y="0"/>
                  </a:cubicBezTo>
                  <a:close/>
                </a:path>
              </a:pathLst>
            </a:custGeom>
            <a:solidFill>
              <a:srgbClr val="56C1DA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14"/>
            <p:cNvSpPr/>
            <p:nvPr/>
          </p:nvSpPr>
          <p:spPr>
            <a:xfrm>
              <a:off x="4716016" y="2420888"/>
              <a:ext cx="1080120" cy="1440160"/>
            </a:xfrm>
            <a:custGeom>
              <a:avLst/>
              <a:gdLst>
                <a:gd name="connsiteX0" fmla="*/ 0 w 1080120"/>
                <a:gd name="connsiteY0" fmla="*/ 0 h 1440160"/>
                <a:gd name="connsiteX1" fmla="*/ 1080120 w 1080120"/>
                <a:gd name="connsiteY1" fmla="*/ 1080120 h 1440160"/>
                <a:gd name="connsiteX2" fmla="*/ 1031560 w 1080120"/>
                <a:gd name="connsiteY2" fmla="*/ 1401315 h 1440160"/>
                <a:gd name="connsiteX3" fmla="*/ 1017343 w 1080120"/>
                <a:gd name="connsiteY3" fmla="*/ 1440160 h 1440160"/>
                <a:gd name="connsiteX4" fmla="*/ 0 w 1080120"/>
                <a:gd name="connsiteY4" fmla="*/ 1440160 h 14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440160">
                  <a:moveTo>
                    <a:pt x="0" y="0"/>
                  </a:moveTo>
                  <a:cubicBezTo>
                    <a:pt x="596534" y="0"/>
                    <a:pt x="1080120" y="483586"/>
                    <a:pt x="1080120" y="1080120"/>
                  </a:cubicBezTo>
                  <a:cubicBezTo>
                    <a:pt x="1080120" y="1191970"/>
                    <a:pt x="1063119" y="1299850"/>
                    <a:pt x="1031560" y="1401315"/>
                  </a:cubicBezTo>
                  <a:lnTo>
                    <a:pt x="1017343" y="1440160"/>
                  </a:lnTo>
                  <a:lnTo>
                    <a:pt x="0" y="1440160"/>
                  </a:lnTo>
                  <a:close/>
                </a:path>
              </a:pathLst>
            </a:custGeom>
            <a:solidFill>
              <a:srgbClr val="FCA82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13"/>
            <p:cNvSpPr/>
            <p:nvPr/>
          </p:nvSpPr>
          <p:spPr>
            <a:xfrm>
              <a:off x="3635896" y="3284984"/>
              <a:ext cx="1080120" cy="1296144"/>
            </a:xfrm>
            <a:custGeom>
              <a:avLst/>
              <a:gdLst>
                <a:gd name="connsiteX0" fmla="*/ 21691 w 1080120"/>
                <a:gd name="connsiteY0" fmla="*/ 0 h 1296144"/>
                <a:gd name="connsiteX1" fmla="*/ 1080120 w 1080120"/>
                <a:gd name="connsiteY1" fmla="*/ 0 h 1296144"/>
                <a:gd name="connsiteX2" fmla="*/ 1080120 w 1080120"/>
                <a:gd name="connsiteY2" fmla="*/ 1296144 h 1296144"/>
                <a:gd name="connsiteX3" fmla="*/ 0 w 1080120"/>
                <a:gd name="connsiteY3" fmla="*/ 216024 h 1296144"/>
                <a:gd name="connsiteX4" fmla="*/ 5577 w 1080120"/>
                <a:gd name="connsiteY4" fmla="*/ 105588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296144">
                  <a:moveTo>
                    <a:pt x="21691" y="0"/>
                  </a:moveTo>
                  <a:lnTo>
                    <a:pt x="1080120" y="0"/>
                  </a:lnTo>
                  <a:lnTo>
                    <a:pt x="1080120" y="1296144"/>
                  </a:lnTo>
                  <a:cubicBezTo>
                    <a:pt x="483586" y="1296144"/>
                    <a:pt x="0" y="812558"/>
                    <a:pt x="0" y="216024"/>
                  </a:cubicBezTo>
                  <a:cubicBezTo>
                    <a:pt x="0" y="178741"/>
                    <a:pt x="1889" y="141899"/>
                    <a:pt x="5577" y="105588"/>
                  </a:cubicBezTo>
                  <a:close/>
                </a:path>
              </a:pathLst>
            </a:custGeom>
            <a:solidFill>
              <a:srgbClr val="82D64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15"/>
            <p:cNvSpPr/>
            <p:nvPr/>
          </p:nvSpPr>
          <p:spPr>
            <a:xfrm>
              <a:off x="4716017" y="3861048"/>
              <a:ext cx="1017343" cy="720080"/>
            </a:xfrm>
            <a:custGeom>
              <a:avLst/>
              <a:gdLst>
                <a:gd name="connsiteX0" fmla="*/ 0 w 1017343"/>
                <a:gd name="connsiteY0" fmla="*/ 0 h 720080"/>
                <a:gd name="connsiteX1" fmla="*/ 1017343 w 1017343"/>
                <a:gd name="connsiteY1" fmla="*/ 0 h 720080"/>
                <a:gd name="connsiteX2" fmla="*/ 995239 w 1017343"/>
                <a:gd name="connsiteY2" fmla="*/ 60392 h 720080"/>
                <a:gd name="connsiteX3" fmla="*/ 0 w 1017343"/>
                <a:gd name="connsiteY3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7343" h="720080">
                  <a:moveTo>
                    <a:pt x="0" y="0"/>
                  </a:moveTo>
                  <a:lnTo>
                    <a:pt x="1017343" y="0"/>
                  </a:lnTo>
                  <a:lnTo>
                    <a:pt x="995239" y="60392"/>
                  </a:lnTo>
                  <a:cubicBezTo>
                    <a:pt x="831268" y="448063"/>
                    <a:pt x="447401" y="720080"/>
                    <a:pt x="0" y="720080"/>
                  </a:cubicBezTo>
                  <a:close/>
                </a:path>
              </a:pathLst>
            </a:custGeom>
            <a:solidFill>
              <a:srgbClr val="17556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肘形连接符 7"/>
          <p:cNvCxnSpPr>
            <a:stCxn id="13" idx="3"/>
          </p:cNvCxnSpPr>
          <p:nvPr/>
        </p:nvCxnSpPr>
        <p:spPr>
          <a:xfrm>
            <a:off x="2915816" y="1495675"/>
            <a:ext cx="1080120" cy="697506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8"/>
          <p:cNvCxnSpPr/>
          <p:nvPr/>
        </p:nvCxnSpPr>
        <p:spPr>
          <a:xfrm flipV="1">
            <a:off x="5148064" y="1761133"/>
            <a:ext cx="1159292" cy="591485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9"/>
          <p:cNvCxnSpPr/>
          <p:nvPr/>
        </p:nvCxnSpPr>
        <p:spPr>
          <a:xfrm>
            <a:off x="5220072" y="3489887"/>
            <a:ext cx="1087284" cy="237109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 flipV="1">
            <a:off x="2915816" y="3273301"/>
            <a:ext cx="936104" cy="453695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 11"/>
          <p:cNvGrpSpPr/>
          <p:nvPr/>
        </p:nvGrpSpPr>
        <p:grpSpPr>
          <a:xfrm>
            <a:off x="879231" y="883969"/>
            <a:ext cx="2036585" cy="854080"/>
            <a:chOff x="879231" y="751636"/>
            <a:chExt cx="2036585" cy="854080"/>
          </a:xfrm>
        </p:grpSpPr>
        <p:sp>
          <p:nvSpPr>
            <p:cNvPr id="13" name="文本框 12"/>
            <p:cNvSpPr txBox="1"/>
            <p:nvPr/>
          </p:nvSpPr>
          <p:spPr>
            <a:xfrm>
              <a:off x="879231" y="1120968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179443" y="751636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b="1" dirty="0">
                  <a:solidFill>
                    <a:srgbClr val="56C1DA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56C1DA"/>
                  </a:solidFill>
                </a:rPr>
                <a:t>Text</a:t>
              </a: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79231" y="3199626"/>
            <a:ext cx="2046354" cy="854080"/>
            <a:chOff x="869462" y="751636"/>
            <a:chExt cx="2046354" cy="854080"/>
          </a:xfrm>
        </p:grpSpPr>
        <p:sp>
          <p:nvSpPr>
            <p:cNvPr id="16" name="文本框 15"/>
            <p:cNvSpPr txBox="1"/>
            <p:nvPr/>
          </p:nvSpPr>
          <p:spPr>
            <a:xfrm>
              <a:off x="869462" y="1120968"/>
              <a:ext cx="204635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179443" y="751636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b="1" dirty="0">
                  <a:solidFill>
                    <a:srgbClr val="82D640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82D640"/>
                  </a:solidFill>
                </a:rPr>
                <a:t>Text</a:t>
              </a: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6297587" y="1243532"/>
            <a:ext cx="2036585" cy="854080"/>
            <a:chOff x="3491880" y="419288"/>
            <a:chExt cx="2036585" cy="854080"/>
          </a:xfrm>
        </p:grpSpPr>
        <p:sp>
          <p:nvSpPr>
            <p:cNvPr id="19" name="文本框 18"/>
            <p:cNvSpPr txBox="1"/>
            <p:nvPr/>
          </p:nvSpPr>
          <p:spPr>
            <a:xfrm>
              <a:off x="3491880" y="788620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491880" y="419288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CA826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FCA826"/>
                  </a:solidFill>
                </a:rPr>
                <a:t>Text</a:t>
              </a: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6307356" y="3432179"/>
            <a:ext cx="2036585" cy="854080"/>
            <a:chOff x="3491880" y="419288"/>
            <a:chExt cx="2036585" cy="854080"/>
          </a:xfrm>
        </p:grpSpPr>
        <p:sp>
          <p:nvSpPr>
            <p:cNvPr id="22" name="文本框 21"/>
            <p:cNvSpPr txBox="1"/>
            <p:nvPr/>
          </p:nvSpPr>
          <p:spPr>
            <a:xfrm>
              <a:off x="3491880" y="788620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3491880" y="419288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175562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175562"/>
                  </a:solidFill>
                </a:rPr>
                <a:t>Text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21713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3" name="文本框 2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23634"/>
            <a:ext cx="2890328" cy="2935692"/>
          </a:xfrm>
          <a:prstGeom prst="rect">
            <a:avLst/>
          </a:prstGeom>
          <a:solidFill>
            <a:srgbClr val="17556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0398" y="1465950"/>
            <a:ext cx="2669929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bg1"/>
                </a:solidFill>
              </a:rPr>
              <a:t>EXAMPLE </a:t>
            </a:r>
            <a:r>
              <a:rPr lang="en-US" altLang="zh-CN" sz="1400" b="1" dirty="0" smtClean="0">
                <a:solidFill>
                  <a:schemeClr val="bg1"/>
                </a:solidFill>
              </a:rPr>
              <a:t>TEXT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0398" y="1976112"/>
            <a:ext cx="2400743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730322" y="1285427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0" name="TextBox 51"/>
          <p:cNvSpPr txBox="1"/>
          <p:nvPr/>
        </p:nvSpPr>
        <p:spPr>
          <a:xfrm>
            <a:off x="3730323" y="1018681"/>
            <a:ext cx="2241270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56C1DA"/>
                </a:solidFill>
              </a:rPr>
              <a:t>点击此处添加标题</a:t>
            </a:r>
            <a:endParaRPr lang="zh-CN" altLang="en-US" sz="1600" b="1" dirty="0">
              <a:solidFill>
                <a:srgbClr val="56C1DA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730322" y="2168825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2" name="TextBox 53"/>
          <p:cNvSpPr txBox="1"/>
          <p:nvPr/>
        </p:nvSpPr>
        <p:spPr>
          <a:xfrm>
            <a:off x="3730323" y="1819153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82D640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82D640"/>
              </a:solidFill>
              <a:latin typeface="Calibri"/>
              <a:ea typeface="宋体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730322" y="2969200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4" name="TextBox 55"/>
          <p:cNvSpPr txBox="1"/>
          <p:nvPr/>
        </p:nvSpPr>
        <p:spPr>
          <a:xfrm>
            <a:off x="3730323" y="2619528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175562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175562"/>
              </a:solidFill>
              <a:latin typeface="Calibri"/>
              <a:ea typeface="宋体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730322" y="3769769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6" name="TextBox 57"/>
          <p:cNvSpPr txBox="1"/>
          <p:nvPr/>
        </p:nvSpPr>
        <p:spPr>
          <a:xfrm>
            <a:off x="3730323" y="3420097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CA826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FCA826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7519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FCA82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4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5241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4" name="右箭头 3"/>
          <p:cNvSpPr/>
          <p:nvPr/>
        </p:nvSpPr>
        <p:spPr>
          <a:xfrm>
            <a:off x="887305" y="1913012"/>
            <a:ext cx="7570693" cy="1519518"/>
          </a:xfrm>
          <a:prstGeom prst="rightArrow">
            <a:avLst>
              <a:gd name="adj1" fmla="val 64159"/>
              <a:gd name="adj2" fmla="val 7477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13445" y="2397107"/>
            <a:ext cx="1021976" cy="551329"/>
          </a:xfrm>
          <a:prstGeom prst="rect">
            <a:avLst/>
          </a:prstGeom>
          <a:solidFill>
            <a:srgbClr val="56C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2011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85045" y="2397107"/>
            <a:ext cx="1021976" cy="551329"/>
          </a:xfrm>
          <a:prstGeom prst="rect">
            <a:avLst/>
          </a:prstGeom>
          <a:solidFill>
            <a:srgbClr val="82D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2012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56645" y="2397107"/>
            <a:ext cx="1021976" cy="551329"/>
          </a:xfrm>
          <a:prstGeom prst="rect">
            <a:avLst/>
          </a:prstGeom>
          <a:solidFill>
            <a:srgbClr val="1755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2013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28245" y="2397107"/>
            <a:ext cx="1021976" cy="551329"/>
          </a:xfrm>
          <a:prstGeom prst="rect">
            <a:avLst/>
          </a:prstGeom>
          <a:solidFill>
            <a:srgbClr val="FCA8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2014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714409" y="106651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56C1DA"/>
                </a:solidFill>
              </a:rPr>
              <a:t>TEXT HERE</a:t>
            </a:r>
          </a:p>
        </p:txBody>
      </p:sp>
      <p:sp>
        <p:nvSpPr>
          <p:cNvPr id="22" name="矩形 21"/>
          <p:cNvSpPr/>
          <p:nvPr/>
        </p:nvSpPr>
        <p:spPr>
          <a:xfrm>
            <a:off x="4462339" y="106651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175562"/>
                </a:solidFill>
              </a:rPr>
              <a:t>TEXT HERE</a:t>
            </a:r>
          </a:p>
        </p:txBody>
      </p:sp>
      <p:cxnSp>
        <p:nvCxnSpPr>
          <p:cNvPr id="9" name="直接连接符 13"/>
          <p:cNvCxnSpPr/>
          <p:nvPr/>
        </p:nvCxnSpPr>
        <p:spPr>
          <a:xfrm>
            <a:off x="1661915" y="1351451"/>
            <a:ext cx="0" cy="1112248"/>
          </a:xfrm>
          <a:prstGeom prst="line">
            <a:avLst/>
          </a:prstGeom>
          <a:ln>
            <a:solidFill>
              <a:srgbClr val="56C1DA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4"/>
          <p:cNvCxnSpPr/>
          <p:nvPr/>
        </p:nvCxnSpPr>
        <p:spPr>
          <a:xfrm>
            <a:off x="3043209" y="2851037"/>
            <a:ext cx="0" cy="1112248"/>
          </a:xfrm>
          <a:prstGeom prst="line">
            <a:avLst/>
          </a:prstGeom>
          <a:ln>
            <a:solidFill>
              <a:srgbClr val="82D64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5"/>
          <p:cNvCxnSpPr/>
          <p:nvPr/>
        </p:nvCxnSpPr>
        <p:spPr>
          <a:xfrm>
            <a:off x="4425426" y="1388546"/>
            <a:ext cx="0" cy="1112248"/>
          </a:xfrm>
          <a:prstGeom prst="line">
            <a:avLst/>
          </a:prstGeom>
          <a:ln>
            <a:solidFill>
              <a:srgbClr val="17556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6"/>
          <p:cNvCxnSpPr/>
          <p:nvPr/>
        </p:nvCxnSpPr>
        <p:spPr>
          <a:xfrm>
            <a:off x="5799992" y="2859823"/>
            <a:ext cx="0" cy="1112248"/>
          </a:xfrm>
          <a:prstGeom prst="line">
            <a:avLst/>
          </a:prstGeom>
          <a:ln>
            <a:solidFill>
              <a:srgbClr val="FCA82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706578" y="1316914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54508" y="1316914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83231" y="3881441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91062" y="3631041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82D640"/>
                </a:solidFill>
              </a:rPr>
              <a:t>TEXT HERE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97776" y="3872655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905607" y="362225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FCA826"/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71824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cxnSp>
        <p:nvCxnSpPr>
          <p:cNvPr id="32" name="肘形连接符 31"/>
          <p:cNvCxnSpPr/>
          <p:nvPr/>
        </p:nvCxnSpPr>
        <p:spPr>
          <a:xfrm>
            <a:off x="1543905" y="1147411"/>
            <a:ext cx="4999745" cy="3049349"/>
          </a:xfrm>
          <a:prstGeom prst="bentConnector3">
            <a:avLst>
              <a:gd name="adj1" fmla="val 56931"/>
            </a:avLst>
          </a:prstGeom>
          <a:noFill/>
          <a:ln w="190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33" name="五边形 32"/>
          <p:cNvSpPr/>
          <p:nvPr/>
        </p:nvSpPr>
        <p:spPr>
          <a:xfrm>
            <a:off x="4276438" y="1454326"/>
            <a:ext cx="1376167" cy="465323"/>
          </a:xfrm>
          <a:prstGeom prst="homePlate">
            <a:avLst/>
          </a:prstGeom>
          <a:solidFill>
            <a:srgbClr val="56C1DA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五边形 33"/>
          <p:cNvSpPr/>
          <p:nvPr/>
        </p:nvSpPr>
        <p:spPr>
          <a:xfrm>
            <a:off x="4276438" y="2614501"/>
            <a:ext cx="1376167" cy="465323"/>
          </a:xfrm>
          <a:prstGeom prst="homePlate">
            <a:avLst/>
          </a:prstGeom>
          <a:solidFill>
            <a:srgbClr val="17556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五边形 34"/>
          <p:cNvSpPr/>
          <p:nvPr/>
        </p:nvSpPr>
        <p:spPr>
          <a:xfrm flipH="1">
            <a:off x="3137144" y="2034413"/>
            <a:ext cx="1376167" cy="465323"/>
          </a:xfrm>
          <a:prstGeom prst="homePlate">
            <a:avLst/>
          </a:prstGeom>
          <a:solidFill>
            <a:srgbClr val="82D64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五边形 35"/>
          <p:cNvSpPr/>
          <p:nvPr/>
        </p:nvSpPr>
        <p:spPr>
          <a:xfrm flipH="1">
            <a:off x="3137144" y="3194587"/>
            <a:ext cx="1376167" cy="465323"/>
          </a:xfrm>
          <a:prstGeom prst="homePlate">
            <a:avLst/>
          </a:prstGeom>
          <a:solidFill>
            <a:srgbClr val="FCA82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5741710" y="1381074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56C1DA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6C1DA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56C1D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文本框 8"/>
          <p:cNvSpPr txBox="1"/>
          <p:nvPr/>
        </p:nvSpPr>
        <p:spPr>
          <a:xfrm>
            <a:off x="5741710" y="2541249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7556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556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175562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Freeform 35"/>
          <p:cNvSpPr>
            <a:spLocks noChangeAspect="1" noEditPoints="1"/>
          </p:cNvSpPr>
          <p:nvPr/>
        </p:nvSpPr>
        <p:spPr bwMode="auto">
          <a:xfrm>
            <a:off x="3914842" y="1531674"/>
            <a:ext cx="226473" cy="310628"/>
          </a:xfrm>
          <a:custGeom>
            <a:avLst/>
            <a:gdLst>
              <a:gd name="T0" fmla="*/ 107 w 118"/>
              <a:gd name="T1" fmla="*/ 34 h 162"/>
              <a:gd name="T2" fmla="*/ 72 w 118"/>
              <a:gd name="T3" fmla="*/ 0 h 162"/>
              <a:gd name="T4" fmla="*/ 63 w 118"/>
              <a:gd name="T5" fmla="*/ 3 h 162"/>
              <a:gd name="T6" fmla="*/ 59 w 118"/>
              <a:gd name="T7" fmla="*/ 131 h 162"/>
              <a:gd name="T8" fmla="*/ 42 w 118"/>
              <a:gd name="T9" fmla="*/ 147 h 162"/>
              <a:gd name="T10" fmla="*/ 30 w 118"/>
              <a:gd name="T11" fmla="*/ 153 h 162"/>
              <a:gd name="T12" fmla="*/ 98 w 118"/>
              <a:gd name="T13" fmla="*/ 162 h 162"/>
              <a:gd name="T14" fmla="*/ 87 w 118"/>
              <a:gd name="T15" fmla="*/ 153 h 162"/>
              <a:gd name="T16" fmla="*/ 72 w 118"/>
              <a:gd name="T17" fmla="*/ 147 h 162"/>
              <a:gd name="T18" fmla="*/ 107 w 118"/>
              <a:gd name="T19" fmla="*/ 99 h 162"/>
              <a:gd name="T20" fmla="*/ 118 w 118"/>
              <a:gd name="T21" fmla="*/ 67 h 162"/>
              <a:gd name="T22" fmla="*/ 114 w 118"/>
              <a:gd name="T23" fmla="*/ 66 h 162"/>
              <a:gd name="T24" fmla="*/ 95 w 118"/>
              <a:gd name="T25" fmla="*/ 46 h 162"/>
              <a:gd name="T26" fmla="*/ 114 w 118"/>
              <a:gd name="T27" fmla="*/ 66 h 162"/>
              <a:gd name="T28" fmla="*/ 94 w 118"/>
              <a:gd name="T29" fmla="*/ 42 h 162"/>
              <a:gd name="T30" fmla="*/ 103 w 118"/>
              <a:gd name="T31" fmla="*/ 37 h 162"/>
              <a:gd name="T32" fmla="*/ 45 w 118"/>
              <a:gd name="T33" fmla="*/ 47 h 162"/>
              <a:gd name="T34" fmla="*/ 66 w 118"/>
              <a:gd name="T35" fmla="*/ 66 h 162"/>
              <a:gd name="T36" fmla="*/ 66 w 118"/>
              <a:gd name="T37" fmla="*/ 70 h 162"/>
              <a:gd name="T38" fmla="*/ 45 w 118"/>
              <a:gd name="T39" fmla="*/ 86 h 162"/>
              <a:gd name="T40" fmla="*/ 66 w 118"/>
              <a:gd name="T41" fmla="*/ 70 h 162"/>
              <a:gd name="T42" fmla="*/ 33 w 118"/>
              <a:gd name="T43" fmla="*/ 37 h 162"/>
              <a:gd name="T44" fmla="*/ 42 w 118"/>
              <a:gd name="T45" fmla="*/ 42 h 162"/>
              <a:gd name="T46" fmla="*/ 39 w 118"/>
              <a:gd name="T47" fmla="*/ 66 h 162"/>
              <a:gd name="T48" fmla="*/ 30 w 118"/>
              <a:gd name="T49" fmla="*/ 40 h 162"/>
              <a:gd name="T50" fmla="*/ 39 w 118"/>
              <a:gd name="T51" fmla="*/ 70 h 162"/>
              <a:gd name="T52" fmla="*/ 30 w 118"/>
              <a:gd name="T53" fmla="*/ 93 h 162"/>
              <a:gd name="T54" fmla="*/ 39 w 118"/>
              <a:gd name="T55" fmla="*/ 70 h 162"/>
              <a:gd name="T56" fmla="*/ 54 w 118"/>
              <a:gd name="T57" fmla="*/ 110 h 162"/>
              <a:gd name="T58" fmla="*/ 42 w 118"/>
              <a:gd name="T59" fmla="*/ 91 h 162"/>
              <a:gd name="T60" fmla="*/ 66 w 118"/>
              <a:gd name="T61" fmla="*/ 87 h 162"/>
              <a:gd name="T62" fmla="*/ 46 w 118"/>
              <a:gd name="T63" fmla="*/ 90 h 162"/>
              <a:gd name="T64" fmla="*/ 46 w 118"/>
              <a:gd name="T65" fmla="*/ 43 h 162"/>
              <a:gd name="T66" fmla="*/ 66 w 118"/>
              <a:gd name="T67" fmla="*/ 46 h 162"/>
              <a:gd name="T68" fmla="*/ 94 w 118"/>
              <a:gd name="T69" fmla="*/ 70 h 162"/>
              <a:gd name="T70" fmla="*/ 70 w 118"/>
              <a:gd name="T71" fmla="*/ 83 h 162"/>
              <a:gd name="T72" fmla="*/ 70 w 118"/>
              <a:gd name="T73" fmla="*/ 66 h 162"/>
              <a:gd name="T74" fmla="*/ 91 w 118"/>
              <a:gd name="T75" fmla="*/ 47 h 162"/>
              <a:gd name="T76" fmla="*/ 70 w 118"/>
              <a:gd name="T77" fmla="*/ 66 h 162"/>
              <a:gd name="T78" fmla="*/ 70 w 118"/>
              <a:gd name="T79" fmla="*/ 46 h 162"/>
              <a:gd name="T80" fmla="*/ 90 w 118"/>
              <a:gd name="T81" fmla="*/ 43 h 162"/>
              <a:gd name="T82" fmla="*/ 63 w 118"/>
              <a:gd name="T83" fmla="*/ 11 h 162"/>
              <a:gd name="T84" fmla="*/ 29 w 118"/>
              <a:gd name="T85" fmla="*/ 34 h 162"/>
              <a:gd name="T86" fmla="*/ 18 w 118"/>
              <a:gd name="T87" fmla="*/ 67 h 162"/>
              <a:gd name="T88" fmla="*/ 29 w 118"/>
              <a:gd name="T89" fmla="*/ 99 h 162"/>
              <a:gd name="T90" fmla="*/ 65 w 118"/>
              <a:gd name="T91" fmla="*/ 123 h 162"/>
              <a:gd name="T92" fmla="*/ 8 w 118"/>
              <a:gd name="T93" fmla="*/ 67 h 162"/>
              <a:gd name="T94" fmla="*/ 70 w 118"/>
              <a:gd name="T95" fmla="*/ 87 h 162"/>
              <a:gd name="T96" fmla="*/ 70 w 118"/>
              <a:gd name="T97" fmla="*/ 113 h 162"/>
              <a:gd name="T98" fmla="*/ 94 w 118"/>
              <a:gd name="T99" fmla="*/ 92 h 162"/>
              <a:gd name="T100" fmla="*/ 83 w 118"/>
              <a:gd name="T101" fmla="*/ 110 h 162"/>
              <a:gd name="T102" fmla="*/ 95 w 118"/>
              <a:gd name="T103" fmla="*/ 88 h 162"/>
              <a:gd name="T104" fmla="*/ 114 w 118"/>
              <a:gd name="T105" fmla="*/ 7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" h="162">
                <a:moveTo>
                  <a:pt x="109" y="38"/>
                </a:moveTo>
                <a:cubicBezTo>
                  <a:pt x="108" y="37"/>
                  <a:pt x="108" y="35"/>
                  <a:pt x="107" y="34"/>
                </a:cubicBezTo>
                <a:cubicBezTo>
                  <a:pt x="98" y="24"/>
                  <a:pt x="86" y="17"/>
                  <a:pt x="72" y="17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29" y="4"/>
                  <a:pt x="0" y="32"/>
                  <a:pt x="0" y="67"/>
                </a:cubicBezTo>
                <a:cubicBezTo>
                  <a:pt x="0" y="100"/>
                  <a:pt x="26" y="128"/>
                  <a:pt x="59" y="131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42" y="147"/>
                  <a:pt x="42" y="147"/>
                  <a:pt x="42" y="147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30" y="153"/>
                  <a:pt x="30" y="153"/>
                  <a:pt x="30" y="153"/>
                </a:cubicBezTo>
                <a:cubicBezTo>
                  <a:pt x="30" y="162"/>
                  <a:pt x="30" y="162"/>
                  <a:pt x="30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53"/>
                  <a:pt x="98" y="153"/>
                  <a:pt x="98" y="153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86" y="116"/>
                  <a:pt x="98" y="109"/>
                  <a:pt x="107" y="99"/>
                </a:cubicBezTo>
                <a:cubicBezTo>
                  <a:pt x="108" y="98"/>
                  <a:pt x="108" y="97"/>
                  <a:pt x="109" y="96"/>
                </a:cubicBezTo>
                <a:cubicBezTo>
                  <a:pt x="115" y="87"/>
                  <a:pt x="118" y="77"/>
                  <a:pt x="118" y="67"/>
                </a:cubicBezTo>
                <a:cubicBezTo>
                  <a:pt x="118" y="56"/>
                  <a:pt x="115" y="46"/>
                  <a:pt x="109" y="38"/>
                </a:cubicBezTo>
                <a:close/>
                <a:moveTo>
                  <a:pt x="114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59"/>
                  <a:pt x="97" y="52"/>
                  <a:pt x="95" y="46"/>
                </a:cubicBezTo>
                <a:cubicBezTo>
                  <a:pt x="99" y="44"/>
                  <a:pt x="103" y="42"/>
                  <a:pt x="106" y="40"/>
                </a:cubicBezTo>
                <a:cubicBezTo>
                  <a:pt x="111" y="47"/>
                  <a:pt x="114" y="56"/>
                  <a:pt x="114" y="66"/>
                </a:cubicBezTo>
                <a:close/>
                <a:moveTo>
                  <a:pt x="103" y="37"/>
                </a:moveTo>
                <a:cubicBezTo>
                  <a:pt x="101" y="39"/>
                  <a:pt x="97" y="40"/>
                  <a:pt x="94" y="42"/>
                </a:cubicBezTo>
                <a:cubicBezTo>
                  <a:pt x="91" y="34"/>
                  <a:pt x="87" y="27"/>
                  <a:pt x="83" y="23"/>
                </a:cubicBezTo>
                <a:cubicBezTo>
                  <a:pt x="91" y="26"/>
                  <a:pt x="98" y="31"/>
                  <a:pt x="103" y="37"/>
                </a:cubicBezTo>
                <a:close/>
                <a:moveTo>
                  <a:pt x="43" y="66"/>
                </a:moveTo>
                <a:cubicBezTo>
                  <a:pt x="43" y="59"/>
                  <a:pt x="44" y="53"/>
                  <a:pt x="45" y="47"/>
                </a:cubicBezTo>
                <a:cubicBezTo>
                  <a:pt x="51" y="49"/>
                  <a:pt x="59" y="50"/>
                  <a:pt x="66" y="50"/>
                </a:cubicBezTo>
                <a:cubicBezTo>
                  <a:pt x="66" y="66"/>
                  <a:pt x="66" y="66"/>
                  <a:pt x="66" y="66"/>
                </a:cubicBezTo>
                <a:lnTo>
                  <a:pt x="43" y="66"/>
                </a:lnTo>
                <a:close/>
                <a:moveTo>
                  <a:pt x="66" y="70"/>
                </a:moveTo>
                <a:cubicBezTo>
                  <a:pt x="66" y="83"/>
                  <a:pt x="66" y="83"/>
                  <a:pt x="66" y="83"/>
                </a:cubicBezTo>
                <a:cubicBezTo>
                  <a:pt x="59" y="83"/>
                  <a:pt x="51" y="84"/>
                  <a:pt x="45" y="86"/>
                </a:cubicBezTo>
                <a:cubicBezTo>
                  <a:pt x="44" y="81"/>
                  <a:pt x="43" y="76"/>
                  <a:pt x="43" y="70"/>
                </a:cubicBezTo>
                <a:lnTo>
                  <a:pt x="66" y="70"/>
                </a:lnTo>
                <a:close/>
                <a:moveTo>
                  <a:pt x="42" y="42"/>
                </a:moveTo>
                <a:cubicBezTo>
                  <a:pt x="39" y="40"/>
                  <a:pt x="36" y="39"/>
                  <a:pt x="33" y="37"/>
                </a:cubicBezTo>
                <a:cubicBezTo>
                  <a:pt x="38" y="30"/>
                  <a:pt x="45" y="25"/>
                  <a:pt x="54" y="23"/>
                </a:cubicBezTo>
                <a:cubicBezTo>
                  <a:pt x="49" y="27"/>
                  <a:pt x="45" y="34"/>
                  <a:pt x="42" y="42"/>
                </a:cubicBezTo>
                <a:close/>
                <a:moveTo>
                  <a:pt x="41" y="46"/>
                </a:moveTo>
                <a:cubicBezTo>
                  <a:pt x="40" y="52"/>
                  <a:pt x="39" y="59"/>
                  <a:pt x="39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56"/>
                  <a:pt x="25" y="47"/>
                  <a:pt x="30" y="40"/>
                </a:cubicBezTo>
                <a:cubicBezTo>
                  <a:pt x="34" y="42"/>
                  <a:pt x="37" y="44"/>
                  <a:pt x="41" y="46"/>
                </a:cubicBezTo>
                <a:close/>
                <a:moveTo>
                  <a:pt x="39" y="70"/>
                </a:moveTo>
                <a:cubicBezTo>
                  <a:pt x="39" y="76"/>
                  <a:pt x="40" y="82"/>
                  <a:pt x="41" y="88"/>
                </a:cubicBezTo>
                <a:cubicBezTo>
                  <a:pt x="37" y="89"/>
                  <a:pt x="34" y="91"/>
                  <a:pt x="30" y="93"/>
                </a:cubicBezTo>
                <a:cubicBezTo>
                  <a:pt x="26" y="87"/>
                  <a:pt x="23" y="79"/>
                  <a:pt x="22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42" y="91"/>
                </a:moveTo>
                <a:cubicBezTo>
                  <a:pt x="45" y="99"/>
                  <a:pt x="49" y="106"/>
                  <a:pt x="54" y="110"/>
                </a:cubicBezTo>
                <a:cubicBezTo>
                  <a:pt x="45" y="108"/>
                  <a:pt x="38" y="103"/>
                  <a:pt x="33" y="96"/>
                </a:cubicBezTo>
                <a:cubicBezTo>
                  <a:pt x="36" y="94"/>
                  <a:pt x="39" y="93"/>
                  <a:pt x="42" y="91"/>
                </a:cubicBezTo>
                <a:close/>
                <a:moveTo>
                  <a:pt x="46" y="90"/>
                </a:moveTo>
                <a:cubicBezTo>
                  <a:pt x="52" y="88"/>
                  <a:pt x="59" y="87"/>
                  <a:pt x="66" y="87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58" y="111"/>
                  <a:pt x="50" y="103"/>
                  <a:pt x="46" y="90"/>
                </a:cubicBezTo>
                <a:close/>
                <a:moveTo>
                  <a:pt x="66" y="46"/>
                </a:moveTo>
                <a:cubicBezTo>
                  <a:pt x="59" y="46"/>
                  <a:pt x="52" y="45"/>
                  <a:pt x="46" y="43"/>
                </a:cubicBezTo>
                <a:cubicBezTo>
                  <a:pt x="50" y="31"/>
                  <a:pt x="58" y="22"/>
                  <a:pt x="66" y="21"/>
                </a:cubicBezTo>
                <a:cubicBezTo>
                  <a:pt x="66" y="46"/>
                  <a:pt x="66" y="46"/>
                  <a:pt x="66" y="46"/>
                </a:cubicBezTo>
                <a:close/>
                <a:moveTo>
                  <a:pt x="70" y="70"/>
                </a:moveTo>
                <a:cubicBezTo>
                  <a:pt x="94" y="70"/>
                  <a:pt x="94" y="70"/>
                  <a:pt x="94" y="70"/>
                </a:cubicBezTo>
                <a:cubicBezTo>
                  <a:pt x="93" y="76"/>
                  <a:pt x="93" y="81"/>
                  <a:pt x="91" y="86"/>
                </a:cubicBezTo>
                <a:cubicBezTo>
                  <a:pt x="85" y="84"/>
                  <a:pt x="78" y="83"/>
                  <a:pt x="70" y="83"/>
                </a:cubicBezTo>
                <a:lnTo>
                  <a:pt x="70" y="70"/>
                </a:lnTo>
                <a:close/>
                <a:moveTo>
                  <a:pt x="70" y="66"/>
                </a:moveTo>
                <a:cubicBezTo>
                  <a:pt x="70" y="50"/>
                  <a:pt x="70" y="50"/>
                  <a:pt x="70" y="50"/>
                </a:cubicBezTo>
                <a:cubicBezTo>
                  <a:pt x="78" y="50"/>
                  <a:pt x="85" y="49"/>
                  <a:pt x="91" y="47"/>
                </a:cubicBezTo>
                <a:cubicBezTo>
                  <a:pt x="93" y="53"/>
                  <a:pt x="94" y="59"/>
                  <a:pt x="94" y="66"/>
                </a:cubicBezTo>
                <a:lnTo>
                  <a:pt x="70" y="66"/>
                </a:lnTo>
                <a:close/>
                <a:moveTo>
                  <a:pt x="90" y="43"/>
                </a:moveTo>
                <a:cubicBezTo>
                  <a:pt x="84" y="45"/>
                  <a:pt x="77" y="46"/>
                  <a:pt x="70" y="46"/>
                </a:cubicBezTo>
                <a:cubicBezTo>
                  <a:pt x="70" y="21"/>
                  <a:pt x="70" y="21"/>
                  <a:pt x="70" y="21"/>
                </a:cubicBezTo>
                <a:cubicBezTo>
                  <a:pt x="79" y="22"/>
                  <a:pt x="86" y="30"/>
                  <a:pt x="90" y="43"/>
                </a:cubicBezTo>
                <a:close/>
                <a:moveTo>
                  <a:pt x="8" y="67"/>
                </a:moveTo>
                <a:cubicBezTo>
                  <a:pt x="8" y="37"/>
                  <a:pt x="33" y="12"/>
                  <a:pt x="63" y="11"/>
                </a:cubicBezTo>
                <a:cubicBezTo>
                  <a:pt x="63" y="17"/>
                  <a:pt x="63" y="17"/>
                  <a:pt x="63" y="17"/>
                </a:cubicBezTo>
                <a:cubicBezTo>
                  <a:pt x="50" y="18"/>
                  <a:pt x="38" y="24"/>
                  <a:pt x="29" y="34"/>
                </a:cubicBezTo>
                <a:cubicBezTo>
                  <a:pt x="29" y="35"/>
                  <a:pt x="28" y="37"/>
                  <a:pt x="27" y="38"/>
                </a:cubicBezTo>
                <a:cubicBezTo>
                  <a:pt x="21" y="46"/>
                  <a:pt x="18" y="56"/>
                  <a:pt x="18" y="67"/>
                </a:cubicBezTo>
                <a:cubicBezTo>
                  <a:pt x="18" y="77"/>
                  <a:pt x="21" y="87"/>
                  <a:pt x="27" y="96"/>
                </a:cubicBezTo>
                <a:cubicBezTo>
                  <a:pt x="28" y="97"/>
                  <a:pt x="29" y="98"/>
                  <a:pt x="29" y="99"/>
                </a:cubicBezTo>
                <a:cubicBezTo>
                  <a:pt x="38" y="109"/>
                  <a:pt x="51" y="116"/>
                  <a:pt x="65" y="117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5" y="123"/>
                  <a:pt x="64" y="123"/>
                  <a:pt x="64" y="123"/>
                </a:cubicBezTo>
                <a:cubicBezTo>
                  <a:pt x="33" y="123"/>
                  <a:pt x="8" y="98"/>
                  <a:pt x="8" y="67"/>
                </a:cubicBezTo>
                <a:close/>
                <a:moveTo>
                  <a:pt x="70" y="113"/>
                </a:moveTo>
                <a:cubicBezTo>
                  <a:pt x="70" y="87"/>
                  <a:pt x="70" y="87"/>
                  <a:pt x="70" y="87"/>
                </a:cubicBezTo>
                <a:cubicBezTo>
                  <a:pt x="77" y="87"/>
                  <a:pt x="84" y="88"/>
                  <a:pt x="90" y="90"/>
                </a:cubicBezTo>
                <a:cubicBezTo>
                  <a:pt x="86" y="103"/>
                  <a:pt x="79" y="111"/>
                  <a:pt x="70" y="113"/>
                </a:cubicBezTo>
                <a:close/>
                <a:moveTo>
                  <a:pt x="83" y="110"/>
                </a:moveTo>
                <a:cubicBezTo>
                  <a:pt x="87" y="106"/>
                  <a:pt x="91" y="99"/>
                  <a:pt x="94" y="92"/>
                </a:cubicBezTo>
                <a:cubicBezTo>
                  <a:pt x="97" y="93"/>
                  <a:pt x="101" y="94"/>
                  <a:pt x="103" y="96"/>
                </a:cubicBezTo>
                <a:cubicBezTo>
                  <a:pt x="98" y="103"/>
                  <a:pt x="91" y="108"/>
                  <a:pt x="83" y="110"/>
                </a:cubicBezTo>
                <a:close/>
                <a:moveTo>
                  <a:pt x="106" y="93"/>
                </a:moveTo>
                <a:cubicBezTo>
                  <a:pt x="103" y="91"/>
                  <a:pt x="99" y="89"/>
                  <a:pt x="95" y="88"/>
                </a:cubicBezTo>
                <a:cubicBezTo>
                  <a:pt x="97" y="82"/>
                  <a:pt x="97" y="76"/>
                  <a:pt x="98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3" y="79"/>
                  <a:pt x="110" y="87"/>
                  <a:pt x="106" y="93"/>
                </a:cubicBezTo>
                <a:close/>
              </a:path>
            </a:pathLst>
          </a:custGeom>
          <a:solidFill>
            <a:srgbClr val="56C1DA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38"/>
          <p:cNvSpPr>
            <a:spLocks noChangeAspect="1" noEditPoints="1"/>
          </p:cNvSpPr>
          <p:nvPr/>
        </p:nvSpPr>
        <p:spPr bwMode="auto">
          <a:xfrm>
            <a:off x="4593156" y="3304111"/>
            <a:ext cx="305677" cy="246275"/>
          </a:xfrm>
          <a:custGeom>
            <a:avLst/>
            <a:gdLst>
              <a:gd name="T0" fmla="*/ 160 w 160"/>
              <a:gd name="T1" fmla="*/ 57 h 129"/>
              <a:gd name="T2" fmla="*/ 154 w 160"/>
              <a:gd name="T3" fmla="*/ 43 h 129"/>
              <a:gd name="T4" fmla="*/ 153 w 160"/>
              <a:gd name="T5" fmla="*/ 42 h 129"/>
              <a:gd name="T6" fmla="*/ 73 w 160"/>
              <a:gd name="T7" fmla="*/ 1 h 129"/>
              <a:gd name="T8" fmla="*/ 69 w 160"/>
              <a:gd name="T9" fmla="*/ 1 h 129"/>
              <a:gd name="T10" fmla="*/ 2 w 160"/>
              <a:gd name="T11" fmla="*/ 35 h 129"/>
              <a:gd name="T12" fmla="*/ 0 w 160"/>
              <a:gd name="T13" fmla="*/ 38 h 129"/>
              <a:gd name="T14" fmla="*/ 2 w 160"/>
              <a:gd name="T15" fmla="*/ 42 h 129"/>
              <a:gd name="T16" fmla="*/ 4 w 160"/>
              <a:gd name="T17" fmla="*/ 43 h 129"/>
              <a:gd name="T18" fmla="*/ 6 w 160"/>
              <a:gd name="T19" fmla="*/ 50 h 129"/>
              <a:gd name="T20" fmla="*/ 4 w 160"/>
              <a:gd name="T21" fmla="*/ 57 h 129"/>
              <a:gd name="T22" fmla="*/ 0 w 160"/>
              <a:gd name="T23" fmla="*/ 59 h 129"/>
              <a:gd name="T24" fmla="*/ 2 w 160"/>
              <a:gd name="T25" fmla="*/ 64 h 129"/>
              <a:gd name="T26" fmla="*/ 4 w 160"/>
              <a:gd name="T27" fmla="*/ 66 h 129"/>
              <a:gd name="T28" fmla="*/ 6 w 160"/>
              <a:gd name="T29" fmla="*/ 73 h 129"/>
              <a:gd name="T30" fmla="*/ 4 w 160"/>
              <a:gd name="T31" fmla="*/ 80 h 129"/>
              <a:gd name="T32" fmla="*/ 0 w 160"/>
              <a:gd name="T33" fmla="*/ 82 h 129"/>
              <a:gd name="T34" fmla="*/ 2 w 160"/>
              <a:gd name="T35" fmla="*/ 87 h 129"/>
              <a:gd name="T36" fmla="*/ 82 w 160"/>
              <a:gd name="T37" fmla="*/ 128 h 129"/>
              <a:gd name="T38" fmla="*/ 84 w 160"/>
              <a:gd name="T39" fmla="*/ 129 h 129"/>
              <a:gd name="T40" fmla="*/ 86 w 160"/>
              <a:gd name="T41" fmla="*/ 128 h 129"/>
              <a:gd name="T42" fmla="*/ 152 w 160"/>
              <a:gd name="T43" fmla="*/ 94 h 129"/>
              <a:gd name="T44" fmla="*/ 160 w 160"/>
              <a:gd name="T45" fmla="*/ 80 h 129"/>
              <a:gd name="T46" fmla="*/ 157 w 160"/>
              <a:gd name="T47" fmla="*/ 68 h 129"/>
              <a:gd name="T48" fmla="*/ 160 w 160"/>
              <a:gd name="T49" fmla="*/ 57 h 129"/>
              <a:gd name="T50" fmla="*/ 71 w 160"/>
              <a:gd name="T51" fmla="*/ 21 h 129"/>
              <a:gd name="T52" fmla="*/ 118 w 160"/>
              <a:gd name="T53" fmla="*/ 45 h 129"/>
              <a:gd name="T54" fmla="*/ 84 w 160"/>
              <a:gd name="T55" fmla="*/ 63 h 129"/>
              <a:gd name="T56" fmla="*/ 37 w 160"/>
              <a:gd name="T57" fmla="*/ 38 h 129"/>
              <a:gd name="T58" fmla="*/ 71 w 160"/>
              <a:gd name="T59" fmla="*/ 21 h 129"/>
              <a:gd name="T60" fmla="*/ 151 w 160"/>
              <a:gd name="T61" fmla="*/ 87 h 129"/>
              <a:gd name="T62" fmla="*/ 151 w 160"/>
              <a:gd name="T63" fmla="*/ 87 h 129"/>
              <a:gd name="T64" fmla="*/ 150 w 160"/>
              <a:gd name="T65" fmla="*/ 87 h 129"/>
              <a:gd name="T66" fmla="*/ 150 w 160"/>
              <a:gd name="T67" fmla="*/ 87 h 129"/>
              <a:gd name="T68" fmla="*/ 149 w 160"/>
              <a:gd name="T69" fmla="*/ 87 h 129"/>
              <a:gd name="T70" fmla="*/ 84 w 160"/>
              <a:gd name="T71" fmla="*/ 121 h 129"/>
              <a:gd name="T72" fmla="*/ 8 w 160"/>
              <a:gd name="T73" fmla="*/ 82 h 129"/>
              <a:gd name="T74" fmla="*/ 10 w 160"/>
              <a:gd name="T75" fmla="*/ 73 h 129"/>
              <a:gd name="T76" fmla="*/ 9 w 160"/>
              <a:gd name="T77" fmla="*/ 68 h 129"/>
              <a:gd name="T78" fmla="*/ 82 w 160"/>
              <a:gd name="T79" fmla="*/ 106 h 129"/>
              <a:gd name="T80" fmla="*/ 84 w 160"/>
              <a:gd name="T81" fmla="*/ 106 h 129"/>
              <a:gd name="T82" fmla="*/ 86 w 160"/>
              <a:gd name="T83" fmla="*/ 106 h 129"/>
              <a:gd name="T84" fmla="*/ 150 w 160"/>
              <a:gd name="T85" fmla="*/ 73 h 129"/>
              <a:gd name="T86" fmla="*/ 151 w 160"/>
              <a:gd name="T87" fmla="*/ 73 h 129"/>
              <a:gd name="T88" fmla="*/ 153 w 160"/>
              <a:gd name="T89" fmla="*/ 80 h 129"/>
              <a:gd name="T90" fmla="*/ 151 w 160"/>
              <a:gd name="T91" fmla="*/ 87 h 129"/>
              <a:gd name="T92" fmla="*/ 151 w 160"/>
              <a:gd name="T93" fmla="*/ 64 h 129"/>
              <a:gd name="T94" fmla="*/ 151 w 160"/>
              <a:gd name="T95" fmla="*/ 64 h 129"/>
              <a:gd name="T96" fmla="*/ 150 w 160"/>
              <a:gd name="T97" fmla="*/ 64 h 129"/>
              <a:gd name="T98" fmla="*/ 150 w 160"/>
              <a:gd name="T99" fmla="*/ 65 h 129"/>
              <a:gd name="T100" fmla="*/ 149 w 160"/>
              <a:gd name="T101" fmla="*/ 65 h 129"/>
              <a:gd name="T102" fmla="*/ 84 w 160"/>
              <a:gd name="T103" fmla="*/ 98 h 129"/>
              <a:gd name="T104" fmla="*/ 8 w 160"/>
              <a:gd name="T105" fmla="*/ 59 h 129"/>
              <a:gd name="T106" fmla="*/ 10 w 160"/>
              <a:gd name="T107" fmla="*/ 50 h 129"/>
              <a:gd name="T108" fmla="*/ 9 w 160"/>
              <a:gd name="T109" fmla="*/ 45 h 129"/>
              <a:gd name="T110" fmla="*/ 82 w 160"/>
              <a:gd name="T111" fmla="*/ 83 h 129"/>
              <a:gd name="T112" fmla="*/ 84 w 160"/>
              <a:gd name="T113" fmla="*/ 83 h 129"/>
              <a:gd name="T114" fmla="*/ 86 w 160"/>
              <a:gd name="T115" fmla="*/ 83 h 129"/>
              <a:gd name="T116" fmla="*/ 150 w 160"/>
              <a:gd name="T117" fmla="*/ 50 h 129"/>
              <a:gd name="T118" fmla="*/ 151 w 160"/>
              <a:gd name="T119" fmla="*/ 50 h 129"/>
              <a:gd name="T120" fmla="*/ 153 w 160"/>
              <a:gd name="T121" fmla="*/ 57 h 129"/>
              <a:gd name="T122" fmla="*/ 151 w 160"/>
              <a:gd name="T123" fmla="*/ 6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" h="129">
                <a:moveTo>
                  <a:pt x="160" y="57"/>
                </a:moveTo>
                <a:cubicBezTo>
                  <a:pt x="160" y="50"/>
                  <a:pt x="158" y="45"/>
                  <a:pt x="154" y="43"/>
                </a:cubicBezTo>
                <a:cubicBezTo>
                  <a:pt x="154" y="43"/>
                  <a:pt x="153" y="42"/>
                  <a:pt x="153" y="42"/>
                </a:cubicBezTo>
                <a:cubicBezTo>
                  <a:pt x="73" y="1"/>
                  <a:pt x="73" y="1"/>
                  <a:pt x="73" y="1"/>
                </a:cubicBezTo>
                <a:cubicBezTo>
                  <a:pt x="71" y="0"/>
                  <a:pt x="70" y="0"/>
                  <a:pt x="69" y="1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6"/>
                  <a:pt x="0" y="37"/>
                  <a:pt x="0" y="38"/>
                </a:cubicBezTo>
                <a:cubicBezTo>
                  <a:pt x="0" y="40"/>
                  <a:pt x="1" y="41"/>
                  <a:pt x="2" y="42"/>
                </a:cubicBezTo>
                <a:cubicBezTo>
                  <a:pt x="4" y="43"/>
                  <a:pt x="4" y="43"/>
                  <a:pt x="4" y="43"/>
                </a:cubicBezTo>
                <a:cubicBezTo>
                  <a:pt x="5" y="45"/>
                  <a:pt x="6" y="47"/>
                  <a:pt x="6" y="50"/>
                </a:cubicBezTo>
                <a:cubicBezTo>
                  <a:pt x="6" y="53"/>
                  <a:pt x="5" y="56"/>
                  <a:pt x="4" y="57"/>
                </a:cubicBezTo>
                <a:cubicBezTo>
                  <a:pt x="3" y="57"/>
                  <a:pt x="1" y="58"/>
                  <a:pt x="0" y="59"/>
                </a:cubicBezTo>
                <a:cubicBezTo>
                  <a:pt x="0" y="61"/>
                  <a:pt x="0" y="63"/>
                  <a:pt x="2" y="64"/>
                </a:cubicBezTo>
                <a:cubicBezTo>
                  <a:pt x="4" y="66"/>
                  <a:pt x="4" y="66"/>
                  <a:pt x="4" y="66"/>
                </a:cubicBezTo>
                <a:cubicBezTo>
                  <a:pt x="5" y="67"/>
                  <a:pt x="6" y="70"/>
                  <a:pt x="6" y="73"/>
                </a:cubicBezTo>
                <a:cubicBezTo>
                  <a:pt x="6" y="76"/>
                  <a:pt x="5" y="79"/>
                  <a:pt x="4" y="80"/>
                </a:cubicBezTo>
                <a:cubicBezTo>
                  <a:pt x="3" y="80"/>
                  <a:pt x="1" y="81"/>
                  <a:pt x="0" y="82"/>
                </a:cubicBezTo>
                <a:cubicBezTo>
                  <a:pt x="0" y="84"/>
                  <a:pt x="0" y="86"/>
                  <a:pt x="2" y="87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3" y="129"/>
                  <a:pt x="84" y="129"/>
                  <a:pt x="84" y="129"/>
                </a:cubicBezTo>
                <a:cubicBezTo>
                  <a:pt x="85" y="129"/>
                  <a:pt x="85" y="129"/>
                  <a:pt x="86" y="128"/>
                </a:cubicBezTo>
                <a:cubicBezTo>
                  <a:pt x="152" y="94"/>
                  <a:pt x="152" y="94"/>
                  <a:pt x="152" y="94"/>
                </a:cubicBezTo>
                <a:cubicBezTo>
                  <a:pt x="157" y="93"/>
                  <a:pt x="160" y="88"/>
                  <a:pt x="160" y="80"/>
                </a:cubicBezTo>
                <a:cubicBezTo>
                  <a:pt x="160" y="75"/>
                  <a:pt x="159" y="71"/>
                  <a:pt x="157" y="68"/>
                </a:cubicBezTo>
                <a:cubicBezTo>
                  <a:pt x="159" y="66"/>
                  <a:pt x="160" y="62"/>
                  <a:pt x="160" y="57"/>
                </a:cubicBezTo>
                <a:close/>
                <a:moveTo>
                  <a:pt x="71" y="21"/>
                </a:moveTo>
                <a:cubicBezTo>
                  <a:pt x="118" y="45"/>
                  <a:pt x="118" y="45"/>
                  <a:pt x="118" y="45"/>
                </a:cubicBezTo>
                <a:cubicBezTo>
                  <a:pt x="84" y="63"/>
                  <a:pt x="84" y="63"/>
                  <a:pt x="84" y="63"/>
                </a:cubicBezTo>
                <a:cubicBezTo>
                  <a:pt x="37" y="38"/>
                  <a:pt x="37" y="38"/>
                  <a:pt x="37" y="38"/>
                </a:cubicBezTo>
                <a:lnTo>
                  <a:pt x="71" y="21"/>
                </a:lnTo>
                <a:close/>
                <a:moveTo>
                  <a:pt x="151" y="87"/>
                </a:moveTo>
                <a:cubicBezTo>
                  <a:pt x="151" y="87"/>
                  <a:pt x="151" y="87"/>
                  <a:pt x="151" y="87"/>
                </a:cubicBezTo>
                <a:cubicBezTo>
                  <a:pt x="151" y="87"/>
                  <a:pt x="151" y="87"/>
                  <a:pt x="150" y="87"/>
                </a:cubicBezTo>
                <a:cubicBezTo>
                  <a:pt x="150" y="87"/>
                  <a:pt x="150" y="87"/>
                  <a:pt x="150" y="87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" y="82"/>
                  <a:pt x="8" y="82"/>
                  <a:pt x="8" y="82"/>
                </a:cubicBezTo>
                <a:cubicBezTo>
                  <a:pt x="9" y="79"/>
                  <a:pt x="10" y="76"/>
                  <a:pt x="10" y="73"/>
                </a:cubicBezTo>
                <a:cubicBezTo>
                  <a:pt x="10" y="71"/>
                  <a:pt x="10" y="70"/>
                  <a:pt x="9" y="68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3" y="106"/>
                  <a:pt x="84" y="106"/>
                  <a:pt x="84" y="106"/>
                </a:cubicBezTo>
                <a:cubicBezTo>
                  <a:pt x="85" y="106"/>
                  <a:pt x="85" y="106"/>
                  <a:pt x="86" y="106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3" y="76"/>
                  <a:pt x="153" y="80"/>
                </a:cubicBezTo>
                <a:cubicBezTo>
                  <a:pt x="153" y="84"/>
                  <a:pt x="151" y="87"/>
                  <a:pt x="151" y="87"/>
                </a:cubicBezTo>
                <a:close/>
                <a:moveTo>
                  <a:pt x="151" y="64"/>
                </a:moveTo>
                <a:cubicBezTo>
                  <a:pt x="151" y="64"/>
                  <a:pt x="151" y="64"/>
                  <a:pt x="151" y="64"/>
                </a:cubicBezTo>
                <a:cubicBezTo>
                  <a:pt x="151" y="64"/>
                  <a:pt x="151" y="64"/>
                  <a:pt x="150" y="64"/>
                </a:cubicBezTo>
                <a:cubicBezTo>
                  <a:pt x="150" y="64"/>
                  <a:pt x="150" y="64"/>
                  <a:pt x="15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84" y="98"/>
                  <a:pt x="84" y="98"/>
                  <a:pt x="84" y="98"/>
                </a:cubicBezTo>
                <a:cubicBezTo>
                  <a:pt x="8" y="59"/>
                  <a:pt x="8" y="59"/>
                  <a:pt x="8" y="59"/>
                </a:cubicBezTo>
                <a:cubicBezTo>
                  <a:pt x="9" y="57"/>
                  <a:pt x="10" y="53"/>
                  <a:pt x="10" y="50"/>
                </a:cubicBezTo>
                <a:cubicBezTo>
                  <a:pt x="10" y="48"/>
                  <a:pt x="10" y="47"/>
                  <a:pt x="9" y="45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5" y="83"/>
                  <a:pt x="85" y="83"/>
                  <a:pt x="86" y="83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53" y="53"/>
                  <a:pt x="153" y="57"/>
                </a:cubicBezTo>
                <a:cubicBezTo>
                  <a:pt x="153" y="61"/>
                  <a:pt x="151" y="64"/>
                  <a:pt x="151" y="64"/>
                </a:cubicBezTo>
                <a:close/>
              </a:path>
            </a:pathLst>
          </a:custGeom>
          <a:solidFill>
            <a:srgbClr val="FCA826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8" name="组 57"/>
          <p:cNvGrpSpPr/>
          <p:nvPr/>
        </p:nvGrpSpPr>
        <p:grpSpPr>
          <a:xfrm>
            <a:off x="3914842" y="2771169"/>
            <a:ext cx="303202" cy="261126"/>
            <a:chOff x="3914842" y="2771169"/>
            <a:chExt cx="303202" cy="261126"/>
          </a:xfrm>
        </p:grpSpPr>
        <p:sp>
          <p:nvSpPr>
            <p:cNvPr id="42" name="Freeform 744"/>
            <p:cNvSpPr>
              <a:spLocks/>
            </p:cNvSpPr>
            <p:nvPr/>
          </p:nvSpPr>
          <p:spPr bwMode="auto">
            <a:xfrm>
              <a:off x="3982907" y="2913488"/>
              <a:ext cx="174496" cy="87867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175562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745"/>
            <p:cNvSpPr>
              <a:spLocks/>
            </p:cNvSpPr>
            <p:nvPr/>
          </p:nvSpPr>
          <p:spPr bwMode="auto">
            <a:xfrm>
              <a:off x="3914842" y="2771169"/>
              <a:ext cx="303202" cy="261126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solidFill>
              <a:srgbClr val="175562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4617407" y="2074470"/>
            <a:ext cx="325479" cy="321766"/>
            <a:chOff x="4617407" y="2074470"/>
            <a:chExt cx="325479" cy="321766"/>
          </a:xfrm>
          <a:solidFill>
            <a:srgbClr val="82D640"/>
          </a:solidFill>
        </p:grpSpPr>
        <p:sp>
          <p:nvSpPr>
            <p:cNvPr id="45" name="Freeform 746"/>
            <p:cNvSpPr>
              <a:spLocks/>
            </p:cNvSpPr>
            <p:nvPr/>
          </p:nvSpPr>
          <p:spPr bwMode="auto">
            <a:xfrm>
              <a:off x="4789428" y="2074470"/>
              <a:ext cx="153458" cy="152220"/>
            </a:xfrm>
            <a:custGeom>
              <a:avLst/>
              <a:gdLst>
                <a:gd name="T0" fmla="*/ 71 w 124"/>
                <a:gd name="T1" fmla="*/ 17 h 123"/>
                <a:gd name="T2" fmla="*/ 105 w 124"/>
                <a:gd name="T3" fmla="*/ 53 h 123"/>
                <a:gd name="T4" fmla="*/ 95 w 124"/>
                <a:gd name="T5" fmla="*/ 64 h 123"/>
                <a:gd name="T6" fmla="*/ 79 w 124"/>
                <a:gd name="T7" fmla="*/ 47 h 123"/>
                <a:gd name="T8" fmla="*/ 71 w 124"/>
                <a:gd name="T9" fmla="*/ 55 h 123"/>
                <a:gd name="T10" fmla="*/ 88 w 124"/>
                <a:gd name="T11" fmla="*/ 70 h 123"/>
                <a:gd name="T12" fmla="*/ 81 w 124"/>
                <a:gd name="T13" fmla="*/ 78 h 123"/>
                <a:gd name="T14" fmla="*/ 70 w 124"/>
                <a:gd name="T15" fmla="*/ 67 h 123"/>
                <a:gd name="T16" fmla="*/ 64 w 124"/>
                <a:gd name="T17" fmla="*/ 73 h 123"/>
                <a:gd name="T18" fmla="*/ 74 w 124"/>
                <a:gd name="T19" fmla="*/ 84 h 123"/>
                <a:gd name="T20" fmla="*/ 64 w 124"/>
                <a:gd name="T21" fmla="*/ 95 h 123"/>
                <a:gd name="T22" fmla="*/ 48 w 124"/>
                <a:gd name="T23" fmla="*/ 78 h 123"/>
                <a:gd name="T24" fmla="*/ 40 w 124"/>
                <a:gd name="T25" fmla="*/ 84 h 123"/>
                <a:gd name="T26" fmla="*/ 57 w 124"/>
                <a:gd name="T27" fmla="*/ 101 h 123"/>
                <a:gd name="T28" fmla="*/ 50 w 124"/>
                <a:gd name="T29" fmla="*/ 107 h 123"/>
                <a:gd name="T30" fmla="*/ 39 w 124"/>
                <a:gd name="T31" fmla="*/ 96 h 123"/>
                <a:gd name="T32" fmla="*/ 33 w 124"/>
                <a:gd name="T33" fmla="*/ 104 h 123"/>
                <a:gd name="T34" fmla="*/ 53 w 124"/>
                <a:gd name="T35" fmla="*/ 123 h 123"/>
                <a:gd name="T36" fmla="*/ 124 w 124"/>
                <a:gd name="T37" fmla="*/ 53 h 123"/>
                <a:gd name="T38" fmla="*/ 71 w 124"/>
                <a:gd name="T39" fmla="*/ 0 h 123"/>
                <a:gd name="T40" fmla="*/ 0 w 124"/>
                <a:gd name="T41" fmla="*/ 70 h 123"/>
                <a:gd name="T42" fmla="*/ 8 w 124"/>
                <a:gd name="T43" fmla="*/ 79 h 123"/>
                <a:gd name="T44" fmla="*/ 71 w 124"/>
                <a:gd name="T4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123">
                  <a:moveTo>
                    <a:pt x="71" y="17"/>
                  </a:moveTo>
                  <a:lnTo>
                    <a:pt x="105" y="53"/>
                  </a:lnTo>
                  <a:lnTo>
                    <a:pt x="95" y="64"/>
                  </a:lnTo>
                  <a:lnTo>
                    <a:pt x="79" y="47"/>
                  </a:lnTo>
                  <a:lnTo>
                    <a:pt x="71" y="55"/>
                  </a:lnTo>
                  <a:lnTo>
                    <a:pt x="88" y="70"/>
                  </a:lnTo>
                  <a:lnTo>
                    <a:pt x="81" y="78"/>
                  </a:lnTo>
                  <a:lnTo>
                    <a:pt x="70" y="67"/>
                  </a:lnTo>
                  <a:lnTo>
                    <a:pt x="64" y="73"/>
                  </a:lnTo>
                  <a:lnTo>
                    <a:pt x="74" y="84"/>
                  </a:lnTo>
                  <a:lnTo>
                    <a:pt x="64" y="95"/>
                  </a:lnTo>
                  <a:lnTo>
                    <a:pt x="48" y="78"/>
                  </a:lnTo>
                  <a:lnTo>
                    <a:pt x="40" y="84"/>
                  </a:lnTo>
                  <a:lnTo>
                    <a:pt x="57" y="101"/>
                  </a:lnTo>
                  <a:lnTo>
                    <a:pt x="50" y="107"/>
                  </a:lnTo>
                  <a:lnTo>
                    <a:pt x="39" y="96"/>
                  </a:lnTo>
                  <a:lnTo>
                    <a:pt x="33" y="104"/>
                  </a:lnTo>
                  <a:lnTo>
                    <a:pt x="53" y="123"/>
                  </a:lnTo>
                  <a:lnTo>
                    <a:pt x="124" y="53"/>
                  </a:lnTo>
                  <a:lnTo>
                    <a:pt x="71" y="0"/>
                  </a:lnTo>
                  <a:lnTo>
                    <a:pt x="0" y="70"/>
                  </a:lnTo>
                  <a:lnTo>
                    <a:pt x="8" y="79"/>
                  </a:lnTo>
                  <a:lnTo>
                    <a:pt x="71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747"/>
            <p:cNvSpPr>
              <a:spLocks/>
            </p:cNvSpPr>
            <p:nvPr/>
          </p:nvSpPr>
          <p:spPr bwMode="auto">
            <a:xfrm>
              <a:off x="4617407" y="2226690"/>
              <a:ext cx="170783" cy="169546"/>
            </a:xfrm>
            <a:custGeom>
              <a:avLst/>
              <a:gdLst>
                <a:gd name="T0" fmla="*/ 110 w 138"/>
                <a:gd name="T1" fmla="*/ 38 h 137"/>
                <a:gd name="T2" fmla="*/ 121 w 138"/>
                <a:gd name="T3" fmla="*/ 50 h 137"/>
                <a:gd name="T4" fmla="*/ 113 w 138"/>
                <a:gd name="T5" fmla="*/ 60 h 137"/>
                <a:gd name="T6" fmla="*/ 94 w 138"/>
                <a:gd name="T7" fmla="*/ 41 h 137"/>
                <a:gd name="T8" fmla="*/ 88 w 138"/>
                <a:gd name="T9" fmla="*/ 49 h 137"/>
                <a:gd name="T10" fmla="*/ 105 w 138"/>
                <a:gd name="T11" fmla="*/ 66 h 137"/>
                <a:gd name="T12" fmla="*/ 98 w 138"/>
                <a:gd name="T13" fmla="*/ 74 h 137"/>
                <a:gd name="T14" fmla="*/ 87 w 138"/>
                <a:gd name="T15" fmla="*/ 61 h 137"/>
                <a:gd name="T16" fmla="*/ 79 w 138"/>
                <a:gd name="T17" fmla="*/ 67 h 137"/>
                <a:gd name="T18" fmla="*/ 91 w 138"/>
                <a:gd name="T19" fmla="*/ 80 h 137"/>
                <a:gd name="T20" fmla="*/ 82 w 138"/>
                <a:gd name="T21" fmla="*/ 91 h 137"/>
                <a:gd name="T22" fmla="*/ 64 w 138"/>
                <a:gd name="T23" fmla="*/ 72 h 137"/>
                <a:gd name="T24" fmla="*/ 57 w 138"/>
                <a:gd name="T25" fmla="*/ 78 h 137"/>
                <a:gd name="T26" fmla="*/ 74 w 138"/>
                <a:gd name="T27" fmla="*/ 97 h 137"/>
                <a:gd name="T28" fmla="*/ 68 w 138"/>
                <a:gd name="T29" fmla="*/ 103 h 137"/>
                <a:gd name="T30" fmla="*/ 56 w 138"/>
                <a:gd name="T31" fmla="*/ 91 h 137"/>
                <a:gd name="T32" fmla="*/ 48 w 138"/>
                <a:gd name="T33" fmla="*/ 98 h 137"/>
                <a:gd name="T34" fmla="*/ 61 w 138"/>
                <a:gd name="T35" fmla="*/ 111 h 137"/>
                <a:gd name="T36" fmla="*/ 53 w 138"/>
                <a:gd name="T37" fmla="*/ 118 h 137"/>
                <a:gd name="T38" fmla="*/ 17 w 138"/>
                <a:gd name="T39" fmla="*/ 84 h 137"/>
                <a:gd name="T40" fmla="*/ 94 w 138"/>
                <a:gd name="T41" fmla="*/ 9 h 137"/>
                <a:gd name="T42" fmla="*/ 85 w 138"/>
                <a:gd name="T43" fmla="*/ 0 h 137"/>
                <a:gd name="T44" fmla="*/ 0 w 138"/>
                <a:gd name="T45" fmla="*/ 84 h 137"/>
                <a:gd name="T46" fmla="*/ 51 w 138"/>
                <a:gd name="T47" fmla="*/ 137 h 137"/>
                <a:gd name="T48" fmla="*/ 138 w 138"/>
                <a:gd name="T49" fmla="*/ 54 h 137"/>
                <a:gd name="T50" fmla="*/ 116 w 138"/>
                <a:gd name="T51" fmla="*/ 32 h 137"/>
                <a:gd name="T52" fmla="*/ 110 w 138"/>
                <a:gd name="T5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8" h="137">
                  <a:moveTo>
                    <a:pt x="110" y="38"/>
                  </a:moveTo>
                  <a:lnTo>
                    <a:pt x="121" y="50"/>
                  </a:lnTo>
                  <a:lnTo>
                    <a:pt x="113" y="60"/>
                  </a:lnTo>
                  <a:lnTo>
                    <a:pt x="94" y="41"/>
                  </a:lnTo>
                  <a:lnTo>
                    <a:pt x="88" y="49"/>
                  </a:lnTo>
                  <a:lnTo>
                    <a:pt x="105" y="66"/>
                  </a:lnTo>
                  <a:lnTo>
                    <a:pt x="98" y="74"/>
                  </a:lnTo>
                  <a:lnTo>
                    <a:pt x="87" y="61"/>
                  </a:lnTo>
                  <a:lnTo>
                    <a:pt x="79" y="67"/>
                  </a:lnTo>
                  <a:lnTo>
                    <a:pt x="91" y="80"/>
                  </a:lnTo>
                  <a:lnTo>
                    <a:pt x="82" y="91"/>
                  </a:lnTo>
                  <a:lnTo>
                    <a:pt x="64" y="72"/>
                  </a:lnTo>
                  <a:lnTo>
                    <a:pt x="57" y="78"/>
                  </a:lnTo>
                  <a:lnTo>
                    <a:pt x="74" y="97"/>
                  </a:lnTo>
                  <a:lnTo>
                    <a:pt x="68" y="103"/>
                  </a:lnTo>
                  <a:lnTo>
                    <a:pt x="56" y="91"/>
                  </a:lnTo>
                  <a:lnTo>
                    <a:pt x="48" y="98"/>
                  </a:lnTo>
                  <a:lnTo>
                    <a:pt x="61" y="111"/>
                  </a:lnTo>
                  <a:lnTo>
                    <a:pt x="53" y="118"/>
                  </a:lnTo>
                  <a:lnTo>
                    <a:pt x="17" y="84"/>
                  </a:lnTo>
                  <a:lnTo>
                    <a:pt x="94" y="9"/>
                  </a:lnTo>
                  <a:lnTo>
                    <a:pt x="85" y="0"/>
                  </a:lnTo>
                  <a:lnTo>
                    <a:pt x="0" y="84"/>
                  </a:lnTo>
                  <a:lnTo>
                    <a:pt x="51" y="137"/>
                  </a:lnTo>
                  <a:lnTo>
                    <a:pt x="138" y="54"/>
                  </a:lnTo>
                  <a:lnTo>
                    <a:pt x="116" y="32"/>
                  </a:lnTo>
                  <a:lnTo>
                    <a:pt x="110" y="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748"/>
            <p:cNvSpPr>
              <a:spLocks noEditPoints="1"/>
            </p:cNvSpPr>
            <p:nvPr/>
          </p:nvSpPr>
          <p:spPr bwMode="auto">
            <a:xfrm>
              <a:off x="4654534" y="2094271"/>
              <a:ext cx="261125" cy="266076"/>
            </a:xfrm>
            <a:custGeom>
              <a:avLst/>
              <a:gdLst>
                <a:gd name="T0" fmla="*/ 75 w 211"/>
                <a:gd name="T1" fmla="*/ 34 h 215"/>
                <a:gd name="T2" fmla="*/ 75 w 211"/>
                <a:gd name="T3" fmla="*/ 34 h 215"/>
                <a:gd name="T4" fmla="*/ 41 w 211"/>
                <a:gd name="T5" fmla="*/ 0 h 215"/>
                <a:gd name="T6" fmla="*/ 0 w 211"/>
                <a:gd name="T7" fmla="*/ 40 h 215"/>
                <a:gd name="T8" fmla="*/ 35 w 211"/>
                <a:gd name="T9" fmla="*/ 76 h 215"/>
                <a:gd name="T10" fmla="*/ 35 w 211"/>
                <a:gd name="T11" fmla="*/ 76 h 215"/>
                <a:gd name="T12" fmla="*/ 143 w 211"/>
                <a:gd name="T13" fmla="*/ 184 h 215"/>
                <a:gd name="T14" fmla="*/ 211 w 211"/>
                <a:gd name="T15" fmla="*/ 215 h 215"/>
                <a:gd name="T16" fmla="*/ 185 w 211"/>
                <a:gd name="T17" fmla="*/ 144 h 215"/>
                <a:gd name="T18" fmla="*/ 75 w 211"/>
                <a:gd name="T19" fmla="*/ 34 h 215"/>
                <a:gd name="T20" fmla="*/ 27 w 211"/>
                <a:gd name="T21" fmla="*/ 54 h 215"/>
                <a:gd name="T22" fmla="*/ 15 w 211"/>
                <a:gd name="T23" fmla="*/ 40 h 215"/>
                <a:gd name="T24" fmla="*/ 41 w 211"/>
                <a:gd name="T25" fmla="*/ 14 h 215"/>
                <a:gd name="T26" fmla="*/ 54 w 211"/>
                <a:gd name="T27" fmla="*/ 28 h 215"/>
                <a:gd name="T28" fmla="*/ 27 w 211"/>
                <a:gd name="T29" fmla="*/ 54 h 215"/>
                <a:gd name="T30" fmla="*/ 185 w 211"/>
                <a:gd name="T31" fmla="*/ 196 h 215"/>
                <a:gd name="T32" fmla="*/ 146 w 211"/>
                <a:gd name="T33" fmla="*/ 181 h 215"/>
                <a:gd name="T34" fmla="*/ 142 w 211"/>
                <a:gd name="T35" fmla="*/ 176 h 215"/>
                <a:gd name="T36" fmla="*/ 165 w 211"/>
                <a:gd name="T37" fmla="*/ 176 h 215"/>
                <a:gd name="T38" fmla="*/ 160 w 211"/>
                <a:gd name="T39" fmla="*/ 161 h 215"/>
                <a:gd name="T40" fmla="*/ 177 w 211"/>
                <a:gd name="T41" fmla="*/ 164 h 215"/>
                <a:gd name="T42" fmla="*/ 177 w 211"/>
                <a:gd name="T43" fmla="*/ 144 h 215"/>
                <a:gd name="T44" fmla="*/ 180 w 211"/>
                <a:gd name="T45" fmla="*/ 147 h 215"/>
                <a:gd name="T46" fmla="*/ 194 w 211"/>
                <a:gd name="T47" fmla="*/ 187 h 215"/>
                <a:gd name="T48" fmla="*/ 185 w 211"/>
                <a:gd name="T49" fmla="*/ 19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215">
                  <a:moveTo>
                    <a:pt x="75" y="34"/>
                  </a:moveTo>
                  <a:lnTo>
                    <a:pt x="75" y="34"/>
                  </a:lnTo>
                  <a:lnTo>
                    <a:pt x="41" y="0"/>
                  </a:lnTo>
                  <a:lnTo>
                    <a:pt x="0" y="40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143" y="184"/>
                  </a:lnTo>
                  <a:lnTo>
                    <a:pt x="211" y="215"/>
                  </a:lnTo>
                  <a:lnTo>
                    <a:pt x="185" y="144"/>
                  </a:lnTo>
                  <a:lnTo>
                    <a:pt x="75" y="34"/>
                  </a:lnTo>
                  <a:close/>
                  <a:moveTo>
                    <a:pt x="27" y="54"/>
                  </a:moveTo>
                  <a:lnTo>
                    <a:pt x="15" y="40"/>
                  </a:lnTo>
                  <a:lnTo>
                    <a:pt x="41" y="14"/>
                  </a:lnTo>
                  <a:lnTo>
                    <a:pt x="54" y="28"/>
                  </a:lnTo>
                  <a:lnTo>
                    <a:pt x="27" y="54"/>
                  </a:lnTo>
                  <a:close/>
                  <a:moveTo>
                    <a:pt x="185" y="196"/>
                  </a:moveTo>
                  <a:lnTo>
                    <a:pt x="146" y="181"/>
                  </a:lnTo>
                  <a:lnTo>
                    <a:pt x="142" y="176"/>
                  </a:lnTo>
                  <a:lnTo>
                    <a:pt x="165" y="176"/>
                  </a:lnTo>
                  <a:lnTo>
                    <a:pt x="160" y="161"/>
                  </a:lnTo>
                  <a:lnTo>
                    <a:pt x="177" y="164"/>
                  </a:lnTo>
                  <a:lnTo>
                    <a:pt x="177" y="144"/>
                  </a:lnTo>
                  <a:lnTo>
                    <a:pt x="180" y="147"/>
                  </a:lnTo>
                  <a:lnTo>
                    <a:pt x="194" y="187"/>
                  </a:lnTo>
                  <a:lnTo>
                    <a:pt x="185" y="1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4474071" y="1531674"/>
            <a:ext cx="530500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30490" y="2108317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30490" y="3283288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474071" y="2699759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275702" y="2154834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275702" y="3289110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41710" y="1541756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741710" y="2701930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9" name="文本框 8"/>
          <p:cNvSpPr txBox="1"/>
          <p:nvPr/>
        </p:nvSpPr>
        <p:spPr>
          <a:xfrm>
            <a:off x="1069180" y="1955771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82D6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2D6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82D6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0" name="文本框 8"/>
          <p:cNvSpPr txBox="1"/>
          <p:nvPr/>
        </p:nvSpPr>
        <p:spPr>
          <a:xfrm>
            <a:off x="1069180" y="3115946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CA826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A826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CA826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86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组 18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100" name="直线连接符 99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线连接符 100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连接符 101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线连接符 102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线连接符 103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线连接符 104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线连接符 105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线连接符 106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线连接符 107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线连接符 108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线连接符 109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线连接符 110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线连接符 111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线连接符 112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线连接符 113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线连接符 114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线连接符 115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线连接符 116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线连接符 117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线连接符 118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线连接符 119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线连接符 120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线连接符 121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线连接符 122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线连接符 123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线连接符 124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线连接符 125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线连接符 126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线连接符 127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线连接符 128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线连接符 129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线连接符 130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线连接符 131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线连接符 132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线连接符 133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线连接符 134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线连接符 135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线连接符 136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线连接符 137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线连接符 138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线连接符 139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线连接符 140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线连接符 141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线连接符 142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线连接符 143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线连接符 144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线连接符 145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线连接符 146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线连接符 147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线连接符 148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线连接符 149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线连接符 150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线连接符 151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线连接符 152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线连接符 153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线连接符 154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线连接符 155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线连接符 156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线连接符 157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线连接符 158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线连接符 159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线连接符 160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线连接符 161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线连接符 162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线连接符 163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线连接符 164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线连接符 165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线连接符 166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线连接符 167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线连接符 168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线连接符 169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线连接符 170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线连接符 171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线连接符 172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线连接符 173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线连接符 174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线连接符 175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线连接符 176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线连接符 177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线连接符 178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线连接符 179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线连接符 180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线连接符 181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线连接符 182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线连接符 183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线连接符 184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线连接符 185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组 92"/>
          <p:cNvGrpSpPr/>
          <p:nvPr/>
        </p:nvGrpSpPr>
        <p:grpSpPr>
          <a:xfrm>
            <a:off x="2375392" y="333593"/>
            <a:ext cx="4393217" cy="4393217"/>
            <a:chOff x="942673" y="622206"/>
            <a:chExt cx="2065543" cy="2065543"/>
          </a:xfrm>
          <a:effectLst/>
        </p:grpSpPr>
        <p:sp>
          <p:nvSpPr>
            <p:cNvPr id="94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2767961" y="1013823"/>
            <a:ext cx="3608680" cy="175432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2000" b="1" dirty="0" smtClean="0">
                <a:solidFill>
                  <a:srgbClr val="FFFFFF"/>
                </a:solidFill>
                <a:latin typeface="Arial"/>
                <a:cs typeface="Arial"/>
              </a:rPr>
              <a:t>2030</a:t>
            </a:r>
            <a:endParaRPr kumimoji="1" lang="zh-CN" altLang="en-US" sz="12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2874284" y="2551820"/>
            <a:ext cx="3395431" cy="6565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000" b="1" dirty="0" smtClean="0">
                <a:solidFill>
                  <a:srgbClr val="FFFFFF"/>
                </a:solidFill>
                <a:latin typeface="Arial"/>
                <a:cs typeface="Arial"/>
              </a:rPr>
              <a:t>THANK</a:t>
            </a:r>
            <a:r>
              <a:rPr kumimoji="1" lang="zh-CN" altLang="en-US" sz="4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latin typeface="Arial"/>
                <a:cs typeface="Arial"/>
              </a:rPr>
              <a:t>YOU!</a:t>
            </a:r>
            <a:endParaRPr kumimoji="1" lang="zh-CN" altLang="en-US" sz="4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567233" y="3902621"/>
            <a:ext cx="2009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DOE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9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1250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-2571750" y="0"/>
            <a:ext cx="5143500" cy="5143500"/>
            <a:chOff x="942673" y="622206"/>
            <a:chExt cx="2065543" cy="2065543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552043" y="197636"/>
            <a:ext cx="2227894" cy="58477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3200" b="1" dirty="0" smtClean="0"/>
              <a:t>CONTENTS</a:t>
            </a:r>
            <a:endParaRPr kumimoji="1" lang="zh-CN" altLang="en-US" sz="32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4552043" y="1013091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01</a:t>
            </a:r>
            <a:endParaRPr kumimoji="1" lang="zh-CN" altLang="en-US" sz="48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5628141" y="1228534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ONE</a:t>
            </a:r>
            <a:r>
              <a:rPr lang="zh-CN" altLang="en-US" sz="1600" b="1" dirty="0" smtClean="0"/>
              <a:t>  工作概况</a:t>
            </a:r>
            <a:endParaRPr kumimoji="1" lang="zh-CN" altLang="en-US" sz="1600" b="1" dirty="0"/>
          </a:p>
        </p:txBody>
      </p:sp>
      <p:cxnSp>
        <p:nvCxnSpPr>
          <p:cNvPr id="8" name="直线连接符 7"/>
          <p:cNvCxnSpPr/>
          <p:nvPr/>
        </p:nvCxnSpPr>
        <p:spPr>
          <a:xfrm>
            <a:off x="5437490" y="1228534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628141" y="2119089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TWO</a:t>
            </a:r>
            <a:r>
              <a:rPr lang="zh-CN" altLang="en-US" sz="1600" b="1" dirty="0" smtClean="0"/>
              <a:t>  工作亮点</a:t>
            </a:r>
            <a:endParaRPr kumimoji="1" lang="zh-CN" altLang="en-US" sz="16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4552043" y="1903646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02</a:t>
            </a:r>
            <a:endParaRPr kumimoji="1" lang="zh-CN" altLang="en-US" sz="4800" b="1" dirty="0"/>
          </a:p>
        </p:txBody>
      </p:sp>
      <p:cxnSp>
        <p:nvCxnSpPr>
          <p:cNvPr id="11" name="直线连接符 10"/>
          <p:cNvCxnSpPr/>
          <p:nvPr/>
        </p:nvCxnSpPr>
        <p:spPr>
          <a:xfrm>
            <a:off x="5437490" y="2078703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628141" y="3009644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THREE</a:t>
            </a:r>
            <a:r>
              <a:rPr lang="zh-CN" altLang="en-US" sz="1600" b="1" dirty="0" smtClean="0"/>
              <a:t>  经验教训</a:t>
            </a:r>
            <a:endParaRPr kumimoji="1" lang="zh-CN" altLang="en-US" sz="16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552043" y="2794201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03</a:t>
            </a:r>
            <a:endParaRPr kumimoji="1" lang="zh-CN" altLang="en-US" sz="4800" b="1" dirty="0"/>
          </a:p>
        </p:txBody>
      </p:sp>
      <p:cxnSp>
        <p:nvCxnSpPr>
          <p:cNvPr id="14" name="直线连接符 13"/>
          <p:cNvCxnSpPr/>
          <p:nvPr/>
        </p:nvCxnSpPr>
        <p:spPr>
          <a:xfrm>
            <a:off x="5437490" y="2969258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628142" y="3900199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FOUR</a:t>
            </a:r>
            <a:r>
              <a:rPr lang="zh-CN" altLang="en-US" sz="1600" b="1" dirty="0" smtClean="0"/>
              <a:t>  阶段计划</a:t>
            </a:r>
            <a:endParaRPr kumimoji="1" lang="zh-CN" altLang="en-US" sz="1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4552043" y="3684756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04</a:t>
            </a:r>
            <a:endParaRPr kumimoji="1" lang="zh-CN" altLang="en-US" sz="4800" b="1" dirty="0"/>
          </a:p>
        </p:txBody>
      </p:sp>
      <p:cxnSp>
        <p:nvCxnSpPr>
          <p:cNvPr id="17" name="直线连接符 16"/>
          <p:cNvCxnSpPr/>
          <p:nvPr/>
        </p:nvCxnSpPr>
        <p:spPr>
          <a:xfrm>
            <a:off x="5437490" y="3859813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7385970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03154"/>
                </a:solidFill>
              </a:rPr>
              <a:t>COMPANY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zh-CN" altLang="zh-CN" sz="1000" dirty="0" smtClean="0">
                <a:solidFill>
                  <a:srgbClr val="103154"/>
                </a:solidFill>
              </a:rPr>
              <a:t>|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en-US" altLang="zh-CN" sz="1000" dirty="0" smtClean="0">
                <a:solidFill>
                  <a:srgbClr val="103154"/>
                </a:solidFill>
              </a:rPr>
              <a:t>LOGO</a:t>
            </a:r>
            <a:endParaRPr kumimoji="1" lang="zh-CN" altLang="en-US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92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21A2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1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6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35596" y="987574"/>
            <a:ext cx="3744416" cy="3744416"/>
          </a:xfrm>
          <a:prstGeom prst="ellipse">
            <a:avLst/>
          </a:prstGeom>
          <a:solidFill>
            <a:schemeClr val="bg1"/>
          </a:solidFill>
          <a:ln>
            <a:solidFill>
              <a:srgbClr val="95BC4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6"/>
          <p:cNvGrpSpPr/>
          <p:nvPr/>
        </p:nvGrpSpPr>
        <p:grpSpPr>
          <a:xfrm>
            <a:off x="4355976" y="555526"/>
            <a:ext cx="4104456" cy="3826733"/>
            <a:chOff x="3923928" y="1168927"/>
            <a:chExt cx="3744416" cy="34910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椭圆 4"/>
            <p:cNvSpPr/>
            <p:nvPr/>
          </p:nvSpPr>
          <p:spPr>
            <a:xfrm>
              <a:off x="3923928" y="1168927"/>
              <a:ext cx="2880320" cy="2880320"/>
            </a:xfrm>
            <a:prstGeom prst="ellipse">
              <a:avLst/>
            </a:prstGeom>
            <a:solidFill>
              <a:schemeClr val="bg1"/>
            </a:solidFill>
            <a:ln w="190500">
              <a:solidFill>
                <a:srgbClr val="1D8A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cxnSp>
          <p:nvCxnSpPr>
            <p:cNvPr id="6" name="直接连接符 9"/>
            <p:cNvCxnSpPr/>
            <p:nvPr/>
          </p:nvCxnSpPr>
          <p:spPr>
            <a:xfrm>
              <a:off x="6444208" y="3617199"/>
              <a:ext cx="1224136" cy="1042783"/>
            </a:xfrm>
            <a:prstGeom prst="line">
              <a:avLst/>
            </a:prstGeom>
            <a:ln w="254000" cap="rnd">
              <a:solidFill>
                <a:srgbClr val="1D8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空心弧 6"/>
          <p:cNvSpPr/>
          <p:nvPr/>
        </p:nvSpPr>
        <p:spPr>
          <a:xfrm>
            <a:off x="4736788" y="792322"/>
            <a:ext cx="2683683" cy="2683683"/>
          </a:xfrm>
          <a:prstGeom prst="blockArc">
            <a:avLst>
              <a:gd name="adj1" fmla="val 15057885"/>
              <a:gd name="adj2" fmla="val 1220703"/>
              <a:gd name="adj3" fmla="val 10227"/>
            </a:avLst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21292" y="1844556"/>
            <a:ext cx="2314673" cy="1093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倍字间距。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921292" y="1419622"/>
            <a:ext cx="23146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2000" dirty="0">
                <a:solidFill>
                  <a:srgbClr val="1D8AC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1259632" y="1671650"/>
            <a:ext cx="309634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2000" dirty="0" smtClean="0">
                <a:solidFill>
                  <a:srgbClr val="95BC49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2000" dirty="0">
              <a:solidFill>
                <a:srgbClr val="95BC49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59632" y="2139702"/>
            <a:ext cx="309634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倍字间距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。</a:t>
            </a:r>
            <a:r>
              <a:rPr lang="zh-CN" altLang="zh-CN" sz="1000" dirty="0">
                <a:latin typeface="+mj-ea"/>
              </a:rPr>
              <a:t>点击此处添加文本信息</a:t>
            </a:r>
            <a:r>
              <a:rPr lang="zh-CN" altLang="zh-CN" sz="1000" dirty="0" smtClean="0">
                <a:latin typeface="+mj-ea"/>
              </a:rPr>
              <a:t>。标题数字等都可以通过点击</a:t>
            </a:r>
            <a:r>
              <a:rPr lang="zh-CN" altLang="zh-CN" sz="1000" dirty="0">
                <a:latin typeface="+mj-ea"/>
              </a:rPr>
              <a:t>和重新输入进行更改，顶部</a:t>
            </a:r>
            <a:r>
              <a:rPr lang="en-US" altLang="zh-CN" sz="1000" dirty="0">
                <a:latin typeface="+mj-ea"/>
              </a:rPr>
              <a:t>“</a:t>
            </a:r>
            <a:r>
              <a:rPr lang="zh-CN" altLang="zh-CN" sz="1000" dirty="0">
                <a:latin typeface="+mj-ea"/>
              </a:rPr>
              <a:t>开始</a:t>
            </a:r>
            <a:r>
              <a:rPr lang="en-US" altLang="zh-CN" sz="1000" dirty="0">
                <a:latin typeface="+mj-ea"/>
              </a:rPr>
              <a:t>”</a:t>
            </a:r>
            <a:r>
              <a:rPr lang="zh-CN" altLang="zh-CN" sz="1000" dirty="0">
                <a:latin typeface="+mj-ea"/>
              </a:rPr>
              <a:t>面板中可以对字体、字号、颜色、行距等进行修改。建议正文</a:t>
            </a:r>
            <a:r>
              <a:rPr lang="en-US" altLang="zh-CN" sz="1000" dirty="0">
                <a:latin typeface="+mj-ea"/>
              </a:rPr>
              <a:t>10</a:t>
            </a:r>
            <a:r>
              <a:rPr lang="zh-CN" altLang="zh-CN" sz="1000" dirty="0">
                <a:latin typeface="+mj-ea"/>
              </a:rPr>
              <a:t>号字，</a:t>
            </a:r>
            <a:r>
              <a:rPr lang="en-US" altLang="zh-CN" sz="1000" dirty="0">
                <a:latin typeface="+mj-ea"/>
              </a:rPr>
              <a:t>1.3</a:t>
            </a:r>
            <a:r>
              <a:rPr lang="zh-CN" altLang="zh-CN" sz="1000" dirty="0">
                <a:latin typeface="+mj-ea"/>
              </a:rPr>
              <a:t>倍字间距</a:t>
            </a:r>
            <a:r>
              <a:rPr lang="zh-CN" altLang="zh-CN" sz="1000" dirty="0" smtClean="0">
                <a:latin typeface="+mj-ea"/>
              </a:rPr>
              <a:t>。</a:t>
            </a:r>
            <a:endParaRPr lang="zh-CN" altLang="zh-CN" sz="1000" dirty="0">
              <a:latin typeface="+mj-ea"/>
            </a:endParaRPr>
          </a:p>
        </p:txBody>
      </p:sp>
      <p:cxnSp>
        <p:nvCxnSpPr>
          <p:cNvPr id="12" name="直接连接符 2"/>
          <p:cNvCxnSpPr>
            <a:stCxn id="3" idx="5"/>
          </p:cNvCxnSpPr>
          <p:nvPr/>
        </p:nvCxnSpPr>
        <p:spPr>
          <a:xfrm>
            <a:off x="4131655" y="4183633"/>
            <a:ext cx="368337" cy="332045"/>
          </a:xfrm>
          <a:prstGeom prst="line">
            <a:avLst/>
          </a:prstGeom>
          <a:ln cap="rnd">
            <a:solidFill>
              <a:schemeClr val="tx1">
                <a:lumMod val="50000"/>
                <a:lumOff val="50000"/>
              </a:schemeClr>
            </a:solidFill>
            <a:headEnd type="none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6"/>
          <p:cNvCxnSpPr>
            <a:stCxn id="3" idx="7"/>
          </p:cNvCxnSpPr>
          <p:nvPr/>
        </p:nvCxnSpPr>
        <p:spPr>
          <a:xfrm flipV="1">
            <a:off x="4131655" y="1419622"/>
            <a:ext cx="116309" cy="116309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9"/>
          <p:cNvCxnSpPr>
            <a:stCxn id="3" idx="2"/>
          </p:cNvCxnSpPr>
          <p:nvPr/>
        </p:nvCxnSpPr>
        <p:spPr>
          <a:xfrm flipH="1">
            <a:off x="498248" y="2859782"/>
            <a:ext cx="43734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385970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03154"/>
                </a:solidFill>
              </a:rPr>
              <a:t>COMPANY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zh-CN" altLang="zh-CN" sz="1000" dirty="0" smtClean="0">
                <a:solidFill>
                  <a:srgbClr val="103154"/>
                </a:solidFill>
              </a:rPr>
              <a:t>|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en-US" altLang="zh-CN" sz="1000" dirty="0" smtClean="0">
                <a:solidFill>
                  <a:srgbClr val="103154"/>
                </a:solidFill>
              </a:rPr>
              <a:t>LOGO</a:t>
            </a:r>
            <a:endParaRPr kumimoji="1" lang="zh-CN" altLang="en-US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9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文本框 412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grpSp>
        <p:nvGrpSpPr>
          <p:cNvPr id="426" name="组 425"/>
          <p:cNvGrpSpPr/>
          <p:nvPr/>
        </p:nvGrpSpPr>
        <p:grpSpPr>
          <a:xfrm flipH="1">
            <a:off x="3750732" y="880533"/>
            <a:ext cx="9956750" cy="3531812"/>
            <a:chOff x="4297365" y="1444625"/>
            <a:chExt cx="3106083" cy="1710629"/>
          </a:xfrm>
        </p:grpSpPr>
        <p:sp>
          <p:nvSpPr>
            <p:cNvPr id="418" name="五边形 417"/>
            <p:cNvSpPr/>
            <p:nvPr/>
          </p:nvSpPr>
          <p:spPr>
            <a:xfrm>
              <a:off x="4297365" y="1444625"/>
              <a:ext cx="2902070" cy="432000"/>
            </a:xfrm>
            <a:prstGeom prst="homePlate">
              <a:avLst/>
            </a:prstGeom>
            <a:solidFill>
              <a:srgbClr val="56C1D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五边形 418"/>
            <p:cNvSpPr/>
            <p:nvPr/>
          </p:nvSpPr>
          <p:spPr>
            <a:xfrm>
              <a:off x="4297365" y="1861358"/>
              <a:ext cx="3106083" cy="432000"/>
            </a:xfrm>
            <a:prstGeom prst="homePlate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五边形 419"/>
            <p:cNvSpPr/>
            <p:nvPr/>
          </p:nvSpPr>
          <p:spPr>
            <a:xfrm>
              <a:off x="4297365" y="2291254"/>
              <a:ext cx="2780573" cy="432000"/>
            </a:xfrm>
            <a:prstGeom prst="homePlate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五边形 420"/>
            <p:cNvSpPr/>
            <p:nvPr/>
          </p:nvSpPr>
          <p:spPr>
            <a:xfrm>
              <a:off x="4297365" y="2723254"/>
              <a:ext cx="2902070" cy="432000"/>
            </a:xfrm>
            <a:prstGeom prst="homePlate">
              <a:avLst/>
            </a:prstGeom>
            <a:solidFill>
              <a:srgbClr val="FCA82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7" name="文本框 42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grpSp>
        <p:nvGrpSpPr>
          <p:cNvPr id="433" name="组 432"/>
          <p:cNvGrpSpPr/>
          <p:nvPr/>
        </p:nvGrpSpPr>
        <p:grpSpPr>
          <a:xfrm>
            <a:off x="6470651" y="0"/>
            <a:ext cx="5143500" cy="5143500"/>
            <a:chOff x="942673" y="622206"/>
            <a:chExt cx="2065543" cy="2065543"/>
          </a:xfrm>
        </p:grpSpPr>
        <p:sp>
          <p:nvSpPr>
            <p:cNvPr id="434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0" name="椭圆 439"/>
          <p:cNvSpPr/>
          <p:nvPr/>
        </p:nvSpPr>
        <p:spPr>
          <a:xfrm>
            <a:off x="4896099" y="10123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1" name="矩形 440"/>
          <p:cNvSpPr/>
          <p:nvPr/>
        </p:nvSpPr>
        <p:spPr>
          <a:xfrm>
            <a:off x="4984500" y="10286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>
                <a:solidFill>
                  <a:srgbClr val="56C1DA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kumimoji="1" lang="zh-CN" altLang="en-US" sz="3200" b="1" dirty="0">
              <a:solidFill>
                <a:srgbClr val="56C1DA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2" name="椭圆 441"/>
          <p:cNvSpPr/>
          <p:nvPr/>
        </p:nvSpPr>
        <p:spPr>
          <a:xfrm>
            <a:off x="4220807" y="18759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3" name="矩形 442"/>
          <p:cNvSpPr/>
          <p:nvPr/>
        </p:nvSpPr>
        <p:spPr>
          <a:xfrm>
            <a:off x="4309208" y="18922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82D64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kumimoji="1" lang="zh-CN" altLang="en-US" sz="3200" b="1" dirty="0">
              <a:solidFill>
                <a:srgbClr val="82D64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4" name="椭圆 443"/>
          <p:cNvSpPr/>
          <p:nvPr/>
        </p:nvSpPr>
        <p:spPr>
          <a:xfrm>
            <a:off x="5207684" y="27649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5" name="矩形 444"/>
          <p:cNvSpPr/>
          <p:nvPr/>
        </p:nvSpPr>
        <p:spPr>
          <a:xfrm>
            <a:off x="5296085" y="27812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17556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kumimoji="1" lang="zh-CN" altLang="en-US" sz="3200" b="1" dirty="0">
              <a:solidFill>
                <a:srgbClr val="17556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6" name="椭圆 445"/>
          <p:cNvSpPr/>
          <p:nvPr/>
        </p:nvSpPr>
        <p:spPr>
          <a:xfrm>
            <a:off x="4896099" y="36285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7" name="矩形 446"/>
          <p:cNvSpPr/>
          <p:nvPr/>
        </p:nvSpPr>
        <p:spPr>
          <a:xfrm>
            <a:off x="4984500" y="36448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FCA826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kumimoji="1" lang="zh-CN" altLang="en-US" sz="3200" b="1" dirty="0">
              <a:solidFill>
                <a:srgbClr val="FCA826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9" name="文本框 8"/>
          <p:cNvSpPr txBox="1"/>
          <p:nvPr/>
        </p:nvSpPr>
        <p:spPr>
          <a:xfrm>
            <a:off x="794174" y="3919418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0" name="矩形 449"/>
          <p:cNvSpPr/>
          <p:nvPr/>
        </p:nvSpPr>
        <p:spPr>
          <a:xfrm>
            <a:off x="3022510" y="3620107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FCA826"/>
                </a:solidFill>
              </a:rPr>
              <a:t>TEXT HERE</a:t>
            </a:r>
            <a:endParaRPr lang="en-US" altLang="zh-CN" b="1" dirty="0">
              <a:solidFill>
                <a:srgbClr val="FCA826"/>
              </a:solidFill>
            </a:endParaRPr>
          </a:p>
        </p:txBody>
      </p:sp>
      <p:sp>
        <p:nvSpPr>
          <p:cNvPr id="452" name="文本框 8"/>
          <p:cNvSpPr txBox="1"/>
          <p:nvPr/>
        </p:nvSpPr>
        <p:spPr>
          <a:xfrm>
            <a:off x="152665" y="2143759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3" name="矩形 452"/>
          <p:cNvSpPr/>
          <p:nvPr/>
        </p:nvSpPr>
        <p:spPr>
          <a:xfrm>
            <a:off x="2381001" y="1844448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82D640"/>
                </a:solidFill>
              </a:rPr>
              <a:t>TEXT HERE</a:t>
            </a:r>
            <a:endParaRPr lang="en-US" altLang="zh-CN" b="1" dirty="0">
              <a:solidFill>
                <a:srgbClr val="82D640"/>
              </a:solidFill>
            </a:endParaRPr>
          </a:p>
        </p:txBody>
      </p:sp>
      <p:sp>
        <p:nvSpPr>
          <p:cNvPr id="455" name="文本框 8"/>
          <p:cNvSpPr txBox="1"/>
          <p:nvPr/>
        </p:nvSpPr>
        <p:spPr>
          <a:xfrm>
            <a:off x="1089730" y="3017214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6" name="矩形 455"/>
          <p:cNvSpPr/>
          <p:nvPr/>
        </p:nvSpPr>
        <p:spPr>
          <a:xfrm>
            <a:off x="3318066" y="2717903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175562"/>
                </a:solidFill>
              </a:rPr>
              <a:t>TEXT HERE</a:t>
            </a:r>
            <a:endParaRPr lang="en-US" altLang="zh-CN" b="1" dirty="0">
              <a:solidFill>
                <a:srgbClr val="175562"/>
              </a:solidFill>
            </a:endParaRPr>
          </a:p>
        </p:txBody>
      </p:sp>
      <p:sp>
        <p:nvSpPr>
          <p:cNvPr id="458" name="文本框 8"/>
          <p:cNvSpPr txBox="1"/>
          <p:nvPr/>
        </p:nvSpPr>
        <p:spPr>
          <a:xfrm>
            <a:off x="541866" y="1113721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9" name="矩形 458"/>
          <p:cNvSpPr/>
          <p:nvPr/>
        </p:nvSpPr>
        <p:spPr>
          <a:xfrm>
            <a:off x="2770202" y="814410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tabLst>
                <a:tab pos="396875" algn="l"/>
              </a:tabLst>
            </a:pPr>
            <a:r>
              <a:rPr lang="en-US" altLang="zh-CN" b="1" dirty="0" smtClean="0">
                <a:solidFill>
                  <a:srgbClr val="56C1DA"/>
                </a:solidFill>
              </a:rPr>
              <a:t>TEXT HERE</a:t>
            </a:r>
            <a:endParaRPr lang="en-US" altLang="zh-CN" b="1" dirty="0">
              <a:solidFill>
                <a:srgbClr val="56C1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flipH="1">
            <a:off x="4314114" y="533962"/>
            <a:ext cx="3962846" cy="3962846"/>
          </a:xfrm>
          <a:prstGeom prst="ellipse">
            <a:avLst/>
          </a:prstGeom>
          <a:solidFill>
            <a:srgbClr val="15629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 rot="19747294" flipH="1">
            <a:off x="6596675" y="964095"/>
            <a:ext cx="905279" cy="90527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 flipH="1">
            <a:off x="5056062" y="1566385"/>
            <a:ext cx="1465278" cy="14652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 rot="19498993" flipH="1">
            <a:off x="5701103" y="894981"/>
            <a:ext cx="394921" cy="3949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rot="1719657" flipH="1">
            <a:off x="5623540" y="3409340"/>
            <a:ext cx="828630" cy="828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rot="1418744" flipH="1">
            <a:off x="4802753" y="3049973"/>
            <a:ext cx="603619" cy="6036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rot="608903" flipH="1">
            <a:off x="7123627" y="2048825"/>
            <a:ext cx="933121" cy="9331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cxnSp>
        <p:nvCxnSpPr>
          <p:cNvPr id="9" name="直线连接符 8"/>
          <p:cNvCxnSpPr>
            <a:stCxn id="5" idx="5"/>
            <a:endCxn id="4" idx="0"/>
          </p:cNvCxnSpPr>
          <p:nvPr/>
        </p:nvCxnSpPr>
        <p:spPr>
          <a:xfrm flipH="1">
            <a:off x="5788701" y="1286913"/>
            <a:ext cx="75630" cy="27947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>
            <a:stCxn id="3" idx="6"/>
            <a:endCxn id="4" idx="1"/>
          </p:cNvCxnSpPr>
          <p:nvPr/>
        </p:nvCxnSpPr>
        <p:spPr>
          <a:xfrm flipH="1">
            <a:off x="6306755" y="1649038"/>
            <a:ext cx="354078" cy="13193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>
            <a:stCxn id="8" idx="6"/>
            <a:endCxn id="4" idx="2"/>
          </p:cNvCxnSpPr>
          <p:nvPr/>
        </p:nvCxnSpPr>
        <p:spPr>
          <a:xfrm flipH="1" flipV="1">
            <a:off x="6521340" y="2299024"/>
            <a:ext cx="609586" cy="134154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/>
          <p:cNvCxnSpPr>
            <a:stCxn id="6" idx="7"/>
            <a:endCxn id="4" idx="4"/>
          </p:cNvCxnSpPr>
          <p:nvPr/>
        </p:nvCxnSpPr>
        <p:spPr>
          <a:xfrm flipH="1" flipV="1">
            <a:off x="5788701" y="3031663"/>
            <a:ext cx="132599" cy="394411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>
            <a:stCxn id="7" idx="0"/>
            <a:endCxn id="4" idx="5"/>
          </p:cNvCxnSpPr>
          <p:nvPr/>
        </p:nvCxnSpPr>
        <p:spPr>
          <a:xfrm flipV="1">
            <a:off x="5225611" y="2817078"/>
            <a:ext cx="45036" cy="25823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>
            <a:stCxn id="8" idx="4"/>
            <a:endCxn id="6" idx="1"/>
          </p:cNvCxnSpPr>
          <p:nvPr/>
        </p:nvCxnSpPr>
        <p:spPr>
          <a:xfrm flipH="1">
            <a:off x="6435437" y="2974646"/>
            <a:ext cx="1072543" cy="73245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>
            <a:stCxn id="8" idx="7"/>
            <a:endCxn id="3" idx="4"/>
          </p:cNvCxnSpPr>
          <p:nvPr/>
        </p:nvCxnSpPr>
        <p:spPr>
          <a:xfrm flipH="1" flipV="1">
            <a:off x="7281617" y="1805217"/>
            <a:ext cx="41952" cy="32729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>
            <a:stCxn id="3" idx="7"/>
            <a:endCxn id="5" idx="3"/>
          </p:cNvCxnSpPr>
          <p:nvPr/>
        </p:nvCxnSpPr>
        <p:spPr>
          <a:xfrm flipH="1" flipV="1">
            <a:off x="6093035" y="1126674"/>
            <a:ext cx="517319" cy="179626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>
            <a:stCxn id="3" idx="5"/>
            <a:endCxn id="6" idx="0"/>
          </p:cNvCxnSpPr>
          <p:nvPr/>
        </p:nvCxnSpPr>
        <p:spPr>
          <a:xfrm flipH="1">
            <a:off x="6236571" y="1855697"/>
            <a:ext cx="702309" cy="160440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>
            <a:stCxn id="6" idx="6"/>
            <a:endCxn id="7" idx="2"/>
          </p:cNvCxnSpPr>
          <p:nvPr/>
        </p:nvCxnSpPr>
        <p:spPr>
          <a:xfrm flipH="1" flipV="1">
            <a:off x="5381032" y="3472832"/>
            <a:ext cx="293273" cy="15210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stCxn id="2" idx="7"/>
            <a:endCxn id="5" idx="7"/>
          </p:cNvCxnSpPr>
          <p:nvPr/>
        </p:nvCxnSpPr>
        <p:spPr>
          <a:xfrm flipV="1">
            <a:off x="4894459" y="1058209"/>
            <a:ext cx="809633" cy="5609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/>
          <p:cNvCxnSpPr>
            <a:stCxn id="2" idx="2"/>
            <a:endCxn id="8" idx="2"/>
          </p:cNvCxnSpPr>
          <p:nvPr/>
        </p:nvCxnSpPr>
        <p:spPr>
          <a:xfrm flipH="1">
            <a:off x="8049448" y="2515385"/>
            <a:ext cx="227512" cy="8220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/>
          <p:cNvCxnSpPr>
            <a:stCxn id="2" idx="4"/>
            <a:endCxn id="6" idx="3"/>
          </p:cNvCxnSpPr>
          <p:nvPr/>
        </p:nvCxnSpPr>
        <p:spPr>
          <a:xfrm flipH="1" flipV="1">
            <a:off x="6154410" y="4221238"/>
            <a:ext cx="141127" cy="27557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>
            <a:stCxn id="2" idx="1"/>
            <a:endCxn id="3" idx="2"/>
          </p:cNvCxnSpPr>
          <p:nvPr/>
        </p:nvCxnSpPr>
        <p:spPr>
          <a:xfrm flipH="1">
            <a:off x="7437796" y="1114307"/>
            <a:ext cx="258819" cy="7012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/>
          <p:cNvCxnSpPr>
            <a:stCxn id="2" idx="5"/>
            <a:endCxn id="7" idx="4"/>
          </p:cNvCxnSpPr>
          <p:nvPr/>
        </p:nvCxnSpPr>
        <p:spPr>
          <a:xfrm flipV="1">
            <a:off x="4894459" y="3628253"/>
            <a:ext cx="89053" cy="28821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/>
          <p:cNvCxnSpPr>
            <a:stCxn id="7" idx="6"/>
            <a:endCxn id="2" idx="6"/>
          </p:cNvCxnSpPr>
          <p:nvPr/>
        </p:nvCxnSpPr>
        <p:spPr>
          <a:xfrm flipH="1" flipV="1">
            <a:off x="4314114" y="2515385"/>
            <a:ext cx="513978" cy="71534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/>
          <p:cNvCxnSpPr>
            <a:stCxn id="2" idx="0"/>
            <a:endCxn id="5" idx="2"/>
          </p:cNvCxnSpPr>
          <p:nvPr/>
        </p:nvCxnSpPr>
        <p:spPr>
          <a:xfrm flipH="1">
            <a:off x="6060281" y="533962"/>
            <a:ext cx="235256" cy="44517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/>
          <p:cNvCxnSpPr>
            <a:stCxn id="2" idx="3"/>
            <a:endCxn id="4" idx="3"/>
          </p:cNvCxnSpPr>
          <p:nvPr/>
        </p:nvCxnSpPr>
        <p:spPr>
          <a:xfrm flipH="1" flipV="1">
            <a:off x="6306755" y="2817078"/>
            <a:ext cx="1389860" cy="109938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/>
          <p:cNvCxnSpPr>
            <a:stCxn id="2" idx="3"/>
            <a:endCxn id="2" idx="4"/>
          </p:cNvCxnSpPr>
          <p:nvPr/>
        </p:nvCxnSpPr>
        <p:spPr>
          <a:xfrm flipH="1">
            <a:off x="6295537" y="3916463"/>
            <a:ext cx="1401078" cy="58034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组 27"/>
          <p:cNvGrpSpPr/>
          <p:nvPr/>
        </p:nvGrpSpPr>
        <p:grpSpPr>
          <a:xfrm>
            <a:off x="6789760" y="2791341"/>
            <a:ext cx="1813709" cy="2270448"/>
            <a:chOff x="6143961" y="2132096"/>
            <a:chExt cx="2351973" cy="294426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 28"/>
            <p:cNvSpPr/>
            <p:nvPr/>
          </p:nvSpPr>
          <p:spPr>
            <a:xfrm>
              <a:off x="6143961" y="2340817"/>
              <a:ext cx="1586496" cy="15864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6000" b="1" dirty="0"/>
            </a:p>
          </p:txBody>
        </p:sp>
        <p:grpSp>
          <p:nvGrpSpPr>
            <p:cNvPr id="30" name="组 29"/>
            <p:cNvGrpSpPr/>
            <p:nvPr/>
          </p:nvGrpSpPr>
          <p:grpSpPr>
            <a:xfrm rot="19400889">
              <a:off x="6162122" y="2132096"/>
              <a:ext cx="2333812" cy="2944261"/>
              <a:chOff x="1119130" y="1139048"/>
              <a:chExt cx="2333812" cy="2944261"/>
            </a:xfrm>
          </p:grpSpPr>
          <p:sp>
            <p:nvSpPr>
              <p:cNvPr id="31" name="Freeform 101"/>
              <p:cNvSpPr>
                <a:spLocks noEditPoints="1"/>
              </p:cNvSpPr>
              <p:nvPr/>
            </p:nvSpPr>
            <p:spPr bwMode="auto">
              <a:xfrm rot="2656536">
                <a:off x="1119130" y="1139048"/>
                <a:ext cx="2333812" cy="2333812"/>
              </a:xfrm>
              <a:custGeom>
                <a:avLst/>
                <a:gdLst/>
                <a:ahLst/>
                <a:cxnLst>
                  <a:cxn ang="0">
                    <a:pos x="208" y="190"/>
                  </a:cxn>
                  <a:cxn ang="0">
                    <a:pos x="218" y="174"/>
                  </a:cxn>
                  <a:cxn ang="0">
                    <a:pos x="232" y="136"/>
                  </a:cxn>
                  <a:cxn ang="0">
                    <a:pos x="232" y="116"/>
                  </a:cxn>
                  <a:cxn ang="0">
                    <a:pos x="230" y="94"/>
                  </a:cxn>
                  <a:cxn ang="0">
                    <a:pos x="214" y="52"/>
                  </a:cxn>
                  <a:cxn ang="0">
                    <a:pos x="182" y="20"/>
                  </a:cxn>
                  <a:cxn ang="0">
                    <a:pos x="140" y="4"/>
                  </a:cxn>
                  <a:cxn ang="0">
                    <a:pos x="116" y="0"/>
                  </a:cxn>
                  <a:cxn ang="0">
                    <a:pos x="106" y="2"/>
                  </a:cxn>
                  <a:cxn ang="0">
                    <a:pos x="72" y="10"/>
                  </a:cxn>
                  <a:cxn ang="0">
                    <a:pos x="34" y="34"/>
                  </a:cxn>
                  <a:cxn ang="0">
                    <a:pos x="10" y="72"/>
                  </a:cxn>
                  <a:cxn ang="0">
                    <a:pos x="2" y="106"/>
                  </a:cxn>
                  <a:cxn ang="0">
                    <a:pos x="0" y="116"/>
                  </a:cxn>
                  <a:cxn ang="0">
                    <a:pos x="4" y="140"/>
                  </a:cxn>
                  <a:cxn ang="0">
                    <a:pos x="20" y="182"/>
                  </a:cxn>
                  <a:cxn ang="0">
                    <a:pos x="52" y="214"/>
                  </a:cxn>
                  <a:cxn ang="0">
                    <a:pos x="94" y="230"/>
                  </a:cxn>
                  <a:cxn ang="0">
                    <a:pos x="116" y="232"/>
                  </a:cxn>
                  <a:cxn ang="0">
                    <a:pos x="138" y="232"/>
                  </a:cxn>
                  <a:cxn ang="0">
                    <a:pos x="174" y="218"/>
                  </a:cxn>
                  <a:cxn ang="0">
                    <a:pos x="262" y="280"/>
                  </a:cxn>
                  <a:cxn ang="0">
                    <a:pos x="266" y="282"/>
                  </a:cxn>
                  <a:cxn ang="0">
                    <a:pos x="270" y="284"/>
                  </a:cxn>
                  <a:cxn ang="0">
                    <a:pos x="280" y="280"/>
                  </a:cxn>
                  <a:cxn ang="0">
                    <a:pos x="282" y="276"/>
                  </a:cxn>
                  <a:cxn ang="0">
                    <a:pos x="282" y="266"/>
                  </a:cxn>
                  <a:cxn ang="0">
                    <a:pos x="280" y="262"/>
                  </a:cxn>
                  <a:cxn ang="0">
                    <a:pos x="116" y="208"/>
                  </a:cxn>
                  <a:cxn ang="0">
                    <a:pos x="82" y="200"/>
                  </a:cxn>
                  <a:cxn ang="0">
                    <a:pos x="54" y="180"/>
                  </a:cxn>
                  <a:cxn ang="0">
                    <a:pos x="34" y="152"/>
                  </a:cxn>
                  <a:cxn ang="0">
                    <a:pos x="26" y="116"/>
                  </a:cxn>
                  <a:cxn ang="0">
                    <a:pos x="28" y="98"/>
                  </a:cxn>
                  <a:cxn ang="0">
                    <a:pos x="42" y="66"/>
                  </a:cxn>
                  <a:cxn ang="0">
                    <a:pos x="66" y="42"/>
                  </a:cxn>
                  <a:cxn ang="0">
                    <a:pos x="98" y="28"/>
                  </a:cxn>
                  <a:cxn ang="0">
                    <a:pos x="116" y="26"/>
                  </a:cxn>
                  <a:cxn ang="0">
                    <a:pos x="152" y="34"/>
                  </a:cxn>
                  <a:cxn ang="0">
                    <a:pos x="180" y="54"/>
                  </a:cxn>
                  <a:cxn ang="0">
                    <a:pos x="200" y="82"/>
                  </a:cxn>
                  <a:cxn ang="0">
                    <a:pos x="208" y="116"/>
                  </a:cxn>
                  <a:cxn ang="0">
                    <a:pos x="206" y="136"/>
                  </a:cxn>
                  <a:cxn ang="0">
                    <a:pos x="192" y="168"/>
                  </a:cxn>
                  <a:cxn ang="0">
                    <a:pos x="168" y="192"/>
                  </a:cxn>
                  <a:cxn ang="0">
                    <a:pos x="136" y="206"/>
                  </a:cxn>
                  <a:cxn ang="0">
                    <a:pos x="116" y="208"/>
                  </a:cxn>
                </a:cxnLst>
                <a:rect l="0" t="0" r="r" b="b"/>
                <a:pathLst>
                  <a:path w="284" h="284">
                    <a:moveTo>
                      <a:pt x="280" y="262"/>
                    </a:moveTo>
                    <a:lnTo>
                      <a:pt x="208" y="190"/>
                    </a:lnTo>
                    <a:lnTo>
                      <a:pt x="208" y="190"/>
                    </a:lnTo>
                    <a:lnTo>
                      <a:pt x="218" y="174"/>
                    </a:lnTo>
                    <a:lnTo>
                      <a:pt x="226" y="156"/>
                    </a:lnTo>
                    <a:lnTo>
                      <a:pt x="232" y="136"/>
                    </a:lnTo>
                    <a:lnTo>
                      <a:pt x="232" y="116"/>
                    </a:lnTo>
                    <a:lnTo>
                      <a:pt x="232" y="116"/>
                    </a:lnTo>
                    <a:lnTo>
                      <a:pt x="232" y="10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2"/>
                    </a:lnTo>
                    <a:lnTo>
                      <a:pt x="198" y="34"/>
                    </a:lnTo>
                    <a:lnTo>
                      <a:pt x="182" y="20"/>
                    </a:lnTo>
                    <a:lnTo>
                      <a:pt x="162" y="10"/>
                    </a:lnTo>
                    <a:lnTo>
                      <a:pt x="140" y="4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06" y="2"/>
                    </a:lnTo>
                    <a:lnTo>
                      <a:pt x="94" y="4"/>
                    </a:lnTo>
                    <a:lnTo>
                      <a:pt x="72" y="10"/>
                    </a:lnTo>
                    <a:lnTo>
                      <a:pt x="52" y="20"/>
                    </a:lnTo>
                    <a:lnTo>
                      <a:pt x="34" y="34"/>
                    </a:lnTo>
                    <a:lnTo>
                      <a:pt x="20" y="52"/>
                    </a:lnTo>
                    <a:lnTo>
                      <a:pt x="10" y="72"/>
                    </a:lnTo>
                    <a:lnTo>
                      <a:pt x="4" y="94"/>
                    </a:lnTo>
                    <a:lnTo>
                      <a:pt x="2" y="106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2" y="128"/>
                    </a:lnTo>
                    <a:lnTo>
                      <a:pt x="4" y="140"/>
                    </a:lnTo>
                    <a:lnTo>
                      <a:pt x="10" y="162"/>
                    </a:lnTo>
                    <a:lnTo>
                      <a:pt x="20" y="182"/>
                    </a:lnTo>
                    <a:lnTo>
                      <a:pt x="34" y="198"/>
                    </a:lnTo>
                    <a:lnTo>
                      <a:pt x="52" y="214"/>
                    </a:lnTo>
                    <a:lnTo>
                      <a:pt x="72" y="224"/>
                    </a:lnTo>
                    <a:lnTo>
                      <a:pt x="94" y="230"/>
                    </a:lnTo>
                    <a:lnTo>
                      <a:pt x="106" y="232"/>
                    </a:lnTo>
                    <a:lnTo>
                      <a:pt x="116" y="232"/>
                    </a:lnTo>
                    <a:lnTo>
                      <a:pt x="116" y="232"/>
                    </a:lnTo>
                    <a:lnTo>
                      <a:pt x="138" y="232"/>
                    </a:lnTo>
                    <a:lnTo>
                      <a:pt x="156" y="226"/>
                    </a:lnTo>
                    <a:lnTo>
                      <a:pt x="174" y="218"/>
                    </a:lnTo>
                    <a:lnTo>
                      <a:pt x="190" y="208"/>
                    </a:lnTo>
                    <a:lnTo>
                      <a:pt x="262" y="280"/>
                    </a:lnTo>
                    <a:lnTo>
                      <a:pt x="262" y="280"/>
                    </a:lnTo>
                    <a:lnTo>
                      <a:pt x="266" y="282"/>
                    </a:lnTo>
                    <a:lnTo>
                      <a:pt x="270" y="284"/>
                    </a:lnTo>
                    <a:lnTo>
                      <a:pt x="270" y="284"/>
                    </a:lnTo>
                    <a:lnTo>
                      <a:pt x="276" y="282"/>
                    </a:lnTo>
                    <a:lnTo>
                      <a:pt x="280" y="280"/>
                    </a:lnTo>
                    <a:lnTo>
                      <a:pt x="280" y="280"/>
                    </a:lnTo>
                    <a:lnTo>
                      <a:pt x="282" y="276"/>
                    </a:lnTo>
                    <a:lnTo>
                      <a:pt x="284" y="270"/>
                    </a:lnTo>
                    <a:lnTo>
                      <a:pt x="282" y="266"/>
                    </a:lnTo>
                    <a:lnTo>
                      <a:pt x="280" y="262"/>
                    </a:lnTo>
                    <a:lnTo>
                      <a:pt x="280" y="262"/>
                    </a:lnTo>
                    <a:close/>
                    <a:moveTo>
                      <a:pt x="116" y="208"/>
                    </a:moveTo>
                    <a:lnTo>
                      <a:pt x="116" y="208"/>
                    </a:lnTo>
                    <a:lnTo>
                      <a:pt x="98" y="206"/>
                    </a:lnTo>
                    <a:lnTo>
                      <a:pt x="82" y="200"/>
                    </a:lnTo>
                    <a:lnTo>
                      <a:pt x="66" y="192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4" y="152"/>
                    </a:lnTo>
                    <a:lnTo>
                      <a:pt x="28" y="136"/>
                    </a:lnTo>
                    <a:lnTo>
                      <a:pt x="26" y="116"/>
                    </a:lnTo>
                    <a:lnTo>
                      <a:pt x="26" y="116"/>
                    </a:lnTo>
                    <a:lnTo>
                      <a:pt x="28" y="98"/>
                    </a:lnTo>
                    <a:lnTo>
                      <a:pt x="34" y="82"/>
                    </a:lnTo>
                    <a:lnTo>
                      <a:pt x="42" y="66"/>
                    </a:lnTo>
                    <a:lnTo>
                      <a:pt x="54" y="54"/>
                    </a:lnTo>
                    <a:lnTo>
                      <a:pt x="66" y="42"/>
                    </a:lnTo>
                    <a:lnTo>
                      <a:pt x="82" y="34"/>
                    </a:lnTo>
                    <a:lnTo>
                      <a:pt x="98" y="28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36" y="28"/>
                    </a:lnTo>
                    <a:lnTo>
                      <a:pt x="152" y="34"/>
                    </a:lnTo>
                    <a:lnTo>
                      <a:pt x="168" y="42"/>
                    </a:lnTo>
                    <a:lnTo>
                      <a:pt x="180" y="54"/>
                    </a:lnTo>
                    <a:lnTo>
                      <a:pt x="192" y="66"/>
                    </a:lnTo>
                    <a:lnTo>
                      <a:pt x="200" y="82"/>
                    </a:lnTo>
                    <a:lnTo>
                      <a:pt x="206" y="98"/>
                    </a:lnTo>
                    <a:lnTo>
                      <a:pt x="208" y="116"/>
                    </a:lnTo>
                    <a:lnTo>
                      <a:pt x="208" y="116"/>
                    </a:lnTo>
                    <a:lnTo>
                      <a:pt x="206" y="136"/>
                    </a:lnTo>
                    <a:lnTo>
                      <a:pt x="200" y="152"/>
                    </a:lnTo>
                    <a:lnTo>
                      <a:pt x="192" y="168"/>
                    </a:lnTo>
                    <a:lnTo>
                      <a:pt x="180" y="180"/>
                    </a:lnTo>
                    <a:lnTo>
                      <a:pt x="168" y="192"/>
                    </a:lnTo>
                    <a:lnTo>
                      <a:pt x="152" y="200"/>
                    </a:lnTo>
                    <a:lnTo>
                      <a:pt x="136" y="206"/>
                    </a:lnTo>
                    <a:lnTo>
                      <a:pt x="116" y="208"/>
                    </a:lnTo>
                    <a:lnTo>
                      <a:pt x="116" y="208"/>
                    </a:lnTo>
                    <a:close/>
                  </a:path>
                </a:pathLst>
              </a:cu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2109548" y="3285542"/>
                <a:ext cx="388325" cy="797767"/>
              </a:xfrm>
              <a:prstGeom prst="roundRect">
                <a:avLst/>
              </a:prstGeom>
              <a:solidFill>
                <a:srgbClr val="40404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52" name="组 51"/>
          <p:cNvGrpSpPr/>
          <p:nvPr/>
        </p:nvGrpSpPr>
        <p:grpSpPr>
          <a:xfrm>
            <a:off x="572379" y="901333"/>
            <a:ext cx="3447639" cy="769442"/>
            <a:chOff x="585205" y="578435"/>
            <a:chExt cx="2822852" cy="769442"/>
          </a:xfrm>
        </p:grpSpPr>
        <p:sp>
          <p:nvSpPr>
            <p:cNvPr id="33" name="圆角矩形 32"/>
            <p:cNvSpPr/>
            <p:nvPr/>
          </p:nvSpPr>
          <p:spPr>
            <a:xfrm>
              <a:off x="585205" y="849235"/>
              <a:ext cx="2822852" cy="394600"/>
            </a:xfrm>
            <a:prstGeom prst="roundRect">
              <a:avLst/>
            </a:prstGeom>
            <a:solidFill>
              <a:srgbClr val="56C1D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85205" y="578435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56C1DA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56C1DA"/>
                  </a:solidFill>
                </a:rPr>
                <a:t> 点击此处添加标题</a:t>
              </a:r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 </a:t>
              </a:r>
              <a:endParaRPr kumimoji="1" lang="zh-CN" altLang="en-US" sz="1200" b="1" dirty="0">
                <a:solidFill>
                  <a:srgbClr val="56C1DA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85205" y="855434"/>
              <a:ext cx="272839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点击此处添加文本</a:t>
              </a:r>
              <a:r>
                <a:rPr lang="zh-CN" altLang="zh-CN" sz="1000" dirty="0" smtClean="0">
                  <a:solidFill>
                    <a:schemeClr val="bg1"/>
                  </a:solidFill>
                  <a:latin typeface="+mn-ea"/>
                </a:rPr>
                <a:t>信息。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572379" y="1758634"/>
            <a:ext cx="3447639" cy="771175"/>
            <a:chOff x="585205" y="1675692"/>
            <a:chExt cx="2822852" cy="771175"/>
          </a:xfrm>
        </p:grpSpPr>
        <p:sp>
          <p:nvSpPr>
            <p:cNvPr id="36" name="圆角矩形 35"/>
            <p:cNvSpPr/>
            <p:nvPr/>
          </p:nvSpPr>
          <p:spPr>
            <a:xfrm>
              <a:off x="585205" y="1946492"/>
              <a:ext cx="2822852" cy="442004"/>
            </a:xfrm>
            <a:prstGeom prst="roundRect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85205" y="1675692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82D640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82D640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82D640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82D640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82D64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85205" y="1973917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630321" y="2617668"/>
            <a:ext cx="3447639" cy="755351"/>
            <a:chOff x="643147" y="2681458"/>
            <a:chExt cx="2822852" cy="755351"/>
          </a:xfrm>
        </p:grpSpPr>
        <p:sp>
          <p:nvSpPr>
            <p:cNvPr id="39" name="圆角矩形 38"/>
            <p:cNvSpPr/>
            <p:nvPr/>
          </p:nvSpPr>
          <p:spPr>
            <a:xfrm>
              <a:off x="643147" y="2952258"/>
              <a:ext cx="2822852" cy="466431"/>
            </a:xfrm>
            <a:prstGeom prst="roundRect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43147" y="2681458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175562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175562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175562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175562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175562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43147" y="2963859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630321" y="3460878"/>
            <a:ext cx="3447639" cy="763351"/>
            <a:chOff x="643147" y="3778715"/>
            <a:chExt cx="2822852" cy="763351"/>
          </a:xfrm>
        </p:grpSpPr>
        <p:sp>
          <p:nvSpPr>
            <p:cNvPr id="42" name="圆角矩形 41"/>
            <p:cNvSpPr/>
            <p:nvPr/>
          </p:nvSpPr>
          <p:spPr>
            <a:xfrm>
              <a:off x="643147" y="4049515"/>
              <a:ext cx="2822852" cy="440259"/>
            </a:xfrm>
            <a:prstGeom prst="roundRect">
              <a:avLst/>
            </a:prstGeom>
            <a:solidFill>
              <a:srgbClr val="FCA82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43147" y="3778715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FCA826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FCA826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FCA826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FCA826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FCA826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79663" y="4069116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46" name="矩形 45"/>
          <p:cNvSpPr/>
          <p:nvPr/>
        </p:nvSpPr>
        <p:spPr>
          <a:xfrm>
            <a:off x="5174591" y="2114358"/>
            <a:ext cx="1170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>
                <a:solidFill>
                  <a:srgbClr val="103154"/>
                </a:solidFill>
              </a:rPr>
              <a:t>PIC</a:t>
            </a:r>
            <a:r>
              <a:rPr kumimoji="1" lang="zh-CN" altLang="en-US" b="1" dirty="0">
                <a:solidFill>
                  <a:srgbClr val="103154"/>
                </a:solidFill>
              </a:rPr>
              <a:t> </a:t>
            </a:r>
            <a:r>
              <a:rPr kumimoji="1" lang="en-US" altLang="zh-CN" b="1" dirty="0">
                <a:solidFill>
                  <a:srgbClr val="103154"/>
                </a:solidFill>
              </a:rPr>
              <a:t>HERE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323569" y="2260540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81726" y="1244025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55255" y="3621044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39153" y="3164487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2049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1562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FDCC5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2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503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3382584" y="2564847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1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3" name="TextBox 7"/>
          <p:cNvSpPr txBox="1"/>
          <p:nvPr/>
        </p:nvSpPr>
        <p:spPr>
          <a:xfrm>
            <a:off x="3382585" y="2954365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0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382585" y="3343874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09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3382585" y="3733382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08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3382585" y="1006814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15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3382585" y="1396325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14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3382585" y="1785835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13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382585" y="2175344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2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cxnSp>
        <p:nvCxnSpPr>
          <p:cNvPr id="10" name="直接连接符 15"/>
          <p:cNvCxnSpPr/>
          <p:nvPr/>
        </p:nvCxnSpPr>
        <p:spPr>
          <a:xfrm>
            <a:off x="3996416" y="115337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1" name="直接连接符 16"/>
          <p:cNvCxnSpPr/>
          <p:nvPr/>
        </p:nvCxnSpPr>
        <p:spPr>
          <a:xfrm>
            <a:off x="3996416" y="154288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2" name="直接连接符 17"/>
          <p:cNvCxnSpPr/>
          <p:nvPr/>
        </p:nvCxnSpPr>
        <p:spPr>
          <a:xfrm>
            <a:off x="3996416" y="193239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3" name="直接连接符 18"/>
          <p:cNvCxnSpPr/>
          <p:nvPr/>
        </p:nvCxnSpPr>
        <p:spPr>
          <a:xfrm>
            <a:off x="3996416" y="232190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4" name="直接连接符 19"/>
          <p:cNvCxnSpPr/>
          <p:nvPr/>
        </p:nvCxnSpPr>
        <p:spPr>
          <a:xfrm>
            <a:off x="3996416" y="271141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5" name="直接连接符 20"/>
          <p:cNvCxnSpPr/>
          <p:nvPr/>
        </p:nvCxnSpPr>
        <p:spPr>
          <a:xfrm>
            <a:off x="3996416" y="310092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6" name="直接连接符 21"/>
          <p:cNvCxnSpPr/>
          <p:nvPr/>
        </p:nvCxnSpPr>
        <p:spPr>
          <a:xfrm>
            <a:off x="3996416" y="349043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7" name="直接连接符 22"/>
          <p:cNvCxnSpPr/>
          <p:nvPr/>
        </p:nvCxnSpPr>
        <p:spPr>
          <a:xfrm>
            <a:off x="3996416" y="3879940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494339" y="1759126"/>
            <a:ext cx="2547945" cy="168506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</a:rPr>
              <a:t>。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4341" y="1210222"/>
            <a:ext cx="1726522" cy="484732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defTabSz="914220">
              <a:lnSpc>
                <a:spcPct val="150000"/>
              </a:lnSpc>
              <a:defRPr/>
            </a:pPr>
            <a:r>
              <a:rPr lang="en-US" altLang="zh-CN" b="1" kern="0" dirty="0">
                <a:solidFill>
                  <a:srgbClr val="56C1DA"/>
                </a:solidFill>
              </a:rPr>
              <a:t>EXAMPLE TEXT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7308305" y="1119821"/>
            <a:ext cx="406792" cy="1168528"/>
            <a:chOff x="7308305" y="2711414"/>
            <a:chExt cx="406792" cy="1168528"/>
          </a:xfrm>
        </p:grpSpPr>
        <p:sp>
          <p:nvSpPr>
            <p:cNvPr id="23" name="五边形 22"/>
            <p:cNvSpPr/>
            <p:nvPr/>
          </p:nvSpPr>
          <p:spPr>
            <a:xfrm rot="5400000">
              <a:off x="6925743" y="3093976"/>
              <a:ext cx="1168528" cy="403404"/>
            </a:xfrm>
            <a:prstGeom prst="homePlate">
              <a:avLst/>
            </a:prstGeom>
            <a:solidFill>
              <a:srgbClr val="FCA826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308305" y="3206638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8" name="Freeform 89"/>
            <p:cNvSpPr>
              <a:spLocks noChangeAspect="1" noEditPoints="1"/>
            </p:cNvSpPr>
            <p:nvPr/>
          </p:nvSpPr>
          <p:spPr bwMode="auto">
            <a:xfrm>
              <a:off x="7397833" y="3026638"/>
              <a:ext cx="224348" cy="180000"/>
            </a:xfrm>
            <a:custGeom>
              <a:avLst/>
              <a:gdLst>
                <a:gd name="T0" fmla="*/ 51 w 173"/>
                <a:gd name="T1" fmla="*/ 35 h 137"/>
                <a:gd name="T2" fmla="*/ 65 w 173"/>
                <a:gd name="T3" fmla="*/ 76 h 137"/>
                <a:gd name="T4" fmla="*/ 136 w 173"/>
                <a:gd name="T5" fmla="*/ 72 h 137"/>
                <a:gd name="T6" fmla="*/ 151 w 173"/>
                <a:gd name="T7" fmla="*/ 35 h 137"/>
                <a:gd name="T8" fmla="*/ 51 w 173"/>
                <a:gd name="T9" fmla="*/ 35 h 137"/>
                <a:gd name="T10" fmla="*/ 8 w 173"/>
                <a:gd name="T11" fmla="*/ 0 h 137"/>
                <a:gd name="T12" fmla="*/ 33 w 173"/>
                <a:gd name="T13" fmla="*/ 0 h 137"/>
                <a:gd name="T14" fmla="*/ 35 w 173"/>
                <a:gd name="T15" fmla="*/ 0 h 137"/>
                <a:gd name="T16" fmla="*/ 39 w 173"/>
                <a:gd name="T17" fmla="*/ 2 h 137"/>
                <a:gd name="T18" fmla="*/ 41 w 173"/>
                <a:gd name="T19" fmla="*/ 6 h 137"/>
                <a:gd name="T20" fmla="*/ 41 w 173"/>
                <a:gd name="T21" fmla="*/ 6 h 137"/>
                <a:gd name="T22" fmla="*/ 45 w 173"/>
                <a:gd name="T23" fmla="*/ 17 h 137"/>
                <a:gd name="T24" fmla="*/ 165 w 173"/>
                <a:gd name="T25" fmla="*/ 17 h 137"/>
                <a:gd name="T26" fmla="*/ 169 w 173"/>
                <a:gd name="T27" fmla="*/ 19 h 137"/>
                <a:gd name="T28" fmla="*/ 171 w 173"/>
                <a:gd name="T29" fmla="*/ 21 h 137"/>
                <a:gd name="T30" fmla="*/ 173 w 173"/>
                <a:gd name="T31" fmla="*/ 27 h 137"/>
                <a:gd name="T32" fmla="*/ 171 w 173"/>
                <a:gd name="T33" fmla="*/ 29 h 137"/>
                <a:gd name="T34" fmla="*/ 171 w 173"/>
                <a:gd name="T35" fmla="*/ 29 h 137"/>
                <a:gd name="T36" fmla="*/ 147 w 173"/>
                <a:gd name="T37" fmla="*/ 84 h 137"/>
                <a:gd name="T38" fmla="*/ 147 w 173"/>
                <a:gd name="T39" fmla="*/ 84 h 137"/>
                <a:gd name="T40" fmla="*/ 145 w 173"/>
                <a:gd name="T41" fmla="*/ 86 h 137"/>
                <a:gd name="T42" fmla="*/ 142 w 173"/>
                <a:gd name="T43" fmla="*/ 88 h 137"/>
                <a:gd name="T44" fmla="*/ 71 w 173"/>
                <a:gd name="T45" fmla="*/ 92 h 137"/>
                <a:gd name="T46" fmla="*/ 75 w 173"/>
                <a:gd name="T47" fmla="*/ 104 h 137"/>
                <a:gd name="T48" fmla="*/ 151 w 173"/>
                <a:gd name="T49" fmla="*/ 104 h 137"/>
                <a:gd name="T50" fmla="*/ 157 w 173"/>
                <a:gd name="T51" fmla="*/ 106 h 137"/>
                <a:gd name="T52" fmla="*/ 163 w 173"/>
                <a:gd name="T53" fmla="*/ 110 h 137"/>
                <a:gd name="T54" fmla="*/ 165 w 173"/>
                <a:gd name="T55" fmla="*/ 114 h 137"/>
                <a:gd name="T56" fmla="*/ 167 w 173"/>
                <a:gd name="T57" fmla="*/ 119 h 137"/>
                <a:gd name="T58" fmla="*/ 165 w 173"/>
                <a:gd name="T59" fmla="*/ 127 h 137"/>
                <a:gd name="T60" fmla="*/ 163 w 173"/>
                <a:gd name="T61" fmla="*/ 131 h 137"/>
                <a:gd name="T62" fmla="*/ 157 w 173"/>
                <a:gd name="T63" fmla="*/ 135 h 137"/>
                <a:gd name="T64" fmla="*/ 151 w 173"/>
                <a:gd name="T65" fmla="*/ 137 h 137"/>
                <a:gd name="T66" fmla="*/ 145 w 173"/>
                <a:gd name="T67" fmla="*/ 135 h 137"/>
                <a:gd name="T68" fmla="*/ 140 w 173"/>
                <a:gd name="T69" fmla="*/ 131 h 137"/>
                <a:gd name="T70" fmla="*/ 136 w 173"/>
                <a:gd name="T71" fmla="*/ 127 h 137"/>
                <a:gd name="T72" fmla="*/ 136 w 173"/>
                <a:gd name="T73" fmla="*/ 119 h 137"/>
                <a:gd name="T74" fmla="*/ 59 w 173"/>
                <a:gd name="T75" fmla="*/ 119 h 137"/>
                <a:gd name="T76" fmla="*/ 59 w 173"/>
                <a:gd name="T77" fmla="*/ 127 h 137"/>
                <a:gd name="T78" fmla="*/ 55 w 173"/>
                <a:gd name="T79" fmla="*/ 131 h 137"/>
                <a:gd name="T80" fmla="*/ 49 w 173"/>
                <a:gd name="T81" fmla="*/ 135 h 137"/>
                <a:gd name="T82" fmla="*/ 43 w 173"/>
                <a:gd name="T83" fmla="*/ 137 h 137"/>
                <a:gd name="T84" fmla="*/ 37 w 173"/>
                <a:gd name="T85" fmla="*/ 135 h 137"/>
                <a:gd name="T86" fmla="*/ 31 w 173"/>
                <a:gd name="T87" fmla="*/ 131 h 137"/>
                <a:gd name="T88" fmla="*/ 30 w 173"/>
                <a:gd name="T89" fmla="*/ 127 h 137"/>
                <a:gd name="T90" fmla="*/ 28 w 173"/>
                <a:gd name="T91" fmla="*/ 119 h 137"/>
                <a:gd name="T92" fmla="*/ 30 w 173"/>
                <a:gd name="T93" fmla="*/ 114 h 137"/>
                <a:gd name="T94" fmla="*/ 31 w 173"/>
                <a:gd name="T95" fmla="*/ 110 h 137"/>
                <a:gd name="T96" fmla="*/ 37 w 173"/>
                <a:gd name="T97" fmla="*/ 106 h 137"/>
                <a:gd name="T98" fmla="*/ 43 w 173"/>
                <a:gd name="T99" fmla="*/ 104 h 137"/>
                <a:gd name="T100" fmla="*/ 59 w 173"/>
                <a:gd name="T101" fmla="*/ 104 h 137"/>
                <a:gd name="T102" fmla="*/ 28 w 173"/>
                <a:gd name="T103" fmla="*/ 15 h 137"/>
                <a:gd name="T104" fmla="*/ 8 w 173"/>
                <a:gd name="T105" fmla="*/ 15 h 137"/>
                <a:gd name="T106" fmla="*/ 4 w 173"/>
                <a:gd name="T107" fmla="*/ 13 h 137"/>
                <a:gd name="T108" fmla="*/ 2 w 173"/>
                <a:gd name="T109" fmla="*/ 11 h 137"/>
                <a:gd name="T110" fmla="*/ 0 w 173"/>
                <a:gd name="T111" fmla="*/ 7 h 137"/>
                <a:gd name="T112" fmla="*/ 2 w 173"/>
                <a:gd name="T113" fmla="*/ 4 h 137"/>
                <a:gd name="T114" fmla="*/ 4 w 173"/>
                <a:gd name="T115" fmla="*/ 0 h 137"/>
                <a:gd name="T116" fmla="*/ 8 w 173"/>
                <a:gd name="T1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37">
                  <a:moveTo>
                    <a:pt x="51" y="35"/>
                  </a:moveTo>
                  <a:lnTo>
                    <a:pt x="65" y="76"/>
                  </a:lnTo>
                  <a:lnTo>
                    <a:pt x="136" y="72"/>
                  </a:lnTo>
                  <a:lnTo>
                    <a:pt x="151" y="35"/>
                  </a:lnTo>
                  <a:lnTo>
                    <a:pt x="51" y="35"/>
                  </a:lnTo>
                  <a:close/>
                  <a:moveTo>
                    <a:pt x="8" y="0"/>
                  </a:moveTo>
                  <a:lnTo>
                    <a:pt x="33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5" y="17"/>
                  </a:lnTo>
                  <a:lnTo>
                    <a:pt x="165" y="17"/>
                  </a:lnTo>
                  <a:lnTo>
                    <a:pt x="169" y="19"/>
                  </a:lnTo>
                  <a:lnTo>
                    <a:pt x="171" y="21"/>
                  </a:lnTo>
                  <a:lnTo>
                    <a:pt x="173" y="27"/>
                  </a:lnTo>
                  <a:lnTo>
                    <a:pt x="171" y="29"/>
                  </a:lnTo>
                  <a:lnTo>
                    <a:pt x="171" y="29"/>
                  </a:lnTo>
                  <a:lnTo>
                    <a:pt x="147" y="84"/>
                  </a:lnTo>
                  <a:lnTo>
                    <a:pt x="147" y="84"/>
                  </a:lnTo>
                  <a:lnTo>
                    <a:pt x="145" y="86"/>
                  </a:lnTo>
                  <a:lnTo>
                    <a:pt x="142" y="88"/>
                  </a:lnTo>
                  <a:lnTo>
                    <a:pt x="71" y="92"/>
                  </a:lnTo>
                  <a:lnTo>
                    <a:pt x="75" y="104"/>
                  </a:lnTo>
                  <a:lnTo>
                    <a:pt x="151" y="104"/>
                  </a:lnTo>
                  <a:lnTo>
                    <a:pt x="157" y="106"/>
                  </a:lnTo>
                  <a:lnTo>
                    <a:pt x="163" y="110"/>
                  </a:lnTo>
                  <a:lnTo>
                    <a:pt x="165" y="114"/>
                  </a:lnTo>
                  <a:lnTo>
                    <a:pt x="167" y="119"/>
                  </a:lnTo>
                  <a:lnTo>
                    <a:pt x="165" y="127"/>
                  </a:lnTo>
                  <a:lnTo>
                    <a:pt x="163" y="131"/>
                  </a:lnTo>
                  <a:lnTo>
                    <a:pt x="157" y="135"/>
                  </a:lnTo>
                  <a:lnTo>
                    <a:pt x="151" y="137"/>
                  </a:lnTo>
                  <a:lnTo>
                    <a:pt x="145" y="135"/>
                  </a:lnTo>
                  <a:lnTo>
                    <a:pt x="140" y="131"/>
                  </a:lnTo>
                  <a:lnTo>
                    <a:pt x="136" y="127"/>
                  </a:lnTo>
                  <a:lnTo>
                    <a:pt x="136" y="119"/>
                  </a:lnTo>
                  <a:lnTo>
                    <a:pt x="59" y="119"/>
                  </a:lnTo>
                  <a:lnTo>
                    <a:pt x="59" y="127"/>
                  </a:lnTo>
                  <a:lnTo>
                    <a:pt x="55" y="131"/>
                  </a:lnTo>
                  <a:lnTo>
                    <a:pt x="49" y="135"/>
                  </a:lnTo>
                  <a:lnTo>
                    <a:pt x="43" y="137"/>
                  </a:lnTo>
                  <a:lnTo>
                    <a:pt x="37" y="135"/>
                  </a:lnTo>
                  <a:lnTo>
                    <a:pt x="31" y="131"/>
                  </a:lnTo>
                  <a:lnTo>
                    <a:pt x="30" y="127"/>
                  </a:lnTo>
                  <a:lnTo>
                    <a:pt x="28" y="119"/>
                  </a:lnTo>
                  <a:lnTo>
                    <a:pt x="30" y="114"/>
                  </a:lnTo>
                  <a:lnTo>
                    <a:pt x="31" y="110"/>
                  </a:lnTo>
                  <a:lnTo>
                    <a:pt x="37" y="106"/>
                  </a:lnTo>
                  <a:lnTo>
                    <a:pt x="43" y="104"/>
                  </a:lnTo>
                  <a:lnTo>
                    <a:pt x="59" y="104"/>
                  </a:lnTo>
                  <a:lnTo>
                    <a:pt x="28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551203" y="2321903"/>
            <a:ext cx="406792" cy="1558040"/>
            <a:chOff x="5551203" y="1542883"/>
            <a:chExt cx="406792" cy="1558040"/>
          </a:xfrm>
        </p:grpSpPr>
        <p:sp>
          <p:nvSpPr>
            <p:cNvPr id="21" name="五边形 20"/>
            <p:cNvSpPr/>
            <p:nvPr/>
          </p:nvSpPr>
          <p:spPr>
            <a:xfrm rot="5400000">
              <a:off x="4973887" y="2120201"/>
              <a:ext cx="1558040" cy="403404"/>
            </a:xfrm>
            <a:prstGeom prst="homePlate">
              <a:avLst/>
            </a:prstGeom>
            <a:solidFill>
              <a:srgbClr val="82D64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551203" y="2502214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9" name="Freeform 113"/>
            <p:cNvSpPr>
              <a:spLocks noChangeAspect="1"/>
            </p:cNvSpPr>
            <p:nvPr/>
          </p:nvSpPr>
          <p:spPr bwMode="auto">
            <a:xfrm>
              <a:off x="5654080" y="2294628"/>
              <a:ext cx="201038" cy="180000"/>
            </a:xfrm>
            <a:custGeom>
              <a:avLst/>
              <a:gdLst>
                <a:gd name="T0" fmla="*/ 90 w 173"/>
                <a:gd name="T1" fmla="*/ 0 h 153"/>
                <a:gd name="T2" fmla="*/ 120 w 173"/>
                <a:gd name="T3" fmla="*/ 2 h 153"/>
                <a:gd name="T4" fmla="*/ 142 w 173"/>
                <a:gd name="T5" fmla="*/ 11 h 153"/>
                <a:gd name="T6" fmla="*/ 159 w 173"/>
                <a:gd name="T7" fmla="*/ 25 h 153"/>
                <a:gd name="T8" fmla="*/ 169 w 173"/>
                <a:gd name="T9" fmla="*/ 45 h 153"/>
                <a:gd name="T10" fmla="*/ 173 w 173"/>
                <a:gd name="T11" fmla="*/ 65 h 153"/>
                <a:gd name="T12" fmla="*/ 169 w 173"/>
                <a:gd name="T13" fmla="*/ 86 h 153"/>
                <a:gd name="T14" fmla="*/ 159 w 173"/>
                <a:gd name="T15" fmla="*/ 104 h 153"/>
                <a:gd name="T16" fmla="*/ 142 w 173"/>
                <a:gd name="T17" fmla="*/ 118 h 153"/>
                <a:gd name="T18" fmla="*/ 120 w 173"/>
                <a:gd name="T19" fmla="*/ 127 h 153"/>
                <a:gd name="T20" fmla="*/ 90 w 173"/>
                <a:gd name="T21" fmla="*/ 131 h 153"/>
                <a:gd name="T22" fmla="*/ 83 w 173"/>
                <a:gd name="T23" fmla="*/ 129 h 153"/>
                <a:gd name="T24" fmla="*/ 73 w 173"/>
                <a:gd name="T25" fmla="*/ 127 h 153"/>
                <a:gd name="T26" fmla="*/ 57 w 173"/>
                <a:gd name="T27" fmla="*/ 141 h 153"/>
                <a:gd name="T28" fmla="*/ 41 w 173"/>
                <a:gd name="T29" fmla="*/ 149 h 153"/>
                <a:gd name="T30" fmla="*/ 28 w 173"/>
                <a:gd name="T31" fmla="*/ 151 h 153"/>
                <a:gd name="T32" fmla="*/ 16 w 173"/>
                <a:gd name="T33" fmla="*/ 153 h 153"/>
                <a:gd name="T34" fmla="*/ 12 w 173"/>
                <a:gd name="T35" fmla="*/ 151 h 153"/>
                <a:gd name="T36" fmla="*/ 28 w 173"/>
                <a:gd name="T37" fmla="*/ 141 h 153"/>
                <a:gd name="T38" fmla="*/ 35 w 173"/>
                <a:gd name="T39" fmla="*/ 129 h 153"/>
                <a:gd name="T40" fmla="*/ 35 w 173"/>
                <a:gd name="T41" fmla="*/ 121 h 153"/>
                <a:gd name="T42" fmla="*/ 33 w 173"/>
                <a:gd name="T43" fmla="*/ 116 h 153"/>
                <a:gd name="T44" fmla="*/ 16 w 173"/>
                <a:gd name="T45" fmla="*/ 102 h 153"/>
                <a:gd name="T46" fmla="*/ 4 w 173"/>
                <a:gd name="T47" fmla="*/ 84 h 153"/>
                <a:gd name="T48" fmla="*/ 0 w 173"/>
                <a:gd name="T49" fmla="*/ 65 h 153"/>
                <a:gd name="T50" fmla="*/ 6 w 173"/>
                <a:gd name="T51" fmla="*/ 45 h 153"/>
                <a:gd name="T52" fmla="*/ 18 w 173"/>
                <a:gd name="T53" fmla="*/ 25 h 153"/>
                <a:gd name="T54" fmla="*/ 37 w 173"/>
                <a:gd name="T55" fmla="*/ 11 h 153"/>
                <a:gd name="T56" fmla="*/ 63 w 173"/>
                <a:gd name="T57" fmla="*/ 2 h 153"/>
                <a:gd name="T58" fmla="*/ 90 w 173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3" h="153">
                  <a:moveTo>
                    <a:pt x="90" y="0"/>
                  </a:moveTo>
                  <a:lnTo>
                    <a:pt x="120" y="2"/>
                  </a:lnTo>
                  <a:lnTo>
                    <a:pt x="142" y="11"/>
                  </a:lnTo>
                  <a:lnTo>
                    <a:pt x="159" y="25"/>
                  </a:lnTo>
                  <a:lnTo>
                    <a:pt x="169" y="45"/>
                  </a:lnTo>
                  <a:lnTo>
                    <a:pt x="173" y="65"/>
                  </a:lnTo>
                  <a:lnTo>
                    <a:pt x="169" y="86"/>
                  </a:lnTo>
                  <a:lnTo>
                    <a:pt x="159" y="104"/>
                  </a:lnTo>
                  <a:lnTo>
                    <a:pt x="142" y="118"/>
                  </a:lnTo>
                  <a:lnTo>
                    <a:pt x="120" y="127"/>
                  </a:lnTo>
                  <a:lnTo>
                    <a:pt x="90" y="131"/>
                  </a:lnTo>
                  <a:lnTo>
                    <a:pt x="83" y="129"/>
                  </a:lnTo>
                  <a:lnTo>
                    <a:pt x="73" y="127"/>
                  </a:lnTo>
                  <a:lnTo>
                    <a:pt x="57" y="141"/>
                  </a:lnTo>
                  <a:lnTo>
                    <a:pt x="41" y="149"/>
                  </a:lnTo>
                  <a:lnTo>
                    <a:pt x="28" y="151"/>
                  </a:lnTo>
                  <a:lnTo>
                    <a:pt x="16" y="153"/>
                  </a:lnTo>
                  <a:lnTo>
                    <a:pt x="12" y="151"/>
                  </a:lnTo>
                  <a:lnTo>
                    <a:pt x="28" y="141"/>
                  </a:lnTo>
                  <a:lnTo>
                    <a:pt x="35" y="129"/>
                  </a:lnTo>
                  <a:lnTo>
                    <a:pt x="35" y="121"/>
                  </a:lnTo>
                  <a:lnTo>
                    <a:pt x="33" y="116"/>
                  </a:lnTo>
                  <a:lnTo>
                    <a:pt x="16" y="102"/>
                  </a:lnTo>
                  <a:lnTo>
                    <a:pt x="4" y="84"/>
                  </a:lnTo>
                  <a:lnTo>
                    <a:pt x="0" y="65"/>
                  </a:lnTo>
                  <a:lnTo>
                    <a:pt x="6" y="45"/>
                  </a:lnTo>
                  <a:lnTo>
                    <a:pt x="18" y="25"/>
                  </a:lnTo>
                  <a:lnTo>
                    <a:pt x="37" y="11"/>
                  </a:lnTo>
                  <a:lnTo>
                    <a:pt x="63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6426366" y="1932393"/>
            <a:ext cx="406793" cy="1558040"/>
            <a:chOff x="6426366" y="1932393"/>
            <a:chExt cx="406793" cy="1558040"/>
          </a:xfrm>
        </p:grpSpPr>
        <p:sp>
          <p:nvSpPr>
            <p:cNvPr id="22" name="五边形 21"/>
            <p:cNvSpPr/>
            <p:nvPr/>
          </p:nvSpPr>
          <p:spPr>
            <a:xfrm rot="5400000">
              <a:off x="5852437" y="2509711"/>
              <a:ext cx="1558040" cy="403404"/>
            </a:xfrm>
            <a:prstGeom prst="homePlate">
              <a:avLst/>
            </a:prstGeom>
            <a:solidFill>
              <a:srgbClr val="175562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426366" y="2854426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0" name="Freeform 197"/>
            <p:cNvSpPr>
              <a:spLocks noChangeAspect="1" noEditPoints="1"/>
            </p:cNvSpPr>
            <p:nvPr/>
          </p:nvSpPr>
          <p:spPr bwMode="auto">
            <a:xfrm>
              <a:off x="6547817" y="2621413"/>
              <a:ext cx="167293" cy="180000"/>
            </a:xfrm>
            <a:custGeom>
              <a:avLst/>
              <a:gdLst>
                <a:gd name="T0" fmla="*/ 23 w 157"/>
                <a:gd name="T1" fmla="*/ 136 h 171"/>
                <a:gd name="T2" fmla="*/ 25 w 157"/>
                <a:gd name="T3" fmla="*/ 144 h 171"/>
                <a:gd name="T4" fmla="*/ 132 w 157"/>
                <a:gd name="T5" fmla="*/ 144 h 171"/>
                <a:gd name="T6" fmla="*/ 134 w 157"/>
                <a:gd name="T7" fmla="*/ 136 h 171"/>
                <a:gd name="T8" fmla="*/ 29 w 157"/>
                <a:gd name="T9" fmla="*/ 132 h 171"/>
                <a:gd name="T10" fmla="*/ 23 w 157"/>
                <a:gd name="T11" fmla="*/ 100 h 171"/>
                <a:gd name="T12" fmla="*/ 25 w 157"/>
                <a:gd name="T13" fmla="*/ 112 h 171"/>
                <a:gd name="T14" fmla="*/ 132 w 157"/>
                <a:gd name="T15" fmla="*/ 112 h 171"/>
                <a:gd name="T16" fmla="*/ 134 w 157"/>
                <a:gd name="T17" fmla="*/ 100 h 171"/>
                <a:gd name="T18" fmla="*/ 29 w 157"/>
                <a:gd name="T19" fmla="*/ 96 h 171"/>
                <a:gd name="T20" fmla="*/ 23 w 157"/>
                <a:gd name="T21" fmla="*/ 65 h 171"/>
                <a:gd name="T22" fmla="*/ 25 w 157"/>
                <a:gd name="T23" fmla="*/ 77 h 171"/>
                <a:gd name="T24" fmla="*/ 132 w 157"/>
                <a:gd name="T25" fmla="*/ 77 h 171"/>
                <a:gd name="T26" fmla="*/ 134 w 157"/>
                <a:gd name="T27" fmla="*/ 65 h 171"/>
                <a:gd name="T28" fmla="*/ 29 w 157"/>
                <a:gd name="T29" fmla="*/ 61 h 171"/>
                <a:gd name="T30" fmla="*/ 22 w 157"/>
                <a:gd name="T31" fmla="*/ 24 h 171"/>
                <a:gd name="T32" fmla="*/ 31 w 157"/>
                <a:gd name="T33" fmla="*/ 40 h 171"/>
                <a:gd name="T34" fmla="*/ 49 w 157"/>
                <a:gd name="T35" fmla="*/ 36 h 171"/>
                <a:gd name="T36" fmla="*/ 55 w 157"/>
                <a:gd name="T37" fmla="*/ 16 h 171"/>
                <a:gd name="T38" fmla="*/ 63 w 157"/>
                <a:gd name="T39" fmla="*/ 30 h 171"/>
                <a:gd name="T40" fmla="*/ 78 w 157"/>
                <a:gd name="T41" fmla="*/ 40 h 171"/>
                <a:gd name="T42" fmla="*/ 94 w 157"/>
                <a:gd name="T43" fmla="*/ 30 h 171"/>
                <a:gd name="T44" fmla="*/ 102 w 157"/>
                <a:gd name="T45" fmla="*/ 16 h 171"/>
                <a:gd name="T46" fmla="*/ 108 w 157"/>
                <a:gd name="T47" fmla="*/ 36 h 171"/>
                <a:gd name="T48" fmla="*/ 126 w 157"/>
                <a:gd name="T49" fmla="*/ 40 h 171"/>
                <a:gd name="T50" fmla="*/ 135 w 157"/>
                <a:gd name="T51" fmla="*/ 24 h 171"/>
                <a:gd name="T52" fmla="*/ 153 w 157"/>
                <a:gd name="T53" fmla="*/ 18 h 171"/>
                <a:gd name="T54" fmla="*/ 157 w 157"/>
                <a:gd name="T55" fmla="*/ 163 h 171"/>
                <a:gd name="T56" fmla="*/ 149 w 157"/>
                <a:gd name="T57" fmla="*/ 171 h 171"/>
                <a:gd name="T58" fmla="*/ 2 w 157"/>
                <a:gd name="T59" fmla="*/ 167 h 171"/>
                <a:gd name="T60" fmla="*/ 2 w 157"/>
                <a:gd name="T61" fmla="*/ 20 h 171"/>
                <a:gd name="T62" fmla="*/ 118 w 157"/>
                <a:gd name="T63" fmla="*/ 0 h 171"/>
                <a:gd name="T64" fmla="*/ 128 w 157"/>
                <a:gd name="T65" fmla="*/ 8 h 171"/>
                <a:gd name="T66" fmla="*/ 124 w 157"/>
                <a:gd name="T67" fmla="*/ 32 h 171"/>
                <a:gd name="T68" fmla="*/ 112 w 157"/>
                <a:gd name="T69" fmla="*/ 28 h 171"/>
                <a:gd name="T70" fmla="*/ 112 w 157"/>
                <a:gd name="T71" fmla="*/ 4 h 171"/>
                <a:gd name="T72" fmla="*/ 78 w 157"/>
                <a:gd name="T73" fmla="*/ 0 h 171"/>
                <a:gd name="T74" fmla="*/ 86 w 157"/>
                <a:gd name="T75" fmla="*/ 8 h 171"/>
                <a:gd name="T76" fmla="*/ 82 w 157"/>
                <a:gd name="T77" fmla="*/ 32 h 171"/>
                <a:gd name="T78" fmla="*/ 71 w 157"/>
                <a:gd name="T79" fmla="*/ 28 h 171"/>
                <a:gd name="T80" fmla="*/ 71 w 157"/>
                <a:gd name="T81" fmla="*/ 4 h 171"/>
                <a:gd name="T82" fmla="*/ 39 w 157"/>
                <a:gd name="T83" fmla="*/ 0 h 171"/>
                <a:gd name="T84" fmla="*/ 47 w 157"/>
                <a:gd name="T85" fmla="*/ 8 h 171"/>
                <a:gd name="T86" fmla="*/ 43 w 157"/>
                <a:gd name="T87" fmla="*/ 32 h 171"/>
                <a:gd name="T88" fmla="*/ 31 w 157"/>
                <a:gd name="T89" fmla="*/ 28 h 171"/>
                <a:gd name="T90" fmla="*/ 31 w 157"/>
                <a:gd name="T91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7" h="171">
                  <a:moveTo>
                    <a:pt x="29" y="132"/>
                  </a:moveTo>
                  <a:lnTo>
                    <a:pt x="25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3" y="142"/>
                  </a:lnTo>
                  <a:lnTo>
                    <a:pt x="25" y="144"/>
                  </a:lnTo>
                  <a:lnTo>
                    <a:pt x="29" y="146"/>
                  </a:lnTo>
                  <a:lnTo>
                    <a:pt x="128" y="146"/>
                  </a:lnTo>
                  <a:lnTo>
                    <a:pt x="132" y="144"/>
                  </a:lnTo>
                  <a:lnTo>
                    <a:pt x="134" y="142"/>
                  </a:lnTo>
                  <a:lnTo>
                    <a:pt x="135" y="138"/>
                  </a:lnTo>
                  <a:lnTo>
                    <a:pt x="134" y="136"/>
                  </a:lnTo>
                  <a:lnTo>
                    <a:pt x="132" y="132"/>
                  </a:lnTo>
                  <a:lnTo>
                    <a:pt x="128" y="132"/>
                  </a:lnTo>
                  <a:lnTo>
                    <a:pt x="29" y="132"/>
                  </a:lnTo>
                  <a:close/>
                  <a:moveTo>
                    <a:pt x="29" y="96"/>
                  </a:moveTo>
                  <a:lnTo>
                    <a:pt x="25" y="98"/>
                  </a:lnTo>
                  <a:lnTo>
                    <a:pt x="23" y="100"/>
                  </a:lnTo>
                  <a:lnTo>
                    <a:pt x="22" y="104"/>
                  </a:lnTo>
                  <a:lnTo>
                    <a:pt x="23" y="108"/>
                  </a:lnTo>
                  <a:lnTo>
                    <a:pt x="25" y="112"/>
                  </a:lnTo>
                  <a:lnTo>
                    <a:pt x="29" y="112"/>
                  </a:lnTo>
                  <a:lnTo>
                    <a:pt x="128" y="112"/>
                  </a:lnTo>
                  <a:lnTo>
                    <a:pt x="132" y="112"/>
                  </a:lnTo>
                  <a:lnTo>
                    <a:pt x="134" y="108"/>
                  </a:lnTo>
                  <a:lnTo>
                    <a:pt x="135" y="104"/>
                  </a:lnTo>
                  <a:lnTo>
                    <a:pt x="134" y="100"/>
                  </a:lnTo>
                  <a:lnTo>
                    <a:pt x="132" y="98"/>
                  </a:lnTo>
                  <a:lnTo>
                    <a:pt x="128" y="96"/>
                  </a:lnTo>
                  <a:lnTo>
                    <a:pt x="29" y="96"/>
                  </a:lnTo>
                  <a:close/>
                  <a:moveTo>
                    <a:pt x="29" y="61"/>
                  </a:moveTo>
                  <a:lnTo>
                    <a:pt x="25" y="63"/>
                  </a:lnTo>
                  <a:lnTo>
                    <a:pt x="23" y="65"/>
                  </a:lnTo>
                  <a:lnTo>
                    <a:pt x="22" y="69"/>
                  </a:lnTo>
                  <a:lnTo>
                    <a:pt x="23" y="73"/>
                  </a:lnTo>
                  <a:lnTo>
                    <a:pt x="25" y="77"/>
                  </a:lnTo>
                  <a:lnTo>
                    <a:pt x="29" y="79"/>
                  </a:lnTo>
                  <a:lnTo>
                    <a:pt x="128" y="79"/>
                  </a:lnTo>
                  <a:lnTo>
                    <a:pt x="132" y="77"/>
                  </a:lnTo>
                  <a:lnTo>
                    <a:pt x="134" y="73"/>
                  </a:lnTo>
                  <a:lnTo>
                    <a:pt x="135" y="69"/>
                  </a:lnTo>
                  <a:lnTo>
                    <a:pt x="134" y="65"/>
                  </a:lnTo>
                  <a:lnTo>
                    <a:pt x="132" y="63"/>
                  </a:lnTo>
                  <a:lnTo>
                    <a:pt x="128" y="61"/>
                  </a:lnTo>
                  <a:lnTo>
                    <a:pt x="29" y="61"/>
                  </a:lnTo>
                  <a:close/>
                  <a:moveTo>
                    <a:pt x="8" y="16"/>
                  </a:moveTo>
                  <a:lnTo>
                    <a:pt x="22" y="16"/>
                  </a:lnTo>
                  <a:lnTo>
                    <a:pt x="22" y="24"/>
                  </a:lnTo>
                  <a:lnTo>
                    <a:pt x="23" y="30"/>
                  </a:lnTo>
                  <a:lnTo>
                    <a:pt x="27" y="36"/>
                  </a:lnTo>
                  <a:lnTo>
                    <a:pt x="31" y="40"/>
                  </a:lnTo>
                  <a:lnTo>
                    <a:pt x="39" y="40"/>
                  </a:lnTo>
                  <a:lnTo>
                    <a:pt x="45" y="40"/>
                  </a:lnTo>
                  <a:lnTo>
                    <a:pt x="49" y="36"/>
                  </a:lnTo>
                  <a:lnTo>
                    <a:pt x="53" y="30"/>
                  </a:lnTo>
                  <a:lnTo>
                    <a:pt x="55" y="24"/>
                  </a:lnTo>
                  <a:lnTo>
                    <a:pt x="55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3" y="30"/>
                  </a:lnTo>
                  <a:lnTo>
                    <a:pt x="67" y="36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4" y="30"/>
                  </a:lnTo>
                  <a:lnTo>
                    <a:pt x="94" y="24"/>
                  </a:lnTo>
                  <a:lnTo>
                    <a:pt x="94" y="16"/>
                  </a:lnTo>
                  <a:lnTo>
                    <a:pt x="102" y="16"/>
                  </a:lnTo>
                  <a:lnTo>
                    <a:pt x="102" y="24"/>
                  </a:lnTo>
                  <a:lnTo>
                    <a:pt x="104" y="30"/>
                  </a:lnTo>
                  <a:lnTo>
                    <a:pt x="108" y="36"/>
                  </a:lnTo>
                  <a:lnTo>
                    <a:pt x="112" y="40"/>
                  </a:lnTo>
                  <a:lnTo>
                    <a:pt x="118" y="40"/>
                  </a:lnTo>
                  <a:lnTo>
                    <a:pt x="126" y="40"/>
                  </a:lnTo>
                  <a:lnTo>
                    <a:pt x="130" y="36"/>
                  </a:lnTo>
                  <a:lnTo>
                    <a:pt x="134" y="30"/>
                  </a:lnTo>
                  <a:lnTo>
                    <a:pt x="135" y="24"/>
                  </a:lnTo>
                  <a:lnTo>
                    <a:pt x="135" y="16"/>
                  </a:lnTo>
                  <a:lnTo>
                    <a:pt x="149" y="16"/>
                  </a:lnTo>
                  <a:lnTo>
                    <a:pt x="153" y="18"/>
                  </a:lnTo>
                  <a:lnTo>
                    <a:pt x="155" y="20"/>
                  </a:lnTo>
                  <a:lnTo>
                    <a:pt x="157" y="24"/>
                  </a:lnTo>
                  <a:lnTo>
                    <a:pt x="157" y="163"/>
                  </a:lnTo>
                  <a:lnTo>
                    <a:pt x="155" y="167"/>
                  </a:lnTo>
                  <a:lnTo>
                    <a:pt x="153" y="171"/>
                  </a:lnTo>
                  <a:lnTo>
                    <a:pt x="149" y="171"/>
                  </a:lnTo>
                  <a:lnTo>
                    <a:pt x="8" y="171"/>
                  </a:lnTo>
                  <a:lnTo>
                    <a:pt x="4" y="171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close/>
                  <a:moveTo>
                    <a:pt x="118" y="0"/>
                  </a:moveTo>
                  <a:lnTo>
                    <a:pt x="124" y="0"/>
                  </a:lnTo>
                  <a:lnTo>
                    <a:pt x="126" y="4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6" y="28"/>
                  </a:lnTo>
                  <a:lnTo>
                    <a:pt x="124" y="32"/>
                  </a:lnTo>
                  <a:lnTo>
                    <a:pt x="118" y="32"/>
                  </a:lnTo>
                  <a:lnTo>
                    <a:pt x="114" y="32"/>
                  </a:lnTo>
                  <a:lnTo>
                    <a:pt x="112" y="28"/>
                  </a:lnTo>
                  <a:lnTo>
                    <a:pt x="110" y="24"/>
                  </a:lnTo>
                  <a:lnTo>
                    <a:pt x="110" y="8"/>
                  </a:lnTo>
                  <a:lnTo>
                    <a:pt x="112" y="4"/>
                  </a:lnTo>
                  <a:lnTo>
                    <a:pt x="114" y="0"/>
                  </a:lnTo>
                  <a:lnTo>
                    <a:pt x="118" y="0"/>
                  </a:lnTo>
                  <a:close/>
                  <a:moveTo>
                    <a:pt x="78" y="0"/>
                  </a:moveTo>
                  <a:lnTo>
                    <a:pt x="82" y="0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28"/>
                  </a:lnTo>
                  <a:lnTo>
                    <a:pt x="71" y="24"/>
                  </a:lnTo>
                  <a:lnTo>
                    <a:pt x="71" y="8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8" y="0"/>
                  </a:lnTo>
                  <a:close/>
                  <a:moveTo>
                    <a:pt x="39" y="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47" y="8"/>
                  </a:lnTo>
                  <a:lnTo>
                    <a:pt x="47" y="24"/>
                  </a:lnTo>
                  <a:lnTo>
                    <a:pt x="45" y="28"/>
                  </a:lnTo>
                  <a:lnTo>
                    <a:pt x="43" y="32"/>
                  </a:lnTo>
                  <a:lnTo>
                    <a:pt x="39" y="32"/>
                  </a:lnTo>
                  <a:lnTo>
                    <a:pt x="33" y="32"/>
                  </a:lnTo>
                  <a:lnTo>
                    <a:pt x="31" y="28"/>
                  </a:lnTo>
                  <a:lnTo>
                    <a:pt x="29" y="24"/>
                  </a:lnTo>
                  <a:lnTo>
                    <a:pt x="29" y="8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4669266" y="3099281"/>
            <a:ext cx="406792" cy="833070"/>
            <a:chOff x="4669266" y="1143749"/>
            <a:chExt cx="406792" cy="833070"/>
          </a:xfrm>
        </p:grpSpPr>
        <p:sp>
          <p:nvSpPr>
            <p:cNvPr id="20" name="五边形 19"/>
            <p:cNvSpPr/>
            <p:nvPr/>
          </p:nvSpPr>
          <p:spPr>
            <a:xfrm rot="5400000">
              <a:off x="4457819" y="1358582"/>
              <a:ext cx="833070" cy="403404"/>
            </a:xfrm>
            <a:prstGeom prst="homePlate">
              <a:avLst/>
            </a:prstGeom>
            <a:solidFill>
              <a:srgbClr val="56C1DA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669266" y="1408585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1" name="Freeform 234"/>
            <p:cNvSpPr>
              <a:spLocks noChangeAspect="1"/>
            </p:cNvSpPr>
            <p:nvPr/>
          </p:nvSpPr>
          <p:spPr bwMode="auto">
            <a:xfrm>
              <a:off x="4781101" y="1210222"/>
              <a:ext cx="186506" cy="180000"/>
            </a:xfrm>
            <a:custGeom>
              <a:avLst/>
              <a:gdLst>
                <a:gd name="T0" fmla="*/ 94 w 173"/>
                <a:gd name="T1" fmla="*/ 2 h 167"/>
                <a:gd name="T2" fmla="*/ 108 w 173"/>
                <a:gd name="T3" fmla="*/ 7 h 167"/>
                <a:gd name="T4" fmla="*/ 114 w 173"/>
                <a:gd name="T5" fmla="*/ 15 h 167"/>
                <a:gd name="T6" fmla="*/ 118 w 173"/>
                <a:gd name="T7" fmla="*/ 25 h 167"/>
                <a:gd name="T8" fmla="*/ 118 w 173"/>
                <a:gd name="T9" fmla="*/ 37 h 167"/>
                <a:gd name="T10" fmla="*/ 118 w 173"/>
                <a:gd name="T11" fmla="*/ 43 h 167"/>
                <a:gd name="T12" fmla="*/ 120 w 173"/>
                <a:gd name="T13" fmla="*/ 49 h 167"/>
                <a:gd name="T14" fmla="*/ 120 w 173"/>
                <a:gd name="T15" fmla="*/ 55 h 167"/>
                <a:gd name="T16" fmla="*/ 118 w 173"/>
                <a:gd name="T17" fmla="*/ 61 h 167"/>
                <a:gd name="T18" fmla="*/ 116 w 173"/>
                <a:gd name="T19" fmla="*/ 64 h 167"/>
                <a:gd name="T20" fmla="*/ 112 w 173"/>
                <a:gd name="T21" fmla="*/ 72 h 167"/>
                <a:gd name="T22" fmla="*/ 108 w 173"/>
                <a:gd name="T23" fmla="*/ 82 h 167"/>
                <a:gd name="T24" fmla="*/ 106 w 173"/>
                <a:gd name="T25" fmla="*/ 84 h 167"/>
                <a:gd name="T26" fmla="*/ 106 w 173"/>
                <a:gd name="T27" fmla="*/ 100 h 167"/>
                <a:gd name="T28" fmla="*/ 110 w 173"/>
                <a:gd name="T29" fmla="*/ 102 h 167"/>
                <a:gd name="T30" fmla="*/ 118 w 173"/>
                <a:gd name="T31" fmla="*/ 106 h 167"/>
                <a:gd name="T32" fmla="*/ 132 w 173"/>
                <a:gd name="T33" fmla="*/ 112 h 167"/>
                <a:gd name="T34" fmla="*/ 138 w 173"/>
                <a:gd name="T35" fmla="*/ 114 h 167"/>
                <a:gd name="T36" fmla="*/ 142 w 173"/>
                <a:gd name="T37" fmla="*/ 114 h 167"/>
                <a:gd name="T38" fmla="*/ 147 w 173"/>
                <a:gd name="T39" fmla="*/ 116 h 167"/>
                <a:gd name="T40" fmla="*/ 163 w 173"/>
                <a:gd name="T41" fmla="*/ 129 h 167"/>
                <a:gd name="T42" fmla="*/ 173 w 173"/>
                <a:gd name="T43" fmla="*/ 153 h 167"/>
                <a:gd name="T44" fmla="*/ 173 w 173"/>
                <a:gd name="T45" fmla="*/ 159 h 167"/>
                <a:gd name="T46" fmla="*/ 171 w 173"/>
                <a:gd name="T47" fmla="*/ 163 h 167"/>
                <a:gd name="T48" fmla="*/ 165 w 173"/>
                <a:gd name="T49" fmla="*/ 167 h 167"/>
                <a:gd name="T50" fmla="*/ 4 w 173"/>
                <a:gd name="T51" fmla="*/ 165 h 167"/>
                <a:gd name="T52" fmla="*/ 0 w 173"/>
                <a:gd name="T53" fmla="*/ 159 h 167"/>
                <a:gd name="T54" fmla="*/ 0 w 173"/>
                <a:gd name="T55" fmla="*/ 159 h 167"/>
                <a:gd name="T56" fmla="*/ 4 w 173"/>
                <a:gd name="T57" fmla="*/ 143 h 167"/>
                <a:gd name="T58" fmla="*/ 22 w 173"/>
                <a:gd name="T59" fmla="*/ 117 h 167"/>
                <a:gd name="T60" fmla="*/ 30 w 173"/>
                <a:gd name="T61" fmla="*/ 116 h 167"/>
                <a:gd name="T62" fmla="*/ 33 w 173"/>
                <a:gd name="T63" fmla="*/ 114 h 167"/>
                <a:gd name="T64" fmla="*/ 37 w 173"/>
                <a:gd name="T65" fmla="*/ 114 h 167"/>
                <a:gd name="T66" fmla="*/ 47 w 173"/>
                <a:gd name="T67" fmla="*/ 110 h 167"/>
                <a:gd name="T68" fmla="*/ 59 w 173"/>
                <a:gd name="T69" fmla="*/ 104 h 167"/>
                <a:gd name="T70" fmla="*/ 67 w 173"/>
                <a:gd name="T71" fmla="*/ 102 h 167"/>
                <a:gd name="T72" fmla="*/ 67 w 173"/>
                <a:gd name="T73" fmla="*/ 100 h 167"/>
                <a:gd name="T74" fmla="*/ 67 w 173"/>
                <a:gd name="T75" fmla="*/ 84 h 167"/>
                <a:gd name="T76" fmla="*/ 63 w 173"/>
                <a:gd name="T77" fmla="*/ 78 h 167"/>
                <a:gd name="T78" fmla="*/ 59 w 173"/>
                <a:gd name="T79" fmla="*/ 64 h 167"/>
                <a:gd name="T80" fmla="*/ 55 w 173"/>
                <a:gd name="T81" fmla="*/ 62 h 167"/>
                <a:gd name="T82" fmla="*/ 55 w 173"/>
                <a:gd name="T83" fmla="*/ 57 h 167"/>
                <a:gd name="T84" fmla="*/ 53 w 173"/>
                <a:gd name="T85" fmla="*/ 51 h 167"/>
                <a:gd name="T86" fmla="*/ 53 w 173"/>
                <a:gd name="T87" fmla="*/ 45 h 167"/>
                <a:gd name="T88" fmla="*/ 57 w 173"/>
                <a:gd name="T89" fmla="*/ 43 h 167"/>
                <a:gd name="T90" fmla="*/ 55 w 173"/>
                <a:gd name="T91" fmla="*/ 31 h 167"/>
                <a:gd name="T92" fmla="*/ 57 w 173"/>
                <a:gd name="T93" fmla="*/ 19 h 167"/>
                <a:gd name="T94" fmla="*/ 65 w 173"/>
                <a:gd name="T95" fmla="*/ 9 h 167"/>
                <a:gd name="T96" fmla="*/ 79 w 173"/>
                <a:gd name="T97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167">
                  <a:moveTo>
                    <a:pt x="86" y="0"/>
                  </a:moveTo>
                  <a:lnTo>
                    <a:pt x="94" y="2"/>
                  </a:lnTo>
                  <a:lnTo>
                    <a:pt x="102" y="4"/>
                  </a:lnTo>
                  <a:lnTo>
                    <a:pt x="108" y="7"/>
                  </a:lnTo>
                  <a:lnTo>
                    <a:pt x="112" y="11"/>
                  </a:lnTo>
                  <a:lnTo>
                    <a:pt x="114" y="15"/>
                  </a:lnTo>
                  <a:lnTo>
                    <a:pt x="116" y="21"/>
                  </a:lnTo>
                  <a:lnTo>
                    <a:pt x="118" y="25"/>
                  </a:lnTo>
                  <a:lnTo>
                    <a:pt x="118" y="31"/>
                  </a:lnTo>
                  <a:lnTo>
                    <a:pt x="118" y="37"/>
                  </a:lnTo>
                  <a:lnTo>
                    <a:pt x="116" y="43"/>
                  </a:lnTo>
                  <a:lnTo>
                    <a:pt x="118" y="43"/>
                  </a:lnTo>
                  <a:lnTo>
                    <a:pt x="120" y="45"/>
                  </a:lnTo>
                  <a:lnTo>
                    <a:pt x="120" y="49"/>
                  </a:lnTo>
                  <a:lnTo>
                    <a:pt x="120" y="51"/>
                  </a:lnTo>
                  <a:lnTo>
                    <a:pt x="120" y="55"/>
                  </a:lnTo>
                  <a:lnTo>
                    <a:pt x="118" y="57"/>
                  </a:lnTo>
                  <a:lnTo>
                    <a:pt x="118" y="61"/>
                  </a:lnTo>
                  <a:lnTo>
                    <a:pt x="118" y="62"/>
                  </a:lnTo>
                  <a:lnTo>
                    <a:pt x="116" y="64"/>
                  </a:lnTo>
                  <a:lnTo>
                    <a:pt x="114" y="64"/>
                  </a:lnTo>
                  <a:lnTo>
                    <a:pt x="112" y="72"/>
                  </a:lnTo>
                  <a:lnTo>
                    <a:pt x="110" y="78"/>
                  </a:lnTo>
                  <a:lnTo>
                    <a:pt x="108" y="82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14" y="104"/>
                  </a:lnTo>
                  <a:lnTo>
                    <a:pt x="118" y="106"/>
                  </a:lnTo>
                  <a:lnTo>
                    <a:pt x="126" y="110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2" y="114"/>
                  </a:lnTo>
                  <a:lnTo>
                    <a:pt x="143" y="116"/>
                  </a:lnTo>
                  <a:lnTo>
                    <a:pt x="147" y="116"/>
                  </a:lnTo>
                  <a:lnTo>
                    <a:pt x="151" y="117"/>
                  </a:lnTo>
                  <a:lnTo>
                    <a:pt x="163" y="129"/>
                  </a:lnTo>
                  <a:lnTo>
                    <a:pt x="169" y="143"/>
                  </a:lnTo>
                  <a:lnTo>
                    <a:pt x="173" y="153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1" y="163"/>
                  </a:lnTo>
                  <a:lnTo>
                    <a:pt x="169" y="165"/>
                  </a:lnTo>
                  <a:lnTo>
                    <a:pt x="165" y="167"/>
                  </a:lnTo>
                  <a:lnTo>
                    <a:pt x="8" y="167"/>
                  </a:lnTo>
                  <a:lnTo>
                    <a:pt x="4" y="165"/>
                  </a:lnTo>
                  <a:lnTo>
                    <a:pt x="2" y="16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3"/>
                  </a:lnTo>
                  <a:lnTo>
                    <a:pt x="4" y="143"/>
                  </a:lnTo>
                  <a:lnTo>
                    <a:pt x="10" y="129"/>
                  </a:lnTo>
                  <a:lnTo>
                    <a:pt x="22" y="117"/>
                  </a:lnTo>
                  <a:lnTo>
                    <a:pt x="26" y="116"/>
                  </a:lnTo>
                  <a:lnTo>
                    <a:pt x="30" y="116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5" y="114"/>
                  </a:lnTo>
                  <a:lnTo>
                    <a:pt x="37" y="114"/>
                  </a:lnTo>
                  <a:lnTo>
                    <a:pt x="41" y="112"/>
                  </a:lnTo>
                  <a:lnTo>
                    <a:pt x="47" y="110"/>
                  </a:lnTo>
                  <a:lnTo>
                    <a:pt x="55" y="108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5" y="82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3" y="45"/>
                  </a:lnTo>
                  <a:lnTo>
                    <a:pt x="55" y="43"/>
                  </a:lnTo>
                  <a:lnTo>
                    <a:pt x="57" y="43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57" y="19"/>
                  </a:lnTo>
                  <a:lnTo>
                    <a:pt x="59" y="13"/>
                  </a:lnTo>
                  <a:lnTo>
                    <a:pt x="65" y="9"/>
                  </a:lnTo>
                  <a:lnTo>
                    <a:pt x="71" y="4"/>
                  </a:lnTo>
                  <a:lnTo>
                    <a:pt x="79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26401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grpSp>
        <p:nvGrpSpPr>
          <p:cNvPr id="36" name="组合 10"/>
          <p:cNvGrpSpPr/>
          <p:nvPr/>
        </p:nvGrpSpPr>
        <p:grpSpPr>
          <a:xfrm>
            <a:off x="683568" y="951570"/>
            <a:ext cx="2844316" cy="3672408"/>
            <a:chOff x="647564" y="987574"/>
            <a:chExt cx="2844316" cy="3672408"/>
          </a:xfrm>
        </p:grpSpPr>
        <p:sp>
          <p:nvSpPr>
            <p:cNvPr id="37" name="圆角矩形 36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gradFill>
              <a:gsLst>
                <a:gs pos="0">
                  <a:sysClr val="windowText" lastClr="000000">
                    <a:lumMod val="77000"/>
                    <a:lumOff val="23000"/>
                  </a:sysClr>
                </a:gs>
                <a:gs pos="100000">
                  <a:sysClr val="windowText" lastClr="000000">
                    <a:lumMod val="57000"/>
                  </a:sysClr>
                </a:gs>
              </a:gsLst>
              <a:lin ang="2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8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55" name="圆角矩形 54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56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57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58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59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0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1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2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3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9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3" name="圆角矩形 52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0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1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7" name="圆角矩形 46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2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64" name="矩形 63"/>
          <p:cNvSpPr/>
          <p:nvPr/>
        </p:nvSpPr>
        <p:spPr>
          <a:xfrm>
            <a:off x="876919" y="2319722"/>
            <a:ext cx="2457631" cy="141832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倍字间距。</a:t>
            </a:r>
          </a:p>
        </p:txBody>
      </p:sp>
      <p:sp>
        <p:nvSpPr>
          <p:cNvPr id="65" name="TextBox 87"/>
          <p:cNvSpPr txBox="1"/>
          <p:nvPr/>
        </p:nvSpPr>
        <p:spPr>
          <a:xfrm>
            <a:off x="948398" y="1995686"/>
            <a:ext cx="2314673" cy="307760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defTabSz="457200"/>
            <a:r>
              <a:rPr lang="zh-CN" altLang="en-US" sz="1400" b="1" dirty="0">
                <a:solidFill>
                  <a:srgbClr val="56C1DA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  <p:sp>
        <p:nvSpPr>
          <p:cNvPr id="66" name="矩形 65"/>
          <p:cNvSpPr/>
          <p:nvPr/>
        </p:nvSpPr>
        <p:spPr>
          <a:xfrm>
            <a:off x="3779913" y="3338454"/>
            <a:ext cx="4788532" cy="1084896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。</a:t>
            </a: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。</a:t>
            </a: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</p:txBody>
      </p:sp>
      <p:graphicFrame>
        <p:nvGraphicFramePr>
          <p:cNvPr id="67" name="图表 66"/>
          <p:cNvGraphicFramePr/>
          <p:nvPr>
            <p:extLst>
              <p:ext uri="{D42A27DB-BD31-4B8C-83A1-F6EECF244321}">
                <p14:modId xmlns:p14="http://schemas.microsoft.com/office/powerpoint/2010/main" val="3053657039"/>
              </p:ext>
            </p:extLst>
          </p:nvPr>
        </p:nvGraphicFramePr>
        <p:xfrm>
          <a:off x="3779913" y="951570"/>
          <a:ext cx="4788532" cy="2053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07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常用字体2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微软雅黑.thmx</Template>
  <TotalTime>787</TotalTime>
  <Words>1482</Words>
  <Application>Microsoft Office PowerPoint</Application>
  <PresentationFormat>全屏显示(16:9)</PresentationFormat>
  <Paragraphs>180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Meiryo</vt:lpstr>
      <vt:lpstr>方正粗宋简体</vt:lpstr>
      <vt:lpstr>宋体</vt:lpstr>
      <vt:lpstr>微软雅黑</vt:lpstr>
      <vt:lpstr>Arial</vt:lpstr>
      <vt:lpstr>Calibri</vt:lpstr>
      <vt:lpstr>Calibri Light</vt:lpstr>
      <vt:lpstr>Century Gothic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cp:keywords/>
  <dc:description/>
  <cp:lastModifiedBy>kan</cp:lastModifiedBy>
  <cp:revision>94</cp:revision>
  <dcterms:created xsi:type="dcterms:W3CDTF">2015-04-19T08:05:59Z</dcterms:created>
  <dcterms:modified xsi:type="dcterms:W3CDTF">2022-06-16T06:57:11Z</dcterms:modified>
  <cp:category/>
</cp:coreProperties>
</file>