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4" r:id="rId3"/>
  </p:sldMasterIdLst>
  <p:notesMasterIdLst>
    <p:notesMasterId r:id="rId29"/>
  </p:notesMasterIdLst>
  <p:sldIdLst>
    <p:sldId id="256" r:id="rId4"/>
    <p:sldId id="257" r:id="rId5"/>
    <p:sldId id="262" r:id="rId6"/>
    <p:sldId id="263" r:id="rId7"/>
    <p:sldId id="264" r:id="rId8"/>
    <p:sldId id="265" r:id="rId9"/>
    <p:sldId id="266" r:id="rId10"/>
    <p:sldId id="287" r:id="rId11"/>
    <p:sldId id="268" r:id="rId12"/>
    <p:sldId id="269" r:id="rId13"/>
    <p:sldId id="270" r:id="rId14"/>
    <p:sldId id="271" r:id="rId15"/>
    <p:sldId id="288" r:id="rId16"/>
    <p:sldId id="273" r:id="rId17"/>
    <p:sldId id="274" r:id="rId18"/>
    <p:sldId id="275" r:id="rId19"/>
    <p:sldId id="276" r:id="rId20"/>
    <p:sldId id="289" r:id="rId21"/>
    <p:sldId id="278" r:id="rId22"/>
    <p:sldId id="283" r:id="rId23"/>
    <p:sldId id="284" r:id="rId24"/>
    <p:sldId id="291" r:id="rId25"/>
    <p:sldId id="285" r:id="rId26"/>
    <p:sldId id="286" r:id="rId27"/>
    <p:sldId id="292" r:id="rId28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366" y="78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4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55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FFF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AC2-4E33-BBE1-0F35BCFB8157}"/>
              </c:ext>
            </c:extLst>
          </c:dPt>
          <c:dPt>
            <c:idx val="1"/>
            <c:bubble3D val="0"/>
            <c:spPr>
              <a:solidFill>
                <a:srgbClr val="7F7F7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AC2-4E33-BBE1-0F35BCFB8157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AC2-4E33-BBE1-0F35BCFB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0000">
                <a:lumMod val="50000"/>
                <a:lumOff val="50000"/>
              </a:srgbClr>
            </a:solidFill>
          </c:spPr>
          <c:dPt>
            <c:idx val="0"/>
            <c:bubble3D val="0"/>
            <c:spPr>
              <a:solidFill>
                <a:srgbClr val="0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97B-4A8D-872C-5C63F2BF3B4C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197B-4A8D-872C-5C63F2BF3B4C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97B-4A8D-872C-5C63F2BF3B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FFF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E7A-4B9A-9CF2-03249FCDF2A5}"/>
              </c:ext>
            </c:extLst>
          </c:dPt>
          <c:dPt>
            <c:idx val="1"/>
            <c:bubble3D val="0"/>
            <c:spPr>
              <a:solidFill>
                <a:srgbClr val="7F7F7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E7A-4B9A-9CF2-03249FCDF2A5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6.5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E7A-4B9A-9CF2-03249FCDF2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000000">
                  <a:lumMod val="50000"/>
                  <a:lumOff val="50000"/>
                </a:srgb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BE4-4D94-8EE1-906E1C52375D}"/>
              </c:ext>
            </c:extLst>
          </c:dPt>
          <c:dPt>
            <c:idx val="1"/>
            <c:bubble3D val="0"/>
            <c:spPr>
              <a:solidFill>
                <a:schemeClr val="tx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BE4-4D94-8EE1-906E1C52375D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BE4-4D94-8EE1-906E1C52375D}"/>
              </c:ext>
            </c:extLst>
          </c:dPt>
          <c:dPt>
            <c:idx val="3"/>
            <c:bubble3D val="0"/>
            <c:spPr>
              <a:solidFill>
                <a:srgbClr val="0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BE4-4D94-8EE1-906E1C52375D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23%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BE4-4D94-8EE1-906E1C52375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17</a:t>
                    </a:r>
                    <a:r>
                      <a:rPr lang="en-US" altLang="zh-CN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BE4-4D94-8EE1-906E1C52375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3.2</c:v>
                </c:pt>
                <c:pt idx="2">
                  <c:v>1.4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BE4-4D94-8EE1-906E1C52375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200" b="0">
          <a:solidFill>
            <a:schemeClr val="bg1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9911209766925645E-2"/>
          <c:y val="0.23883928571428573"/>
          <c:w val="0.90788013318534966"/>
          <c:h val="0.60267857142857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标题 01</c:v>
                </c:pt>
              </c:strCache>
            </c:strRef>
          </c:tx>
          <c:spPr>
            <a:solidFill>
              <a:schemeClr val="accent2"/>
            </a:solidFill>
            <a:ln w="952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650-4A3B-BD68-27B7B1A7C516}"/>
              </c:ext>
            </c:extLst>
          </c:dPt>
          <c:dPt>
            <c:idx val="1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650-4A3B-BD68-27B7B1A7C516}"/>
              </c:ext>
            </c:extLst>
          </c:dPt>
          <c:dPt>
            <c:idx val="2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650-4A3B-BD68-27B7B1A7C516}"/>
              </c:ext>
            </c:extLst>
          </c:dPt>
          <c:dPt>
            <c:idx val="3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650-4A3B-BD68-27B7B1A7C516}"/>
              </c:ext>
            </c:extLst>
          </c:dPt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650-4A3B-BD68-27B7B1A7C516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标题 02</c:v>
                </c:pt>
              </c:strCache>
            </c:strRef>
          </c:tx>
          <c:spPr>
            <a:solidFill>
              <a:srgbClr val="000000"/>
            </a:solidFill>
            <a:ln w="9520">
              <a:noFill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B650-4A3B-BD68-27B7B1A7C5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axId val="172214672"/>
        <c:axId val="172215232"/>
      </c:barChart>
      <c:catAx>
        <c:axId val="172214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476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722152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72215232"/>
        <c:scaling>
          <c:orientation val="minMax"/>
          <c:max val="100"/>
        </c:scaling>
        <c:delete val="0"/>
        <c:axPos val="l"/>
        <c:majorGridlines>
          <c:spPr>
            <a:ln w="4760">
              <a:solidFill>
                <a:srgbClr val="CDCDCD"/>
              </a:solidFill>
              <a:prstDash val="solid"/>
            </a:ln>
          </c:spPr>
        </c:majorGridlines>
        <c:numFmt formatCode="General" sourceLinked="1"/>
        <c:majorTickMark val="none"/>
        <c:minorTickMark val="none"/>
        <c:tickLblPos val="nextTo"/>
        <c:spPr>
          <a:ln w="3570">
            <a:noFill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72214672"/>
        <c:crosses val="autoZero"/>
        <c:crossBetween val="between"/>
      </c:valAx>
      <c:spPr>
        <a:noFill/>
        <a:ln w="952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anchor="t"/>
    <a:lstStyle/>
    <a:p>
      <a:pPr>
        <a:defRPr sz="800" b="0" i="0" u="none" strike="noStrike" baseline="0">
          <a:solidFill>
            <a:srgbClr val="000000"/>
          </a:solidFill>
          <a:latin typeface="+mn-ea"/>
          <a:ea typeface="+mn-ea"/>
          <a:cs typeface="Gill Sans"/>
        </a:defRPr>
      </a:pPr>
      <a:endParaRPr lang="zh-CN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0526BA-73E8-4000-8E83-1A33F468B6B2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5CBFC44-C568-4958-80BD-663F12AD2593}">
      <dgm:prSet phldrT="[Text]" custT="1"/>
      <dgm:spPr>
        <a:xfrm>
          <a:off x="646274" y="251808"/>
          <a:ext cx="1842449" cy="1842656"/>
        </a:xfr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>
              <a:solidFill>
                <a:srgbClr val="FFFFFF"/>
              </a:solidFill>
              <a:latin typeface="微软雅黑"/>
              <a:ea typeface="微软雅黑"/>
              <a:cs typeface="+mn-cs"/>
            </a:rPr>
            <a:t>45%</a:t>
          </a:r>
        </a:p>
      </dgm:t>
    </dgm:pt>
    <dgm:pt modelId="{FC5C7C3D-57C6-4347-913D-C7F4D706C71F}" type="parTrans" cxnId="{3B924E45-D843-4A91-80FD-84F0389B91D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6751814A-821E-4E61-8212-34C1078EF16D}" type="sibTrans" cxnId="{3B924E45-D843-4A91-80FD-84F0389B91D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471C365C-6579-4A32-BB23-1524DF35760B}">
      <dgm:prSet phldrT="[Text]" custT="1"/>
      <dgm:spPr>
        <a:xfrm>
          <a:off x="70296" y="584390"/>
          <a:ext cx="749073" cy="748902"/>
        </a:xfr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>
              <a:solidFill>
                <a:srgbClr val="FFFFFF"/>
              </a:solidFill>
              <a:latin typeface="微软雅黑"/>
              <a:ea typeface="微软雅黑"/>
              <a:cs typeface="+mn-cs"/>
            </a:rPr>
            <a:t>10%</a:t>
          </a:r>
        </a:p>
      </dgm:t>
    </dgm:pt>
    <dgm:pt modelId="{E898ABF0-A021-4DE7-A5F7-CC069131AB06}" type="parTrans" cxnId="{2991D8A8-A71F-4F57-813A-D6444544227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A6C2461E-2596-4D58-B6C7-3CF74D3CB7AD}" type="sibTrans" cxnId="{2991D8A8-A71F-4F57-813A-D6444544227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07968798-0B7D-4F74-B139-925B62F3226F}">
      <dgm:prSet phldrT="[Text]" custT="1"/>
      <dgm:spPr>
        <a:xfrm>
          <a:off x="2678071" y="232003"/>
          <a:ext cx="749073" cy="748902"/>
        </a:xfr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>
              <a:solidFill>
                <a:srgbClr val="FFFFFF"/>
              </a:solidFill>
              <a:latin typeface="微软雅黑"/>
              <a:ea typeface="微软雅黑"/>
              <a:cs typeface="+mn-cs"/>
            </a:rPr>
            <a:t>25%</a:t>
          </a:r>
        </a:p>
      </dgm:t>
    </dgm:pt>
    <dgm:pt modelId="{03A74D74-6573-4EB4-8D87-C4C8C118A09D}" type="parTrans" cxnId="{4CBE5EB8-69C6-427D-BBD9-2F29EDD45B11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8210ED91-60D5-42E4-A539-5456AB09845A}" type="sibTrans" cxnId="{4CBE5EB8-69C6-427D-BBD9-2F29EDD45B11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ADAE4A54-06D9-4928-B6D0-CADCA0042AFE}">
      <dgm:prSet custT="1"/>
      <dgm:spPr>
        <a:xfrm>
          <a:off x="3030310" y="1526599"/>
          <a:ext cx="749073" cy="748902"/>
        </a:xfr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>
              <a:solidFill>
                <a:srgbClr val="FFFFFF"/>
              </a:solidFill>
              <a:latin typeface="微软雅黑"/>
              <a:ea typeface="微软雅黑"/>
              <a:cs typeface="+mn-cs"/>
            </a:rPr>
            <a:t>20%</a:t>
          </a:r>
        </a:p>
      </dgm:t>
    </dgm:pt>
    <dgm:pt modelId="{8DFA8BCE-879E-4EF8-A999-84530CAD68AD}" type="parTrans" cxnId="{83981694-BAF1-4B06-941F-6CC670B9BFC0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42F50406-B429-49E5-B5AD-815A4D2C2F1E}" type="sibTrans" cxnId="{83981694-BAF1-4B06-941F-6CC670B9BFC0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9F6694B6-7CC7-464B-B783-EB2A2792ADAF}" type="pres">
      <dgm:prSet presAssocID="{C90526BA-73E8-4000-8E83-1A33F468B6B2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zh-CN" altLang="en-US"/>
        </a:p>
      </dgm:t>
    </dgm:pt>
    <dgm:pt modelId="{EEAAEBC3-C6DD-4511-8920-DF74EF64C78D}" type="pres">
      <dgm:prSet presAssocID="{F5CBFC44-C568-4958-80BD-663F12AD2593}" presName="Parent" presStyleLbl="node0" presStyleIdx="0" presStyleCnt="1">
        <dgm:presLayoutVars>
          <dgm:chMax val="5"/>
          <dgm:chPref val="5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E9D1F334-8313-45F5-9910-DA62071A81A7}" type="pres">
      <dgm:prSet presAssocID="{F5CBFC44-C568-4958-80BD-663F12AD2593}" presName="Accent1" presStyleLbl="node1" presStyleIdx="0" presStyleCnt="15"/>
      <dgm:spPr>
        <a:xfrm>
          <a:off x="1697699" y="167855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2A9F6743-9737-4174-97C0-FB8E095569CC}" type="pres">
      <dgm:prSet presAssocID="{F5CBFC44-C568-4958-80BD-663F12AD2593}" presName="Accent2" presStyleLbl="node1" presStyleIdx="1" presStyleCnt="15"/>
      <dgm:spPr>
        <a:xfrm>
          <a:off x="1212804" y="195755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DD3ACCC2-A2E7-4BE4-A771-B05649FFB906}" type="pres">
      <dgm:prSet presAssocID="{F5CBFC44-C568-4958-80BD-663F12AD2593}" presName="Accent3" presStyleLbl="node1" presStyleIdx="2" presStyleCnt="15"/>
      <dgm:spPr>
        <a:xfrm>
          <a:off x="2607397" y="999633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A418DB51-4E24-4332-8D56-3FDA32AD33D1}" type="pres">
      <dgm:prSet presAssocID="{F5CBFC44-C568-4958-80BD-663F12AD2593}" presName="Accent4" presStyleLbl="node1" presStyleIdx="3" presStyleCnt="15"/>
      <dgm:spPr>
        <a:xfrm>
          <a:off x="1897628" y="2115560"/>
          <a:ext cx="204842" cy="20493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5443F9F3-1EE4-4378-B81A-0811CE1F1F0F}" type="pres">
      <dgm:prSet presAssocID="{F5CBFC44-C568-4958-80BD-663F12AD2593}" presName="Accent5" presStyleLbl="node1" presStyleIdx="4" presStyleCnt="15"/>
      <dgm:spPr>
        <a:xfrm>
          <a:off x="1254377" y="459106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E5082105-D4CF-4752-BE9F-13EA6CB2620D}" type="pres">
      <dgm:prSet presAssocID="{F5CBFC44-C568-4958-80BD-663F12AD2593}" presName="Accent6" presStyleLbl="node1" presStyleIdx="5" presStyleCnt="15"/>
      <dgm:spPr>
        <a:xfrm>
          <a:off x="786867" y="1308752"/>
          <a:ext cx="148529" cy="148531"/>
        </a:xfrm>
        <a:prstGeom prst="ellipse">
          <a:avLst/>
        </a:prstGeom>
        <a:solidFill>
          <a:srgbClr val="FFFFF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2257381D-A6A5-4C21-9F6B-6FCCB5C59EB2}" type="pres">
      <dgm:prSet presAssocID="{471C365C-6579-4A32-BB23-1524DF35760B}" presName="Child1" presStyleLbl="node1" presStyleIdx="6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D219E83C-A34C-4230-AAE1-3DD7EE5A6FE2}" type="pres">
      <dgm:prSet presAssocID="{471C365C-6579-4A32-BB23-1524DF35760B}" presName="Accent7" presStyleCnt="0"/>
      <dgm:spPr/>
    </dgm:pt>
    <dgm:pt modelId="{6968E1F2-ED48-4622-9700-52974E177A0A}" type="pres">
      <dgm:prSet presAssocID="{471C365C-6579-4A32-BB23-1524DF35760B}" presName="AccentHold1" presStyleLbl="node1" presStyleIdx="7" presStyleCnt="15"/>
      <dgm:spPr>
        <a:xfrm>
          <a:off x="1490589" y="465564"/>
          <a:ext cx="204842" cy="2049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F33AA133-F373-429F-BE83-6D83FA06B1CE}" type="pres">
      <dgm:prSet presAssocID="{471C365C-6579-4A32-BB23-1524DF35760B}" presName="Accent8" presStyleCnt="0"/>
      <dgm:spPr/>
    </dgm:pt>
    <dgm:pt modelId="{1A647742-D5C0-4145-8897-E33E130A57D0}" type="pres">
      <dgm:prSet presAssocID="{471C365C-6579-4A32-BB23-1524DF35760B}" presName="AccentHold2" presStyleLbl="node1" presStyleIdx="8" presStyleCnt="15"/>
      <dgm:spPr>
        <a:xfrm>
          <a:off x="140971" y="1552861"/>
          <a:ext cx="370379" cy="370468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3B8376C3-2D23-4EBB-A626-0F91508477DA}" type="pres">
      <dgm:prSet presAssocID="{07968798-0B7D-4F74-B139-925B62F3226F}" presName="Child2" presStyleLbl="node1" presStyleIdx="9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E29A6745-808B-4600-93F6-A6E5C6BAFF8B}" type="pres">
      <dgm:prSet presAssocID="{07968798-0B7D-4F74-B139-925B62F3226F}" presName="Accent9" presStyleCnt="0"/>
      <dgm:spPr/>
    </dgm:pt>
    <dgm:pt modelId="{B71C4F6C-8BDC-46A1-834F-8187F783B476}" type="pres">
      <dgm:prSet presAssocID="{07968798-0B7D-4F74-B139-925B62F3226F}" presName="AccentHold1" presStyleLbl="node1" presStyleIdx="10" presStyleCnt="15"/>
      <dgm:spPr>
        <a:xfrm>
          <a:off x="2343596" y="749067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A3B2961C-9A12-4746-BBF8-E6D75E774428}" type="pres">
      <dgm:prSet presAssocID="{07968798-0B7D-4F74-B139-925B62F3226F}" presName="Accent10" presStyleCnt="0"/>
      <dgm:spPr/>
    </dgm:pt>
    <dgm:pt modelId="{BC887CCC-CADD-49EB-A808-260F8EDB2D91}" type="pres">
      <dgm:prSet presAssocID="{07968798-0B7D-4F74-B139-925B62F3226F}" presName="AccentHold2" presStyleLbl="node1" presStyleIdx="11" presStyleCnt="15"/>
      <dgm:spPr>
        <a:xfrm>
          <a:off x="0" y="1993721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C33FBAC7-52DE-4798-9BB8-74767C56F9FD}" type="pres">
      <dgm:prSet presAssocID="{07968798-0B7D-4F74-B139-925B62F3226F}" presName="Accent11" presStyleCnt="0"/>
      <dgm:spPr/>
    </dgm:pt>
    <dgm:pt modelId="{C4DFA7FB-04F6-466E-B1C1-5DA74B4980B0}" type="pres">
      <dgm:prSet presAssocID="{07968798-0B7D-4F74-B139-925B62F3226F}" presName="AccentHold3" presStyleLbl="node1" presStyleIdx="12" presStyleCnt="15"/>
      <dgm:spPr>
        <a:xfrm>
          <a:off x="1480006" y="1782332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8B734733-5068-4BBC-AB1F-F02AE2D95154}" type="pres">
      <dgm:prSet presAssocID="{ADAE4A54-06D9-4928-B6D0-CADCA0042AFE}" presName="Child3" presStyleLbl="node1" presStyleIdx="13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B91B299C-200D-4568-9F65-0D493C8B51F7}" type="pres">
      <dgm:prSet presAssocID="{ADAE4A54-06D9-4928-B6D0-CADCA0042AFE}" presName="Accent12" presStyleCnt="0"/>
      <dgm:spPr/>
    </dgm:pt>
    <dgm:pt modelId="{28122B00-DAD4-464B-BEF7-9E15254980FE}" type="pres">
      <dgm:prSet presAssocID="{ADAE4A54-06D9-4928-B6D0-CADCA0042AFE}" presName="AccentHold1" presStyleLbl="node1" presStyleIdx="14" presStyleCnt="15"/>
      <dgm:spPr>
        <a:xfrm>
          <a:off x="2819042" y="150033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</dgm:ptLst>
  <dgm:cxnLst>
    <dgm:cxn modelId="{9C57CE43-F7AD-450E-8F15-8CAC1F3A8AEB}" type="presOf" srcId="{471C365C-6579-4A32-BB23-1524DF35760B}" destId="{2257381D-A6A5-4C21-9F6B-6FCCB5C59EB2}" srcOrd="0" destOrd="0" presId="urn:microsoft.com/office/officeart/2009/3/layout/CircleRelationship"/>
    <dgm:cxn modelId="{83981694-BAF1-4B06-941F-6CC670B9BFC0}" srcId="{F5CBFC44-C568-4958-80BD-663F12AD2593}" destId="{ADAE4A54-06D9-4928-B6D0-CADCA0042AFE}" srcOrd="2" destOrd="0" parTransId="{8DFA8BCE-879E-4EF8-A999-84530CAD68AD}" sibTransId="{42F50406-B429-49E5-B5AD-815A4D2C2F1E}"/>
    <dgm:cxn modelId="{AA9BDC20-B915-4A16-B355-67C8D406F170}" type="presOf" srcId="{F5CBFC44-C568-4958-80BD-663F12AD2593}" destId="{EEAAEBC3-C6DD-4511-8920-DF74EF64C78D}" srcOrd="0" destOrd="0" presId="urn:microsoft.com/office/officeart/2009/3/layout/CircleRelationship"/>
    <dgm:cxn modelId="{4CBE5EB8-69C6-427D-BBD9-2F29EDD45B11}" srcId="{F5CBFC44-C568-4958-80BD-663F12AD2593}" destId="{07968798-0B7D-4F74-B139-925B62F3226F}" srcOrd="1" destOrd="0" parTransId="{03A74D74-6573-4EB4-8D87-C4C8C118A09D}" sibTransId="{8210ED91-60D5-42E4-A539-5456AB09845A}"/>
    <dgm:cxn modelId="{2CCC8D8A-20C2-4A8A-BD59-BABF9B1A459C}" type="presOf" srcId="{07968798-0B7D-4F74-B139-925B62F3226F}" destId="{3B8376C3-2D23-4EBB-A626-0F91508477DA}" srcOrd="0" destOrd="0" presId="urn:microsoft.com/office/officeart/2009/3/layout/CircleRelationship"/>
    <dgm:cxn modelId="{3174FAC1-F870-4B1E-AABE-D2A7FF227A2C}" type="presOf" srcId="{C90526BA-73E8-4000-8E83-1A33F468B6B2}" destId="{9F6694B6-7CC7-464B-B783-EB2A2792ADAF}" srcOrd="0" destOrd="0" presId="urn:microsoft.com/office/officeart/2009/3/layout/CircleRelationship"/>
    <dgm:cxn modelId="{3B924E45-D843-4A91-80FD-84F0389B91D3}" srcId="{C90526BA-73E8-4000-8E83-1A33F468B6B2}" destId="{F5CBFC44-C568-4958-80BD-663F12AD2593}" srcOrd="0" destOrd="0" parTransId="{FC5C7C3D-57C6-4347-913D-C7F4D706C71F}" sibTransId="{6751814A-821E-4E61-8212-34C1078EF16D}"/>
    <dgm:cxn modelId="{47B7F12B-EAA4-4D36-A882-6C69986947CF}" type="presOf" srcId="{ADAE4A54-06D9-4928-B6D0-CADCA0042AFE}" destId="{8B734733-5068-4BBC-AB1F-F02AE2D95154}" srcOrd="0" destOrd="0" presId="urn:microsoft.com/office/officeart/2009/3/layout/CircleRelationship"/>
    <dgm:cxn modelId="{2991D8A8-A71F-4F57-813A-D64445442273}" srcId="{F5CBFC44-C568-4958-80BD-663F12AD2593}" destId="{471C365C-6579-4A32-BB23-1524DF35760B}" srcOrd="0" destOrd="0" parTransId="{E898ABF0-A021-4DE7-A5F7-CC069131AB06}" sibTransId="{A6C2461E-2596-4D58-B6C7-3CF74D3CB7AD}"/>
    <dgm:cxn modelId="{9651E882-3659-483F-A3B0-A5B11D61BD12}" type="presParOf" srcId="{9F6694B6-7CC7-464B-B783-EB2A2792ADAF}" destId="{EEAAEBC3-C6DD-4511-8920-DF74EF64C78D}" srcOrd="0" destOrd="0" presId="urn:microsoft.com/office/officeart/2009/3/layout/CircleRelationship"/>
    <dgm:cxn modelId="{DEE09360-EADD-4C15-B5E9-57BD0188BA64}" type="presParOf" srcId="{9F6694B6-7CC7-464B-B783-EB2A2792ADAF}" destId="{E9D1F334-8313-45F5-9910-DA62071A81A7}" srcOrd="1" destOrd="0" presId="urn:microsoft.com/office/officeart/2009/3/layout/CircleRelationship"/>
    <dgm:cxn modelId="{79E820A0-A63B-4D00-9AE0-72C1E2872C50}" type="presParOf" srcId="{9F6694B6-7CC7-464B-B783-EB2A2792ADAF}" destId="{2A9F6743-9737-4174-97C0-FB8E095569CC}" srcOrd="2" destOrd="0" presId="urn:microsoft.com/office/officeart/2009/3/layout/CircleRelationship"/>
    <dgm:cxn modelId="{D86F7509-355C-4B6F-B43A-9BABDC8EAE0E}" type="presParOf" srcId="{9F6694B6-7CC7-464B-B783-EB2A2792ADAF}" destId="{DD3ACCC2-A2E7-4BE4-A771-B05649FFB906}" srcOrd="3" destOrd="0" presId="urn:microsoft.com/office/officeart/2009/3/layout/CircleRelationship"/>
    <dgm:cxn modelId="{22E3B531-7836-4040-A558-D71D88471582}" type="presParOf" srcId="{9F6694B6-7CC7-464B-B783-EB2A2792ADAF}" destId="{A418DB51-4E24-4332-8D56-3FDA32AD33D1}" srcOrd="4" destOrd="0" presId="urn:microsoft.com/office/officeart/2009/3/layout/CircleRelationship"/>
    <dgm:cxn modelId="{83C98B9C-3CE6-488D-A6AD-EAF13820C158}" type="presParOf" srcId="{9F6694B6-7CC7-464B-B783-EB2A2792ADAF}" destId="{5443F9F3-1EE4-4378-B81A-0811CE1F1F0F}" srcOrd="5" destOrd="0" presId="urn:microsoft.com/office/officeart/2009/3/layout/CircleRelationship"/>
    <dgm:cxn modelId="{D58FCA13-8560-4F46-AA44-0845B84F8E71}" type="presParOf" srcId="{9F6694B6-7CC7-464B-B783-EB2A2792ADAF}" destId="{E5082105-D4CF-4752-BE9F-13EA6CB2620D}" srcOrd="6" destOrd="0" presId="urn:microsoft.com/office/officeart/2009/3/layout/CircleRelationship"/>
    <dgm:cxn modelId="{AD4569BB-9B99-4EF2-9D37-E7D94BD0D7B1}" type="presParOf" srcId="{9F6694B6-7CC7-464B-B783-EB2A2792ADAF}" destId="{2257381D-A6A5-4C21-9F6B-6FCCB5C59EB2}" srcOrd="7" destOrd="0" presId="urn:microsoft.com/office/officeart/2009/3/layout/CircleRelationship"/>
    <dgm:cxn modelId="{6BF60283-D7A5-4668-A042-B9BA5EA7E369}" type="presParOf" srcId="{9F6694B6-7CC7-464B-B783-EB2A2792ADAF}" destId="{D219E83C-A34C-4230-AAE1-3DD7EE5A6FE2}" srcOrd="8" destOrd="0" presId="urn:microsoft.com/office/officeart/2009/3/layout/CircleRelationship"/>
    <dgm:cxn modelId="{A750F580-72E9-4F2E-8E42-9B8C39C4AAB7}" type="presParOf" srcId="{D219E83C-A34C-4230-AAE1-3DD7EE5A6FE2}" destId="{6968E1F2-ED48-4622-9700-52974E177A0A}" srcOrd="0" destOrd="0" presId="urn:microsoft.com/office/officeart/2009/3/layout/CircleRelationship"/>
    <dgm:cxn modelId="{A0CB4ED9-9BF7-4369-8679-91E2D64A297B}" type="presParOf" srcId="{9F6694B6-7CC7-464B-B783-EB2A2792ADAF}" destId="{F33AA133-F373-429F-BE83-6D83FA06B1CE}" srcOrd="9" destOrd="0" presId="urn:microsoft.com/office/officeart/2009/3/layout/CircleRelationship"/>
    <dgm:cxn modelId="{83787697-6AAF-44DD-946C-823FD871D33D}" type="presParOf" srcId="{F33AA133-F373-429F-BE83-6D83FA06B1CE}" destId="{1A647742-D5C0-4145-8897-E33E130A57D0}" srcOrd="0" destOrd="0" presId="urn:microsoft.com/office/officeart/2009/3/layout/CircleRelationship"/>
    <dgm:cxn modelId="{FDA81872-E070-45E8-9538-DCD2D29ED39D}" type="presParOf" srcId="{9F6694B6-7CC7-464B-B783-EB2A2792ADAF}" destId="{3B8376C3-2D23-4EBB-A626-0F91508477DA}" srcOrd="10" destOrd="0" presId="urn:microsoft.com/office/officeart/2009/3/layout/CircleRelationship"/>
    <dgm:cxn modelId="{473DF535-4FEE-4BC3-A0CE-D4B69AE5474C}" type="presParOf" srcId="{9F6694B6-7CC7-464B-B783-EB2A2792ADAF}" destId="{E29A6745-808B-4600-93F6-A6E5C6BAFF8B}" srcOrd="11" destOrd="0" presId="urn:microsoft.com/office/officeart/2009/3/layout/CircleRelationship"/>
    <dgm:cxn modelId="{3FF47B45-B73F-43F6-8449-23263508F603}" type="presParOf" srcId="{E29A6745-808B-4600-93F6-A6E5C6BAFF8B}" destId="{B71C4F6C-8BDC-46A1-834F-8187F783B476}" srcOrd="0" destOrd="0" presId="urn:microsoft.com/office/officeart/2009/3/layout/CircleRelationship"/>
    <dgm:cxn modelId="{E22C0670-EB42-4A1D-80C2-14D88F79990B}" type="presParOf" srcId="{9F6694B6-7CC7-464B-B783-EB2A2792ADAF}" destId="{A3B2961C-9A12-4746-BBF8-E6D75E774428}" srcOrd="12" destOrd="0" presId="urn:microsoft.com/office/officeart/2009/3/layout/CircleRelationship"/>
    <dgm:cxn modelId="{62B4168A-F73E-4CA8-A1C8-EB9960DFEBE6}" type="presParOf" srcId="{A3B2961C-9A12-4746-BBF8-E6D75E774428}" destId="{BC887CCC-CADD-49EB-A808-260F8EDB2D91}" srcOrd="0" destOrd="0" presId="urn:microsoft.com/office/officeart/2009/3/layout/CircleRelationship"/>
    <dgm:cxn modelId="{32A6C2C4-195F-452D-A4DB-3A5691CAE092}" type="presParOf" srcId="{9F6694B6-7CC7-464B-B783-EB2A2792ADAF}" destId="{C33FBAC7-52DE-4798-9BB8-74767C56F9FD}" srcOrd="13" destOrd="0" presId="urn:microsoft.com/office/officeart/2009/3/layout/CircleRelationship"/>
    <dgm:cxn modelId="{870FE724-07B2-4D03-99FD-FDCED468C2BC}" type="presParOf" srcId="{C33FBAC7-52DE-4798-9BB8-74767C56F9FD}" destId="{C4DFA7FB-04F6-466E-B1C1-5DA74B4980B0}" srcOrd="0" destOrd="0" presId="urn:microsoft.com/office/officeart/2009/3/layout/CircleRelationship"/>
    <dgm:cxn modelId="{4C8B6ABC-C272-4280-83CE-47DF5037FE9A}" type="presParOf" srcId="{9F6694B6-7CC7-464B-B783-EB2A2792ADAF}" destId="{8B734733-5068-4BBC-AB1F-F02AE2D95154}" srcOrd="14" destOrd="0" presId="urn:microsoft.com/office/officeart/2009/3/layout/CircleRelationship"/>
    <dgm:cxn modelId="{EA8447ED-30FB-43C4-BFCA-C8CAE440D8E2}" type="presParOf" srcId="{9F6694B6-7CC7-464B-B783-EB2A2792ADAF}" destId="{B91B299C-200D-4568-9F65-0D493C8B51F7}" srcOrd="15" destOrd="0" presId="urn:microsoft.com/office/officeart/2009/3/layout/CircleRelationship"/>
    <dgm:cxn modelId="{FB78462B-4311-47DE-BC11-A9F7D83B9E1B}" type="presParOf" srcId="{B91B299C-200D-4568-9F65-0D493C8B51F7}" destId="{28122B00-DAD4-464B-BEF7-9E15254980FE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AAEBC3-C6DD-4511-8920-DF74EF64C78D}">
      <dsp:nvSpPr>
        <dsp:cNvPr id="0" name=""/>
        <dsp:cNvSpPr/>
      </dsp:nvSpPr>
      <dsp:spPr>
        <a:xfrm>
          <a:off x="646274" y="251808"/>
          <a:ext cx="1842449" cy="1842656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>
              <a:solidFill>
                <a:srgbClr val="FFFFFF"/>
              </a:solidFill>
              <a:latin typeface="微软雅黑"/>
              <a:ea typeface="微软雅黑"/>
              <a:cs typeface="+mn-cs"/>
            </a:rPr>
            <a:t>45%</a:t>
          </a:r>
        </a:p>
      </dsp:txBody>
      <dsp:txXfrm>
        <a:off x="916094" y="521659"/>
        <a:ext cx="1302809" cy="1302954"/>
      </dsp:txXfrm>
    </dsp:sp>
    <dsp:sp modelId="{E9D1F334-8313-45F5-9910-DA62071A81A7}">
      <dsp:nvSpPr>
        <dsp:cNvPr id="0" name=""/>
        <dsp:cNvSpPr/>
      </dsp:nvSpPr>
      <dsp:spPr>
        <a:xfrm>
          <a:off x="1697699" y="167855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9F6743-9737-4174-97C0-FB8E095569CC}">
      <dsp:nvSpPr>
        <dsp:cNvPr id="0" name=""/>
        <dsp:cNvSpPr/>
      </dsp:nvSpPr>
      <dsp:spPr>
        <a:xfrm>
          <a:off x="1212804" y="195755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3ACCC2-A2E7-4BE4-A771-B05649FFB906}">
      <dsp:nvSpPr>
        <dsp:cNvPr id="0" name=""/>
        <dsp:cNvSpPr/>
      </dsp:nvSpPr>
      <dsp:spPr>
        <a:xfrm>
          <a:off x="2607397" y="999633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18DB51-4E24-4332-8D56-3FDA32AD33D1}">
      <dsp:nvSpPr>
        <dsp:cNvPr id="0" name=""/>
        <dsp:cNvSpPr/>
      </dsp:nvSpPr>
      <dsp:spPr>
        <a:xfrm>
          <a:off x="1897628" y="2115560"/>
          <a:ext cx="204842" cy="20493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43F9F3-1EE4-4378-B81A-0811CE1F1F0F}">
      <dsp:nvSpPr>
        <dsp:cNvPr id="0" name=""/>
        <dsp:cNvSpPr/>
      </dsp:nvSpPr>
      <dsp:spPr>
        <a:xfrm>
          <a:off x="1254377" y="459106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82105-D4CF-4752-BE9F-13EA6CB2620D}">
      <dsp:nvSpPr>
        <dsp:cNvPr id="0" name=""/>
        <dsp:cNvSpPr/>
      </dsp:nvSpPr>
      <dsp:spPr>
        <a:xfrm>
          <a:off x="786867" y="1308752"/>
          <a:ext cx="148529" cy="148531"/>
        </a:xfrm>
        <a:prstGeom prst="ellipse">
          <a:avLst/>
        </a:prstGeom>
        <a:solidFill>
          <a:srgbClr val="FFFFF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57381D-A6A5-4C21-9F6B-6FCCB5C59EB2}">
      <dsp:nvSpPr>
        <dsp:cNvPr id="0" name=""/>
        <dsp:cNvSpPr/>
      </dsp:nvSpPr>
      <dsp:spPr>
        <a:xfrm>
          <a:off x="70296" y="584390"/>
          <a:ext cx="749073" cy="748902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>
              <a:solidFill>
                <a:srgbClr val="FFFFFF"/>
              </a:solidFill>
              <a:latin typeface="微软雅黑"/>
              <a:ea typeface="微软雅黑"/>
              <a:cs typeface="+mn-cs"/>
            </a:rPr>
            <a:t>10%</a:t>
          </a:r>
        </a:p>
      </dsp:txBody>
      <dsp:txXfrm>
        <a:off x="179995" y="694064"/>
        <a:ext cx="529675" cy="529554"/>
      </dsp:txXfrm>
    </dsp:sp>
    <dsp:sp modelId="{6968E1F2-ED48-4622-9700-52974E177A0A}">
      <dsp:nvSpPr>
        <dsp:cNvPr id="0" name=""/>
        <dsp:cNvSpPr/>
      </dsp:nvSpPr>
      <dsp:spPr>
        <a:xfrm>
          <a:off x="1490589" y="465564"/>
          <a:ext cx="204842" cy="2049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647742-D5C0-4145-8897-E33E130A57D0}">
      <dsp:nvSpPr>
        <dsp:cNvPr id="0" name=""/>
        <dsp:cNvSpPr/>
      </dsp:nvSpPr>
      <dsp:spPr>
        <a:xfrm>
          <a:off x="140971" y="1552861"/>
          <a:ext cx="370379" cy="370468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376C3-2D23-4EBB-A626-0F91508477DA}">
      <dsp:nvSpPr>
        <dsp:cNvPr id="0" name=""/>
        <dsp:cNvSpPr/>
      </dsp:nvSpPr>
      <dsp:spPr>
        <a:xfrm>
          <a:off x="2678071" y="232003"/>
          <a:ext cx="749073" cy="748902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>
              <a:solidFill>
                <a:srgbClr val="FFFFFF"/>
              </a:solidFill>
              <a:latin typeface="微软雅黑"/>
              <a:ea typeface="微软雅黑"/>
              <a:cs typeface="+mn-cs"/>
            </a:rPr>
            <a:t>25%</a:t>
          </a:r>
        </a:p>
      </dsp:txBody>
      <dsp:txXfrm>
        <a:off x="2787770" y="341677"/>
        <a:ext cx="529675" cy="529554"/>
      </dsp:txXfrm>
    </dsp:sp>
    <dsp:sp modelId="{B71C4F6C-8BDC-46A1-834F-8187F783B476}">
      <dsp:nvSpPr>
        <dsp:cNvPr id="0" name=""/>
        <dsp:cNvSpPr/>
      </dsp:nvSpPr>
      <dsp:spPr>
        <a:xfrm>
          <a:off x="2343596" y="749067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887CCC-CADD-49EB-A808-260F8EDB2D91}">
      <dsp:nvSpPr>
        <dsp:cNvPr id="0" name=""/>
        <dsp:cNvSpPr/>
      </dsp:nvSpPr>
      <dsp:spPr>
        <a:xfrm>
          <a:off x="0" y="1993721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DFA7FB-04F6-466E-B1C1-5DA74B4980B0}">
      <dsp:nvSpPr>
        <dsp:cNvPr id="0" name=""/>
        <dsp:cNvSpPr/>
      </dsp:nvSpPr>
      <dsp:spPr>
        <a:xfrm>
          <a:off x="1480006" y="1782332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734733-5068-4BBC-AB1F-F02AE2D95154}">
      <dsp:nvSpPr>
        <dsp:cNvPr id="0" name=""/>
        <dsp:cNvSpPr/>
      </dsp:nvSpPr>
      <dsp:spPr>
        <a:xfrm>
          <a:off x="3030310" y="1526599"/>
          <a:ext cx="749073" cy="748902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>
              <a:solidFill>
                <a:srgbClr val="FFFFFF"/>
              </a:solidFill>
              <a:latin typeface="微软雅黑"/>
              <a:ea typeface="微软雅黑"/>
              <a:cs typeface="+mn-cs"/>
            </a:rPr>
            <a:t>20%</a:t>
          </a:r>
        </a:p>
      </dsp:txBody>
      <dsp:txXfrm>
        <a:off x="3140009" y="1636273"/>
        <a:ext cx="529675" cy="529554"/>
      </dsp:txXfrm>
    </dsp:sp>
    <dsp:sp modelId="{28122B00-DAD4-464B-BEF7-9E15254980FE}">
      <dsp:nvSpPr>
        <dsp:cNvPr id="0" name=""/>
        <dsp:cNvSpPr/>
      </dsp:nvSpPr>
      <dsp:spPr>
        <a:xfrm>
          <a:off x="2819042" y="150033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1F780098-E5DC-4816-AEEF-832BC4707033}" type="datetimeFigureOut">
              <a:rPr lang="zh-CN" altLang="en-US" smtClean="0"/>
              <a:pPr/>
              <a:t>2018/1/30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C67F1A05-06D9-45E5-A566-DCE3388D6AC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1328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F1A05-06D9-45E5-A566-DCE3388D6A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0431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0465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4891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3363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8593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947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858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022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2018/1/30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6521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2018/1/30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5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2018/1/30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26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anose="020B0503020204020204" pitchFamily="34" charset="-122"/>
              </a:defRPr>
            </a:lvl1pPr>
            <a:lvl2pPr>
              <a:defRPr sz="3100">
                <a:ea typeface="微软雅黑" panose="020B0503020204020204" pitchFamily="34" charset="-122"/>
              </a:defRPr>
            </a:lvl2pPr>
            <a:lvl3pPr>
              <a:defRPr sz="2600">
                <a:ea typeface="微软雅黑" panose="020B0503020204020204" pitchFamily="34" charset="-122"/>
              </a:defRPr>
            </a:lvl3pPr>
            <a:lvl4pPr>
              <a:defRPr sz="2300">
                <a:ea typeface="微软雅黑" panose="020B0503020204020204" pitchFamily="34" charset="-122"/>
              </a:defRPr>
            </a:lvl4pPr>
            <a:lvl5pPr>
              <a:defRPr sz="2300">
                <a:ea typeface="微软雅黑" panose="020B0503020204020204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anose="020B0503020204020204" pitchFamily="34" charset="-122"/>
              </a:defRPr>
            </a:lvl1pPr>
            <a:lvl2pPr>
              <a:defRPr sz="3100">
                <a:ea typeface="微软雅黑" panose="020B0503020204020204" pitchFamily="34" charset="-122"/>
              </a:defRPr>
            </a:lvl2pPr>
            <a:lvl3pPr>
              <a:defRPr sz="2600">
                <a:ea typeface="微软雅黑" panose="020B0503020204020204" pitchFamily="34" charset="-122"/>
              </a:defRPr>
            </a:lvl3pPr>
            <a:lvl4pPr>
              <a:defRPr sz="2300">
                <a:ea typeface="微软雅黑" panose="020B0503020204020204" pitchFamily="34" charset="-122"/>
              </a:defRPr>
            </a:lvl4pPr>
            <a:lvl5pPr>
              <a:defRPr sz="2300">
                <a:ea typeface="微软雅黑" panose="020B0503020204020204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2018/1/30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048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anose="020B0503020204020204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anose="020B0503020204020204" pitchFamily="34" charset="-122"/>
              </a:defRPr>
            </a:lvl1pPr>
            <a:lvl2pPr>
              <a:defRPr sz="2600">
                <a:ea typeface="微软雅黑" panose="020B0503020204020204" pitchFamily="34" charset="-122"/>
              </a:defRPr>
            </a:lvl2pPr>
            <a:lvl3pPr>
              <a:defRPr sz="2300">
                <a:ea typeface="微软雅黑" panose="020B0503020204020204" pitchFamily="34" charset="-122"/>
              </a:defRPr>
            </a:lvl3pPr>
            <a:lvl4pPr>
              <a:defRPr sz="2100">
                <a:ea typeface="微软雅黑" panose="020B0503020204020204" pitchFamily="34" charset="-122"/>
              </a:defRPr>
            </a:lvl4pPr>
            <a:lvl5pPr>
              <a:defRPr sz="2100">
                <a:ea typeface="微软雅黑" panose="020B0503020204020204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anose="020B0503020204020204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anose="020B0503020204020204" pitchFamily="34" charset="-122"/>
              </a:defRPr>
            </a:lvl1pPr>
            <a:lvl2pPr>
              <a:defRPr sz="2600">
                <a:ea typeface="微软雅黑" panose="020B0503020204020204" pitchFamily="34" charset="-122"/>
              </a:defRPr>
            </a:lvl2pPr>
            <a:lvl3pPr>
              <a:defRPr sz="2300">
                <a:ea typeface="微软雅黑" panose="020B0503020204020204" pitchFamily="34" charset="-122"/>
              </a:defRPr>
            </a:lvl3pPr>
            <a:lvl4pPr>
              <a:defRPr sz="2100">
                <a:ea typeface="微软雅黑" panose="020B0503020204020204" pitchFamily="34" charset="-122"/>
              </a:defRPr>
            </a:lvl4pPr>
            <a:lvl5pPr>
              <a:defRPr sz="2100">
                <a:ea typeface="微软雅黑" panose="020B0503020204020204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2018/1/30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539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2018/1/30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1275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2018/1/30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265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>
                <a:ea typeface="微软雅黑" panose="020B0503020204020204" pitchFamily="34" charset="-122"/>
              </a:defRPr>
            </a:lvl1pPr>
            <a:lvl2pPr>
              <a:defRPr sz="3600">
                <a:ea typeface="微软雅黑" panose="020B0503020204020204" pitchFamily="34" charset="-122"/>
              </a:defRPr>
            </a:lvl2pPr>
            <a:lvl3pPr>
              <a:defRPr sz="3100">
                <a:ea typeface="微软雅黑" panose="020B0503020204020204" pitchFamily="34" charset="-122"/>
              </a:defRPr>
            </a:lvl3pPr>
            <a:lvl4pPr>
              <a:defRPr sz="2600">
                <a:ea typeface="微软雅黑" panose="020B0503020204020204" pitchFamily="34" charset="-122"/>
              </a:defRPr>
            </a:lvl4pPr>
            <a:lvl5pPr>
              <a:defRPr sz="2600">
                <a:ea typeface="微软雅黑" panose="020B0503020204020204" pitchFamily="34" charset="-122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anose="020B0503020204020204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2018/1/30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147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128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>
                <a:ea typeface="微软雅黑" panose="020B0503020204020204" pitchFamily="34" charset="-122"/>
              </a:defRPr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anose="020B0503020204020204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2018/1/30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9785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2018/1/30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140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2018/1/30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9314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796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260" y="1060529"/>
            <a:ext cx="8641556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260" y="3403592"/>
            <a:ext cx="8641556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3517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6629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141" y="1615545"/>
            <a:ext cx="9937790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141" y="4336618"/>
            <a:ext cx="9937790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4976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43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3050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1543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3" y="345010"/>
            <a:ext cx="9937790" cy="1252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644" y="1588543"/>
            <a:ext cx="4874377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644" y="2367064"/>
            <a:ext cx="4874377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3050" y="1588543"/>
            <a:ext cx="4898383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3050" y="2367064"/>
            <a:ext cx="4898383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0476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764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2347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7132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383" y="933026"/>
            <a:ext cx="5833050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4902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8383" y="933026"/>
            <a:ext cx="5833050" cy="4605124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5657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0274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5485" y="345009"/>
            <a:ext cx="2484447" cy="5491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143" y="345009"/>
            <a:ext cx="7309316" cy="54916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096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65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68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47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72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893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39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87459E12-B4B2-45E3-8380-85B0EFC69055}" type="datetimeFigureOut">
              <a:rPr lang="zh-CN" altLang="en-US" smtClean="0"/>
              <a:pPr/>
              <a:t>2018/1/30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162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1522075" cy="648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026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</p:sldLayoutIdLst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43" y="345010"/>
            <a:ext cx="9937790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43" y="1725046"/>
            <a:ext cx="9937790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143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688" y="6006163"/>
            <a:ext cx="388870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7465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901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1522075" cy="6481167"/>
          </a:xfrm>
          <a:prstGeom prst="rect">
            <a:avLst/>
          </a:prstGeom>
        </p:spPr>
      </p:pic>
      <p:sp>
        <p:nvSpPr>
          <p:cNvPr id="26" name="Rectangle 2">
            <a:extLst>
              <a:ext uri="{FF2B5EF4-FFF2-40B4-BE49-F238E27FC236}">
                <a16:creationId xmlns="" xmlns:a16="http://schemas.microsoft.com/office/drawing/2014/main" id="{2FDCFF3C-97AE-4EB4-A04D-02A064BBE119}"/>
              </a:ext>
            </a:extLst>
          </p:cNvPr>
          <p:cNvSpPr/>
          <p:nvPr/>
        </p:nvSpPr>
        <p:spPr>
          <a:xfrm>
            <a:off x="14298" y="-25387"/>
            <a:ext cx="11534077" cy="6491170"/>
          </a:xfrm>
          <a:prstGeom prst="rect">
            <a:avLst/>
          </a:prstGeom>
          <a:solidFill>
            <a:srgbClr val="000000">
              <a:alpha val="20000"/>
            </a:srgbClr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2268" dirty="0">
              <a:ea typeface="微软雅黑" panose="020B0503020204020204" pitchFamily="34" charset="-122"/>
            </a:endParaRPr>
          </a:p>
        </p:txBody>
      </p:sp>
      <p:sp>
        <p:nvSpPr>
          <p:cNvPr id="1035" name="Rectangle 7"/>
          <p:cNvSpPr>
            <a:spLocks noChangeArrowheads="1"/>
          </p:cNvSpPr>
          <p:nvPr/>
        </p:nvSpPr>
        <p:spPr bwMode="auto">
          <a:xfrm>
            <a:off x="14298" y="1931942"/>
            <a:ext cx="11507776" cy="2576512"/>
          </a:xfrm>
          <a:prstGeom prst="rect">
            <a:avLst/>
          </a:prstGeom>
          <a:solidFill>
            <a:srgbClr val="35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3491925" y="4635502"/>
            <a:ext cx="45733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>
                <a:ln>
                  <a:noFill/>
                </a:ln>
                <a:effectLst/>
                <a:latin typeface="Agency FB" pitchFamily="34" charset="0"/>
                <a:ea typeface="微软雅黑" panose="020B0503020204020204" pitchFamily="34" charset="-122"/>
              </a:rPr>
              <a:t>PRESENTATION TEMPELETE TITLE</a:t>
            </a:r>
            <a:endParaRPr kumimoji="0" lang="zh-CN" altLang="zh-CN" sz="3600" b="0" i="0" u="none" strike="noStrike" cap="none" normalizeH="0" baseline="0" dirty="0">
              <a:ln>
                <a:noFill/>
              </a:ln>
              <a:effectLst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54755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2767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74067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6263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868033" y="5189500"/>
            <a:ext cx="0" cy="313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50262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工作总结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0509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商务报告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78521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新年计划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62630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商务展示</a:t>
            </a:r>
          </a:p>
        </p:txBody>
      </p:sp>
      <p:sp>
        <p:nvSpPr>
          <p:cNvPr id="30" name="Rectangle 7">
            <a:extLst>
              <a:ext uri="{FF2B5EF4-FFF2-40B4-BE49-F238E27FC236}">
                <a16:creationId xmlns="" xmlns:a16="http://schemas.microsoft.com/office/drawing/2014/main" id="{D740A91B-FBCA-4638-9F1A-0BFD32010DC8}"/>
              </a:ext>
            </a:extLst>
          </p:cNvPr>
          <p:cNvSpPr/>
          <p:nvPr/>
        </p:nvSpPr>
        <p:spPr>
          <a:xfrm>
            <a:off x="1625896" y="2688989"/>
            <a:ext cx="8268289" cy="83099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 eaLnBrk="1" hangingPunct="1">
              <a:spcBef>
                <a:spcPct val="0"/>
              </a:spcBef>
              <a:buNone/>
            </a:pPr>
            <a:r>
              <a:rPr lang="zh-CN" altLang="en-US" sz="5400" b="1" dirty="0">
                <a:solidFill>
                  <a:schemeClr val="bg1">
                    <a:lumMod val="95000"/>
                  </a:schemeClr>
                </a:solidFill>
                <a:ea typeface="微软雅黑" panose="020B0503020204020204" pitchFamily="34" charset="-122"/>
              </a:rPr>
              <a:t>简约大气工作汇报</a:t>
            </a:r>
            <a:r>
              <a:rPr lang="en-US" altLang="zh-CN" sz="5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>
                <a:solidFill>
                  <a:schemeClr val="bg1">
                    <a:lumMod val="95000"/>
                  </a:schemeClr>
                </a:solidFill>
                <a:ea typeface="微软雅黑" panose="020B0503020204020204" pitchFamily="34" charset="-122"/>
              </a:rPr>
              <a:t>模板</a:t>
            </a:r>
            <a:endParaRPr lang="zh-CN" altLang="zh-CN" sz="5400" dirty="0">
              <a:solidFill>
                <a:schemeClr val="bg1">
                  <a:lumMod val="9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Rectangle 8">
            <a:extLst>
              <a:ext uri="{FF2B5EF4-FFF2-40B4-BE49-F238E27FC236}">
                <a16:creationId xmlns="" xmlns:a16="http://schemas.microsoft.com/office/drawing/2014/main" id="{007B5064-7BA4-4C5B-AD6D-2D0CE2FF1197}"/>
              </a:ext>
            </a:extLst>
          </p:cNvPr>
          <p:cNvSpPr/>
          <p:nvPr/>
        </p:nvSpPr>
        <p:spPr>
          <a:xfrm>
            <a:off x="4185756" y="3607464"/>
            <a:ext cx="3109826" cy="368434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 eaLnBrk="1" hangingPunct="1">
              <a:spcBef>
                <a:spcPct val="0"/>
              </a:spcBef>
              <a:buNone/>
            </a:pPr>
            <a:r>
              <a:rPr lang="zh-CN" altLang="zh-CN" sz="2394" dirty="0">
                <a:solidFill>
                  <a:schemeClr val="bg1">
                    <a:lumMod val="95000"/>
                  </a:schemeClr>
                </a:solidFill>
                <a:ea typeface="微软雅黑" panose="020B0503020204020204" pitchFamily="34" charset="-122"/>
              </a:rPr>
              <a:t>POWERPOINT TEMPLATE</a:t>
            </a:r>
            <a:endParaRPr lang="zh-CN" altLang="zh-CN" sz="2268" dirty="0">
              <a:solidFill>
                <a:schemeClr val="bg1">
                  <a:lumMod val="9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3" name="Group 10">
            <a:extLst>
              <a:ext uri="{FF2B5EF4-FFF2-40B4-BE49-F238E27FC236}">
                <a16:creationId xmlns="" xmlns:a16="http://schemas.microsoft.com/office/drawing/2014/main" id="{346CB597-0EAF-446C-AF0D-D810C867BE50}"/>
              </a:ext>
            </a:extLst>
          </p:cNvPr>
          <p:cNvGrpSpPr/>
          <p:nvPr/>
        </p:nvGrpSpPr>
        <p:grpSpPr>
          <a:xfrm>
            <a:off x="2688484" y="4019228"/>
            <a:ext cx="6145107" cy="0"/>
            <a:chOff x="0" y="0"/>
            <a:chExt cx="3072" cy="0"/>
          </a:xfrm>
        </p:grpSpPr>
        <p:sp>
          <p:nvSpPr>
            <p:cNvPr id="34" name="Line 11">
              <a:extLst>
                <a:ext uri="{FF2B5EF4-FFF2-40B4-BE49-F238E27FC236}">
                  <a16:creationId xmlns="" xmlns:a16="http://schemas.microsoft.com/office/drawing/2014/main" id="{C23F9213-D6AC-40B1-86BA-696BDCA4038D}"/>
                </a:ext>
              </a:extLst>
            </p:cNvPr>
            <p:cNvSpPr/>
            <p:nvPr/>
          </p:nvSpPr>
          <p:spPr>
            <a:xfrm rot="-10800000" flipV="1">
              <a:off x="1767" y="0"/>
              <a:ext cx="1305" cy="0"/>
            </a:xfrm>
            <a:prstGeom prst="line">
              <a:avLst/>
            </a:prstGeom>
            <a:ln w="63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" name="Line 12">
              <a:extLst>
                <a:ext uri="{FF2B5EF4-FFF2-40B4-BE49-F238E27FC236}">
                  <a16:creationId xmlns="" xmlns:a16="http://schemas.microsoft.com/office/drawing/2014/main" id="{4C906AF6-FA48-41A1-BE95-116A7FD1E739}"/>
                </a:ext>
              </a:extLst>
            </p:cNvPr>
            <p:cNvSpPr/>
            <p:nvPr/>
          </p:nvSpPr>
          <p:spPr>
            <a:xfrm rot="-10800000" flipV="1">
              <a:off x="0" y="0"/>
              <a:ext cx="1305" cy="0"/>
            </a:xfrm>
            <a:prstGeom prst="line">
              <a:avLst/>
            </a:prstGeom>
            <a:ln w="63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7" name="Freeform 14">
            <a:extLst>
              <a:ext uri="{FF2B5EF4-FFF2-40B4-BE49-F238E27FC236}">
                <a16:creationId xmlns="" xmlns:a16="http://schemas.microsoft.com/office/drawing/2014/main" id="{FC146AAA-20AB-4CA7-98D2-36F0F8C87EDE}"/>
              </a:ext>
            </a:extLst>
          </p:cNvPr>
          <p:cNvSpPr/>
          <p:nvPr/>
        </p:nvSpPr>
        <p:spPr>
          <a:xfrm>
            <a:off x="4741103" y="1228017"/>
            <a:ext cx="2088232" cy="781003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</a:cxnLst>
            <a:rect l="0" t="0" r="0" b="0"/>
            <a:pathLst>
              <a:path w="1463" h="730">
                <a:moveTo>
                  <a:pt x="0" y="730"/>
                </a:moveTo>
                <a:lnTo>
                  <a:pt x="733" y="0"/>
                </a:lnTo>
                <a:lnTo>
                  <a:pt x="1463" y="730"/>
                </a:lnTo>
              </a:path>
            </a:pathLst>
          </a:custGeom>
          <a:noFill/>
          <a:ln w="9525" cap="flat" cmpd="sng">
            <a:solidFill>
              <a:srgbClr val="33333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268" dirty="0">
              <a:solidFill>
                <a:schemeClr val="bg1">
                  <a:lumMod val="9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Freeform 15">
            <a:extLst>
              <a:ext uri="{FF2B5EF4-FFF2-40B4-BE49-F238E27FC236}">
                <a16:creationId xmlns="" xmlns:a16="http://schemas.microsoft.com/office/drawing/2014/main" id="{CB592A96-8D95-4875-90DE-1762201ED87D}"/>
              </a:ext>
            </a:extLst>
          </p:cNvPr>
          <p:cNvSpPr/>
          <p:nvPr/>
        </p:nvSpPr>
        <p:spPr>
          <a:xfrm rot="10800000">
            <a:off x="5278951" y="4493314"/>
            <a:ext cx="960173" cy="476086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</a:cxnLst>
            <a:rect l="0" t="0" r="0" b="0"/>
            <a:pathLst>
              <a:path w="1463" h="730">
                <a:moveTo>
                  <a:pt x="0" y="730"/>
                </a:moveTo>
                <a:lnTo>
                  <a:pt x="733" y="0"/>
                </a:lnTo>
                <a:lnTo>
                  <a:pt x="1463" y="730"/>
                </a:lnTo>
              </a:path>
            </a:pathLst>
          </a:custGeom>
          <a:noFill/>
          <a:ln w="9525" cap="flat" cmpd="sng">
            <a:solidFill>
              <a:srgbClr val="33333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268" dirty="0">
              <a:solidFill>
                <a:schemeClr val="bg1">
                  <a:lumMod val="9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82660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" grpId="0" animBg="1"/>
      <p:bldP spid="15" grpId="0"/>
      <p:bldP spid="21" grpId="0"/>
      <p:bldP spid="22" grpId="0"/>
      <p:bldP spid="23" grpId="0"/>
      <p:bldP spid="24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 bwMode="auto">
          <a:xfrm>
            <a:off x="0" y="1716315"/>
            <a:ext cx="11522075" cy="4764132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6" name="Group 35"/>
          <p:cNvGrpSpPr>
            <a:grpSpLocks/>
          </p:cNvGrpSpPr>
          <p:nvPr/>
        </p:nvGrpSpPr>
        <p:grpSpPr bwMode="auto">
          <a:xfrm>
            <a:off x="7334254" y="2503036"/>
            <a:ext cx="3214025" cy="1283327"/>
            <a:chOff x="0" y="0"/>
            <a:chExt cx="3425" cy="856"/>
          </a:xfrm>
        </p:grpSpPr>
        <p:sp>
          <p:nvSpPr>
            <p:cNvPr id="27" name="Rectangle 36"/>
            <p:cNvSpPr>
              <a:spLocks/>
            </p:cNvSpPr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8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9" name="Oval 5"/>
          <p:cNvSpPr/>
          <p:nvPr/>
        </p:nvSpPr>
        <p:spPr bwMode="auto">
          <a:xfrm>
            <a:off x="6270524" y="2442086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0" name="Group 35"/>
          <p:cNvGrpSpPr>
            <a:grpSpLocks/>
          </p:cNvGrpSpPr>
          <p:nvPr/>
        </p:nvGrpSpPr>
        <p:grpSpPr bwMode="auto">
          <a:xfrm>
            <a:off x="7334254" y="4485329"/>
            <a:ext cx="3214025" cy="1283327"/>
            <a:chOff x="0" y="0"/>
            <a:chExt cx="3425" cy="856"/>
          </a:xfrm>
        </p:grpSpPr>
        <p:sp>
          <p:nvSpPr>
            <p:cNvPr id="31" name="Rectangle 36"/>
            <p:cNvSpPr>
              <a:spLocks/>
            </p:cNvSpPr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Oval 198"/>
          <p:cNvSpPr/>
          <p:nvPr/>
        </p:nvSpPr>
        <p:spPr bwMode="auto">
          <a:xfrm>
            <a:off x="6270524" y="4424380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4" name="Group 35"/>
          <p:cNvGrpSpPr>
            <a:grpSpLocks/>
          </p:cNvGrpSpPr>
          <p:nvPr/>
        </p:nvGrpSpPr>
        <p:grpSpPr bwMode="auto">
          <a:xfrm>
            <a:off x="2266743" y="2503036"/>
            <a:ext cx="3214025" cy="1283327"/>
            <a:chOff x="0" y="0"/>
            <a:chExt cx="3425" cy="856"/>
          </a:xfrm>
        </p:grpSpPr>
        <p:sp>
          <p:nvSpPr>
            <p:cNvPr id="35" name="Rectangle 36"/>
            <p:cNvSpPr>
              <a:spLocks/>
            </p:cNvSpPr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6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7" name="Oval 202"/>
          <p:cNvSpPr/>
          <p:nvPr/>
        </p:nvSpPr>
        <p:spPr bwMode="auto">
          <a:xfrm>
            <a:off x="1203013" y="2442086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8" name="Group 35"/>
          <p:cNvGrpSpPr>
            <a:grpSpLocks/>
          </p:cNvGrpSpPr>
          <p:nvPr/>
        </p:nvGrpSpPr>
        <p:grpSpPr bwMode="auto">
          <a:xfrm>
            <a:off x="2266743" y="4485329"/>
            <a:ext cx="3214025" cy="1283327"/>
            <a:chOff x="0" y="0"/>
            <a:chExt cx="3425" cy="856"/>
          </a:xfrm>
        </p:grpSpPr>
        <p:sp>
          <p:nvSpPr>
            <p:cNvPr id="39" name="Rectangle 36"/>
            <p:cNvSpPr>
              <a:spLocks/>
            </p:cNvSpPr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0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1" name="Oval 206"/>
          <p:cNvSpPr/>
          <p:nvPr/>
        </p:nvSpPr>
        <p:spPr bwMode="auto">
          <a:xfrm>
            <a:off x="1203013" y="4424380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2" name="Freeform 6"/>
          <p:cNvSpPr>
            <a:spLocks noEditPoints="1"/>
          </p:cNvSpPr>
          <p:nvPr/>
        </p:nvSpPr>
        <p:spPr bwMode="auto">
          <a:xfrm>
            <a:off x="6393848" y="2543816"/>
            <a:ext cx="562969" cy="554622"/>
          </a:xfrm>
          <a:custGeom>
            <a:avLst/>
            <a:gdLst>
              <a:gd name="T0" fmla="*/ 140 w 172"/>
              <a:gd name="T1" fmla="*/ 149 h 172"/>
              <a:gd name="T2" fmla="*/ 149 w 172"/>
              <a:gd name="T3" fmla="*/ 140 h 172"/>
              <a:gd name="T4" fmla="*/ 132 w 172"/>
              <a:gd name="T5" fmla="*/ 132 h 172"/>
              <a:gd name="T6" fmla="*/ 33 w 172"/>
              <a:gd name="T7" fmla="*/ 23 h 172"/>
              <a:gd name="T8" fmla="*/ 23 w 172"/>
              <a:gd name="T9" fmla="*/ 33 h 172"/>
              <a:gd name="T10" fmla="*/ 40 w 172"/>
              <a:gd name="T11" fmla="*/ 40 h 172"/>
              <a:gd name="T12" fmla="*/ 33 w 172"/>
              <a:gd name="T13" fmla="*/ 23 h 172"/>
              <a:gd name="T14" fmla="*/ 23 w 172"/>
              <a:gd name="T15" fmla="*/ 140 h 172"/>
              <a:gd name="T16" fmla="*/ 33 w 172"/>
              <a:gd name="T17" fmla="*/ 149 h 172"/>
              <a:gd name="T18" fmla="*/ 40 w 172"/>
              <a:gd name="T19" fmla="*/ 132 h 172"/>
              <a:gd name="T20" fmla="*/ 149 w 172"/>
              <a:gd name="T21" fmla="*/ 33 h 172"/>
              <a:gd name="T22" fmla="*/ 140 w 172"/>
              <a:gd name="T23" fmla="*/ 23 h 172"/>
              <a:gd name="T24" fmla="*/ 132 w 172"/>
              <a:gd name="T25" fmla="*/ 40 h 172"/>
              <a:gd name="T26" fmla="*/ 149 w 172"/>
              <a:gd name="T27" fmla="*/ 33 h 172"/>
              <a:gd name="T28" fmla="*/ 79 w 172"/>
              <a:gd name="T29" fmla="*/ 155 h 172"/>
              <a:gd name="T30" fmla="*/ 86 w 172"/>
              <a:gd name="T31" fmla="*/ 172 h 172"/>
              <a:gd name="T32" fmla="*/ 93 w 172"/>
              <a:gd name="T33" fmla="*/ 155 h 172"/>
              <a:gd name="T34" fmla="*/ 86 w 172"/>
              <a:gd name="T35" fmla="*/ 26 h 172"/>
              <a:gd name="T36" fmla="*/ 93 w 172"/>
              <a:gd name="T37" fmla="*/ 9 h 172"/>
              <a:gd name="T38" fmla="*/ 79 w 172"/>
              <a:gd name="T39" fmla="*/ 9 h 172"/>
              <a:gd name="T40" fmla="*/ 86 w 172"/>
              <a:gd name="T41" fmla="*/ 26 h 172"/>
              <a:gd name="T42" fmla="*/ 17 w 172"/>
              <a:gd name="T43" fmla="*/ 79 h 172"/>
              <a:gd name="T44" fmla="*/ 0 w 172"/>
              <a:gd name="T45" fmla="*/ 86 h 172"/>
              <a:gd name="T46" fmla="*/ 17 w 172"/>
              <a:gd name="T47" fmla="*/ 93 h 172"/>
              <a:gd name="T48" fmla="*/ 86 w 172"/>
              <a:gd name="T49" fmla="*/ 120 h 172"/>
              <a:gd name="T50" fmla="*/ 86 w 172"/>
              <a:gd name="T51" fmla="*/ 52 h 172"/>
              <a:gd name="T52" fmla="*/ 86 w 172"/>
              <a:gd name="T53" fmla="*/ 120 h 172"/>
              <a:gd name="T54" fmla="*/ 39 w 172"/>
              <a:gd name="T55" fmla="*/ 86 h 172"/>
              <a:gd name="T56" fmla="*/ 133 w 172"/>
              <a:gd name="T57" fmla="*/ 86 h 172"/>
              <a:gd name="T58" fmla="*/ 163 w 172"/>
              <a:gd name="T59" fmla="*/ 79 h 172"/>
              <a:gd name="T60" fmla="*/ 146 w 172"/>
              <a:gd name="T61" fmla="*/ 86 h 172"/>
              <a:gd name="T62" fmla="*/ 163 w 172"/>
              <a:gd name="T63" fmla="*/ 93 h 172"/>
              <a:gd name="T64" fmla="*/ 163 w 172"/>
              <a:gd name="T65" fmla="*/ 7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3" name="Freeform 7"/>
          <p:cNvSpPr>
            <a:spLocks noEditPoints="1"/>
          </p:cNvSpPr>
          <p:nvPr/>
        </p:nvSpPr>
        <p:spPr bwMode="auto">
          <a:xfrm>
            <a:off x="1328411" y="4619898"/>
            <a:ext cx="558818" cy="362006"/>
          </a:xfrm>
          <a:custGeom>
            <a:avLst/>
            <a:gdLst>
              <a:gd name="T0" fmla="*/ 97 w 171"/>
              <a:gd name="T1" fmla="*/ 68 h 112"/>
              <a:gd name="T2" fmla="*/ 74 w 171"/>
              <a:gd name="T3" fmla="*/ 94 h 112"/>
              <a:gd name="T4" fmla="*/ 68 w 171"/>
              <a:gd name="T5" fmla="*/ 95 h 112"/>
              <a:gd name="T6" fmla="*/ 67 w 171"/>
              <a:gd name="T7" fmla="*/ 92 h 112"/>
              <a:gd name="T8" fmla="*/ 68 w 171"/>
              <a:gd name="T9" fmla="*/ 89 h 112"/>
              <a:gd name="T10" fmla="*/ 77 w 171"/>
              <a:gd name="T11" fmla="*/ 69 h 112"/>
              <a:gd name="T12" fmla="*/ 70 w 171"/>
              <a:gd name="T13" fmla="*/ 66 h 112"/>
              <a:gd name="T14" fmla="*/ 69 w 171"/>
              <a:gd name="T15" fmla="*/ 66 h 112"/>
              <a:gd name="T16" fmla="*/ 64 w 171"/>
              <a:gd name="T17" fmla="*/ 61 h 112"/>
              <a:gd name="T18" fmla="*/ 66 w 171"/>
              <a:gd name="T19" fmla="*/ 56 h 112"/>
              <a:gd name="T20" fmla="*/ 90 w 171"/>
              <a:gd name="T21" fmla="*/ 30 h 112"/>
              <a:gd name="T22" fmla="*/ 95 w 171"/>
              <a:gd name="T23" fmla="*/ 29 h 112"/>
              <a:gd name="T24" fmla="*/ 97 w 171"/>
              <a:gd name="T25" fmla="*/ 32 h 112"/>
              <a:gd name="T26" fmla="*/ 96 w 171"/>
              <a:gd name="T27" fmla="*/ 35 h 112"/>
              <a:gd name="T28" fmla="*/ 87 w 171"/>
              <a:gd name="T29" fmla="*/ 55 h 112"/>
              <a:gd name="T30" fmla="*/ 94 w 171"/>
              <a:gd name="T31" fmla="*/ 58 h 112"/>
              <a:gd name="T32" fmla="*/ 94 w 171"/>
              <a:gd name="T33" fmla="*/ 58 h 112"/>
              <a:gd name="T34" fmla="*/ 99 w 171"/>
              <a:gd name="T35" fmla="*/ 63 h 112"/>
              <a:gd name="T36" fmla="*/ 97 w 171"/>
              <a:gd name="T37" fmla="*/ 68 h 112"/>
              <a:gd name="T38" fmla="*/ 130 w 171"/>
              <a:gd name="T39" fmla="*/ 31 h 112"/>
              <a:gd name="T40" fmla="*/ 123 w 171"/>
              <a:gd name="T41" fmla="*/ 32 h 112"/>
              <a:gd name="T42" fmla="*/ 80 w 171"/>
              <a:gd name="T43" fmla="*/ 0 h 112"/>
              <a:gd name="T44" fmla="*/ 34 w 171"/>
              <a:gd name="T45" fmla="*/ 45 h 112"/>
              <a:gd name="T46" fmla="*/ 35 w 171"/>
              <a:gd name="T47" fmla="*/ 51 h 112"/>
              <a:gd name="T48" fmla="*/ 31 w 171"/>
              <a:gd name="T49" fmla="*/ 51 h 112"/>
              <a:gd name="T50" fmla="*/ 0 w 171"/>
              <a:gd name="T51" fmla="*/ 81 h 112"/>
              <a:gd name="T52" fmla="*/ 31 w 171"/>
              <a:gd name="T53" fmla="*/ 112 h 112"/>
              <a:gd name="T54" fmla="*/ 130 w 171"/>
              <a:gd name="T55" fmla="*/ 112 h 112"/>
              <a:gd name="T56" fmla="*/ 171 w 171"/>
              <a:gd name="T57" fmla="*/ 71 h 112"/>
              <a:gd name="T58" fmla="*/ 130 w 171"/>
              <a:gd name="T59" fmla="*/ 3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4" name="Freeform 8"/>
          <p:cNvSpPr>
            <a:spLocks noEditPoints="1"/>
          </p:cNvSpPr>
          <p:nvPr/>
        </p:nvSpPr>
        <p:spPr bwMode="auto">
          <a:xfrm>
            <a:off x="1322085" y="2606740"/>
            <a:ext cx="520088" cy="474023"/>
          </a:xfrm>
          <a:custGeom>
            <a:avLst/>
            <a:gdLst>
              <a:gd name="T0" fmla="*/ 91 w 159"/>
              <a:gd name="T1" fmla="*/ 44 h 147"/>
              <a:gd name="T2" fmla="*/ 38 w 159"/>
              <a:gd name="T3" fmla="*/ 28 h 147"/>
              <a:gd name="T4" fmla="*/ 91 w 159"/>
              <a:gd name="T5" fmla="*/ 12 h 147"/>
              <a:gd name="T6" fmla="*/ 143 w 159"/>
              <a:gd name="T7" fmla="*/ 28 h 147"/>
              <a:gd name="T8" fmla="*/ 91 w 159"/>
              <a:gd name="T9" fmla="*/ 44 h 147"/>
              <a:gd name="T10" fmla="*/ 13 w 159"/>
              <a:gd name="T11" fmla="*/ 80 h 147"/>
              <a:gd name="T12" fmla="*/ 29 w 159"/>
              <a:gd name="T13" fmla="*/ 62 h 147"/>
              <a:gd name="T14" fmla="*/ 35 w 159"/>
              <a:gd name="T15" fmla="*/ 97 h 147"/>
              <a:gd name="T16" fmla="*/ 13 w 159"/>
              <a:gd name="T17" fmla="*/ 80 h 147"/>
              <a:gd name="T18" fmla="*/ 91 w 159"/>
              <a:gd name="T19" fmla="*/ 0 h 147"/>
              <a:gd name="T20" fmla="*/ 91 w 159"/>
              <a:gd name="T21" fmla="*/ 0 h 147"/>
              <a:gd name="T22" fmla="*/ 24 w 159"/>
              <a:gd name="T23" fmla="*/ 26 h 147"/>
              <a:gd name="T24" fmla="*/ 28 w 159"/>
              <a:gd name="T25" fmla="*/ 50 h 147"/>
              <a:gd name="T26" fmla="*/ 1 w 159"/>
              <a:gd name="T27" fmla="*/ 81 h 147"/>
              <a:gd name="T28" fmla="*/ 38 w 159"/>
              <a:gd name="T29" fmla="*/ 109 h 147"/>
              <a:gd name="T30" fmla="*/ 80 w 159"/>
              <a:gd name="T31" fmla="*/ 90 h 147"/>
              <a:gd name="T32" fmla="*/ 79 w 159"/>
              <a:gd name="T33" fmla="*/ 84 h 147"/>
              <a:gd name="T34" fmla="*/ 91 w 159"/>
              <a:gd name="T35" fmla="*/ 72 h 147"/>
              <a:gd name="T36" fmla="*/ 103 w 159"/>
              <a:gd name="T37" fmla="*/ 84 h 147"/>
              <a:gd name="T38" fmla="*/ 91 w 159"/>
              <a:gd name="T39" fmla="*/ 96 h 147"/>
              <a:gd name="T40" fmla="*/ 39 w 159"/>
              <a:gd name="T41" fmla="*/ 122 h 147"/>
              <a:gd name="T42" fmla="*/ 40 w 159"/>
              <a:gd name="T43" fmla="*/ 127 h 147"/>
              <a:gd name="T44" fmla="*/ 91 w 159"/>
              <a:gd name="T45" fmla="*/ 147 h 147"/>
              <a:gd name="T46" fmla="*/ 91 w 159"/>
              <a:gd name="T47" fmla="*/ 147 h 147"/>
              <a:gd name="T48" fmla="*/ 142 w 159"/>
              <a:gd name="T49" fmla="*/ 127 h 147"/>
              <a:gd name="T50" fmla="*/ 157 w 159"/>
              <a:gd name="T51" fmla="*/ 26 h 147"/>
              <a:gd name="T52" fmla="*/ 91 w 159"/>
              <a:gd name="T5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5" name="Freeform 9"/>
          <p:cNvSpPr>
            <a:spLocks noEditPoints="1"/>
          </p:cNvSpPr>
          <p:nvPr/>
        </p:nvSpPr>
        <p:spPr bwMode="auto">
          <a:xfrm>
            <a:off x="6521767" y="4557786"/>
            <a:ext cx="313989" cy="532766"/>
          </a:xfrm>
          <a:custGeom>
            <a:avLst/>
            <a:gdLst>
              <a:gd name="T0" fmla="*/ 42 w 96"/>
              <a:gd name="T1" fmla="*/ 69 h 165"/>
              <a:gd name="T2" fmla="*/ 41 w 96"/>
              <a:gd name="T3" fmla="*/ 75 h 165"/>
              <a:gd name="T4" fmla="*/ 33 w 96"/>
              <a:gd name="T5" fmla="*/ 117 h 165"/>
              <a:gd name="T6" fmla="*/ 24 w 96"/>
              <a:gd name="T7" fmla="*/ 129 h 165"/>
              <a:gd name="T8" fmla="*/ 14 w 96"/>
              <a:gd name="T9" fmla="*/ 119 h 165"/>
              <a:gd name="T10" fmla="*/ 31 w 96"/>
              <a:gd name="T11" fmla="*/ 77 h 165"/>
              <a:gd name="T12" fmla="*/ 38 w 96"/>
              <a:gd name="T13" fmla="*/ 67 h 165"/>
              <a:gd name="T14" fmla="*/ 42 w 96"/>
              <a:gd name="T15" fmla="*/ 67 h 165"/>
              <a:gd name="T16" fmla="*/ 42 w 96"/>
              <a:gd name="T17" fmla="*/ 69 h 165"/>
              <a:gd name="T18" fmla="*/ 50 w 96"/>
              <a:gd name="T19" fmla="*/ 2 h 165"/>
              <a:gd name="T20" fmla="*/ 46 w 96"/>
              <a:gd name="T21" fmla="*/ 2 h 165"/>
              <a:gd name="T22" fmla="*/ 0 w 96"/>
              <a:gd name="T23" fmla="*/ 118 h 165"/>
              <a:gd name="T24" fmla="*/ 48 w 96"/>
              <a:gd name="T25" fmla="*/ 165 h 165"/>
              <a:gd name="T26" fmla="*/ 96 w 96"/>
              <a:gd name="T27" fmla="*/ 118 h 165"/>
              <a:gd name="T28" fmla="*/ 50 w 96"/>
              <a:gd name="T29" fmla="*/ 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4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8411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  <p:bldP spid="33" grpId="0" animBg="1"/>
      <p:bldP spid="37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8" grpId="0"/>
      <p:bldP spid="49" grpId="0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16"/>
          <p:cNvSpPr/>
          <p:nvPr/>
        </p:nvSpPr>
        <p:spPr bwMode="auto">
          <a:xfrm>
            <a:off x="1239466" y="2242154"/>
            <a:ext cx="3674407" cy="35381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>
            <a:off x="5494705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36" name="Chart 71"/>
          <p:cNvGraphicFramePr/>
          <p:nvPr>
            <p:extLst>
              <p:ext uri="{D42A27DB-BD31-4B8C-83A1-F6EECF244321}">
                <p14:modId xmlns:p14="http://schemas.microsoft.com/office/powerpoint/2010/main" val="3740590080"/>
              </p:ext>
            </p:extLst>
          </p:nvPr>
        </p:nvGraphicFramePr>
        <p:xfrm>
          <a:off x="5435113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Rectangle 5"/>
          <p:cNvSpPr>
            <a:spLocks/>
          </p:cNvSpPr>
          <p:nvPr/>
        </p:nvSpPr>
        <p:spPr bwMode="auto">
          <a:xfrm>
            <a:off x="5896148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65%</a:t>
            </a:r>
          </a:p>
        </p:txBody>
      </p:sp>
      <p:grpSp>
        <p:nvGrpSpPr>
          <p:cNvPr id="39" name="Group 16"/>
          <p:cNvGrpSpPr>
            <a:grpSpLocks/>
          </p:cNvGrpSpPr>
          <p:nvPr/>
        </p:nvGrpSpPr>
        <p:grpSpPr bwMode="auto">
          <a:xfrm>
            <a:off x="1516092" y="2557747"/>
            <a:ext cx="3122201" cy="2842580"/>
            <a:chOff x="0" y="0"/>
            <a:chExt cx="3600" cy="3790"/>
          </a:xfrm>
        </p:grpSpPr>
        <p:sp>
          <p:nvSpPr>
            <p:cNvPr id="40" name="Rectangle 17"/>
            <p:cNvSpPr>
              <a:spLocks/>
            </p:cNvSpPr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分钟之内。此处添加详细文本描述</a:t>
              </a:r>
              <a:endParaRPr lang="en-US" altLang="zh-CN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分钟之内。</a:t>
              </a:r>
            </a:p>
          </p:txBody>
        </p:sp>
        <p:sp>
          <p:nvSpPr>
            <p:cNvPr id="41" name="Rectangle 18"/>
            <p:cNvSpPr>
              <a:spLocks/>
            </p:cNvSpPr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7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altLang="zh-CN" sz="27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45" name="Freeform 6"/>
          <p:cNvSpPr>
            <a:spLocks/>
          </p:cNvSpPr>
          <p:nvPr/>
        </p:nvSpPr>
        <p:spPr bwMode="auto">
          <a:xfrm>
            <a:off x="7239835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46" name="Chart 116"/>
          <p:cNvGraphicFramePr/>
          <p:nvPr>
            <p:extLst>
              <p:ext uri="{D42A27DB-BD31-4B8C-83A1-F6EECF244321}">
                <p14:modId xmlns:p14="http://schemas.microsoft.com/office/powerpoint/2010/main" val="1594449803"/>
              </p:ext>
            </p:extLst>
          </p:nvPr>
        </p:nvGraphicFramePr>
        <p:xfrm>
          <a:off x="7180244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7" name="Rectangle 5"/>
          <p:cNvSpPr>
            <a:spLocks/>
          </p:cNvSpPr>
          <p:nvPr/>
        </p:nvSpPr>
        <p:spPr bwMode="auto">
          <a:xfrm>
            <a:off x="7641279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50%</a:t>
            </a:r>
          </a:p>
        </p:txBody>
      </p:sp>
      <p:sp>
        <p:nvSpPr>
          <p:cNvPr id="48" name="Freeform 6"/>
          <p:cNvSpPr>
            <a:spLocks/>
          </p:cNvSpPr>
          <p:nvPr/>
        </p:nvSpPr>
        <p:spPr bwMode="auto">
          <a:xfrm>
            <a:off x="8984966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49" name="Chart 123"/>
          <p:cNvGraphicFramePr/>
          <p:nvPr>
            <p:extLst>
              <p:ext uri="{D42A27DB-BD31-4B8C-83A1-F6EECF244321}">
                <p14:modId xmlns:p14="http://schemas.microsoft.com/office/powerpoint/2010/main" val="2362305105"/>
              </p:ext>
            </p:extLst>
          </p:nvPr>
        </p:nvGraphicFramePr>
        <p:xfrm>
          <a:off x="8925375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0" name="Rectangle 5"/>
          <p:cNvSpPr>
            <a:spLocks/>
          </p:cNvSpPr>
          <p:nvPr/>
        </p:nvSpPr>
        <p:spPr bwMode="auto">
          <a:xfrm>
            <a:off x="9386410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35%</a:t>
            </a:r>
          </a:p>
        </p:txBody>
      </p:sp>
      <p:grpSp>
        <p:nvGrpSpPr>
          <p:cNvPr id="51" name="Group 9"/>
          <p:cNvGrpSpPr/>
          <p:nvPr/>
        </p:nvGrpSpPr>
        <p:grpSpPr>
          <a:xfrm>
            <a:off x="9184648" y="3620395"/>
            <a:ext cx="1182875" cy="1990410"/>
            <a:chOff x="7199723" y="2873610"/>
            <a:chExt cx="927240" cy="1579845"/>
          </a:xfrm>
        </p:grpSpPr>
        <p:grpSp>
          <p:nvGrpSpPr>
            <p:cNvPr id="52" name="Group 2"/>
            <p:cNvGrpSpPr>
              <a:grpSpLocks/>
            </p:cNvGrpSpPr>
            <p:nvPr/>
          </p:nvGrpSpPr>
          <p:grpSpPr bwMode="auto">
            <a:xfrm>
              <a:off x="7199723" y="2873610"/>
              <a:ext cx="927240" cy="1090568"/>
              <a:chOff x="1104" y="-105"/>
              <a:chExt cx="3724" cy="1374"/>
            </a:xfrm>
          </p:grpSpPr>
          <p:sp>
            <p:nvSpPr>
              <p:cNvPr id="54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 kern="0" dirty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55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7511718" y="4125212"/>
              <a:ext cx="300642" cy="328243"/>
            </a:xfrm>
            <a:custGeom>
              <a:avLst/>
              <a:gdLst>
                <a:gd name="T0" fmla="*/ 129 w 129"/>
                <a:gd name="T1" fmla="*/ 32 h 141"/>
                <a:gd name="T2" fmla="*/ 126 w 129"/>
                <a:gd name="T3" fmla="*/ 35 h 141"/>
                <a:gd name="T4" fmla="*/ 117 w 129"/>
                <a:gd name="T5" fmla="*/ 35 h 141"/>
                <a:gd name="T6" fmla="*/ 117 w 129"/>
                <a:gd name="T7" fmla="*/ 122 h 141"/>
                <a:gd name="T8" fmla="*/ 103 w 129"/>
                <a:gd name="T9" fmla="*/ 141 h 141"/>
                <a:gd name="T10" fmla="*/ 26 w 129"/>
                <a:gd name="T11" fmla="*/ 141 h 141"/>
                <a:gd name="T12" fmla="*/ 12 w 129"/>
                <a:gd name="T13" fmla="*/ 123 h 141"/>
                <a:gd name="T14" fmla="*/ 12 w 129"/>
                <a:gd name="T15" fmla="*/ 35 h 141"/>
                <a:gd name="T16" fmla="*/ 3 w 129"/>
                <a:gd name="T17" fmla="*/ 35 h 141"/>
                <a:gd name="T18" fmla="*/ 0 w 129"/>
                <a:gd name="T19" fmla="*/ 32 h 141"/>
                <a:gd name="T20" fmla="*/ 0 w 129"/>
                <a:gd name="T21" fmla="*/ 27 h 141"/>
                <a:gd name="T22" fmla="*/ 3 w 129"/>
                <a:gd name="T23" fmla="*/ 24 h 141"/>
                <a:gd name="T24" fmla="*/ 31 w 129"/>
                <a:gd name="T25" fmla="*/ 24 h 141"/>
                <a:gd name="T26" fmla="*/ 38 w 129"/>
                <a:gd name="T27" fmla="*/ 8 h 141"/>
                <a:gd name="T28" fmla="*/ 50 w 129"/>
                <a:gd name="T29" fmla="*/ 0 h 141"/>
                <a:gd name="T30" fmla="*/ 79 w 129"/>
                <a:gd name="T31" fmla="*/ 0 h 141"/>
                <a:gd name="T32" fmla="*/ 91 w 129"/>
                <a:gd name="T33" fmla="*/ 8 h 141"/>
                <a:gd name="T34" fmla="*/ 98 w 129"/>
                <a:gd name="T35" fmla="*/ 24 h 141"/>
                <a:gd name="T36" fmla="*/ 126 w 129"/>
                <a:gd name="T37" fmla="*/ 24 h 141"/>
                <a:gd name="T38" fmla="*/ 129 w 129"/>
                <a:gd name="T39" fmla="*/ 27 h 141"/>
                <a:gd name="T40" fmla="*/ 129 w 129"/>
                <a:gd name="T41" fmla="*/ 32 h 141"/>
                <a:gd name="T42" fmla="*/ 106 w 129"/>
                <a:gd name="T43" fmla="*/ 35 h 141"/>
                <a:gd name="T44" fmla="*/ 23 w 129"/>
                <a:gd name="T45" fmla="*/ 35 h 141"/>
                <a:gd name="T46" fmla="*/ 23 w 129"/>
                <a:gd name="T47" fmla="*/ 122 h 141"/>
                <a:gd name="T48" fmla="*/ 26 w 129"/>
                <a:gd name="T49" fmla="*/ 129 h 141"/>
                <a:gd name="T50" fmla="*/ 103 w 129"/>
                <a:gd name="T51" fmla="*/ 129 h 141"/>
                <a:gd name="T52" fmla="*/ 106 w 129"/>
                <a:gd name="T53" fmla="*/ 122 h 141"/>
                <a:gd name="T54" fmla="*/ 106 w 129"/>
                <a:gd name="T55" fmla="*/ 35 h 141"/>
                <a:gd name="T56" fmla="*/ 47 w 129"/>
                <a:gd name="T57" fmla="*/ 109 h 141"/>
                <a:gd name="T58" fmla="*/ 44 w 129"/>
                <a:gd name="T59" fmla="*/ 112 h 141"/>
                <a:gd name="T60" fmla="*/ 38 w 129"/>
                <a:gd name="T61" fmla="*/ 112 h 141"/>
                <a:gd name="T62" fmla="*/ 35 w 129"/>
                <a:gd name="T63" fmla="*/ 109 h 141"/>
                <a:gd name="T64" fmla="*/ 35 w 129"/>
                <a:gd name="T65" fmla="*/ 56 h 141"/>
                <a:gd name="T66" fmla="*/ 38 w 129"/>
                <a:gd name="T67" fmla="*/ 53 h 141"/>
                <a:gd name="T68" fmla="*/ 44 w 129"/>
                <a:gd name="T69" fmla="*/ 53 h 141"/>
                <a:gd name="T70" fmla="*/ 47 w 129"/>
                <a:gd name="T71" fmla="*/ 56 h 141"/>
                <a:gd name="T72" fmla="*/ 47 w 129"/>
                <a:gd name="T73" fmla="*/ 109 h 141"/>
                <a:gd name="T74" fmla="*/ 85 w 129"/>
                <a:gd name="T75" fmla="*/ 24 h 141"/>
                <a:gd name="T76" fmla="*/ 81 w 129"/>
                <a:gd name="T77" fmla="*/ 13 h 141"/>
                <a:gd name="T78" fmla="*/ 79 w 129"/>
                <a:gd name="T79" fmla="*/ 12 h 141"/>
                <a:gd name="T80" fmla="*/ 50 w 129"/>
                <a:gd name="T81" fmla="*/ 12 h 141"/>
                <a:gd name="T82" fmla="*/ 48 w 129"/>
                <a:gd name="T83" fmla="*/ 13 h 141"/>
                <a:gd name="T84" fmla="*/ 44 w 129"/>
                <a:gd name="T85" fmla="*/ 24 h 141"/>
                <a:gd name="T86" fmla="*/ 85 w 129"/>
                <a:gd name="T87" fmla="*/ 24 h 141"/>
                <a:gd name="T88" fmla="*/ 70 w 129"/>
                <a:gd name="T89" fmla="*/ 109 h 141"/>
                <a:gd name="T90" fmla="*/ 67 w 129"/>
                <a:gd name="T91" fmla="*/ 112 h 141"/>
                <a:gd name="T92" fmla="*/ 62 w 129"/>
                <a:gd name="T93" fmla="*/ 112 h 141"/>
                <a:gd name="T94" fmla="*/ 59 w 129"/>
                <a:gd name="T95" fmla="*/ 109 h 141"/>
                <a:gd name="T96" fmla="*/ 59 w 129"/>
                <a:gd name="T97" fmla="*/ 56 h 141"/>
                <a:gd name="T98" fmla="*/ 62 w 129"/>
                <a:gd name="T99" fmla="*/ 53 h 141"/>
                <a:gd name="T100" fmla="*/ 67 w 129"/>
                <a:gd name="T101" fmla="*/ 53 h 141"/>
                <a:gd name="T102" fmla="*/ 70 w 129"/>
                <a:gd name="T103" fmla="*/ 56 h 141"/>
                <a:gd name="T104" fmla="*/ 70 w 129"/>
                <a:gd name="T105" fmla="*/ 109 h 141"/>
                <a:gd name="T106" fmla="*/ 94 w 129"/>
                <a:gd name="T107" fmla="*/ 109 h 141"/>
                <a:gd name="T108" fmla="*/ 91 w 129"/>
                <a:gd name="T109" fmla="*/ 112 h 141"/>
                <a:gd name="T110" fmla="*/ 85 w 129"/>
                <a:gd name="T111" fmla="*/ 112 h 141"/>
                <a:gd name="T112" fmla="*/ 82 w 129"/>
                <a:gd name="T113" fmla="*/ 109 h 141"/>
                <a:gd name="T114" fmla="*/ 82 w 129"/>
                <a:gd name="T115" fmla="*/ 56 h 141"/>
                <a:gd name="T116" fmla="*/ 85 w 129"/>
                <a:gd name="T117" fmla="*/ 53 h 141"/>
                <a:gd name="T118" fmla="*/ 91 w 129"/>
                <a:gd name="T119" fmla="*/ 53 h 141"/>
                <a:gd name="T120" fmla="*/ 94 w 129"/>
                <a:gd name="T121" fmla="*/ 56 h 141"/>
                <a:gd name="T122" fmla="*/ 94 w 129"/>
                <a:gd name="T123" fmla="*/ 10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8"/>
          <p:cNvGrpSpPr/>
          <p:nvPr/>
        </p:nvGrpSpPr>
        <p:grpSpPr>
          <a:xfrm>
            <a:off x="7439517" y="3620395"/>
            <a:ext cx="1182875" cy="1963023"/>
            <a:chOff x="5831738" y="2873610"/>
            <a:chExt cx="927240" cy="1558107"/>
          </a:xfrm>
        </p:grpSpPr>
        <p:grpSp>
          <p:nvGrpSpPr>
            <p:cNvPr id="57" name="Group 2"/>
            <p:cNvGrpSpPr>
              <a:grpSpLocks/>
            </p:cNvGrpSpPr>
            <p:nvPr/>
          </p:nvGrpSpPr>
          <p:grpSpPr bwMode="auto">
            <a:xfrm>
              <a:off x="5831738" y="2873610"/>
              <a:ext cx="927240" cy="1090568"/>
              <a:chOff x="1104" y="-105"/>
              <a:chExt cx="3724" cy="1374"/>
            </a:xfrm>
          </p:grpSpPr>
          <p:sp>
            <p:nvSpPr>
              <p:cNvPr id="59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 kern="0" dirty="0">
                  <a:solidFill>
                    <a:srgbClr val="000000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60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6120539" y="4131075"/>
              <a:ext cx="381471" cy="300642"/>
            </a:xfrm>
            <a:custGeom>
              <a:avLst/>
              <a:gdLst>
                <a:gd name="T0" fmla="*/ 117 w 164"/>
                <a:gd name="T1" fmla="*/ 37 h 129"/>
                <a:gd name="T2" fmla="*/ 82 w 164"/>
                <a:gd name="T3" fmla="*/ 27 h 129"/>
                <a:gd name="T4" fmla="*/ 47 w 164"/>
                <a:gd name="T5" fmla="*/ 37 h 129"/>
                <a:gd name="T6" fmla="*/ 0 w 164"/>
                <a:gd name="T7" fmla="*/ 36 h 129"/>
                <a:gd name="T8" fmla="*/ 164 w 164"/>
                <a:gd name="T9" fmla="*/ 36 h 129"/>
                <a:gd name="T10" fmla="*/ 0 w 164"/>
                <a:gd name="T11" fmla="*/ 52 h 129"/>
                <a:gd name="T12" fmla="*/ 47 w 164"/>
                <a:gd name="T13" fmla="*/ 41 h 129"/>
                <a:gd name="T14" fmla="*/ 41 w 164"/>
                <a:gd name="T15" fmla="*/ 58 h 129"/>
                <a:gd name="T16" fmla="*/ 0 w 164"/>
                <a:gd name="T17" fmla="*/ 52 h 129"/>
                <a:gd name="T18" fmla="*/ 20 w 164"/>
                <a:gd name="T19" fmla="*/ 93 h 129"/>
                <a:gd name="T20" fmla="*/ 0 w 164"/>
                <a:gd name="T21" fmla="*/ 91 h 129"/>
                <a:gd name="T22" fmla="*/ 2 w 164"/>
                <a:gd name="T23" fmla="*/ 70 h 129"/>
                <a:gd name="T24" fmla="*/ 23 w 164"/>
                <a:gd name="T25" fmla="*/ 73 h 129"/>
                <a:gd name="T26" fmla="*/ 41 w 164"/>
                <a:gd name="T27" fmla="*/ 126 h 129"/>
                <a:gd name="T28" fmla="*/ 20 w 164"/>
                <a:gd name="T29" fmla="*/ 129 h 129"/>
                <a:gd name="T30" fmla="*/ 17 w 164"/>
                <a:gd name="T31" fmla="*/ 108 h 129"/>
                <a:gd name="T32" fmla="*/ 38 w 164"/>
                <a:gd name="T33" fmla="*/ 105 h 129"/>
                <a:gd name="T34" fmla="*/ 41 w 164"/>
                <a:gd name="T35" fmla="*/ 126 h 129"/>
                <a:gd name="T36" fmla="*/ 55 w 164"/>
                <a:gd name="T37" fmla="*/ 93 h 129"/>
                <a:gd name="T38" fmla="*/ 35 w 164"/>
                <a:gd name="T39" fmla="*/ 91 h 129"/>
                <a:gd name="T40" fmla="*/ 38 w 164"/>
                <a:gd name="T41" fmla="*/ 70 h 129"/>
                <a:gd name="T42" fmla="*/ 58 w 164"/>
                <a:gd name="T43" fmla="*/ 73 h 129"/>
                <a:gd name="T44" fmla="*/ 76 w 164"/>
                <a:gd name="T45" fmla="*/ 126 h 129"/>
                <a:gd name="T46" fmla="*/ 55 w 164"/>
                <a:gd name="T47" fmla="*/ 129 h 129"/>
                <a:gd name="T48" fmla="*/ 52 w 164"/>
                <a:gd name="T49" fmla="*/ 108 h 129"/>
                <a:gd name="T50" fmla="*/ 73 w 164"/>
                <a:gd name="T51" fmla="*/ 105 h 129"/>
                <a:gd name="T52" fmla="*/ 76 w 164"/>
                <a:gd name="T53" fmla="*/ 126 h 129"/>
                <a:gd name="T54" fmla="*/ 90 w 164"/>
                <a:gd name="T55" fmla="*/ 93 h 129"/>
                <a:gd name="T56" fmla="*/ 70 w 164"/>
                <a:gd name="T57" fmla="*/ 91 h 129"/>
                <a:gd name="T58" fmla="*/ 73 w 164"/>
                <a:gd name="T59" fmla="*/ 70 h 129"/>
                <a:gd name="T60" fmla="*/ 93 w 164"/>
                <a:gd name="T61" fmla="*/ 73 h 129"/>
                <a:gd name="T62" fmla="*/ 111 w 164"/>
                <a:gd name="T63" fmla="*/ 126 h 129"/>
                <a:gd name="T64" fmla="*/ 90 w 164"/>
                <a:gd name="T65" fmla="*/ 129 h 129"/>
                <a:gd name="T66" fmla="*/ 87 w 164"/>
                <a:gd name="T67" fmla="*/ 108 h 129"/>
                <a:gd name="T68" fmla="*/ 108 w 164"/>
                <a:gd name="T69" fmla="*/ 105 h 129"/>
                <a:gd name="T70" fmla="*/ 111 w 164"/>
                <a:gd name="T71" fmla="*/ 126 h 129"/>
                <a:gd name="T72" fmla="*/ 126 w 164"/>
                <a:gd name="T73" fmla="*/ 93 h 129"/>
                <a:gd name="T74" fmla="*/ 105 w 164"/>
                <a:gd name="T75" fmla="*/ 91 h 129"/>
                <a:gd name="T76" fmla="*/ 108 w 164"/>
                <a:gd name="T77" fmla="*/ 70 h 129"/>
                <a:gd name="T78" fmla="*/ 128 w 164"/>
                <a:gd name="T79" fmla="*/ 73 h 129"/>
                <a:gd name="T80" fmla="*/ 164 w 164"/>
                <a:gd name="T81" fmla="*/ 52 h 129"/>
                <a:gd name="T82" fmla="*/ 122 w 164"/>
                <a:gd name="T83" fmla="*/ 58 h 129"/>
                <a:gd name="T84" fmla="*/ 117 w 164"/>
                <a:gd name="T85" fmla="*/ 41 h 129"/>
                <a:gd name="T86" fmla="*/ 164 w 164"/>
                <a:gd name="T87" fmla="*/ 52 h 129"/>
                <a:gd name="T88" fmla="*/ 143 w 164"/>
                <a:gd name="T89" fmla="*/ 129 h 129"/>
                <a:gd name="T90" fmla="*/ 123 w 164"/>
                <a:gd name="T91" fmla="*/ 126 h 129"/>
                <a:gd name="T92" fmla="*/ 126 w 164"/>
                <a:gd name="T93" fmla="*/ 105 h 129"/>
                <a:gd name="T94" fmla="*/ 146 w 164"/>
                <a:gd name="T95" fmla="*/ 108 h 129"/>
                <a:gd name="T96" fmla="*/ 164 w 164"/>
                <a:gd name="T97" fmla="*/ 91 h 129"/>
                <a:gd name="T98" fmla="*/ 143 w 164"/>
                <a:gd name="T99" fmla="*/ 93 h 129"/>
                <a:gd name="T100" fmla="*/ 140 w 164"/>
                <a:gd name="T101" fmla="*/ 73 h 129"/>
                <a:gd name="T102" fmla="*/ 161 w 164"/>
                <a:gd name="T103" fmla="*/ 70 h 129"/>
                <a:gd name="T104" fmla="*/ 164 w 164"/>
                <a:gd name="T105" fmla="*/ 9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129">
                  <a:moveTo>
                    <a:pt x="164" y="37"/>
                  </a:moveTo>
                  <a:cubicBezTo>
                    <a:pt x="117" y="37"/>
                    <a:pt x="117" y="37"/>
                    <a:pt x="117" y="37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3"/>
                    <a:pt x="114" y="26"/>
                    <a:pt x="82" y="27"/>
                  </a:cubicBezTo>
                  <a:cubicBezTo>
                    <a:pt x="50" y="27"/>
                    <a:pt x="47" y="33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9"/>
                    <a:pt x="11" y="0"/>
                    <a:pt x="82" y="0"/>
                  </a:cubicBezTo>
                  <a:cubicBezTo>
                    <a:pt x="153" y="0"/>
                    <a:pt x="164" y="29"/>
                    <a:pt x="164" y="36"/>
                  </a:cubicBezTo>
                  <a:lnTo>
                    <a:pt x="164" y="37"/>
                  </a:lnTo>
                  <a:close/>
                  <a:moveTo>
                    <a:pt x="0" y="5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6"/>
                    <a:pt x="44" y="58"/>
                    <a:pt x="41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2" y="58"/>
                    <a:pt x="0" y="56"/>
                    <a:pt x="0" y="52"/>
                  </a:cubicBezTo>
                  <a:close/>
                  <a:moveTo>
                    <a:pt x="23" y="91"/>
                  </a:moveTo>
                  <a:cubicBezTo>
                    <a:pt x="23" y="92"/>
                    <a:pt x="22" y="93"/>
                    <a:pt x="20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1" y="93"/>
                    <a:pt x="0" y="92"/>
                    <a:pt x="0" y="9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70"/>
                    <a:pt x="2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3" y="73"/>
                  </a:cubicBezTo>
                  <a:lnTo>
                    <a:pt x="23" y="91"/>
                  </a:lnTo>
                  <a:close/>
                  <a:moveTo>
                    <a:pt x="41" y="126"/>
                  </a:moveTo>
                  <a:cubicBezTo>
                    <a:pt x="41" y="127"/>
                    <a:pt x="39" y="129"/>
                    <a:pt x="38" y="129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18" y="129"/>
                    <a:pt x="17" y="127"/>
                    <a:pt x="17" y="126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106"/>
                    <a:pt x="18" y="105"/>
                    <a:pt x="20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9" y="105"/>
                    <a:pt x="41" y="106"/>
                    <a:pt x="41" y="108"/>
                  </a:cubicBezTo>
                  <a:lnTo>
                    <a:pt x="41" y="126"/>
                  </a:lnTo>
                  <a:close/>
                  <a:moveTo>
                    <a:pt x="58" y="91"/>
                  </a:moveTo>
                  <a:cubicBezTo>
                    <a:pt x="58" y="92"/>
                    <a:pt x="57" y="93"/>
                    <a:pt x="55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6" y="93"/>
                    <a:pt x="35" y="92"/>
                    <a:pt x="35" y="91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1"/>
                    <a:pt x="36" y="70"/>
                    <a:pt x="3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7" y="70"/>
                    <a:pt x="58" y="71"/>
                    <a:pt x="58" y="73"/>
                  </a:cubicBezTo>
                  <a:lnTo>
                    <a:pt x="58" y="91"/>
                  </a:lnTo>
                  <a:close/>
                  <a:moveTo>
                    <a:pt x="76" y="126"/>
                  </a:moveTo>
                  <a:cubicBezTo>
                    <a:pt x="76" y="127"/>
                    <a:pt x="74" y="129"/>
                    <a:pt x="73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4" y="129"/>
                    <a:pt x="52" y="127"/>
                    <a:pt x="52" y="126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06"/>
                    <a:pt x="54" y="105"/>
                    <a:pt x="55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5"/>
                    <a:pt x="76" y="106"/>
                    <a:pt x="76" y="108"/>
                  </a:cubicBezTo>
                  <a:lnTo>
                    <a:pt x="76" y="126"/>
                  </a:lnTo>
                  <a:close/>
                  <a:moveTo>
                    <a:pt x="93" y="91"/>
                  </a:moveTo>
                  <a:cubicBezTo>
                    <a:pt x="93" y="92"/>
                    <a:pt x="92" y="93"/>
                    <a:pt x="90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1"/>
                    <a:pt x="71" y="70"/>
                    <a:pt x="73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2" y="70"/>
                    <a:pt x="93" y="71"/>
                    <a:pt x="93" y="73"/>
                  </a:cubicBezTo>
                  <a:lnTo>
                    <a:pt x="93" y="91"/>
                  </a:lnTo>
                  <a:close/>
                  <a:moveTo>
                    <a:pt x="111" y="126"/>
                  </a:moveTo>
                  <a:cubicBezTo>
                    <a:pt x="111" y="127"/>
                    <a:pt x="110" y="129"/>
                    <a:pt x="108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89" y="129"/>
                    <a:pt x="87" y="127"/>
                    <a:pt x="87" y="126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6"/>
                    <a:pt x="89" y="105"/>
                    <a:pt x="90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0" y="105"/>
                    <a:pt x="111" y="106"/>
                    <a:pt x="111" y="108"/>
                  </a:cubicBezTo>
                  <a:lnTo>
                    <a:pt x="111" y="126"/>
                  </a:lnTo>
                  <a:close/>
                  <a:moveTo>
                    <a:pt x="128" y="91"/>
                  </a:moveTo>
                  <a:cubicBezTo>
                    <a:pt x="128" y="92"/>
                    <a:pt x="127" y="93"/>
                    <a:pt x="12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6" y="93"/>
                    <a:pt x="105" y="92"/>
                    <a:pt x="105" y="91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5" y="71"/>
                    <a:pt x="106" y="70"/>
                    <a:pt x="108" y="7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7" y="70"/>
                    <a:pt x="128" y="71"/>
                    <a:pt x="128" y="73"/>
                  </a:cubicBezTo>
                  <a:lnTo>
                    <a:pt x="128" y="91"/>
                  </a:lnTo>
                  <a:close/>
                  <a:moveTo>
                    <a:pt x="164" y="52"/>
                  </a:moveTo>
                  <a:cubicBezTo>
                    <a:pt x="164" y="56"/>
                    <a:pt x="161" y="58"/>
                    <a:pt x="158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19" y="58"/>
                    <a:pt x="117" y="56"/>
                    <a:pt x="117" y="5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64" y="41"/>
                    <a:pt x="164" y="41"/>
                    <a:pt x="164" y="41"/>
                  </a:cubicBezTo>
                  <a:lnTo>
                    <a:pt x="164" y="52"/>
                  </a:lnTo>
                  <a:close/>
                  <a:moveTo>
                    <a:pt x="146" y="126"/>
                  </a:moveTo>
                  <a:cubicBezTo>
                    <a:pt x="146" y="127"/>
                    <a:pt x="145" y="129"/>
                    <a:pt x="143" y="129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24" y="129"/>
                    <a:pt x="123" y="127"/>
                    <a:pt x="123" y="126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23" y="106"/>
                    <a:pt x="124" y="105"/>
                    <a:pt x="126" y="105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5" y="105"/>
                    <a:pt x="146" y="106"/>
                    <a:pt x="146" y="108"/>
                  </a:cubicBezTo>
                  <a:lnTo>
                    <a:pt x="146" y="126"/>
                  </a:lnTo>
                  <a:close/>
                  <a:moveTo>
                    <a:pt x="164" y="91"/>
                  </a:moveTo>
                  <a:cubicBezTo>
                    <a:pt x="164" y="92"/>
                    <a:pt x="162" y="93"/>
                    <a:pt x="161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1" y="93"/>
                    <a:pt x="140" y="92"/>
                    <a:pt x="140" y="91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0" y="71"/>
                    <a:pt x="141" y="70"/>
                    <a:pt x="143" y="70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62" y="70"/>
                    <a:pt x="164" y="71"/>
                    <a:pt x="164" y="73"/>
                  </a:cubicBezTo>
                  <a:lnTo>
                    <a:pt x="164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1" name="Group 7"/>
          <p:cNvGrpSpPr/>
          <p:nvPr/>
        </p:nvGrpSpPr>
        <p:grpSpPr>
          <a:xfrm>
            <a:off x="5694386" y="3620394"/>
            <a:ext cx="1182875" cy="1983559"/>
            <a:chOff x="4463753" y="2873610"/>
            <a:chExt cx="927240" cy="1574408"/>
          </a:xfrm>
        </p:grpSpPr>
        <p:grpSp>
          <p:nvGrpSpPr>
            <p:cNvPr id="62" name="Group 2"/>
            <p:cNvGrpSpPr>
              <a:grpSpLocks/>
            </p:cNvGrpSpPr>
            <p:nvPr/>
          </p:nvGrpSpPr>
          <p:grpSpPr bwMode="auto">
            <a:xfrm>
              <a:off x="4463753" y="2873610"/>
              <a:ext cx="927240" cy="1090568"/>
              <a:chOff x="1104" y="-105"/>
              <a:chExt cx="3724" cy="1374"/>
            </a:xfrm>
          </p:grpSpPr>
          <p:sp>
            <p:nvSpPr>
              <p:cNvPr id="64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sz="1100" kern="0" dirty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65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63" name="Freeform 8"/>
            <p:cNvSpPr>
              <a:spLocks noEditPoints="1"/>
            </p:cNvSpPr>
            <p:nvPr/>
          </p:nvSpPr>
          <p:spPr bwMode="auto">
            <a:xfrm>
              <a:off x="4732793" y="4065561"/>
              <a:ext cx="353872" cy="382457"/>
            </a:xfrm>
            <a:custGeom>
              <a:avLst/>
              <a:gdLst>
                <a:gd name="T0" fmla="*/ 141 w 152"/>
                <a:gd name="T1" fmla="*/ 164 h 164"/>
                <a:gd name="T2" fmla="*/ 0 w 152"/>
                <a:gd name="T3" fmla="*/ 152 h 164"/>
                <a:gd name="T4" fmla="*/ 12 w 152"/>
                <a:gd name="T5" fmla="*/ 23 h 164"/>
                <a:gd name="T6" fmla="*/ 24 w 152"/>
                <a:gd name="T7" fmla="*/ 14 h 164"/>
                <a:gd name="T8" fmla="*/ 44 w 152"/>
                <a:gd name="T9" fmla="*/ 0 h 164"/>
                <a:gd name="T10" fmla="*/ 59 w 152"/>
                <a:gd name="T11" fmla="*/ 23 h 164"/>
                <a:gd name="T12" fmla="*/ 94 w 152"/>
                <a:gd name="T13" fmla="*/ 14 h 164"/>
                <a:gd name="T14" fmla="*/ 114 w 152"/>
                <a:gd name="T15" fmla="*/ 0 h 164"/>
                <a:gd name="T16" fmla="*/ 129 w 152"/>
                <a:gd name="T17" fmla="*/ 23 h 164"/>
                <a:gd name="T18" fmla="*/ 152 w 152"/>
                <a:gd name="T19" fmla="*/ 35 h 164"/>
                <a:gd name="T20" fmla="*/ 38 w 152"/>
                <a:gd name="T21" fmla="*/ 85 h 164"/>
                <a:gd name="T22" fmla="*/ 12 w 152"/>
                <a:gd name="T23" fmla="*/ 58 h 164"/>
                <a:gd name="T24" fmla="*/ 38 w 152"/>
                <a:gd name="T25" fmla="*/ 85 h 164"/>
                <a:gd name="T26" fmla="*/ 38 w 152"/>
                <a:gd name="T27" fmla="*/ 90 h 164"/>
                <a:gd name="T28" fmla="*/ 12 w 152"/>
                <a:gd name="T29" fmla="*/ 120 h 164"/>
                <a:gd name="T30" fmla="*/ 38 w 152"/>
                <a:gd name="T31" fmla="*/ 152 h 164"/>
                <a:gd name="T32" fmla="*/ 12 w 152"/>
                <a:gd name="T33" fmla="*/ 126 h 164"/>
                <a:gd name="T34" fmla="*/ 38 w 152"/>
                <a:gd name="T35" fmla="*/ 152 h 164"/>
                <a:gd name="T36" fmla="*/ 44 w 152"/>
                <a:gd name="T37" fmla="*/ 11 h 164"/>
                <a:gd name="T38" fmla="*/ 35 w 152"/>
                <a:gd name="T39" fmla="*/ 14 h 164"/>
                <a:gd name="T40" fmla="*/ 38 w 152"/>
                <a:gd name="T41" fmla="*/ 44 h 164"/>
                <a:gd name="T42" fmla="*/ 47 w 152"/>
                <a:gd name="T43" fmla="*/ 41 h 164"/>
                <a:gd name="T44" fmla="*/ 73 w 152"/>
                <a:gd name="T45" fmla="*/ 85 h 164"/>
                <a:gd name="T46" fmla="*/ 44 w 152"/>
                <a:gd name="T47" fmla="*/ 58 h 164"/>
                <a:gd name="T48" fmla="*/ 73 w 152"/>
                <a:gd name="T49" fmla="*/ 85 h 164"/>
                <a:gd name="T50" fmla="*/ 73 w 152"/>
                <a:gd name="T51" fmla="*/ 90 h 164"/>
                <a:gd name="T52" fmla="*/ 44 w 152"/>
                <a:gd name="T53" fmla="*/ 120 h 164"/>
                <a:gd name="T54" fmla="*/ 73 w 152"/>
                <a:gd name="T55" fmla="*/ 152 h 164"/>
                <a:gd name="T56" fmla="*/ 44 w 152"/>
                <a:gd name="T57" fmla="*/ 126 h 164"/>
                <a:gd name="T58" fmla="*/ 73 w 152"/>
                <a:gd name="T59" fmla="*/ 152 h 164"/>
                <a:gd name="T60" fmla="*/ 109 w 152"/>
                <a:gd name="T61" fmla="*/ 58 h 164"/>
                <a:gd name="T62" fmla="*/ 79 w 152"/>
                <a:gd name="T63" fmla="*/ 85 h 164"/>
                <a:gd name="T64" fmla="*/ 109 w 152"/>
                <a:gd name="T65" fmla="*/ 120 h 164"/>
                <a:gd name="T66" fmla="*/ 79 w 152"/>
                <a:gd name="T67" fmla="*/ 90 h 164"/>
                <a:gd name="T68" fmla="*/ 109 w 152"/>
                <a:gd name="T69" fmla="*/ 120 h 164"/>
                <a:gd name="T70" fmla="*/ 109 w 152"/>
                <a:gd name="T71" fmla="*/ 126 h 164"/>
                <a:gd name="T72" fmla="*/ 79 w 152"/>
                <a:gd name="T73" fmla="*/ 152 h 164"/>
                <a:gd name="T74" fmla="*/ 117 w 152"/>
                <a:gd name="T75" fmla="*/ 14 h 164"/>
                <a:gd name="T76" fmla="*/ 109 w 152"/>
                <a:gd name="T77" fmla="*/ 11 h 164"/>
                <a:gd name="T78" fmla="*/ 106 w 152"/>
                <a:gd name="T79" fmla="*/ 41 h 164"/>
                <a:gd name="T80" fmla="*/ 114 w 152"/>
                <a:gd name="T81" fmla="*/ 44 h 164"/>
                <a:gd name="T82" fmla="*/ 117 w 152"/>
                <a:gd name="T83" fmla="*/ 14 h 164"/>
                <a:gd name="T84" fmla="*/ 141 w 152"/>
                <a:gd name="T85" fmla="*/ 58 h 164"/>
                <a:gd name="T86" fmla="*/ 114 w 152"/>
                <a:gd name="T87" fmla="*/ 85 h 164"/>
                <a:gd name="T88" fmla="*/ 141 w 152"/>
                <a:gd name="T89" fmla="*/ 120 h 164"/>
                <a:gd name="T90" fmla="*/ 114 w 152"/>
                <a:gd name="T91" fmla="*/ 90 h 164"/>
                <a:gd name="T92" fmla="*/ 141 w 152"/>
                <a:gd name="T93" fmla="*/ 120 h 164"/>
                <a:gd name="T94" fmla="*/ 141 w 152"/>
                <a:gd name="T95" fmla="*/ 126 h 164"/>
                <a:gd name="T96" fmla="*/ 114 w 152"/>
                <a:gd name="T97" fmla="*/ 15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66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67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5321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Graphic spid="36" grpId="0">
        <p:bldAsOne/>
      </p:bldGraphic>
      <p:bldP spid="37" grpId="0"/>
      <p:bldP spid="45" grpId="0" animBg="1"/>
      <p:bldGraphic spid="46" grpId="0">
        <p:bldAsOne/>
      </p:bldGraphic>
      <p:bldP spid="47" grpId="0"/>
      <p:bldP spid="48" grpId="0" animBg="1"/>
      <p:bldGraphic spid="49" grpId="0">
        <p:bldAsOne/>
      </p:bldGraphic>
      <p:bldP spid="50" grpId="0"/>
      <p:bldP spid="66" grpId="0"/>
      <p:bldP spid="67" grpId="0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14"/>
          <p:cNvSpPr>
            <a:spLocks/>
          </p:cNvSpPr>
          <p:nvPr/>
        </p:nvSpPr>
        <p:spPr bwMode="auto">
          <a:xfrm rot="13500000">
            <a:off x="3455431" y="2737211"/>
            <a:ext cx="1159156" cy="1929618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3" name="Freeform 6"/>
          <p:cNvSpPr>
            <a:spLocks/>
          </p:cNvSpPr>
          <p:nvPr/>
        </p:nvSpPr>
        <p:spPr bwMode="auto">
          <a:xfrm>
            <a:off x="-28818" y="2520007"/>
            <a:ext cx="11838527" cy="3103010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4" name="Freeform 13"/>
          <p:cNvSpPr>
            <a:spLocks/>
          </p:cNvSpPr>
          <p:nvPr/>
        </p:nvSpPr>
        <p:spPr bwMode="auto">
          <a:xfrm>
            <a:off x="6990216" y="3885869"/>
            <a:ext cx="1715087" cy="43647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5" name="Group 19"/>
          <p:cNvGrpSpPr/>
          <p:nvPr/>
        </p:nvGrpSpPr>
        <p:grpSpPr>
          <a:xfrm>
            <a:off x="704663" y="3666122"/>
            <a:ext cx="1912572" cy="1207702"/>
            <a:chOff x="552376" y="2667382"/>
            <a:chExt cx="1499240" cy="958587"/>
          </a:xfrm>
        </p:grpSpPr>
        <p:sp>
          <p:nvSpPr>
            <p:cNvPr id="56" name="Rectangle 26"/>
            <p:cNvSpPr>
              <a:spLocks/>
            </p:cNvSpPr>
            <p:nvPr/>
          </p:nvSpPr>
          <p:spPr bwMode="auto">
            <a:xfrm>
              <a:off x="552376" y="2880550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7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58" name="Freeform 13"/>
          <p:cNvSpPr>
            <a:spLocks/>
          </p:cNvSpPr>
          <p:nvPr/>
        </p:nvSpPr>
        <p:spPr bwMode="auto">
          <a:xfrm rot="5910658">
            <a:off x="7740032" y="2526088"/>
            <a:ext cx="1298814" cy="44195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9" name="Group 129"/>
          <p:cNvGrpSpPr/>
          <p:nvPr/>
        </p:nvGrpSpPr>
        <p:grpSpPr>
          <a:xfrm>
            <a:off x="2664693" y="2710552"/>
            <a:ext cx="1738701" cy="1073857"/>
            <a:chOff x="696724" y="2667382"/>
            <a:chExt cx="1362945" cy="852351"/>
          </a:xfrm>
        </p:grpSpPr>
        <p:sp>
          <p:nvSpPr>
            <p:cNvPr id="60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1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2" name="Group 132"/>
          <p:cNvGrpSpPr/>
          <p:nvPr/>
        </p:nvGrpSpPr>
        <p:grpSpPr>
          <a:xfrm>
            <a:off x="6197931" y="1905827"/>
            <a:ext cx="1738701" cy="1092757"/>
            <a:chOff x="696724" y="2667382"/>
            <a:chExt cx="1362945" cy="867353"/>
          </a:xfrm>
        </p:grpSpPr>
        <p:sp>
          <p:nvSpPr>
            <p:cNvPr id="63" name="Rectangle 26"/>
            <p:cNvSpPr>
              <a:spLocks/>
            </p:cNvSpPr>
            <p:nvPr/>
          </p:nvSpPr>
          <p:spPr bwMode="auto">
            <a:xfrm>
              <a:off x="696724" y="2935897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4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5" name="Group 135"/>
          <p:cNvGrpSpPr/>
          <p:nvPr/>
        </p:nvGrpSpPr>
        <p:grpSpPr>
          <a:xfrm>
            <a:off x="5560098" y="5408532"/>
            <a:ext cx="1912572" cy="1046435"/>
            <a:chOff x="552376" y="2667382"/>
            <a:chExt cx="1499240" cy="830586"/>
          </a:xfrm>
        </p:grpSpPr>
        <p:sp>
          <p:nvSpPr>
            <p:cNvPr id="66" name="Rectangle 26"/>
            <p:cNvSpPr>
              <a:spLocks/>
            </p:cNvSpPr>
            <p:nvPr/>
          </p:nvSpPr>
          <p:spPr bwMode="auto">
            <a:xfrm>
              <a:off x="552376" y="290745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7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8" name="Group 138"/>
          <p:cNvGrpSpPr/>
          <p:nvPr/>
        </p:nvGrpSpPr>
        <p:grpSpPr>
          <a:xfrm>
            <a:off x="7832682" y="4830653"/>
            <a:ext cx="1912572" cy="1048249"/>
            <a:chOff x="552376" y="2667382"/>
            <a:chExt cx="1499240" cy="832026"/>
          </a:xfrm>
        </p:grpSpPr>
        <p:sp>
          <p:nvSpPr>
            <p:cNvPr id="69" name="Rectangle 26"/>
            <p:cNvSpPr>
              <a:spLocks/>
            </p:cNvSpPr>
            <p:nvPr/>
          </p:nvSpPr>
          <p:spPr bwMode="auto">
            <a:xfrm>
              <a:off x="552376" y="290889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70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1" name="Group 141"/>
          <p:cNvGrpSpPr/>
          <p:nvPr/>
        </p:nvGrpSpPr>
        <p:grpSpPr>
          <a:xfrm>
            <a:off x="9260900" y="3094515"/>
            <a:ext cx="1912572" cy="1056195"/>
            <a:chOff x="552376" y="2667382"/>
            <a:chExt cx="1499240" cy="838333"/>
          </a:xfrm>
        </p:grpSpPr>
        <p:sp>
          <p:nvSpPr>
            <p:cNvPr id="72" name="Rectangle 26"/>
            <p:cNvSpPr>
              <a:spLocks/>
            </p:cNvSpPr>
            <p:nvPr/>
          </p:nvSpPr>
          <p:spPr bwMode="auto">
            <a:xfrm>
              <a:off x="552376" y="2915202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73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4" name="Group 15"/>
          <p:cNvGrpSpPr/>
          <p:nvPr/>
        </p:nvGrpSpPr>
        <p:grpSpPr>
          <a:xfrm>
            <a:off x="8407238" y="4008891"/>
            <a:ext cx="596129" cy="588738"/>
            <a:chOff x="6590322" y="2740893"/>
            <a:chExt cx="467298" cy="467298"/>
          </a:xfrm>
        </p:grpSpPr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7" name="Group 1"/>
          <p:cNvGrpSpPr/>
          <p:nvPr/>
        </p:nvGrpSpPr>
        <p:grpSpPr>
          <a:xfrm>
            <a:off x="1359996" y="2847001"/>
            <a:ext cx="593207" cy="588738"/>
            <a:chOff x="1066082" y="1818668"/>
            <a:chExt cx="465007" cy="467298"/>
          </a:xfrm>
        </p:grpSpPr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0" name="Group 2"/>
          <p:cNvGrpSpPr/>
          <p:nvPr/>
        </p:nvGrpSpPr>
        <p:grpSpPr>
          <a:xfrm>
            <a:off x="4638294" y="2855143"/>
            <a:ext cx="593207" cy="585851"/>
            <a:chOff x="3635896" y="1825130"/>
            <a:chExt cx="465007" cy="465007"/>
          </a:xfrm>
        </p:grpSpPr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3" name="Group 17"/>
          <p:cNvGrpSpPr/>
          <p:nvPr/>
        </p:nvGrpSpPr>
        <p:grpSpPr>
          <a:xfrm>
            <a:off x="8120285" y="1799927"/>
            <a:ext cx="596129" cy="585851"/>
            <a:chOff x="6365383" y="987574"/>
            <a:chExt cx="467298" cy="465007"/>
          </a:xfrm>
        </p:grpSpPr>
        <p:sp>
          <p:nvSpPr>
            <p:cNvPr id="84" name="Freeform 10"/>
            <p:cNvSpPr>
              <a:spLocks/>
            </p:cNvSpPr>
            <p:nvPr/>
          </p:nvSpPr>
          <p:spPr bwMode="auto">
            <a:xfrm>
              <a:off x="6365383" y="987574"/>
              <a:ext cx="467298" cy="465007"/>
            </a:xfrm>
            <a:custGeom>
              <a:avLst/>
              <a:gdLst>
                <a:gd name="T0" fmla="*/ 101 w 204"/>
                <a:gd name="T1" fmla="*/ 0 h 203"/>
                <a:gd name="T2" fmla="*/ 130 w 204"/>
                <a:gd name="T3" fmla="*/ 3 h 203"/>
                <a:gd name="T4" fmla="*/ 153 w 204"/>
                <a:gd name="T5" fmla="*/ 13 h 203"/>
                <a:gd name="T6" fmla="*/ 174 w 204"/>
                <a:gd name="T7" fmla="*/ 29 h 203"/>
                <a:gd name="T8" fmla="*/ 191 w 204"/>
                <a:gd name="T9" fmla="*/ 50 h 203"/>
                <a:gd name="T10" fmla="*/ 201 w 204"/>
                <a:gd name="T11" fmla="*/ 74 h 203"/>
                <a:gd name="T12" fmla="*/ 204 w 204"/>
                <a:gd name="T13" fmla="*/ 102 h 203"/>
                <a:gd name="T14" fmla="*/ 201 w 204"/>
                <a:gd name="T15" fmla="*/ 129 h 203"/>
                <a:gd name="T16" fmla="*/ 191 w 204"/>
                <a:gd name="T17" fmla="*/ 153 h 203"/>
                <a:gd name="T18" fmla="*/ 174 w 204"/>
                <a:gd name="T19" fmla="*/ 174 h 203"/>
                <a:gd name="T20" fmla="*/ 153 w 204"/>
                <a:gd name="T21" fmla="*/ 190 h 203"/>
                <a:gd name="T22" fmla="*/ 130 w 204"/>
                <a:gd name="T23" fmla="*/ 200 h 203"/>
                <a:gd name="T24" fmla="*/ 101 w 204"/>
                <a:gd name="T25" fmla="*/ 203 h 203"/>
                <a:gd name="T26" fmla="*/ 75 w 204"/>
                <a:gd name="T27" fmla="*/ 200 h 203"/>
                <a:gd name="T28" fmla="*/ 51 w 204"/>
                <a:gd name="T29" fmla="*/ 190 h 203"/>
                <a:gd name="T30" fmla="*/ 30 w 204"/>
                <a:gd name="T31" fmla="*/ 174 h 203"/>
                <a:gd name="T32" fmla="*/ 14 w 204"/>
                <a:gd name="T33" fmla="*/ 153 h 203"/>
                <a:gd name="T34" fmla="*/ 3 w 204"/>
                <a:gd name="T35" fmla="*/ 129 h 203"/>
                <a:gd name="T36" fmla="*/ 0 w 204"/>
                <a:gd name="T37" fmla="*/ 102 h 203"/>
                <a:gd name="T38" fmla="*/ 3 w 204"/>
                <a:gd name="T39" fmla="*/ 74 h 203"/>
                <a:gd name="T40" fmla="*/ 14 w 204"/>
                <a:gd name="T41" fmla="*/ 50 h 203"/>
                <a:gd name="T42" fmla="*/ 30 w 204"/>
                <a:gd name="T43" fmla="*/ 29 h 203"/>
                <a:gd name="T44" fmla="*/ 51 w 204"/>
                <a:gd name="T45" fmla="*/ 13 h 203"/>
                <a:gd name="T46" fmla="*/ 75 w 204"/>
                <a:gd name="T47" fmla="*/ 3 h 203"/>
                <a:gd name="T48" fmla="*/ 101 w 204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Freeform 9"/>
            <p:cNvSpPr>
              <a:spLocks noEditPoints="1"/>
            </p:cNvSpPr>
            <p:nvPr/>
          </p:nvSpPr>
          <p:spPr bwMode="auto">
            <a:xfrm>
              <a:off x="6458481" y="1121413"/>
              <a:ext cx="263683" cy="197326"/>
            </a:xfrm>
            <a:custGeom>
              <a:avLst/>
              <a:gdLst>
                <a:gd name="T0" fmla="*/ 302 w 302"/>
                <a:gd name="T1" fmla="*/ 226 h 226"/>
                <a:gd name="T2" fmla="*/ 0 w 302"/>
                <a:gd name="T3" fmla="*/ 226 h 226"/>
                <a:gd name="T4" fmla="*/ 0 w 302"/>
                <a:gd name="T5" fmla="*/ 0 h 226"/>
                <a:gd name="T6" fmla="*/ 17 w 302"/>
                <a:gd name="T7" fmla="*/ 0 h 226"/>
                <a:gd name="T8" fmla="*/ 17 w 302"/>
                <a:gd name="T9" fmla="*/ 206 h 226"/>
                <a:gd name="T10" fmla="*/ 302 w 302"/>
                <a:gd name="T11" fmla="*/ 206 h 226"/>
                <a:gd name="T12" fmla="*/ 302 w 302"/>
                <a:gd name="T13" fmla="*/ 226 h 226"/>
                <a:gd name="T14" fmla="*/ 282 w 302"/>
                <a:gd name="T15" fmla="*/ 188 h 226"/>
                <a:gd name="T16" fmla="*/ 37 w 302"/>
                <a:gd name="T17" fmla="*/ 188 h 226"/>
                <a:gd name="T18" fmla="*/ 37 w 302"/>
                <a:gd name="T19" fmla="*/ 103 h 226"/>
                <a:gd name="T20" fmla="*/ 103 w 302"/>
                <a:gd name="T21" fmla="*/ 17 h 226"/>
                <a:gd name="T22" fmla="*/ 189 w 302"/>
                <a:gd name="T23" fmla="*/ 103 h 226"/>
                <a:gd name="T24" fmla="*/ 245 w 302"/>
                <a:gd name="T25" fmla="*/ 56 h 226"/>
                <a:gd name="T26" fmla="*/ 282 w 302"/>
                <a:gd name="T27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6" name="Group 3"/>
          <p:cNvGrpSpPr/>
          <p:nvPr/>
        </p:nvGrpSpPr>
        <p:grpSpPr>
          <a:xfrm>
            <a:off x="6086230" y="4449884"/>
            <a:ext cx="593207" cy="591625"/>
            <a:chOff x="4770914" y="3090921"/>
            <a:chExt cx="465007" cy="469589"/>
          </a:xfrm>
        </p:grpSpPr>
        <p:sp>
          <p:nvSpPr>
            <p:cNvPr id="87" name="Freeform 9"/>
            <p:cNvSpPr>
              <a:spLocks/>
            </p:cNvSpPr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8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9" name="Group 18"/>
          <p:cNvGrpSpPr/>
          <p:nvPr/>
        </p:nvGrpSpPr>
        <p:grpSpPr>
          <a:xfrm>
            <a:off x="10015195" y="2242089"/>
            <a:ext cx="596129" cy="588738"/>
            <a:chOff x="7850778" y="1338532"/>
            <a:chExt cx="467298" cy="467298"/>
          </a:xfrm>
        </p:grpSpPr>
        <p:sp>
          <p:nvSpPr>
            <p:cNvPr id="90" name="Freeform 12"/>
            <p:cNvSpPr>
              <a:spLocks/>
            </p:cNvSpPr>
            <p:nvPr/>
          </p:nvSpPr>
          <p:spPr bwMode="auto">
            <a:xfrm>
              <a:off x="7850778" y="1338532"/>
              <a:ext cx="467298" cy="467298"/>
            </a:xfrm>
            <a:custGeom>
              <a:avLst/>
              <a:gdLst>
                <a:gd name="T0" fmla="*/ 101 w 204"/>
                <a:gd name="T1" fmla="*/ 0 h 204"/>
                <a:gd name="T2" fmla="*/ 129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0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0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29 w 204"/>
                <a:gd name="T23" fmla="*/ 199 h 204"/>
                <a:gd name="T24" fmla="*/ 101 w 204"/>
                <a:gd name="T25" fmla="*/ 204 h 204"/>
                <a:gd name="T26" fmla="*/ 74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3 w 204"/>
                <a:gd name="T33" fmla="*/ 153 h 204"/>
                <a:gd name="T34" fmla="*/ 3 w 204"/>
                <a:gd name="T35" fmla="*/ 128 h 204"/>
                <a:gd name="T36" fmla="*/ 0 w 204"/>
                <a:gd name="T37" fmla="*/ 101 h 204"/>
                <a:gd name="T38" fmla="*/ 3 w 204"/>
                <a:gd name="T39" fmla="*/ 74 h 204"/>
                <a:gd name="T40" fmla="*/ 13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4 w 204"/>
                <a:gd name="T47" fmla="*/ 3 h 204"/>
                <a:gd name="T48" fmla="*/ 101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1" name="Freeform 11"/>
            <p:cNvSpPr>
              <a:spLocks noEditPoints="1"/>
            </p:cNvSpPr>
            <p:nvPr/>
          </p:nvSpPr>
          <p:spPr bwMode="auto">
            <a:xfrm>
              <a:off x="7954681" y="1439214"/>
              <a:ext cx="254730" cy="253695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92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3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1507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3" grpId="0" animBg="1"/>
      <p:bldP spid="54" grpId="0" animBg="1"/>
      <p:bldP spid="58" grpId="0" animBg="1"/>
      <p:bldP spid="92" grpId="0"/>
      <p:bldP spid="93" grpId="0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876077" y="3528119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440557" y="4104183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888" y="3528119"/>
            <a:ext cx="2877985" cy="3532892"/>
          </a:xfrm>
          <a:prstGeom prst="rect">
            <a:avLst/>
          </a:prstGeom>
        </p:spPr>
      </p:pic>
      <p:sp>
        <p:nvSpPr>
          <p:cNvPr id="9" name="Freeform 15">
            <a:extLst>
              <a:ext uri="{FF2B5EF4-FFF2-40B4-BE49-F238E27FC236}">
                <a16:creationId xmlns="" xmlns:a16="http://schemas.microsoft.com/office/drawing/2014/main" id="{B835F662-A578-457A-A621-41D61D498193}"/>
              </a:ext>
            </a:extLst>
          </p:cNvPr>
          <p:cNvSpPr>
            <a:spLocks/>
          </p:cNvSpPr>
          <p:nvPr/>
        </p:nvSpPr>
        <p:spPr bwMode="auto">
          <a:xfrm>
            <a:off x="4711569" y="1459468"/>
            <a:ext cx="2000086" cy="1744332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57150">
            <a:solidFill>
              <a:schemeClr val="tx2">
                <a:lumMod val="75000"/>
              </a:schemeClr>
            </a:solidFill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/>
          <a:p>
            <a:endParaRPr lang="zh-CN" altLang="en-US" sz="8344" dirty="0">
              <a:solidFill>
                <a:srgbClr val="AE002B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D813B6D-4174-44EA-B922-C761B898EF7E}"/>
              </a:ext>
            </a:extLst>
          </p:cNvPr>
          <p:cNvSpPr txBox="1"/>
          <p:nvPr/>
        </p:nvSpPr>
        <p:spPr>
          <a:xfrm>
            <a:off x="4976321" y="1592184"/>
            <a:ext cx="1504795" cy="1493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103" dirty="0">
                <a:solidFill>
                  <a:schemeClr val="bg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9103" dirty="0">
              <a:solidFill>
                <a:schemeClr val="bg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21004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" name="Chart 123"/>
          <p:cNvGraphicFramePr/>
          <p:nvPr>
            <p:extLst>
              <p:ext uri="{D42A27DB-BD31-4B8C-83A1-F6EECF244321}">
                <p14:modId xmlns:p14="http://schemas.microsoft.com/office/powerpoint/2010/main" val="1901947784"/>
              </p:ext>
            </p:extLst>
          </p:nvPr>
        </p:nvGraphicFramePr>
        <p:xfrm>
          <a:off x="4023199" y="1708022"/>
          <a:ext cx="3618552" cy="3328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9" name="Group 22"/>
          <p:cNvGrpSpPr>
            <a:grpSpLocks/>
          </p:cNvGrpSpPr>
          <p:nvPr/>
        </p:nvGrpSpPr>
        <p:grpSpPr bwMode="auto">
          <a:xfrm>
            <a:off x="936501" y="2490862"/>
            <a:ext cx="2236683" cy="948026"/>
            <a:chOff x="0" y="0"/>
            <a:chExt cx="2360" cy="1264"/>
          </a:xfrm>
        </p:grpSpPr>
        <p:sp>
          <p:nvSpPr>
            <p:cNvPr id="210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11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12" name="Freeform 25"/>
          <p:cNvSpPr>
            <a:spLocks/>
          </p:cNvSpPr>
          <p:nvPr/>
        </p:nvSpPr>
        <p:spPr bwMode="auto">
          <a:xfrm>
            <a:off x="3351325" y="2361265"/>
            <a:ext cx="2124423" cy="236445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3" name="Freeform 26"/>
          <p:cNvSpPr>
            <a:spLocks/>
          </p:cNvSpPr>
          <p:nvPr/>
        </p:nvSpPr>
        <p:spPr bwMode="auto">
          <a:xfrm>
            <a:off x="3353468" y="3485640"/>
            <a:ext cx="1560405" cy="705861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4" name="Freeform 30"/>
          <p:cNvSpPr>
            <a:spLocks/>
          </p:cNvSpPr>
          <p:nvPr/>
        </p:nvSpPr>
        <p:spPr bwMode="auto">
          <a:xfrm flipV="1">
            <a:off x="6266824" y="2361265"/>
            <a:ext cx="1914788" cy="236445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5" name="Freeform 31"/>
          <p:cNvSpPr>
            <a:spLocks/>
          </p:cNvSpPr>
          <p:nvPr/>
        </p:nvSpPr>
        <p:spPr bwMode="auto">
          <a:xfrm>
            <a:off x="6335740" y="4039434"/>
            <a:ext cx="1849009" cy="378011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16" name="Group 22"/>
          <p:cNvGrpSpPr>
            <a:grpSpLocks/>
          </p:cNvGrpSpPr>
          <p:nvPr/>
        </p:nvGrpSpPr>
        <p:grpSpPr bwMode="auto">
          <a:xfrm>
            <a:off x="936501" y="3970432"/>
            <a:ext cx="2236683" cy="948026"/>
            <a:chOff x="0" y="0"/>
            <a:chExt cx="2360" cy="1264"/>
          </a:xfrm>
        </p:grpSpPr>
        <p:sp>
          <p:nvSpPr>
            <p:cNvPr id="217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18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19" name="Group 22"/>
          <p:cNvGrpSpPr>
            <a:grpSpLocks/>
          </p:cNvGrpSpPr>
          <p:nvPr/>
        </p:nvGrpSpPr>
        <p:grpSpPr bwMode="auto">
          <a:xfrm>
            <a:off x="8504566" y="2490862"/>
            <a:ext cx="2225023" cy="948026"/>
            <a:chOff x="0" y="0"/>
            <a:chExt cx="2360" cy="1264"/>
          </a:xfrm>
        </p:grpSpPr>
        <p:sp>
          <p:nvSpPr>
            <p:cNvPr id="220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21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2" name="Group 22"/>
          <p:cNvGrpSpPr>
            <a:grpSpLocks/>
          </p:cNvGrpSpPr>
          <p:nvPr/>
        </p:nvGrpSpPr>
        <p:grpSpPr bwMode="auto">
          <a:xfrm>
            <a:off x="8504566" y="3898430"/>
            <a:ext cx="2225023" cy="948026"/>
            <a:chOff x="0" y="0"/>
            <a:chExt cx="2360" cy="1264"/>
          </a:xfrm>
        </p:grpSpPr>
        <p:sp>
          <p:nvSpPr>
            <p:cNvPr id="223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24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5" name="Group 41"/>
          <p:cNvGrpSpPr>
            <a:grpSpLocks/>
          </p:cNvGrpSpPr>
          <p:nvPr/>
        </p:nvGrpSpPr>
        <p:grpSpPr bwMode="auto">
          <a:xfrm>
            <a:off x="1266740" y="5135264"/>
            <a:ext cx="9137544" cy="645018"/>
            <a:chOff x="0" y="140"/>
            <a:chExt cx="12032" cy="860"/>
          </a:xfrm>
        </p:grpSpPr>
        <p:sp>
          <p:nvSpPr>
            <p:cNvPr id="226" name="Rectangle 42"/>
            <p:cNvSpPr>
              <a:spLocks/>
            </p:cNvSpPr>
            <p:nvPr/>
          </p:nvSpPr>
          <p:spPr bwMode="auto">
            <a:xfrm rot="10800000" flipH="1">
              <a:off x="0" y="140"/>
              <a:ext cx="12032" cy="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rgbClr val="FD82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7" name="Rectangle 43"/>
            <p:cNvSpPr>
              <a:spLocks/>
            </p:cNvSpPr>
            <p:nvPr/>
          </p:nvSpPr>
          <p:spPr bwMode="auto">
            <a:xfrm>
              <a:off x="420" y="271"/>
              <a:ext cx="11249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字以内，据统计每页幻灯片的最好控制在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5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分钟之内。此处添加详细文本描述，建议与标题相关并符合整体语言风格</a:t>
              </a:r>
            </a:p>
          </p:txBody>
        </p:sp>
      </p:grpSp>
      <p:sp>
        <p:nvSpPr>
          <p:cNvPr id="22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2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9900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4" grpId="0">
        <p:bldSub>
          <a:bldChart bld="category"/>
        </p:bldSub>
      </p:bldGraphic>
      <p:bldP spid="212" grpId="0" animBg="1"/>
      <p:bldP spid="213" grpId="0" animBg="1"/>
      <p:bldP spid="214" grpId="0" animBg="1"/>
      <p:bldP spid="215" grpId="0" animBg="1"/>
      <p:bldP spid="228" grpId="0"/>
      <p:bldP spid="229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矩形 279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5" name="Freeform 609"/>
          <p:cNvSpPr>
            <a:spLocks noEditPoints="1"/>
          </p:cNvSpPr>
          <p:nvPr/>
        </p:nvSpPr>
        <p:spPr bwMode="auto">
          <a:xfrm>
            <a:off x="2562022" y="1803366"/>
            <a:ext cx="6864323" cy="3410578"/>
          </a:xfrm>
          <a:custGeom>
            <a:avLst/>
            <a:gdLst>
              <a:gd name="T0" fmla="*/ 42 w 1779"/>
              <a:gd name="T1" fmla="*/ 140 h 895"/>
              <a:gd name="T2" fmla="*/ 155 w 1779"/>
              <a:gd name="T3" fmla="*/ 148 h 895"/>
              <a:gd name="T4" fmla="*/ 327 w 1779"/>
              <a:gd name="T5" fmla="*/ 46 h 895"/>
              <a:gd name="T6" fmla="*/ 337 w 1779"/>
              <a:gd name="T7" fmla="*/ 74 h 895"/>
              <a:gd name="T8" fmla="*/ 382 w 1779"/>
              <a:gd name="T9" fmla="*/ 79 h 895"/>
              <a:gd name="T10" fmla="*/ 161 w 1779"/>
              <a:gd name="T11" fmla="*/ 328 h 895"/>
              <a:gd name="T12" fmla="*/ 431 w 1779"/>
              <a:gd name="T13" fmla="*/ 71 h 895"/>
              <a:gd name="T14" fmla="*/ 414 w 1779"/>
              <a:gd name="T15" fmla="*/ 103 h 895"/>
              <a:gd name="T16" fmla="*/ 488 w 1779"/>
              <a:gd name="T17" fmla="*/ 57 h 895"/>
              <a:gd name="T18" fmla="*/ 433 w 1779"/>
              <a:gd name="T19" fmla="*/ 121 h 895"/>
              <a:gd name="T20" fmla="*/ 466 w 1779"/>
              <a:gd name="T21" fmla="*/ 106 h 895"/>
              <a:gd name="T22" fmla="*/ 287 w 1779"/>
              <a:gd name="T23" fmla="*/ 329 h 895"/>
              <a:gd name="T24" fmla="*/ 507 w 1779"/>
              <a:gd name="T25" fmla="*/ 132 h 895"/>
              <a:gd name="T26" fmla="*/ 476 w 1779"/>
              <a:gd name="T27" fmla="*/ 193 h 895"/>
              <a:gd name="T28" fmla="*/ 468 w 1779"/>
              <a:gd name="T29" fmla="*/ 231 h 895"/>
              <a:gd name="T30" fmla="*/ 583 w 1779"/>
              <a:gd name="T31" fmla="*/ 125 h 895"/>
              <a:gd name="T32" fmla="*/ 643 w 1779"/>
              <a:gd name="T33" fmla="*/ 97 h 895"/>
              <a:gd name="T34" fmla="*/ 305 w 1779"/>
              <a:gd name="T35" fmla="*/ 463 h 895"/>
              <a:gd name="T36" fmla="*/ 333 w 1779"/>
              <a:gd name="T37" fmla="*/ 478 h 895"/>
              <a:gd name="T38" fmla="*/ 324 w 1779"/>
              <a:gd name="T39" fmla="*/ 552 h 895"/>
              <a:gd name="T40" fmla="*/ 751 w 1779"/>
              <a:gd name="T41" fmla="*/ 184 h 895"/>
              <a:gd name="T42" fmla="*/ 797 w 1779"/>
              <a:gd name="T43" fmla="*/ 160 h 895"/>
              <a:gd name="T44" fmla="*/ 851 w 1779"/>
              <a:gd name="T45" fmla="*/ 147 h 895"/>
              <a:gd name="T46" fmla="*/ 380 w 1779"/>
              <a:gd name="T47" fmla="*/ 639 h 895"/>
              <a:gd name="T48" fmla="*/ 911 w 1779"/>
              <a:gd name="T49" fmla="*/ 138 h 895"/>
              <a:gd name="T50" fmla="*/ 941 w 1779"/>
              <a:gd name="T51" fmla="*/ 127 h 895"/>
              <a:gd name="T52" fmla="*/ 1002 w 1779"/>
              <a:gd name="T53" fmla="*/ 80 h 895"/>
              <a:gd name="T54" fmla="*/ 708 w 1779"/>
              <a:gd name="T55" fmla="*/ 410 h 895"/>
              <a:gd name="T56" fmla="*/ 399 w 1779"/>
              <a:gd name="T57" fmla="*/ 743 h 895"/>
              <a:gd name="T58" fmla="*/ 1157 w 1779"/>
              <a:gd name="T59" fmla="*/ 18 h 895"/>
              <a:gd name="T60" fmla="*/ 591 w 1779"/>
              <a:gd name="T61" fmla="*/ 592 h 895"/>
              <a:gd name="T62" fmla="*/ 1152 w 1779"/>
              <a:gd name="T63" fmla="*/ 50 h 895"/>
              <a:gd name="T64" fmla="*/ 980 w 1779"/>
              <a:gd name="T65" fmla="*/ 242 h 895"/>
              <a:gd name="T66" fmla="*/ 928 w 1779"/>
              <a:gd name="T67" fmla="*/ 308 h 895"/>
              <a:gd name="T68" fmla="*/ 1246 w 1779"/>
              <a:gd name="T69" fmla="*/ 41 h 895"/>
              <a:gd name="T70" fmla="*/ 1065 w 1779"/>
              <a:gd name="T71" fmla="*/ 245 h 895"/>
              <a:gd name="T72" fmla="*/ 1087 w 1779"/>
              <a:gd name="T73" fmla="*/ 265 h 895"/>
              <a:gd name="T74" fmla="*/ 1337 w 1779"/>
              <a:gd name="T75" fmla="*/ 38 h 895"/>
              <a:gd name="T76" fmla="*/ 865 w 1779"/>
              <a:gd name="T77" fmla="*/ 557 h 895"/>
              <a:gd name="T78" fmla="*/ 1027 w 1779"/>
              <a:gd name="T79" fmla="*/ 418 h 895"/>
              <a:gd name="T80" fmla="*/ 1057 w 1779"/>
              <a:gd name="T81" fmla="*/ 449 h 895"/>
              <a:gd name="T82" fmla="*/ 1191 w 1779"/>
              <a:gd name="T83" fmla="*/ 371 h 895"/>
              <a:gd name="T84" fmla="*/ 890 w 1779"/>
              <a:gd name="T85" fmla="*/ 717 h 895"/>
              <a:gd name="T86" fmla="*/ 1001 w 1779"/>
              <a:gd name="T87" fmla="*/ 659 h 895"/>
              <a:gd name="T88" fmla="*/ 1597 w 1779"/>
              <a:gd name="T89" fmla="*/ 91 h 895"/>
              <a:gd name="T90" fmla="*/ 1457 w 1779"/>
              <a:gd name="T91" fmla="*/ 277 h 895"/>
              <a:gd name="T92" fmla="*/ 1342 w 1779"/>
              <a:gd name="T93" fmla="*/ 397 h 895"/>
              <a:gd name="T94" fmla="*/ 1546 w 1779"/>
              <a:gd name="T95" fmla="*/ 221 h 895"/>
              <a:gd name="T96" fmla="*/ 1576 w 1779"/>
              <a:gd name="T97" fmla="*/ 242 h 895"/>
              <a:gd name="T98" fmla="*/ 1348 w 1779"/>
              <a:gd name="T99" fmla="*/ 482 h 895"/>
              <a:gd name="T100" fmla="*/ 1535 w 1779"/>
              <a:gd name="T101" fmla="*/ 317 h 895"/>
              <a:gd name="T102" fmla="*/ 1380 w 1779"/>
              <a:gd name="T103" fmla="*/ 520 h 895"/>
              <a:gd name="T104" fmla="*/ 1393 w 1779"/>
              <a:gd name="T105" fmla="*/ 547 h 895"/>
              <a:gd name="T106" fmla="*/ 1532 w 1779"/>
              <a:gd name="T107" fmla="*/ 459 h 895"/>
              <a:gd name="T108" fmla="*/ 1482 w 1779"/>
              <a:gd name="T109" fmla="*/ 537 h 895"/>
              <a:gd name="T110" fmla="*/ 1500 w 1779"/>
              <a:gd name="T111" fmla="*/ 561 h 895"/>
              <a:gd name="T112" fmla="*/ 1590 w 1779"/>
              <a:gd name="T113" fmla="*/ 535 h 895"/>
              <a:gd name="T114" fmla="*/ 1578 w 1779"/>
              <a:gd name="T115" fmla="*/ 599 h 895"/>
              <a:gd name="T116" fmla="*/ 1597 w 1779"/>
              <a:gd name="T117" fmla="*/ 632 h 895"/>
              <a:gd name="T118" fmla="*/ 1680 w 1779"/>
              <a:gd name="T119" fmla="*/ 599 h 895"/>
              <a:gd name="T120" fmla="*/ 1739 w 1779"/>
              <a:gd name="T121" fmla="*/ 588 h 895"/>
              <a:gd name="T122" fmla="*/ 1692 w 1779"/>
              <a:gd name="T123" fmla="*/ 817 h 895"/>
              <a:gd name="T124" fmla="*/ 997 w 1779"/>
              <a:gd name="T125" fmla="*/ 69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16" name="Group 36"/>
          <p:cNvGrpSpPr>
            <a:grpSpLocks/>
          </p:cNvGrpSpPr>
          <p:nvPr/>
        </p:nvGrpSpPr>
        <p:grpSpPr bwMode="auto">
          <a:xfrm>
            <a:off x="5570909" y="3036741"/>
            <a:ext cx="255171" cy="252007"/>
            <a:chOff x="0" y="0"/>
            <a:chExt cx="336" cy="336"/>
          </a:xfrm>
        </p:grpSpPr>
        <p:sp>
          <p:nvSpPr>
            <p:cNvPr id="217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18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19" name="Group 39"/>
          <p:cNvGrpSpPr>
            <a:grpSpLocks/>
          </p:cNvGrpSpPr>
          <p:nvPr/>
        </p:nvGrpSpPr>
        <p:grpSpPr bwMode="auto">
          <a:xfrm>
            <a:off x="4236178" y="3995205"/>
            <a:ext cx="255171" cy="252007"/>
            <a:chOff x="0" y="0"/>
            <a:chExt cx="336" cy="336"/>
          </a:xfrm>
        </p:grpSpPr>
        <p:sp>
          <p:nvSpPr>
            <p:cNvPr id="220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1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22" name="Group 42"/>
          <p:cNvGrpSpPr>
            <a:grpSpLocks/>
          </p:cNvGrpSpPr>
          <p:nvPr/>
        </p:nvGrpSpPr>
        <p:grpSpPr bwMode="auto">
          <a:xfrm>
            <a:off x="6131756" y="3943953"/>
            <a:ext cx="255171" cy="252007"/>
            <a:chOff x="0" y="0"/>
            <a:chExt cx="336" cy="336"/>
          </a:xfrm>
        </p:grpSpPr>
        <p:sp>
          <p:nvSpPr>
            <p:cNvPr id="223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4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cxnSp>
        <p:nvCxnSpPr>
          <p:cNvPr id="225" name="Straight Connector 136"/>
          <p:cNvCxnSpPr/>
          <p:nvPr/>
        </p:nvCxnSpPr>
        <p:spPr bwMode="auto">
          <a:xfrm flipH="1">
            <a:off x="4363763" y="3244921"/>
            <a:ext cx="1233730" cy="75028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6" name="Straight Connector 2"/>
          <p:cNvCxnSpPr>
            <a:stCxn id="245" idx="4"/>
            <a:endCxn id="221" idx="1"/>
          </p:cNvCxnSpPr>
          <p:nvPr/>
        </p:nvCxnSpPr>
        <p:spPr bwMode="auto">
          <a:xfrm>
            <a:off x="3691405" y="2847143"/>
            <a:ext cx="582140" cy="1184968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7" name="Straight Connector 114"/>
          <p:cNvCxnSpPr>
            <a:stCxn id="245" idx="5"/>
            <a:endCxn id="218" idx="2"/>
          </p:cNvCxnSpPr>
          <p:nvPr/>
        </p:nvCxnSpPr>
        <p:spPr bwMode="auto">
          <a:xfrm>
            <a:off x="3785917" y="2808479"/>
            <a:ext cx="1784990" cy="354266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8" name="Straight Connector 119"/>
          <p:cNvCxnSpPr>
            <a:stCxn id="218" idx="5"/>
            <a:endCxn id="242" idx="1"/>
          </p:cNvCxnSpPr>
          <p:nvPr/>
        </p:nvCxnSpPr>
        <p:spPr bwMode="auto">
          <a:xfrm>
            <a:off x="5788709" y="3251842"/>
            <a:ext cx="2766428" cy="1133786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9" name="Straight Connector 121"/>
          <p:cNvCxnSpPr/>
          <p:nvPr/>
        </p:nvCxnSpPr>
        <p:spPr bwMode="auto">
          <a:xfrm flipV="1">
            <a:off x="4486752" y="4058346"/>
            <a:ext cx="1642028" cy="46924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0" name="Straight Connector 123"/>
          <p:cNvCxnSpPr/>
          <p:nvPr/>
        </p:nvCxnSpPr>
        <p:spPr bwMode="auto">
          <a:xfrm flipV="1">
            <a:off x="6269294" y="2634450"/>
            <a:ext cx="1007316" cy="1323354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1" name="Straight Connector 126"/>
          <p:cNvCxnSpPr/>
          <p:nvPr/>
        </p:nvCxnSpPr>
        <p:spPr bwMode="auto">
          <a:xfrm>
            <a:off x="5127227" y="2118253"/>
            <a:ext cx="2184020" cy="56014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2" name="Straight Connector 130"/>
          <p:cNvCxnSpPr/>
          <p:nvPr/>
        </p:nvCxnSpPr>
        <p:spPr bwMode="auto">
          <a:xfrm>
            <a:off x="5111344" y="2193573"/>
            <a:ext cx="508633" cy="86331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3" name="Straight Connector 134"/>
          <p:cNvCxnSpPr>
            <a:stCxn id="252" idx="3"/>
            <a:endCxn id="245" idx="6"/>
          </p:cNvCxnSpPr>
          <p:nvPr/>
        </p:nvCxnSpPr>
        <p:spPr bwMode="auto">
          <a:xfrm flipH="1">
            <a:off x="3825066" y="2173431"/>
            <a:ext cx="1144890" cy="541708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4" name="Straight Connector 138"/>
          <p:cNvCxnSpPr>
            <a:stCxn id="218" idx="6"/>
            <a:endCxn id="239" idx="3"/>
          </p:cNvCxnSpPr>
          <p:nvPr/>
        </p:nvCxnSpPr>
        <p:spPr bwMode="auto">
          <a:xfrm flipV="1">
            <a:off x="5826080" y="2696164"/>
            <a:ext cx="1369939" cy="46658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5" name="Straight Connector 140"/>
          <p:cNvCxnSpPr/>
          <p:nvPr/>
        </p:nvCxnSpPr>
        <p:spPr bwMode="auto">
          <a:xfrm>
            <a:off x="6382518" y="4067225"/>
            <a:ext cx="2178695" cy="49595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6" name="Straight Connector 168"/>
          <p:cNvCxnSpPr>
            <a:stCxn id="239" idx="5"/>
            <a:endCxn id="242" idx="0"/>
          </p:cNvCxnSpPr>
          <p:nvPr/>
        </p:nvCxnSpPr>
        <p:spPr bwMode="auto">
          <a:xfrm>
            <a:off x="7385044" y="2696165"/>
            <a:ext cx="1264607" cy="165080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38" name="Group 9"/>
          <p:cNvGrpSpPr/>
          <p:nvPr/>
        </p:nvGrpSpPr>
        <p:grpSpPr>
          <a:xfrm>
            <a:off x="7156868" y="2470821"/>
            <a:ext cx="267322" cy="264007"/>
            <a:chOff x="5443677" y="1620005"/>
            <a:chExt cx="209550" cy="209550"/>
          </a:xfrm>
        </p:grpSpPr>
        <p:sp>
          <p:nvSpPr>
            <p:cNvPr id="239" name="Oval 16"/>
            <p:cNvSpPr>
              <a:spLocks/>
            </p:cNvSpPr>
            <p:nvPr/>
          </p:nvSpPr>
          <p:spPr bwMode="auto">
            <a:xfrm>
              <a:off x="5443677" y="1620005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0" name="Freeform 6"/>
            <p:cNvSpPr>
              <a:spLocks noEditPoints="1"/>
            </p:cNvSpPr>
            <p:nvPr/>
          </p:nvSpPr>
          <p:spPr bwMode="auto">
            <a:xfrm>
              <a:off x="5471211" y="1661993"/>
              <a:ext cx="133925" cy="133925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41" name="Group 10"/>
          <p:cNvGrpSpPr/>
          <p:nvPr/>
        </p:nvGrpSpPr>
        <p:grpSpPr>
          <a:xfrm>
            <a:off x="8515988" y="4346964"/>
            <a:ext cx="267322" cy="264007"/>
            <a:chOff x="6509073" y="3109154"/>
            <a:chExt cx="209550" cy="209550"/>
          </a:xfrm>
        </p:grpSpPr>
        <p:sp>
          <p:nvSpPr>
            <p:cNvPr id="242" name="Oval 25"/>
            <p:cNvSpPr>
              <a:spLocks/>
            </p:cNvSpPr>
            <p:nvPr/>
          </p:nvSpPr>
          <p:spPr bwMode="auto">
            <a:xfrm>
              <a:off x="6509073" y="310915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3" name="Freeform 9"/>
            <p:cNvSpPr>
              <a:spLocks noEditPoints="1"/>
            </p:cNvSpPr>
            <p:nvPr/>
          </p:nvSpPr>
          <p:spPr bwMode="auto">
            <a:xfrm>
              <a:off x="6541546" y="3155944"/>
              <a:ext cx="144605" cy="115970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44" name="Group 4"/>
          <p:cNvGrpSpPr/>
          <p:nvPr/>
        </p:nvGrpSpPr>
        <p:grpSpPr>
          <a:xfrm>
            <a:off x="3557744" y="2583134"/>
            <a:ext cx="267322" cy="264007"/>
            <a:chOff x="2622371" y="1709152"/>
            <a:chExt cx="209550" cy="209550"/>
          </a:xfrm>
        </p:grpSpPr>
        <p:sp>
          <p:nvSpPr>
            <p:cNvPr id="245" name="Oval 19"/>
            <p:cNvSpPr>
              <a:spLocks/>
            </p:cNvSpPr>
            <p:nvPr/>
          </p:nvSpPr>
          <p:spPr bwMode="auto">
            <a:xfrm>
              <a:off x="2622371" y="1709152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6" name="Freeform 8"/>
            <p:cNvSpPr>
              <a:spLocks noEditPoints="1"/>
            </p:cNvSpPr>
            <p:nvPr/>
          </p:nvSpPr>
          <p:spPr bwMode="auto">
            <a:xfrm>
              <a:off x="2658543" y="1742563"/>
              <a:ext cx="119185" cy="121776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247" name="Rectangle 43"/>
          <p:cNvSpPr>
            <a:spLocks/>
          </p:cNvSpPr>
          <p:nvPr/>
        </p:nvSpPr>
        <p:spPr bwMode="auto">
          <a:xfrm>
            <a:off x="2053799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48" name="Rectangle 43"/>
          <p:cNvSpPr>
            <a:spLocks/>
          </p:cNvSpPr>
          <p:nvPr/>
        </p:nvSpPr>
        <p:spPr bwMode="auto">
          <a:xfrm>
            <a:off x="446074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49" name="Rectangle 43"/>
          <p:cNvSpPr>
            <a:spLocks/>
          </p:cNvSpPr>
          <p:nvPr/>
        </p:nvSpPr>
        <p:spPr bwMode="auto">
          <a:xfrm>
            <a:off x="686768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50" name="Rectangle 43"/>
          <p:cNvSpPr>
            <a:spLocks/>
          </p:cNvSpPr>
          <p:nvPr/>
        </p:nvSpPr>
        <p:spPr bwMode="auto">
          <a:xfrm>
            <a:off x="927462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grpSp>
        <p:nvGrpSpPr>
          <p:cNvPr id="251" name="Group 3"/>
          <p:cNvGrpSpPr/>
          <p:nvPr/>
        </p:nvGrpSpPr>
        <p:grpSpPr>
          <a:xfrm>
            <a:off x="4930807" y="1942664"/>
            <a:ext cx="267322" cy="269430"/>
            <a:chOff x="3698697" y="1200792"/>
            <a:chExt cx="209550" cy="213854"/>
          </a:xfrm>
        </p:grpSpPr>
        <p:sp>
          <p:nvSpPr>
            <p:cNvPr id="252" name="Oval 22"/>
            <p:cNvSpPr>
              <a:spLocks/>
            </p:cNvSpPr>
            <p:nvPr/>
          </p:nvSpPr>
          <p:spPr bwMode="auto">
            <a:xfrm>
              <a:off x="3698697" y="1205096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53" name="Freeform 7"/>
            <p:cNvSpPr>
              <a:spLocks/>
            </p:cNvSpPr>
            <p:nvPr/>
          </p:nvSpPr>
          <p:spPr bwMode="auto">
            <a:xfrm>
              <a:off x="3735369" y="1200792"/>
              <a:ext cx="150908" cy="179945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54" name="Group 17"/>
          <p:cNvGrpSpPr>
            <a:grpSpLocks/>
          </p:cNvGrpSpPr>
          <p:nvPr/>
        </p:nvGrpSpPr>
        <p:grpSpPr bwMode="auto">
          <a:xfrm>
            <a:off x="911239" y="2157004"/>
            <a:ext cx="2185502" cy="2158403"/>
            <a:chOff x="0" y="0"/>
            <a:chExt cx="3263" cy="3263"/>
          </a:xfrm>
        </p:grpSpPr>
        <p:grpSp>
          <p:nvGrpSpPr>
            <p:cNvPr id="255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58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000000">
                    <a:alpha val="84999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59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256" name="Rectangle 21"/>
            <p:cNvSpPr>
              <a:spLocks/>
            </p:cNvSpPr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</a:t>
              </a:r>
            </a:p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  <p:sp>
          <p:nvSpPr>
            <p:cNvPr id="257" name="Rectangle 22"/>
            <p:cNvSpPr>
              <a:spLocks/>
            </p:cNvSpPr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100" kern="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kern="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60" name="Group 17"/>
          <p:cNvGrpSpPr>
            <a:grpSpLocks/>
          </p:cNvGrpSpPr>
          <p:nvPr/>
        </p:nvGrpSpPr>
        <p:grpSpPr bwMode="auto">
          <a:xfrm>
            <a:off x="8641357" y="2664023"/>
            <a:ext cx="1194747" cy="1179932"/>
            <a:chOff x="0" y="0"/>
            <a:chExt cx="3263" cy="3263"/>
          </a:xfrm>
        </p:grpSpPr>
        <p:grpSp>
          <p:nvGrpSpPr>
            <p:cNvPr id="261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63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19050" cap="rnd">
                <a:solidFill>
                  <a:srgbClr val="FF6D6D">
                    <a:alpha val="84999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64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262" name="Rectangle 21"/>
            <p:cNvSpPr>
              <a:spLocks/>
            </p:cNvSpPr>
            <p:nvPr/>
          </p:nvSpPr>
          <p:spPr bwMode="auto">
            <a:xfrm>
              <a:off x="588" y="1351"/>
              <a:ext cx="218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300" b="1" kern="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/>
                  <a:cs typeface="Bebas Neue" charset="0"/>
                  <a:sym typeface="Bebas Neue" charset="0"/>
                </a:rPr>
                <a:t>13%</a:t>
              </a:r>
            </a:p>
          </p:txBody>
        </p:sp>
      </p:grpSp>
      <p:grpSp>
        <p:nvGrpSpPr>
          <p:cNvPr id="265" name="Group 11"/>
          <p:cNvGrpSpPr/>
          <p:nvPr/>
        </p:nvGrpSpPr>
        <p:grpSpPr>
          <a:xfrm>
            <a:off x="1417868" y="5506760"/>
            <a:ext cx="488208" cy="482154"/>
            <a:chOff x="944950" y="4029717"/>
            <a:chExt cx="382700" cy="382700"/>
          </a:xfrm>
        </p:grpSpPr>
        <p:sp>
          <p:nvSpPr>
            <p:cNvPr id="266" name="Oval 214"/>
            <p:cNvSpPr/>
            <p:nvPr/>
          </p:nvSpPr>
          <p:spPr bwMode="auto">
            <a:xfrm>
              <a:off x="944950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7" name="Freeform 8"/>
            <p:cNvSpPr>
              <a:spLocks noEditPoints="1"/>
            </p:cNvSpPr>
            <p:nvPr/>
          </p:nvSpPr>
          <p:spPr bwMode="auto">
            <a:xfrm>
              <a:off x="1014178" y="4107508"/>
              <a:ext cx="223229" cy="228082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68" name="Group 12"/>
          <p:cNvGrpSpPr/>
          <p:nvPr/>
        </p:nvGrpSpPr>
        <p:grpSpPr>
          <a:xfrm>
            <a:off x="3841116" y="5506760"/>
            <a:ext cx="488208" cy="482154"/>
            <a:chOff x="2844502" y="4029717"/>
            <a:chExt cx="382700" cy="382700"/>
          </a:xfrm>
        </p:grpSpPr>
        <p:sp>
          <p:nvSpPr>
            <p:cNvPr id="269" name="Oval 211"/>
            <p:cNvSpPr/>
            <p:nvPr/>
          </p:nvSpPr>
          <p:spPr bwMode="auto">
            <a:xfrm>
              <a:off x="2844502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0" name="Freeform 7"/>
            <p:cNvSpPr>
              <a:spLocks/>
            </p:cNvSpPr>
            <p:nvPr/>
          </p:nvSpPr>
          <p:spPr bwMode="auto">
            <a:xfrm>
              <a:off x="2927761" y="4069053"/>
              <a:ext cx="220945" cy="263458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71" name="Group 13"/>
          <p:cNvGrpSpPr/>
          <p:nvPr/>
        </p:nvGrpSpPr>
        <p:grpSpPr>
          <a:xfrm>
            <a:off x="6264363" y="5506760"/>
            <a:ext cx="488208" cy="482154"/>
            <a:chOff x="4744054" y="4029717"/>
            <a:chExt cx="382700" cy="382700"/>
          </a:xfrm>
        </p:grpSpPr>
        <p:sp>
          <p:nvSpPr>
            <p:cNvPr id="272" name="Oval 217"/>
            <p:cNvSpPr/>
            <p:nvPr/>
          </p:nvSpPr>
          <p:spPr bwMode="auto">
            <a:xfrm>
              <a:off x="4744054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3" name="Freeform 6"/>
            <p:cNvSpPr>
              <a:spLocks noEditPoints="1"/>
            </p:cNvSpPr>
            <p:nvPr/>
          </p:nvSpPr>
          <p:spPr bwMode="auto">
            <a:xfrm>
              <a:off x="4813750" y="4119643"/>
              <a:ext cx="204349" cy="204349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74" name="Group 14"/>
          <p:cNvGrpSpPr/>
          <p:nvPr/>
        </p:nvGrpSpPr>
        <p:grpSpPr>
          <a:xfrm>
            <a:off x="8687611" y="5506760"/>
            <a:ext cx="488208" cy="482154"/>
            <a:chOff x="6643606" y="4029717"/>
            <a:chExt cx="382700" cy="382700"/>
          </a:xfrm>
        </p:grpSpPr>
        <p:sp>
          <p:nvSpPr>
            <p:cNvPr id="275" name="Oval 220"/>
            <p:cNvSpPr/>
            <p:nvPr/>
          </p:nvSpPr>
          <p:spPr bwMode="auto">
            <a:xfrm>
              <a:off x="6643606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6" name="Freeform 9"/>
            <p:cNvSpPr>
              <a:spLocks noEditPoints="1"/>
            </p:cNvSpPr>
            <p:nvPr/>
          </p:nvSpPr>
          <p:spPr bwMode="auto">
            <a:xfrm>
              <a:off x="6707521" y="4115328"/>
              <a:ext cx="250582" cy="200961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281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82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909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"/>
                            </p:stCondLst>
                            <p:childTnLst>
                              <p:par>
                                <p:cTn id="5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9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8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4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7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3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6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9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400"/>
                            </p:stCondLst>
                            <p:childTnLst>
                              <p:par>
                                <p:cTn id="1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9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4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900"/>
                            </p:stCondLst>
                            <p:childTnLst>
                              <p:par>
                                <p:cTn id="1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4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0" animBg="1"/>
      <p:bldP spid="247" grpId="0"/>
      <p:bldP spid="248" grpId="0"/>
      <p:bldP spid="249" grpId="0"/>
      <p:bldP spid="250" grpId="0"/>
      <p:bldP spid="281" grpId="0"/>
      <p:bldP spid="282" grpId="0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28"/>
          <p:cNvGrpSpPr>
            <a:grpSpLocks/>
          </p:cNvGrpSpPr>
          <p:nvPr/>
        </p:nvGrpSpPr>
        <p:grpSpPr bwMode="auto">
          <a:xfrm>
            <a:off x="1037596" y="4464223"/>
            <a:ext cx="4129817" cy="1088279"/>
            <a:chOff x="0" y="616"/>
            <a:chExt cx="5438" cy="1451"/>
          </a:xfrm>
        </p:grpSpPr>
        <p:sp>
          <p:nvSpPr>
            <p:cNvPr id="83" name="Rectangle 32"/>
            <p:cNvSpPr>
              <a:spLocks/>
            </p:cNvSpPr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</a:t>
              </a:r>
              <a:endParaRPr lang="en-US" sz="12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4" name="Rectangle 33"/>
            <p:cNvSpPr>
              <a:spLocks/>
            </p:cNvSpPr>
            <p:nvPr/>
          </p:nvSpPr>
          <p:spPr bwMode="auto">
            <a:xfrm>
              <a:off x="0" y="616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aphicFrame>
        <p:nvGraphicFramePr>
          <p:cNvPr id="85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3010088"/>
              </p:ext>
            </p:extLst>
          </p:nvPr>
        </p:nvGraphicFramePr>
        <p:xfrm>
          <a:off x="2376661" y="2015951"/>
          <a:ext cx="6656845" cy="217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7" name="Group 28"/>
          <p:cNvGrpSpPr>
            <a:grpSpLocks/>
          </p:cNvGrpSpPr>
          <p:nvPr/>
        </p:nvGrpSpPr>
        <p:grpSpPr bwMode="auto">
          <a:xfrm>
            <a:off x="6311740" y="4464223"/>
            <a:ext cx="4129817" cy="1088279"/>
            <a:chOff x="0" y="616"/>
            <a:chExt cx="5438" cy="1451"/>
          </a:xfrm>
        </p:grpSpPr>
        <p:sp>
          <p:nvSpPr>
            <p:cNvPr id="88" name="Rectangle 32"/>
            <p:cNvSpPr>
              <a:spLocks/>
            </p:cNvSpPr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</a:t>
              </a:r>
              <a:endParaRPr lang="en-US" altLang="zh-CN" sz="12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9" name="Rectangle 33"/>
            <p:cNvSpPr>
              <a:spLocks/>
            </p:cNvSpPr>
            <p:nvPr/>
          </p:nvSpPr>
          <p:spPr bwMode="auto">
            <a:xfrm>
              <a:off x="0" y="616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9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3716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8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400"/>
                                        <p:tgtEl>
                                          <p:spTgt spid="8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400"/>
                                        <p:tgtEl>
                                          <p:spTgt spid="8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400"/>
                                        <p:tgtEl>
                                          <p:spTgt spid="8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400"/>
                                        <p:tgtEl>
                                          <p:spTgt spid="8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8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8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8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6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5" grpId="0">
        <p:bldSub>
          <a:bldChart bld="seriesEl"/>
        </p:bldSub>
      </p:bldGraphic>
      <p:bldP spid="90" grpId="0"/>
      <p:bldP spid="91" grpId="0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2"/>
          <p:cNvGrpSpPr>
            <a:grpSpLocks/>
          </p:cNvGrpSpPr>
          <p:nvPr/>
        </p:nvGrpSpPr>
        <p:grpSpPr bwMode="auto">
          <a:xfrm>
            <a:off x="1239443" y="4708068"/>
            <a:ext cx="1540235" cy="836275"/>
            <a:chOff x="0" y="28"/>
            <a:chExt cx="2360" cy="1115"/>
          </a:xfrm>
        </p:grpSpPr>
        <p:sp>
          <p:nvSpPr>
            <p:cNvPr id="31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Rectangle 8"/>
          <p:cNvSpPr/>
          <p:nvPr/>
        </p:nvSpPr>
        <p:spPr bwMode="auto">
          <a:xfrm>
            <a:off x="1147606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4" name="Rectangle 136"/>
          <p:cNvSpPr/>
          <p:nvPr/>
        </p:nvSpPr>
        <p:spPr bwMode="auto">
          <a:xfrm>
            <a:off x="3016876" y="1890428"/>
            <a:ext cx="1878520" cy="2653946"/>
          </a:xfrm>
          <a:prstGeom prst="rect">
            <a:avLst/>
          </a:prstGeom>
          <a:solidFill>
            <a:srgbClr val="000000">
              <a:lumMod val="50000"/>
              <a:lumOff val="5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5" name="Rectangle 137"/>
          <p:cNvSpPr/>
          <p:nvPr/>
        </p:nvSpPr>
        <p:spPr bwMode="auto">
          <a:xfrm>
            <a:off x="4895398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6" name="Rectangle 138"/>
          <p:cNvSpPr/>
          <p:nvPr/>
        </p:nvSpPr>
        <p:spPr bwMode="auto">
          <a:xfrm>
            <a:off x="6764668" y="1890428"/>
            <a:ext cx="1878520" cy="2653946"/>
          </a:xfrm>
          <a:prstGeom prst="rect">
            <a:avLst/>
          </a:prstGeom>
          <a:solidFill>
            <a:srgbClr val="000000">
              <a:lumMod val="50000"/>
              <a:lumOff val="5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7" name="Rectangle 139"/>
          <p:cNvSpPr/>
          <p:nvPr/>
        </p:nvSpPr>
        <p:spPr bwMode="auto">
          <a:xfrm>
            <a:off x="8638827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8" name="Group 22"/>
          <p:cNvGrpSpPr>
            <a:grpSpLocks/>
          </p:cNvGrpSpPr>
          <p:nvPr/>
        </p:nvGrpSpPr>
        <p:grpSpPr bwMode="auto">
          <a:xfrm>
            <a:off x="3077801" y="4708068"/>
            <a:ext cx="1540235" cy="836275"/>
            <a:chOff x="0" y="28"/>
            <a:chExt cx="2360" cy="1115"/>
          </a:xfrm>
        </p:grpSpPr>
        <p:sp>
          <p:nvSpPr>
            <p:cNvPr id="39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0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Group 22"/>
          <p:cNvGrpSpPr>
            <a:grpSpLocks/>
          </p:cNvGrpSpPr>
          <p:nvPr/>
        </p:nvGrpSpPr>
        <p:grpSpPr bwMode="auto">
          <a:xfrm>
            <a:off x="4983593" y="4708068"/>
            <a:ext cx="1540235" cy="836275"/>
            <a:chOff x="0" y="28"/>
            <a:chExt cx="2360" cy="1115"/>
          </a:xfrm>
        </p:grpSpPr>
        <p:sp>
          <p:nvSpPr>
            <p:cNvPr id="42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3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4" name="Group 22"/>
          <p:cNvGrpSpPr>
            <a:grpSpLocks/>
          </p:cNvGrpSpPr>
          <p:nvPr/>
        </p:nvGrpSpPr>
        <p:grpSpPr bwMode="auto">
          <a:xfrm>
            <a:off x="6852461" y="4708068"/>
            <a:ext cx="1540235" cy="836275"/>
            <a:chOff x="0" y="28"/>
            <a:chExt cx="2360" cy="1115"/>
          </a:xfrm>
        </p:grpSpPr>
        <p:sp>
          <p:nvSpPr>
            <p:cNvPr id="45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6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22"/>
          <p:cNvGrpSpPr>
            <a:grpSpLocks/>
          </p:cNvGrpSpPr>
          <p:nvPr/>
        </p:nvGrpSpPr>
        <p:grpSpPr bwMode="auto">
          <a:xfrm>
            <a:off x="8757306" y="4708068"/>
            <a:ext cx="1540235" cy="836275"/>
            <a:chOff x="0" y="28"/>
            <a:chExt cx="2360" cy="1115"/>
          </a:xfrm>
        </p:grpSpPr>
        <p:sp>
          <p:nvSpPr>
            <p:cNvPr id="48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9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22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50" grpId="0"/>
      <p:bldP spid="51" grpId="0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876077" y="3528119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440557" y="4104183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888" y="3528119"/>
            <a:ext cx="2877985" cy="3532892"/>
          </a:xfrm>
          <a:prstGeom prst="rect">
            <a:avLst/>
          </a:prstGeom>
        </p:spPr>
      </p:pic>
      <p:sp>
        <p:nvSpPr>
          <p:cNvPr id="9" name="Freeform 15">
            <a:extLst>
              <a:ext uri="{FF2B5EF4-FFF2-40B4-BE49-F238E27FC236}">
                <a16:creationId xmlns="" xmlns:a16="http://schemas.microsoft.com/office/drawing/2014/main" id="{B835F662-A578-457A-A621-41D61D498193}"/>
              </a:ext>
            </a:extLst>
          </p:cNvPr>
          <p:cNvSpPr>
            <a:spLocks/>
          </p:cNvSpPr>
          <p:nvPr/>
        </p:nvSpPr>
        <p:spPr bwMode="auto">
          <a:xfrm>
            <a:off x="4711569" y="1459468"/>
            <a:ext cx="2000086" cy="1744332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57150">
            <a:solidFill>
              <a:schemeClr val="tx2">
                <a:lumMod val="75000"/>
              </a:schemeClr>
            </a:solidFill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/>
          <a:p>
            <a:endParaRPr lang="zh-CN" altLang="en-US" sz="8344" dirty="0">
              <a:solidFill>
                <a:srgbClr val="AE002B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D813B6D-4174-44EA-B922-C761B898EF7E}"/>
              </a:ext>
            </a:extLst>
          </p:cNvPr>
          <p:cNvSpPr txBox="1"/>
          <p:nvPr/>
        </p:nvSpPr>
        <p:spPr>
          <a:xfrm>
            <a:off x="4976321" y="1592184"/>
            <a:ext cx="1432787" cy="1493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103" dirty="0">
                <a:solidFill>
                  <a:schemeClr val="bg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9103" dirty="0">
              <a:solidFill>
                <a:schemeClr val="bg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77354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 22"/>
          <p:cNvGraphicFramePr/>
          <p:nvPr>
            <p:extLst>
              <p:ext uri="{D42A27DB-BD31-4B8C-83A1-F6EECF244321}">
                <p14:modId xmlns:p14="http://schemas.microsoft.com/office/powerpoint/2010/main" val="1627183699"/>
              </p:ext>
            </p:extLst>
          </p:nvPr>
        </p:nvGraphicFramePr>
        <p:xfrm>
          <a:off x="3923188" y="1943943"/>
          <a:ext cx="3779384" cy="2488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ctangle 2"/>
          <p:cNvSpPr>
            <a:spLocks/>
          </p:cNvSpPr>
          <p:nvPr/>
        </p:nvSpPr>
        <p:spPr bwMode="auto">
          <a:xfrm>
            <a:off x="1152525" y="4635486"/>
            <a:ext cx="9355042" cy="85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numCol="3" spcCol="371155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</a:t>
            </a:r>
          </a:p>
        </p:txBody>
      </p:sp>
      <p:sp>
        <p:nvSpPr>
          <p:cNvPr id="14" name="Rectangle 45"/>
          <p:cNvSpPr>
            <a:spLocks/>
          </p:cNvSpPr>
          <p:nvPr/>
        </p:nvSpPr>
        <p:spPr bwMode="auto">
          <a:xfrm>
            <a:off x="1872605" y="536280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5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8984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3" grpId="0" build="p"/>
      <p:bldP spid="14" grpId="0"/>
      <p:bldP spid="15" grpId="0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1522075" cy="6481167"/>
          </a:xfrm>
          <a:prstGeom prst="rect">
            <a:avLst/>
          </a:prstGeom>
        </p:spPr>
      </p:pic>
      <p:sp>
        <p:nvSpPr>
          <p:cNvPr id="85" name="Rectangle 7"/>
          <p:cNvSpPr>
            <a:spLocks/>
          </p:cNvSpPr>
          <p:nvPr/>
        </p:nvSpPr>
        <p:spPr bwMode="auto">
          <a:xfrm>
            <a:off x="7370740" y="1317841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工作完成情况</a:t>
            </a:r>
            <a:endParaRPr lang="en-US" altLang="zh-CN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6" name="Rectangle 7"/>
          <p:cNvSpPr>
            <a:spLocks/>
          </p:cNvSpPr>
          <p:nvPr/>
        </p:nvSpPr>
        <p:spPr bwMode="auto">
          <a:xfrm>
            <a:off x="8162828" y="3005575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成功项目展示</a:t>
            </a:r>
            <a:endParaRPr lang="en-US" altLang="zh-CN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63" name="Freeform 12"/>
          <p:cNvSpPr>
            <a:spLocks/>
          </p:cNvSpPr>
          <p:nvPr/>
        </p:nvSpPr>
        <p:spPr bwMode="auto">
          <a:xfrm>
            <a:off x="6408716" y="1738862"/>
            <a:ext cx="1022709" cy="1666046"/>
          </a:xfrm>
          <a:custGeom>
            <a:avLst/>
            <a:gdLst>
              <a:gd name="T0" fmla="*/ 554 w 554"/>
              <a:gd name="T1" fmla="*/ 915 h 915"/>
              <a:gd name="T2" fmla="*/ 0 w 554"/>
              <a:gd name="T3" fmla="*/ 0 h 9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4" name="Freeform 13"/>
          <p:cNvSpPr>
            <a:spLocks/>
          </p:cNvSpPr>
          <p:nvPr/>
        </p:nvSpPr>
        <p:spPr bwMode="auto">
          <a:xfrm>
            <a:off x="4608344" y="1398854"/>
            <a:ext cx="1800372" cy="340009"/>
          </a:xfrm>
          <a:custGeom>
            <a:avLst/>
            <a:gdLst>
              <a:gd name="T0" fmla="*/ 976 w 976"/>
              <a:gd name="T1" fmla="*/ 187 h 187"/>
              <a:gd name="T2" fmla="*/ 332 w 976"/>
              <a:gd name="T3" fmla="*/ 0 h 187"/>
              <a:gd name="T4" fmla="*/ 0 w 976"/>
              <a:gd name="T5" fmla="*/ 4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5" name="Freeform 14"/>
          <p:cNvSpPr>
            <a:spLocks/>
          </p:cNvSpPr>
          <p:nvPr/>
        </p:nvSpPr>
        <p:spPr bwMode="auto">
          <a:xfrm>
            <a:off x="6712490" y="3404908"/>
            <a:ext cx="727035" cy="1804049"/>
          </a:xfrm>
          <a:custGeom>
            <a:avLst/>
            <a:gdLst>
              <a:gd name="T0" fmla="*/ 0 w 394"/>
              <a:gd name="T1" fmla="*/ 991 h 991"/>
              <a:gd name="T2" fmla="*/ 394 w 394"/>
              <a:gd name="T3" fmla="*/ 101 h 991"/>
              <a:gd name="T4" fmla="*/ 389 w 394"/>
              <a:gd name="T5" fmla="*/ 0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00" name="组合 299"/>
          <p:cNvGrpSpPr/>
          <p:nvPr/>
        </p:nvGrpSpPr>
        <p:grpSpPr>
          <a:xfrm>
            <a:off x="4247770" y="2447941"/>
            <a:ext cx="2134335" cy="2311488"/>
            <a:chOff x="4366259" y="2035477"/>
            <a:chExt cx="2134335" cy="2311488"/>
          </a:xfrm>
        </p:grpSpPr>
        <p:grpSp>
          <p:nvGrpSpPr>
            <p:cNvPr id="267" name="Group 1"/>
            <p:cNvGrpSpPr/>
            <p:nvPr/>
          </p:nvGrpSpPr>
          <p:grpSpPr>
            <a:xfrm>
              <a:off x="4366259" y="2035477"/>
              <a:ext cx="2134335" cy="2311488"/>
              <a:chOff x="3946451" y="1586754"/>
              <a:chExt cx="1673077" cy="1834694"/>
            </a:xfrm>
          </p:grpSpPr>
          <p:sp>
            <p:nvSpPr>
              <p:cNvPr id="268" name="Oval 11"/>
              <p:cNvSpPr/>
              <p:nvPr/>
            </p:nvSpPr>
            <p:spPr bwMode="auto">
              <a:xfrm>
                <a:off x="4089585" y="1815054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23718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76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69" name="Freeform 18"/>
              <p:cNvSpPr>
                <a:spLocks noEditPoints="1"/>
              </p:cNvSpPr>
              <p:nvPr/>
            </p:nvSpPr>
            <p:spPr bwMode="auto">
              <a:xfrm>
                <a:off x="4559863" y="2240485"/>
                <a:ext cx="236555" cy="235905"/>
              </a:xfrm>
              <a:custGeom>
                <a:avLst/>
                <a:gdLst>
                  <a:gd name="T0" fmla="*/ 1090 w 2222"/>
                  <a:gd name="T1" fmla="*/ 1677 h 2222"/>
                  <a:gd name="T2" fmla="*/ 758 w 2222"/>
                  <a:gd name="T3" fmla="*/ 2127 h 2222"/>
                  <a:gd name="T4" fmla="*/ 719 w 2222"/>
                  <a:gd name="T5" fmla="*/ 2148 h 2222"/>
                  <a:gd name="T6" fmla="*/ 688 w 2222"/>
                  <a:gd name="T7" fmla="*/ 2123 h 2222"/>
                  <a:gd name="T8" fmla="*/ 686 w 2222"/>
                  <a:gd name="T9" fmla="*/ 2087 h 2222"/>
                  <a:gd name="T10" fmla="*/ 143 w 2222"/>
                  <a:gd name="T11" fmla="*/ 1306 h 2222"/>
                  <a:gd name="T12" fmla="*/ 47 w 2222"/>
                  <a:gd name="T13" fmla="*/ 1194 h 2222"/>
                  <a:gd name="T14" fmla="*/ 0 w 2222"/>
                  <a:gd name="T15" fmla="*/ 1266 h 2222"/>
                  <a:gd name="T16" fmla="*/ 62 w 2222"/>
                  <a:gd name="T17" fmla="*/ 1357 h 2222"/>
                  <a:gd name="T18" fmla="*/ 624 w 2222"/>
                  <a:gd name="T19" fmla="*/ 2124 h 2222"/>
                  <a:gd name="T20" fmla="*/ 722 w 2222"/>
                  <a:gd name="T21" fmla="*/ 2222 h 2222"/>
                  <a:gd name="T22" fmla="*/ 794 w 2222"/>
                  <a:gd name="T23" fmla="*/ 2189 h 2222"/>
                  <a:gd name="T24" fmla="*/ 1104 w 2222"/>
                  <a:gd name="T25" fmla="*/ 1771 h 2222"/>
                  <a:gd name="T26" fmla="*/ 1776 w 2222"/>
                  <a:gd name="T27" fmla="*/ 2059 h 2222"/>
                  <a:gd name="T28" fmla="*/ 1860 w 2222"/>
                  <a:gd name="T29" fmla="*/ 2054 h 2222"/>
                  <a:gd name="T30" fmla="*/ 1912 w 2222"/>
                  <a:gd name="T31" fmla="*/ 1967 h 2222"/>
                  <a:gd name="T32" fmla="*/ 1717 w 2222"/>
                  <a:gd name="T33" fmla="*/ 1951 h 2222"/>
                  <a:gd name="T34" fmla="*/ 2180 w 2222"/>
                  <a:gd name="T35" fmla="*/ 17 h 2222"/>
                  <a:gd name="T36" fmla="*/ 2075 w 2222"/>
                  <a:gd name="T37" fmla="*/ 14 h 2222"/>
                  <a:gd name="T38" fmla="*/ 115 w 2222"/>
                  <a:gd name="T39" fmla="*/ 1149 h 2222"/>
                  <a:gd name="T40" fmla="*/ 107 w 2222"/>
                  <a:gd name="T41" fmla="*/ 1224 h 2222"/>
                  <a:gd name="T42" fmla="*/ 506 w 2222"/>
                  <a:gd name="T43" fmla="*/ 1405 h 2222"/>
                  <a:gd name="T44" fmla="*/ 744 w 2222"/>
                  <a:gd name="T45" fmla="*/ 1498 h 2222"/>
                  <a:gd name="T46" fmla="*/ 758 w 2222"/>
                  <a:gd name="T47" fmla="*/ 2049 h 2222"/>
                  <a:gd name="T48" fmla="*/ 1074 w 2222"/>
                  <a:gd name="T49" fmla="*/ 1618 h 2222"/>
                  <a:gd name="T50" fmla="*/ 1738 w 2222"/>
                  <a:gd name="T51" fmla="*/ 1908 h 2222"/>
                  <a:gd name="T52" fmla="*/ 1746 w 2222"/>
                  <a:gd name="T53" fmla="*/ 1912 h 2222"/>
                  <a:gd name="T54" fmla="*/ 1842 w 2222"/>
                  <a:gd name="T55" fmla="*/ 1936 h 2222"/>
                  <a:gd name="T56" fmla="*/ 1925 w 2222"/>
                  <a:gd name="T57" fmla="*/ 1888 h 2222"/>
                  <a:gd name="T58" fmla="*/ 2201 w 2222"/>
                  <a:gd name="T59" fmla="*/ 111 h 2222"/>
                  <a:gd name="T60" fmla="*/ 2222 w 2222"/>
                  <a:gd name="T61" fmla="*/ 98 h 2222"/>
                  <a:gd name="T62" fmla="*/ 1723 w 2222"/>
                  <a:gd name="T63" fmla="*/ 1664 h 2222"/>
                  <a:gd name="T64" fmla="*/ 1256 w 2222"/>
                  <a:gd name="T65" fmla="*/ 1552 h 2222"/>
                  <a:gd name="T66" fmla="*/ 1737 w 2222"/>
                  <a:gd name="T67" fmla="*/ 602 h 2222"/>
                  <a:gd name="T68" fmla="*/ 833 w 2222"/>
                  <a:gd name="T69" fmla="*/ 1307 h 2222"/>
                  <a:gd name="T70" fmla="*/ 486 w 2222"/>
                  <a:gd name="T71" fmla="*/ 1237 h 2222"/>
                  <a:gd name="T72" fmla="*/ 1882 w 2222"/>
                  <a:gd name="T73" fmla="*/ 364 h 2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6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grpSp>
            <p:nvGrpSpPr>
              <p:cNvPr id="270" name="Group 9"/>
              <p:cNvGrpSpPr/>
              <p:nvPr/>
            </p:nvGrpSpPr>
            <p:grpSpPr>
              <a:xfrm>
                <a:off x="3946451" y="1586754"/>
                <a:ext cx="1673077" cy="1834694"/>
                <a:chOff x="2378075" y="182563"/>
                <a:chExt cx="4387851" cy="4811712"/>
              </a:xfrm>
            </p:grpSpPr>
            <p:sp>
              <p:nvSpPr>
                <p:cNvPr id="271" name="Freeform 6"/>
                <p:cNvSpPr>
                  <a:spLocks/>
                </p:cNvSpPr>
                <p:nvPr/>
              </p:nvSpPr>
              <p:spPr bwMode="auto">
                <a:xfrm>
                  <a:off x="2378075" y="182563"/>
                  <a:ext cx="2339975" cy="4616450"/>
                </a:xfrm>
                <a:custGeom>
                  <a:avLst/>
                  <a:gdLst>
                    <a:gd name="T0" fmla="*/ 528 w 624"/>
                    <a:gd name="T1" fmla="*/ 1145 h 1231"/>
                    <a:gd name="T2" fmla="*/ 600 w 624"/>
                    <a:gd name="T3" fmla="*/ 1064 h 1231"/>
                    <a:gd name="T4" fmla="*/ 585 w 624"/>
                    <a:gd name="T5" fmla="*/ 1064 h 1231"/>
                    <a:gd name="T6" fmla="*/ 166 w 624"/>
                    <a:gd name="T7" fmla="*/ 646 h 1231"/>
                    <a:gd name="T8" fmla="*/ 421 w 624"/>
                    <a:gd name="T9" fmla="*/ 261 h 1231"/>
                    <a:gd name="T10" fmla="*/ 421 w 624"/>
                    <a:gd name="T11" fmla="*/ 328 h 1231"/>
                    <a:gd name="T12" fmla="*/ 503 w 624"/>
                    <a:gd name="T13" fmla="*/ 235 h 1231"/>
                    <a:gd name="T14" fmla="*/ 584 w 624"/>
                    <a:gd name="T15" fmla="*/ 144 h 1231"/>
                    <a:gd name="T16" fmla="*/ 497 w 624"/>
                    <a:gd name="T17" fmla="*/ 67 h 1231"/>
                    <a:gd name="T18" fmla="*/ 421 w 624"/>
                    <a:gd name="T19" fmla="*/ 0 h 1231"/>
                    <a:gd name="T20" fmla="*/ 421 w 624"/>
                    <a:gd name="T21" fmla="*/ 84 h 1231"/>
                    <a:gd name="T22" fmla="*/ 0 w 624"/>
                    <a:gd name="T23" fmla="*/ 646 h 1231"/>
                    <a:gd name="T24" fmla="*/ 585 w 624"/>
                    <a:gd name="T25" fmla="*/ 1231 h 1231"/>
                    <a:gd name="T26" fmla="*/ 624 w 624"/>
                    <a:gd name="T27" fmla="*/ 1230 h 1231"/>
                    <a:gd name="T28" fmla="*/ 528 w 624"/>
                    <a:gd name="T29" fmla="*/ 1145 h 1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800" kern="0">
                    <a:solidFill>
                      <a:srgbClr val="000000"/>
                    </a:solidFill>
                    <a:latin typeface="微软雅黑"/>
                    <a:ea typeface="微软雅黑"/>
                    <a:sym typeface="Gill Sans" charset="0"/>
                  </a:endParaRPr>
                </a:p>
              </p:txBody>
            </p:sp>
            <p:sp>
              <p:nvSpPr>
                <p:cNvPr id="272" name="Freeform 7"/>
                <p:cNvSpPr>
                  <a:spLocks/>
                </p:cNvSpPr>
                <p:nvPr/>
              </p:nvSpPr>
              <p:spPr bwMode="auto">
                <a:xfrm>
                  <a:off x="4462463" y="407988"/>
                  <a:ext cx="2303463" cy="4586287"/>
                </a:xfrm>
                <a:custGeom>
                  <a:avLst/>
                  <a:gdLst>
                    <a:gd name="T0" fmla="*/ 29 w 614"/>
                    <a:gd name="T1" fmla="*/ 0 h 1223"/>
                    <a:gd name="T2" fmla="*/ 0 w 614"/>
                    <a:gd name="T3" fmla="*/ 1 h 1223"/>
                    <a:gd name="T4" fmla="*/ 87 w 614"/>
                    <a:gd name="T5" fmla="*/ 78 h 1223"/>
                    <a:gd name="T6" fmla="*/ 8 w 614"/>
                    <a:gd name="T7" fmla="*/ 168 h 1223"/>
                    <a:gd name="T8" fmla="*/ 29 w 614"/>
                    <a:gd name="T9" fmla="*/ 167 h 1223"/>
                    <a:gd name="T10" fmla="*/ 448 w 614"/>
                    <a:gd name="T11" fmla="*/ 586 h 1223"/>
                    <a:gd name="T12" fmla="*/ 194 w 614"/>
                    <a:gd name="T13" fmla="*/ 970 h 1223"/>
                    <a:gd name="T14" fmla="*/ 194 w 614"/>
                    <a:gd name="T15" fmla="*/ 896 h 1223"/>
                    <a:gd name="T16" fmla="*/ 103 w 614"/>
                    <a:gd name="T17" fmla="*/ 998 h 1223"/>
                    <a:gd name="T18" fmla="*/ 31 w 614"/>
                    <a:gd name="T19" fmla="*/ 1079 h 1223"/>
                    <a:gd name="T20" fmla="*/ 126 w 614"/>
                    <a:gd name="T21" fmla="*/ 1163 h 1223"/>
                    <a:gd name="T22" fmla="*/ 194 w 614"/>
                    <a:gd name="T23" fmla="*/ 1223 h 1223"/>
                    <a:gd name="T24" fmla="*/ 194 w 614"/>
                    <a:gd name="T25" fmla="*/ 1147 h 1223"/>
                    <a:gd name="T26" fmla="*/ 614 w 614"/>
                    <a:gd name="T27" fmla="*/ 586 h 1223"/>
                    <a:gd name="T28" fmla="*/ 29 w 614"/>
                    <a:gd name="T29" fmla="*/ 0 h 1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800" kern="0">
                    <a:solidFill>
                      <a:srgbClr val="000000"/>
                    </a:solidFill>
                    <a:latin typeface="微软雅黑"/>
                    <a:ea typeface="微软雅黑"/>
                    <a:sym typeface="Gill Sans" charset="0"/>
                  </a:endParaRPr>
                </a:p>
              </p:txBody>
            </p:sp>
          </p:grpSp>
        </p:grpSp>
        <p:sp>
          <p:nvSpPr>
            <p:cNvPr id="82" name="矩形 81"/>
            <p:cNvSpPr/>
            <p:nvPr/>
          </p:nvSpPr>
          <p:spPr>
            <a:xfrm>
              <a:off x="4731348" y="2837278"/>
              <a:ext cx="140415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4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842348" y="988255"/>
            <a:ext cx="1204577" cy="1189640"/>
            <a:chOff x="3960837" y="575791"/>
            <a:chExt cx="1204577" cy="1189640"/>
          </a:xfrm>
        </p:grpSpPr>
        <p:sp>
          <p:nvSpPr>
            <p:cNvPr id="294" name="Oval 208"/>
            <p:cNvSpPr/>
            <p:nvPr/>
          </p:nvSpPr>
          <p:spPr bwMode="auto">
            <a:xfrm rot="10800000">
              <a:off x="3960837" y="57579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30" name="Picture 6" descr="C:\Users\Administrator\Desktop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7081" y="791815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4" name="组合 93"/>
          <p:cNvGrpSpPr/>
          <p:nvPr/>
        </p:nvGrpSpPr>
        <p:grpSpPr>
          <a:xfrm>
            <a:off x="5987239" y="1155070"/>
            <a:ext cx="1204577" cy="1189640"/>
            <a:chOff x="6105728" y="742606"/>
            <a:chExt cx="1204577" cy="1189640"/>
          </a:xfrm>
        </p:grpSpPr>
        <p:sp>
          <p:nvSpPr>
            <p:cNvPr id="284" name="Oval 206"/>
            <p:cNvSpPr/>
            <p:nvPr/>
          </p:nvSpPr>
          <p:spPr bwMode="auto">
            <a:xfrm rot="10800000">
              <a:off x="6105728" y="742606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7" name="Picture 3" descr="C:\Users\Administrator\Desktop\2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9394" y="938803"/>
              <a:ext cx="797244" cy="797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5" name="组合 94"/>
          <p:cNvGrpSpPr/>
          <p:nvPr/>
        </p:nvGrpSpPr>
        <p:grpSpPr>
          <a:xfrm>
            <a:off x="6775750" y="2842803"/>
            <a:ext cx="1204578" cy="1189640"/>
            <a:chOff x="6894239" y="2430339"/>
            <a:chExt cx="1204578" cy="1189640"/>
          </a:xfrm>
        </p:grpSpPr>
        <p:sp>
          <p:nvSpPr>
            <p:cNvPr id="289" name="Oval 71"/>
            <p:cNvSpPr/>
            <p:nvPr/>
          </p:nvSpPr>
          <p:spPr bwMode="auto">
            <a:xfrm rot="10800000">
              <a:off x="6894239" y="2430339"/>
              <a:ext cx="1204578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6" name="Picture 2" descr="C:\Users\Administrator\Desktop\3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0484" y="2629115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8" name="组合 297"/>
          <p:cNvGrpSpPr/>
          <p:nvPr/>
        </p:nvGrpSpPr>
        <p:grpSpPr>
          <a:xfrm>
            <a:off x="5987239" y="4697495"/>
            <a:ext cx="1204577" cy="1189640"/>
            <a:chOff x="6105728" y="4285031"/>
            <a:chExt cx="1204577" cy="1189640"/>
          </a:xfrm>
        </p:grpSpPr>
        <p:sp>
          <p:nvSpPr>
            <p:cNvPr id="279" name="Oval 69"/>
            <p:cNvSpPr/>
            <p:nvPr/>
          </p:nvSpPr>
          <p:spPr bwMode="auto">
            <a:xfrm rot="10800000">
              <a:off x="6105728" y="428503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8" name="Picture 4" descr="C:\Users\Administrator\Desktop\4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972" y="4483807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9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578">
            <a:off x="-274314" y="2656554"/>
            <a:ext cx="5252786" cy="4271116"/>
          </a:xfrm>
          <a:prstGeom prst="rect">
            <a:avLst/>
          </a:prstGeom>
        </p:spPr>
      </p:pic>
      <p:sp>
        <p:nvSpPr>
          <p:cNvPr id="46" name="Rectangle 7"/>
          <p:cNvSpPr>
            <a:spLocks/>
          </p:cNvSpPr>
          <p:nvPr/>
        </p:nvSpPr>
        <p:spPr bwMode="auto">
          <a:xfrm>
            <a:off x="1466084" y="1163018"/>
            <a:ext cx="2196697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年度工作概述</a:t>
            </a:r>
            <a:endParaRPr lang="en-US" altLang="zh-CN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4" name="Rectangle 7"/>
          <p:cNvSpPr>
            <a:spLocks/>
          </p:cNvSpPr>
          <p:nvPr/>
        </p:nvSpPr>
        <p:spPr bwMode="auto">
          <a:xfrm>
            <a:off x="7561237" y="4896271"/>
            <a:ext cx="2244128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明年工作计划</a:t>
            </a:r>
            <a:endParaRPr lang="en-US" altLang="zh-CN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8111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263" grpId="0" animBg="1"/>
      <p:bldP spid="264" grpId="0" animBg="1"/>
      <p:bldP spid="265" grpId="0" animBg="1"/>
      <p:bldP spid="46" grpId="0"/>
      <p:bldP spid="84" grpId="0"/>
    </p:bld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4"/>
          <p:cNvSpPr/>
          <p:nvPr/>
        </p:nvSpPr>
        <p:spPr bwMode="auto">
          <a:xfrm>
            <a:off x="0" y="0"/>
            <a:ext cx="11664950" cy="23328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-1" y="0"/>
            <a:ext cx="11664951" cy="2332876"/>
          </a:xfrm>
          <a:prstGeom prst="rect">
            <a:avLst/>
          </a:prstGeom>
          <a:solidFill>
            <a:srgbClr val="000000">
              <a:alpha val="83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8" name="Round Diagonal Corner Rectangle 3"/>
          <p:cNvSpPr/>
          <p:nvPr/>
        </p:nvSpPr>
        <p:spPr bwMode="auto">
          <a:xfrm rot="5400000">
            <a:off x="8692440" y="2202084"/>
            <a:ext cx="1344953" cy="2288151"/>
          </a:xfrm>
          <a:prstGeom prst="round2DiagRect">
            <a:avLst/>
          </a:prstGeom>
          <a:blipFill dpi="0" rotWithShape="0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9" name="Rectangle 1"/>
          <p:cNvSpPr>
            <a:spLocks/>
          </p:cNvSpPr>
          <p:nvPr/>
        </p:nvSpPr>
        <p:spPr bwMode="auto">
          <a:xfrm>
            <a:off x="1188897" y="2642289"/>
            <a:ext cx="3123247" cy="1370436"/>
          </a:xfrm>
          <a:prstGeom prst="rect">
            <a:avLst/>
          </a:prstGeom>
          <a:noFill/>
          <a:ln w="3175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42" name="Group 41"/>
          <p:cNvGrpSpPr>
            <a:grpSpLocks/>
          </p:cNvGrpSpPr>
          <p:nvPr/>
        </p:nvGrpSpPr>
        <p:grpSpPr bwMode="auto">
          <a:xfrm>
            <a:off x="2249928" y="2868041"/>
            <a:ext cx="1837078" cy="1007278"/>
            <a:chOff x="0" y="0"/>
            <a:chExt cx="2419" cy="1343"/>
          </a:xfrm>
        </p:grpSpPr>
        <p:sp>
          <p:nvSpPr>
            <p:cNvPr id="43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4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5" name="Round Diagonal Corner Rectangle 180"/>
          <p:cNvSpPr/>
          <p:nvPr/>
        </p:nvSpPr>
        <p:spPr bwMode="auto">
          <a:xfrm rot="5400000">
            <a:off x="8692442" y="3890587"/>
            <a:ext cx="1344953" cy="2288149"/>
          </a:xfrm>
          <a:prstGeom prst="round2DiagRect">
            <a:avLst/>
          </a:prstGeom>
          <a:blipFill dpi="0" rotWithShape="0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 dirty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6" name="Rectangle 1"/>
          <p:cNvSpPr>
            <a:spLocks/>
          </p:cNvSpPr>
          <p:nvPr/>
        </p:nvSpPr>
        <p:spPr bwMode="auto">
          <a:xfrm>
            <a:off x="4732613" y="2642289"/>
            <a:ext cx="3123247" cy="1370436"/>
          </a:xfrm>
          <a:prstGeom prst="rect">
            <a:avLst/>
          </a:prstGeom>
          <a:noFill/>
          <a:ln w="3175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47" name="Group 41"/>
          <p:cNvGrpSpPr>
            <a:grpSpLocks/>
          </p:cNvGrpSpPr>
          <p:nvPr/>
        </p:nvGrpSpPr>
        <p:grpSpPr bwMode="auto">
          <a:xfrm>
            <a:off x="5793643" y="2868041"/>
            <a:ext cx="1837078" cy="1007278"/>
            <a:chOff x="0" y="0"/>
            <a:chExt cx="2419" cy="1343"/>
          </a:xfrm>
        </p:grpSpPr>
        <p:sp>
          <p:nvSpPr>
            <p:cNvPr id="48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9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1"/>
          <p:cNvSpPr>
            <a:spLocks/>
          </p:cNvSpPr>
          <p:nvPr/>
        </p:nvSpPr>
        <p:spPr bwMode="auto">
          <a:xfrm>
            <a:off x="1188897" y="4333183"/>
            <a:ext cx="3123247" cy="1370436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1" name="Group 41"/>
          <p:cNvGrpSpPr>
            <a:grpSpLocks/>
          </p:cNvGrpSpPr>
          <p:nvPr/>
        </p:nvGrpSpPr>
        <p:grpSpPr bwMode="auto">
          <a:xfrm>
            <a:off x="2249928" y="4558936"/>
            <a:ext cx="1837078" cy="1007278"/>
            <a:chOff x="0" y="0"/>
            <a:chExt cx="2419" cy="1343"/>
          </a:xfrm>
        </p:grpSpPr>
        <p:sp>
          <p:nvSpPr>
            <p:cNvPr id="52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3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4" name="Rectangle 1"/>
          <p:cNvSpPr>
            <a:spLocks/>
          </p:cNvSpPr>
          <p:nvPr/>
        </p:nvSpPr>
        <p:spPr bwMode="auto">
          <a:xfrm>
            <a:off x="4732613" y="4333183"/>
            <a:ext cx="3123247" cy="1370436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5" name="Group 41"/>
          <p:cNvGrpSpPr>
            <a:grpSpLocks/>
          </p:cNvGrpSpPr>
          <p:nvPr/>
        </p:nvGrpSpPr>
        <p:grpSpPr bwMode="auto">
          <a:xfrm>
            <a:off x="5793643" y="4558936"/>
            <a:ext cx="1837078" cy="1007278"/>
            <a:chOff x="0" y="0"/>
            <a:chExt cx="2419" cy="1343"/>
          </a:xfrm>
        </p:grpSpPr>
        <p:sp>
          <p:nvSpPr>
            <p:cNvPr id="56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7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58" name="Group 6"/>
          <p:cNvGrpSpPr/>
          <p:nvPr/>
        </p:nvGrpSpPr>
        <p:grpSpPr>
          <a:xfrm>
            <a:off x="4952767" y="4571889"/>
            <a:ext cx="662230" cy="654019"/>
            <a:chOff x="3882408" y="3628838"/>
            <a:chExt cx="519113" cy="519113"/>
          </a:xfrm>
        </p:grpSpPr>
        <p:sp>
          <p:nvSpPr>
            <p:cNvPr id="59" name="Oval 51"/>
            <p:cNvSpPr>
              <a:spLocks/>
            </p:cNvSpPr>
            <p:nvPr/>
          </p:nvSpPr>
          <p:spPr bwMode="auto">
            <a:xfrm>
              <a:off x="3882408" y="3628838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4014295" y="3748869"/>
              <a:ext cx="268831" cy="276236"/>
            </a:xfrm>
            <a:custGeom>
              <a:avLst/>
              <a:gdLst>
                <a:gd name="T0" fmla="*/ 13 w 154"/>
                <a:gd name="T1" fmla="*/ 28 h 158"/>
                <a:gd name="T2" fmla="*/ 34 w 154"/>
                <a:gd name="T3" fmla="*/ 28 h 158"/>
                <a:gd name="T4" fmla="*/ 43 w 154"/>
                <a:gd name="T5" fmla="*/ 73 h 158"/>
                <a:gd name="T6" fmla="*/ 13 w 154"/>
                <a:gd name="T7" fmla="*/ 28 h 158"/>
                <a:gd name="T8" fmla="*/ 77 w 154"/>
                <a:gd name="T9" fmla="*/ 11 h 158"/>
                <a:gd name="T10" fmla="*/ 110 w 154"/>
                <a:gd name="T11" fmla="*/ 24 h 158"/>
                <a:gd name="T12" fmla="*/ 77 w 154"/>
                <a:gd name="T13" fmla="*/ 37 h 158"/>
                <a:gd name="T14" fmla="*/ 45 w 154"/>
                <a:gd name="T15" fmla="*/ 24 h 158"/>
                <a:gd name="T16" fmla="*/ 77 w 154"/>
                <a:gd name="T17" fmla="*/ 11 h 158"/>
                <a:gd name="T18" fmla="*/ 111 w 154"/>
                <a:gd name="T19" fmla="*/ 73 h 158"/>
                <a:gd name="T20" fmla="*/ 121 w 154"/>
                <a:gd name="T21" fmla="*/ 28 h 158"/>
                <a:gd name="T22" fmla="*/ 142 w 154"/>
                <a:gd name="T23" fmla="*/ 28 h 158"/>
                <a:gd name="T24" fmla="*/ 111 w 154"/>
                <a:gd name="T25" fmla="*/ 73 h 158"/>
                <a:gd name="T26" fmla="*/ 87 w 154"/>
                <a:gd name="T27" fmla="*/ 116 h 158"/>
                <a:gd name="T28" fmla="*/ 112 w 154"/>
                <a:gd name="T29" fmla="*/ 87 h 158"/>
                <a:gd name="T30" fmla="*/ 154 w 154"/>
                <a:gd name="T31" fmla="*/ 22 h 158"/>
                <a:gd name="T32" fmla="*/ 148 w 154"/>
                <a:gd name="T33" fmla="*/ 16 h 158"/>
                <a:gd name="T34" fmla="*/ 119 w 154"/>
                <a:gd name="T35" fmla="*/ 16 h 158"/>
                <a:gd name="T36" fmla="*/ 77 w 154"/>
                <a:gd name="T37" fmla="*/ 0 h 158"/>
                <a:gd name="T38" fmla="*/ 36 w 154"/>
                <a:gd name="T39" fmla="*/ 16 h 158"/>
                <a:gd name="T40" fmla="*/ 6 w 154"/>
                <a:gd name="T41" fmla="*/ 16 h 158"/>
                <a:gd name="T42" fmla="*/ 0 w 154"/>
                <a:gd name="T43" fmla="*/ 22 h 158"/>
                <a:gd name="T44" fmla="*/ 42 w 154"/>
                <a:gd name="T45" fmla="*/ 87 h 158"/>
                <a:gd name="T46" fmla="*/ 67 w 154"/>
                <a:gd name="T47" fmla="*/ 116 h 158"/>
                <a:gd name="T48" fmla="*/ 67 w 154"/>
                <a:gd name="T49" fmla="*/ 128 h 158"/>
                <a:gd name="T50" fmla="*/ 39 w 154"/>
                <a:gd name="T51" fmla="*/ 143 h 158"/>
                <a:gd name="T52" fmla="*/ 77 w 154"/>
                <a:gd name="T53" fmla="*/ 158 h 158"/>
                <a:gd name="T54" fmla="*/ 115 w 154"/>
                <a:gd name="T55" fmla="*/ 143 h 158"/>
                <a:gd name="T56" fmla="*/ 87 w 154"/>
                <a:gd name="T57" fmla="*/ 128 h 158"/>
                <a:gd name="T58" fmla="*/ 87 w 154"/>
                <a:gd name="T59" fmla="*/ 11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1" name="Group 2"/>
          <p:cNvGrpSpPr/>
          <p:nvPr/>
        </p:nvGrpSpPr>
        <p:grpSpPr>
          <a:xfrm>
            <a:off x="4952767" y="2880994"/>
            <a:ext cx="662230" cy="654019"/>
            <a:chOff x="3882408" y="2286727"/>
            <a:chExt cx="519113" cy="519113"/>
          </a:xfrm>
        </p:grpSpPr>
        <p:sp>
          <p:nvSpPr>
            <p:cNvPr id="62" name="Oval 51"/>
            <p:cNvSpPr>
              <a:spLocks/>
            </p:cNvSpPr>
            <p:nvPr/>
          </p:nvSpPr>
          <p:spPr bwMode="auto">
            <a:xfrm>
              <a:off x="3882408" y="2286727"/>
              <a:ext cx="519113" cy="519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3993143" y="2389474"/>
              <a:ext cx="292530" cy="297714"/>
            </a:xfrm>
            <a:custGeom>
              <a:avLst/>
              <a:gdLst>
                <a:gd name="T0" fmla="*/ 48 w 167"/>
                <a:gd name="T1" fmla="*/ 170 h 170"/>
                <a:gd name="T2" fmla="*/ 18 w 167"/>
                <a:gd name="T3" fmla="*/ 158 h 170"/>
                <a:gd name="T4" fmla="*/ 20 w 167"/>
                <a:gd name="T5" fmla="*/ 97 h 170"/>
                <a:gd name="T6" fmla="*/ 105 w 167"/>
                <a:gd name="T7" fmla="*/ 12 h 170"/>
                <a:gd name="T8" fmla="*/ 135 w 167"/>
                <a:gd name="T9" fmla="*/ 3 h 170"/>
                <a:gd name="T10" fmla="*/ 157 w 167"/>
                <a:gd name="T11" fmla="*/ 24 h 170"/>
                <a:gd name="T12" fmla="*/ 148 w 167"/>
                <a:gd name="T13" fmla="*/ 54 h 170"/>
                <a:gd name="T14" fmla="*/ 66 w 167"/>
                <a:gd name="T15" fmla="*/ 136 h 170"/>
                <a:gd name="T16" fmla="*/ 51 w 167"/>
                <a:gd name="T17" fmla="*/ 143 h 170"/>
                <a:gd name="T18" fmla="*/ 38 w 167"/>
                <a:gd name="T19" fmla="*/ 139 h 170"/>
                <a:gd name="T20" fmla="*/ 41 w 167"/>
                <a:gd name="T21" fmla="*/ 110 h 170"/>
                <a:gd name="T22" fmla="*/ 98 w 167"/>
                <a:gd name="T23" fmla="*/ 53 h 170"/>
                <a:gd name="T24" fmla="*/ 106 w 167"/>
                <a:gd name="T25" fmla="*/ 53 h 170"/>
                <a:gd name="T26" fmla="*/ 106 w 167"/>
                <a:gd name="T27" fmla="*/ 62 h 170"/>
                <a:gd name="T28" fmla="*/ 49 w 167"/>
                <a:gd name="T29" fmla="*/ 119 h 170"/>
                <a:gd name="T30" fmla="*/ 46 w 167"/>
                <a:gd name="T31" fmla="*/ 130 h 170"/>
                <a:gd name="T32" fmla="*/ 50 w 167"/>
                <a:gd name="T33" fmla="*/ 132 h 170"/>
                <a:gd name="T34" fmla="*/ 58 w 167"/>
                <a:gd name="T35" fmla="*/ 127 h 170"/>
                <a:gd name="T36" fmla="*/ 139 w 167"/>
                <a:gd name="T37" fmla="*/ 46 h 170"/>
                <a:gd name="T38" fmla="*/ 145 w 167"/>
                <a:gd name="T39" fmla="*/ 27 h 170"/>
                <a:gd name="T40" fmla="*/ 132 w 167"/>
                <a:gd name="T41" fmla="*/ 14 h 170"/>
                <a:gd name="T42" fmla="*/ 114 w 167"/>
                <a:gd name="T43" fmla="*/ 20 h 170"/>
                <a:gd name="T44" fmla="*/ 29 w 167"/>
                <a:gd name="T45" fmla="*/ 105 h 170"/>
                <a:gd name="T46" fmla="*/ 27 w 167"/>
                <a:gd name="T47" fmla="*/ 150 h 170"/>
                <a:gd name="T48" fmla="*/ 71 w 167"/>
                <a:gd name="T49" fmla="*/ 148 h 170"/>
                <a:gd name="T50" fmla="*/ 156 w 167"/>
                <a:gd name="T51" fmla="*/ 63 h 170"/>
                <a:gd name="T52" fmla="*/ 165 w 167"/>
                <a:gd name="T53" fmla="*/ 63 h 170"/>
                <a:gd name="T54" fmla="*/ 165 w 167"/>
                <a:gd name="T55" fmla="*/ 71 h 170"/>
                <a:gd name="T56" fmla="*/ 80 w 167"/>
                <a:gd name="T57" fmla="*/ 156 h 170"/>
                <a:gd name="T58" fmla="*/ 48 w 167"/>
                <a:gd name="T5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70">
                  <a:moveTo>
                    <a:pt x="48" y="170"/>
                  </a:moveTo>
                  <a:cubicBezTo>
                    <a:pt x="37" y="170"/>
                    <a:pt x="26" y="166"/>
                    <a:pt x="18" y="158"/>
                  </a:cubicBezTo>
                  <a:cubicBezTo>
                    <a:pt x="4" y="143"/>
                    <a:pt x="0" y="117"/>
                    <a:pt x="20" y="97"/>
                  </a:cubicBezTo>
                  <a:cubicBezTo>
                    <a:pt x="32" y="85"/>
                    <a:pt x="81" y="36"/>
                    <a:pt x="105" y="12"/>
                  </a:cubicBezTo>
                  <a:cubicBezTo>
                    <a:pt x="114" y="3"/>
                    <a:pt x="125" y="0"/>
                    <a:pt x="135" y="3"/>
                  </a:cubicBezTo>
                  <a:cubicBezTo>
                    <a:pt x="146" y="5"/>
                    <a:pt x="154" y="14"/>
                    <a:pt x="157" y="24"/>
                  </a:cubicBezTo>
                  <a:cubicBezTo>
                    <a:pt x="160" y="35"/>
                    <a:pt x="156" y="46"/>
                    <a:pt x="148" y="54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2" y="140"/>
                    <a:pt x="57" y="143"/>
                    <a:pt x="51" y="143"/>
                  </a:cubicBezTo>
                  <a:cubicBezTo>
                    <a:pt x="46" y="144"/>
                    <a:pt x="41" y="142"/>
                    <a:pt x="38" y="139"/>
                  </a:cubicBezTo>
                  <a:cubicBezTo>
                    <a:pt x="31" y="133"/>
                    <a:pt x="30" y="121"/>
                    <a:pt x="41" y="110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1"/>
                    <a:pt x="104" y="51"/>
                    <a:pt x="106" y="53"/>
                  </a:cubicBezTo>
                  <a:cubicBezTo>
                    <a:pt x="109" y="55"/>
                    <a:pt x="109" y="59"/>
                    <a:pt x="106" y="6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4" y="124"/>
                    <a:pt x="44" y="128"/>
                    <a:pt x="46" y="130"/>
                  </a:cubicBezTo>
                  <a:cubicBezTo>
                    <a:pt x="47" y="131"/>
                    <a:pt x="48" y="132"/>
                    <a:pt x="50" y="132"/>
                  </a:cubicBezTo>
                  <a:cubicBezTo>
                    <a:pt x="52" y="131"/>
                    <a:pt x="55" y="130"/>
                    <a:pt x="58" y="12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5" y="40"/>
                    <a:pt x="147" y="34"/>
                    <a:pt x="145" y="27"/>
                  </a:cubicBezTo>
                  <a:cubicBezTo>
                    <a:pt x="144" y="21"/>
                    <a:pt x="138" y="16"/>
                    <a:pt x="132" y="14"/>
                  </a:cubicBezTo>
                  <a:cubicBezTo>
                    <a:pt x="126" y="13"/>
                    <a:pt x="119" y="15"/>
                    <a:pt x="114" y="20"/>
                  </a:cubicBezTo>
                  <a:cubicBezTo>
                    <a:pt x="89" y="45"/>
                    <a:pt x="41" y="93"/>
                    <a:pt x="29" y="105"/>
                  </a:cubicBezTo>
                  <a:cubicBezTo>
                    <a:pt x="13" y="121"/>
                    <a:pt x="17" y="139"/>
                    <a:pt x="27" y="150"/>
                  </a:cubicBezTo>
                  <a:cubicBezTo>
                    <a:pt x="37" y="160"/>
                    <a:pt x="55" y="164"/>
                    <a:pt x="71" y="148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9" y="60"/>
                    <a:pt x="162" y="60"/>
                    <a:pt x="165" y="63"/>
                  </a:cubicBezTo>
                  <a:cubicBezTo>
                    <a:pt x="167" y="65"/>
                    <a:pt x="167" y="69"/>
                    <a:pt x="165" y="71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0" y="166"/>
                    <a:pt x="58" y="170"/>
                    <a:pt x="48" y="1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5"/>
          <p:cNvGrpSpPr/>
          <p:nvPr/>
        </p:nvGrpSpPr>
        <p:grpSpPr>
          <a:xfrm>
            <a:off x="1409051" y="4571889"/>
            <a:ext cx="662230" cy="654019"/>
            <a:chOff x="1104536" y="3628838"/>
            <a:chExt cx="519113" cy="519113"/>
          </a:xfrm>
        </p:grpSpPr>
        <p:sp>
          <p:nvSpPr>
            <p:cNvPr id="65" name="Oval 51"/>
            <p:cNvSpPr>
              <a:spLocks/>
            </p:cNvSpPr>
            <p:nvPr/>
          </p:nvSpPr>
          <p:spPr bwMode="auto">
            <a:xfrm>
              <a:off x="1104536" y="3628838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/>
          </p:nvSpPr>
          <p:spPr bwMode="auto">
            <a:xfrm>
              <a:off x="1237821" y="3770666"/>
              <a:ext cx="241429" cy="242169"/>
            </a:xfrm>
            <a:custGeom>
              <a:avLst/>
              <a:gdLst>
                <a:gd name="T0" fmla="*/ 18 w 138"/>
                <a:gd name="T1" fmla="*/ 69 h 138"/>
                <a:gd name="T2" fmla="*/ 0 w 138"/>
                <a:gd name="T3" fmla="*/ 69 h 138"/>
                <a:gd name="T4" fmla="*/ 0 w 138"/>
                <a:gd name="T5" fmla="*/ 121 h 138"/>
                <a:gd name="T6" fmla="*/ 18 w 138"/>
                <a:gd name="T7" fmla="*/ 138 h 138"/>
                <a:gd name="T8" fmla="*/ 69 w 138"/>
                <a:gd name="T9" fmla="*/ 138 h 138"/>
                <a:gd name="T10" fmla="*/ 69 w 138"/>
                <a:gd name="T11" fmla="*/ 121 h 138"/>
                <a:gd name="T12" fmla="*/ 18 w 138"/>
                <a:gd name="T13" fmla="*/ 121 h 138"/>
                <a:gd name="T14" fmla="*/ 18 w 138"/>
                <a:gd name="T15" fmla="*/ 69 h 138"/>
                <a:gd name="T16" fmla="*/ 121 w 138"/>
                <a:gd name="T17" fmla="*/ 86 h 138"/>
                <a:gd name="T18" fmla="*/ 52 w 138"/>
                <a:gd name="T19" fmla="*/ 86 h 138"/>
                <a:gd name="T20" fmla="*/ 52 w 138"/>
                <a:gd name="T21" fmla="*/ 18 h 138"/>
                <a:gd name="T22" fmla="*/ 121 w 138"/>
                <a:gd name="T23" fmla="*/ 18 h 138"/>
                <a:gd name="T24" fmla="*/ 121 w 138"/>
                <a:gd name="T25" fmla="*/ 86 h 138"/>
                <a:gd name="T26" fmla="*/ 121 w 138"/>
                <a:gd name="T27" fmla="*/ 0 h 138"/>
                <a:gd name="T28" fmla="*/ 52 w 138"/>
                <a:gd name="T29" fmla="*/ 0 h 138"/>
                <a:gd name="T30" fmla="*/ 35 w 138"/>
                <a:gd name="T31" fmla="*/ 17 h 138"/>
                <a:gd name="T32" fmla="*/ 35 w 138"/>
                <a:gd name="T33" fmla="*/ 86 h 138"/>
                <a:gd name="T34" fmla="*/ 52 w 138"/>
                <a:gd name="T35" fmla="*/ 103 h 138"/>
                <a:gd name="T36" fmla="*/ 121 w 138"/>
                <a:gd name="T37" fmla="*/ 103 h 138"/>
                <a:gd name="T38" fmla="*/ 138 w 138"/>
                <a:gd name="T39" fmla="*/ 86 h 138"/>
                <a:gd name="T40" fmla="*/ 138 w 138"/>
                <a:gd name="T41" fmla="*/ 18 h 138"/>
                <a:gd name="T42" fmla="*/ 121 w 138"/>
                <a:gd name="T4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7" name="Group 1"/>
          <p:cNvGrpSpPr/>
          <p:nvPr/>
        </p:nvGrpSpPr>
        <p:grpSpPr>
          <a:xfrm>
            <a:off x="1409051" y="2880994"/>
            <a:ext cx="662230" cy="654019"/>
            <a:chOff x="1104536" y="2286727"/>
            <a:chExt cx="519113" cy="519113"/>
          </a:xfrm>
        </p:grpSpPr>
        <p:sp>
          <p:nvSpPr>
            <p:cNvPr id="68" name="Oval 51"/>
            <p:cNvSpPr>
              <a:spLocks/>
            </p:cNvSpPr>
            <p:nvPr/>
          </p:nvSpPr>
          <p:spPr bwMode="auto">
            <a:xfrm>
              <a:off x="1104536" y="2286727"/>
              <a:ext cx="519113" cy="519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9" name="Freeform 9"/>
            <p:cNvSpPr>
              <a:spLocks noEditPoints="1"/>
            </p:cNvSpPr>
            <p:nvPr/>
          </p:nvSpPr>
          <p:spPr bwMode="auto">
            <a:xfrm>
              <a:off x="1215337" y="2432230"/>
              <a:ext cx="278458" cy="224396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7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0797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39" grpId="0" animBg="1"/>
      <p:bldP spid="45" grpId="0" animBg="1"/>
      <p:bldP spid="46" grpId="0" animBg="1"/>
      <p:bldP spid="50" grpId="0" animBg="1"/>
      <p:bldP spid="54" grpId="0" animBg="1"/>
      <p:bldP spid="70" grpId="0"/>
      <p:bldP spid="71" grpId="0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Freeform 6"/>
          <p:cNvSpPr>
            <a:spLocks/>
          </p:cNvSpPr>
          <p:nvPr/>
        </p:nvSpPr>
        <p:spPr bwMode="auto">
          <a:xfrm>
            <a:off x="3146553" y="3170231"/>
            <a:ext cx="1619784" cy="818141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7" name="Freeform 6"/>
          <p:cNvSpPr>
            <a:spLocks/>
          </p:cNvSpPr>
          <p:nvPr/>
        </p:nvSpPr>
        <p:spPr bwMode="auto">
          <a:xfrm>
            <a:off x="4047079" y="2493150"/>
            <a:ext cx="1619784" cy="149522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tx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8" name="Freeform 6"/>
          <p:cNvSpPr>
            <a:spLocks/>
          </p:cNvSpPr>
          <p:nvPr/>
        </p:nvSpPr>
        <p:spPr bwMode="auto">
          <a:xfrm>
            <a:off x="5057365" y="2805769"/>
            <a:ext cx="1619784" cy="1182603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0000">
              <a:alpha val="90000"/>
            </a:srgb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9" name="Freeform 6"/>
          <p:cNvSpPr>
            <a:spLocks/>
          </p:cNvSpPr>
          <p:nvPr/>
        </p:nvSpPr>
        <p:spPr bwMode="auto">
          <a:xfrm>
            <a:off x="5971092" y="1972318"/>
            <a:ext cx="1619784" cy="20160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tx1">
              <a:alpha val="99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20" name="Rectangle 148"/>
          <p:cNvSpPr/>
          <p:nvPr/>
        </p:nvSpPr>
        <p:spPr>
          <a:xfrm>
            <a:off x="3032873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1" name="Rectangle 149"/>
          <p:cNvSpPr/>
          <p:nvPr/>
        </p:nvSpPr>
        <p:spPr>
          <a:xfrm>
            <a:off x="4048874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2" name="Rectangle 159"/>
          <p:cNvSpPr/>
          <p:nvPr/>
        </p:nvSpPr>
        <p:spPr>
          <a:xfrm>
            <a:off x="5130308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3" name="Rectangle 160"/>
          <p:cNvSpPr/>
          <p:nvPr/>
        </p:nvSpPr>
        <p:spPr>
          <a:xfrm>
            <a:off x="6053778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grpSp>
        <p:nvGrpSpPr>
          <p:cNvPr id="124" name="Group 161"/>
          <p:cNvGrpSpPr/>
          <p:nvPr/>
        </p:nvGrpSpPr>
        <p:grpSpPr>
          <a:xfrm>
            <a:off x="3631163" y="2832252"/>
            <a:ext cx="623538" cy="377717"/>
            <a:chOff x="1506113" y="3001904"/>
            <a:chExt cx="488783" cy="299805"/>
          </a:xfrm>
        </p:grpSpPr>
        <p:sp>
          <p:nvSpPr>
            <p:cNvPr id="125" name="Oval 162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6" name="Rectangle 163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45%</a:t>
              </a:r>
            </a:p>
          </p:txBody>
        </p:sp>
      </p:grpSp>
      <p:grpSp>
        <p:nvGrpSpPr>
          <p:cNvPr id="127" name="Group 164"/>
          <p:cNvGrpSpPr/>
          <p:nvPr/>
        </p:nvGrpSpPr>
        <p:grpSpPr>
          <a:xfrm>
            <a:off x="4539785" y="2173963"/>
            <a:ext cx="623538" cy="377717"/>
            <a:chOff x="1506113" y="3001904"/>
            <a:chExt cx="488783" cy="299805"/>
          </a:xfrm>
        </p:grpSpPr>
        <p:sp>
          <p:nvSpPr>
            <p:cNvPr id="128" name="Oval 165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9" name="Rectangle 166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65%</a:t>
              </a:r>
            </a:p>
          </p:txBody>
        </p:sp>
      </p:grpSp>
      <p:grpSp>
        <p:nvGrpSpPr>
          <p:cNvPr id="130" name="Group 167"/>
          <p:cNvGrpSpPr/>
          <p:nvPr/>
        </p:nvGrpSpPr>
        <p:grpSpPr>
          <a:xfrm>
            <a:off x="5552093" y="2478002"/>
            <a:ext cx="623538" cy="377717"/>
            <a:chOff x="1506113" y="3001904"/>
            <a:chExt cx="488783" cy="299805"/>
          </a:xfrm>
        </p:grpSpPr>
        <p:sp>
          <p:nvSpPr>
            <p:cNvPr id="131" name="Oval 168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2" name="Rectangle 169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50%</a:t>
              </a:r>
            </a:p>
          </p:txBody>
        </p:sp>
      </p:grpSp>
      <p:grpSp>
        <p:nvGrpSpPr>
          <p:cNvPr id="133" name="Group 170"/>
          <p:cNvGrpSpPr/>
          <p:nvPr/>
        </p:nvGrpSpPr>
        <p:grpSpPr>
          <a:xfrm>
            <a:off x="6460221" y="1726082"/>
            <a:ext cx="623538" cy="377717"/>
            <a:chOff x="1506113" y="3001904"/>
            <a:chExt cx="488783" cy="299805"/>
          </a:xfrm>
        </p:grpSpPr>
        <p:sp>
          <p:nvSpPr>
            <p:cNvPr id="134" name="Oval 171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5" name="Rectangle 172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85%</a:t>
              </a:r>
            </a:p>
          </p:txBody>
        </p:sp>
      </p:grpSp>
      <p:sp>
        <p:nvSpPr>
          <p:cNvPr id="136" name="Freeform 6"/>
          <p:cNvSpPr>
            <a:spLocks/>
          </p:cNvSpPr>
          <p:nvPr/>
        </p:nvSpPr>
        <p:spPr bwMode="auto">
          <a:xfrm>
            <a:off x="6793257" y="2493150"/>
            <a:ext cx="1619784" cy="149522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7" name="Group 177"/>
          <p:cNvGrpSpPr/>
          <p:nvPr/>
        </p:nvGrpSpPr>
        <p:grpSpPr>
          <a:xfrm>
            <a:off x="7285963" y="2173963"/>
            <a:ext cx="623538" cy="377717"/>
            <a:chOff x="1506113" y="3001904"/>
            <a:chExt cx="488783" cy="299805"/>
          </a:xfrm>
        </p:grpSpPr>
        <p:sp>
          <p:nvSpPr>
            <p:cNvPr id="138" name="Oval 178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9" name="Rectangle 179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65%</a:t>
              </a:r>
            </a:p>
          </p:txBody>
        </p:sp>
      </p:grpSp>
      <p:sp>
        <p:nvSpPr>
          <p:cNvPr id="140" name="Rectangle 180"/>
          <p:cNvSpPr/>
          <p:nvPr/>
        </p:nvSpPr>
        <p:spPr>
          <a:xfrm>
            <a:off x="7208122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41" name="Rectangle 43"/>
          <p:cNvSpPr>
            <a:spLocks/>
          </p:cNvSpPr>
          <p:nvPr/>
        </p:nvSpPr>
        <p:spPr bwMode="auto">
          <a:xfrm>
            <a:off x="1080517" y="4844099"/>
            <a:ext cx="9331960" cy="57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字之内。</a:t>
            </a:r>
            <a:r>
              <a:rPr 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字以内</a:t>
            </a:r>
            <a:r>
              <a:rPr 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Regular" charset="0"/>
              <a:sym typeface="Lato Regular" charset="0"/>
            </a:endParaRPr>
          </a:p>
        </p:txBody>
      </p:sp>
      <p:sp>
        <p:nvSpPr>
          <p:cNvPr id="142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43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6920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/>
      <p:bldP spid="118" grpId="0" animBg="1"/>
      <p:bldP spid="119" grpId="0" animBg="1"/>
      <p:bldP spid="120" grpId="0"/>
      <p:bldP spid="121" grpId="0"/>
      <p:bldP spid="122" grpId="0"/>
      <p:bldP spid="123" grpId="0"/>
      <p:bldP spid="136" grpId="0" animBg="1"/>
      <p:bldP spid="140" grpId="0"/>
      <p:bldP spid="141" grpId="0"/>
      <p:bldP spid="142" grpId="0"/>
      <p:bldP spid="143" grpId="0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6771716" y="4046938"/>
            <a:ext cx="4058353" cy="567101"/>
          </a:xfrm>
          <a:custGeom>
            <a:avLst/>
            <a:gdLst>
              <a:gd name="connsiteX0" fmla="*/ 0 w 4414918"/>
              <a:gd name="connsiteY0" fmla="*/ 0 h 600165"/>
              <a:gd name="connsiteX1" fmla="*/ 4414918 w 4414918"/>
              <a:gd name="connsiteY1" fmla="*/ 0 h 600165"/>
              <a:gd name="connsiteX2" fmla="*/ 4414918 w 4414918"/>
              <a:gd name="connsiteY2" fmla="*/ 600165 h 600165"/>
              <a:gd name="connsiteX3" fmla="*/ 1190120 w 4414918"/>
              <a:gd name="connsiteY3" fmla="*/ 600165 h 600165"/>
              <a:gd name="connsiteX4" fmla="*/ 0 w 4414918"/>
              <a:gd name="connsiteY4" fmla="*/ 0 h 600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4918" h="600165">
                <a:moveTo>
                  <a:pt x="0" y="0"/>
                </a:moveTo>
                <a:lnTo>
                  <a:pt x="4414918" y="0"/>
                </a:lnTo>
                <a:lnTo>
                  <a:pt x="4414918" y="600165"/>
                </a:lnTo>
                <a:lnTo>
                  <a:pt x="1190120" y="60016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402" tIns="43201" rIns="86402" bIns="432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268" dirty="0"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936907" y="2247323"/>
            <a:ext cx="3546096" cy="4273996"/>
          </a:xfrm>
          <a:custGeom>
            <a:avLst/>
            <a:gdLst>
              <a:gd name="connsiteX0" fmla="*/ 0 w 3752850"/>
              <a:gd name="connsiteY0" fmla="*/ 0 h 4523190"/>
              <a:gd name="connsiteX1" fmla="*/ 3752850 w 3752850"/>
              <a:gd name="connsiteY1" fmla="*/ 1892521 h 4523190"/>
              <a:gd name="connsiteX2" fmla="*/ 3752850 w 3752850"/>
              <a:gd name="connsiteY2" fmla="*/ 4523190 h 4523190"/>
              <a:gd name="connsiteX3" fmla="*/ 0 w 3752850"/>
              <a:gd name="connsiteY3" fmla="*/ 4523190 h 4523190"/>
              <a:gd name="connsiteX4" fmla="*/ 0 w 3752850"/>
              <a:gd name="connsiteY4" fmla="*/ 0 h 452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50" h="4523190">
                <a:moveTo>
                  <a:pt x="0" y="0"/>
                </a:moveTo>
                <a:lnTo>
                  <a:pt x="3752850" y="1892521"/>
                </a:lnTo>
                <a:lnTo>
                  <a:pt x="3752850" y="4523190"/>
                </a:lnTo>
                <a:lnTo>
                  <a:pt x="0" y="45231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zh-CN" altLang="en-US" sz="2268" dirty="0"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63" t="4531" r="36390"/>
          <a:stretch>
            <a:fillRect/>
          </a:stretch>
        </p:blipFill>
        <p:spPr>
          <a:xfrm>
            <a:off x="1035909" y="1"/>
            <a:ext cx="3546096" cy="3994436"/>
          </a:xfrm>
          <a:custGeom>
            <a:avLst/>
            <a:gdLst>
              <a:gd name="connsiteX0" fmla="*/ 0 w 3752850"/>
              <a:gd name="connsiteY0" fmla="*/ 0 h 4227331"/>
              <a:gd name="connsiteX1" fmla="*/ 3752850 w 3752850"/>
              <a:gd name="connsiteY1" fmla="*/ 0 h 4227331"/>
              <a:gd name="connsiteX2" fmla="*/ 3752850 w 3752850"/>
              <a:gd name="connsiteY2" fmla="*/ 4227331 h 4227331"/>
              <a:gd name="connsiteX3" fmla="*/ 0 w 3752850"/>
              <a:gd name="connsiteY3" fmla="*/ 2334810 h 422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2850" h="4227331">
                <a:moveTo>
                  <a:pt x="0" y="0"/>
                </a:moveTo>
                <a:lnTo>
                  <a:pt x="3752850" y="0"/>
                </a:lnTo>
                <a:lnTo>
                  <a:pt x="3752850" y="4227331"/>
                </a:lnTo>
                <a:lnTo>
                  <a:pt x="0" y="2334810"/>
                </a:lnTo>
                <a:close/>
              </a:path>
            </a:pathLst>
          </a:custGeom>
        </p:spPr>
      </p:pic>
      <p:cxnSp>
        <p:nvCxnSpPr>
          <p:cNvPr id="13" name="直接连接符 12"/>
          <p:cNvCxnSpPr/>
          <p:nvPr/>
        </p:nvCxnSpPr>
        <p:spPr>
          <a:xfrm>
            <a:off x="1752929" y="2578190"/>
            <a:ext cx="3481612" cy="17649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98607" y="1952935"/>
            <a:ext cx="3472380" cy="1760308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229358" y="4602435"/>
            <a:ext cx="2899634" cy="940300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6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37904" y="4166205"/>
            <a:ext cx="3427036" cy="436252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ctr"/>
            <a:r>
              <a:rPr lang="en-US" altLang="zh-CN" sz="2268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rPr>
              <a:t>单击此处添加标题</a:t>
            </a:r>
          </a:p>
        </p:txBody>
      </p:sp>
      <p:sp>
        <p:nvSpPr>
          <p:cNvPr id="21" name="KSO_Shape"/>
          <p:cNvSpPr/>
          <p:nvPr/>
        </p:nvSpPr>
        <p:spPr bwMode="auto">
          <a:xfrm>
            <a:off x="2236522" y="3610367"/>
            <a:ext cx="629801" cy="451357"/>
          </a:xfrm>
          <a:custGeom>
            <a:avLst/>
            <a:gdLst>
              <a:gd name="T0" fmla="*/ 134077 w 5868"/>
              <a:gd name="T1" fmla="*/ 590892 h 4208"/>
              <a:gd name="T2" fmla="*/ 192837 w 5868"/>
              <a:gd name="T3" fmla="*/ 596084 h 4208"/>
              <a:gd name="T4" fmla="*/ 512935 w 5868"/>
              <a:gd name="T5" fmla="*/ 497764 h 4208"/>
              <a:gd name="T6" fmla="*/ 530465 w 5868"/>
              <a:gd name="T7" fmla="*/ 456230 h 4208"/>
              <a:gd name="T8" fmla="*/ 704473 w 5868"/>
              <a:gd name="T9" fmla="*/ 239797 h 4208"/>
              <a:gd name="T10" fmla="*/ 980744 w 5868"/>
              <a:gd name="T11" fmla="*/ 212215 h 4208"/>
              <a:gd name="T12" fmla="*/ 1253119 w 5868"/>
              <a:gd name="T13" fmla="*/ 253750 h 4208"/>
              <a:gd name="T14" fmla="*/ 1374859 w 5868"/>
              <a:gd name="T15" fmla="*/ 461746 h 4208"/>
              <a:gd name="T16" fmla="*/ 1400831 w 5868"/>
              <a:gd name="T17" fmla="*/ 505228 h 4208"/>
              <a:gd name="T18" fmla="*/ 1725798 w 5868"/>
              <a:gd name="T19" fmla="*/ 598031 h 4208"/>
              <a:gd name="T20" fmla="*/ 1779363 w 5868"/>
              <a:gd name="T21" fmla="*/ 585052 h 4208"/>
              <a:gd name="T22" fmla="*/ 1901104 w 5868"/>
              <a:gd name="T23" fmla="*/ 336494 h 4208"/>
              <a:gd name="T24" fmla="*/ 1897533 w 5868"/>
              <a:gd name="T25" fmla="*/ 289443 h 4208"/>
              <a:gd name="T26" fmla="*/ 1777740 w 5868"/>
              <a:gd name="T27" fmla="*/ 214162 h 4208"/>
              <a:gd name="T28" fmla="*/ 1493029 w 5868"/>
              <a:gd name="T29" fmla="*/ 92155 h 4208"/>
              <a:gd name="T30" fmla="*/ 1208318 w 5868"/>
              <a:gd name="T31" fmla="*/ 20767 h 4208"/>
              <a:gd name="T32" fmla="*/ 924256 w 5868"/>
              <a:gd name="T33" fmla="*/ 649 h 4208"/>
              <a:gd name="T34" fmla="*/ 639545 w 5868"/>
              <a:gd name="T35" fmla="*/ 30826 h 4208"/>
              <a:gd name="T36" fmla="*/ 355158 w 5868"/>
              <a:gd name="T37" fmla="*/ 112273 h 4208"/>
              <a:gd name="T38" fmla="*/ 70123 w 5868"/>
              <a:gd name="T39" fmla="*/ 244664 h 4208"/>
              <a:gd name="T40" fmla="*/ 3246 w 5868"/>
              <a:gd name="T41" fmla="*/ 297880 h 4208"/>
              <a:gd name="T42" fmla="*/ 10713 w 5868"/>
              <a:gd name="T43" fmla="*/ 355314 h 4208"/>
              <a:gd name="T44" fmla="*/ 772973 w 5868"/>
              <a:gd name="T45" fmla="*/ 339414 h 4208"/>
              <a:gd name="T46" fmla="*/ 960941 w 5868"/>
              <a:gd name="T47" fmla="*/ 320919 h 4208"/>
              <a:gd name="T48" fmla="*/ 1130729 w 5868"/>
              <a:gd name="T49" fmla="*/ 336169 h 4208"/>
              <a:gd name="T50" fmla="*/ 1259936 w 5868"/>
              <a:gd name="T51" fmla="*/ 525021 h 4208"/>
              <a:gd name="T52" fmla="*/ 1298244 w 5868"/>
              <a:gd name="T53" fmla="*/ 601925 h 4208"/>
              <a:gd name="T54" fmla="*/ 1598862 w 5868"/>
              <a:gd name="T55" fmla="*/ 671041 h 4208"/>
              <a:gd name="T56" fmla="*/ 1662168 w 5868"/>
              <a:gd name="T57" fmla="*/ 717767 h 4208"/>
              <a:gd name="T58" fmla="*/ 253546 w 5868"/>
              <a:gd name="T59" fmla="*/ 1210015 h 4208"/>
              <a:gd name="T60" fmla="*/ 273024 w 5868"/>
              <a:gd name="T61" fmla="*/ 698947 h 4208"/>
              <a:gd name="T62" fmla="*/ 576240 w 5868"/>
              <a:gd name="T63" fmla="*/ 620745 h 4208"/>
              <a:gd name="T64" fmla="*/ 641493 w 5868"/>
              <a:gd name="T65" fmla="*/ 585376 h 4208"/>
              <a:gd name="T66" fmla="*/ 662595 w 5868"/>
              <a:gd name="T67" fmla="*/ 367969 h 4208"/>
              <a:gd name="T68" fmla="*/ 1077163 w 5868"/>
              <a:gd name="T69" fmla="*/ 564933 h 4208"/>
              <a:gd name="T70" fmla="*/ 1178776 w 5868"/>
              <a:gd name="T71" fmla="*/ 636970 h 4208"/>
              <a:gd name="T72" fmla="*/ 1245003 w 5868"/>
              <a:gd name="T73" fmla="*/ 759302 h 4208"/>
              <a:gd name="T74" fmla="*/ 1252145 w 5868"/>
              <a:gd name="T75" fmla="*/ 867032 h 4208"/>
              <a:gd name="T76" fmla="*/ 1229095 w 5868"/>
              <a:gd name="T77" fmla="*/ 949452 h 4208"/>
              <a:gd name="T78" fmla="*/ 1125210 w 5868"/>
              <a:gd name="T79" fmla="*/ 852430 h 4208"/>
              <a:gd name="T80" fmla="*/ 1117094 w 5868"/>
              <a:gd name="T81" fmla="*/ 775851 h 4208"/>
              <a:gd name="T82" fmla="*/ 1079435 w 5868"/>
              <a:gd name="T83" fmla="*/ 716794 h 4208"/>
              <a:gd name="T84" fmla="*/ 1012883 w 5868"/>
              <a:gd name="T85" fmla="*/ 676882 h 4208"/>
              <a:gd name="T86" fmla="*/ 940164 w 5868"/>
              <a:gd name="T87" fmla="*/ 671365 h 4208"/>
              <a:gd name="T88" fmla="*/ 867768 w 5868"/>
              <a:gd name="T89" fmla="*/ 701867 h 4208"/>
              <a:gd name="T90" fmla="*/ 821994 w 5868"/>
              <a:gd name="T91" fmla="*/ 754434 h 4208"/>
              <a:gd name="T92" fmla="*/ 802515 w 5868"/>
              <a:gd name="T93" fmla="*/ 831662 h 4208"/>
              <a:gd name="T94" fmla="*/ 818423 w 5868"/>
              <a:gd name="T95" fmla="*/ 901752 h 4208"/>
              <a:gd name="T96" fmla="*/ 861600 w 5868"/>
              <a:gd name="T97" fmla="*/ 956590 h 4208"/>
              <a:gd name="T98" fmla="*/ 932048 w 5868"/>
              <a:gd name="T99" fmla="*/ 990337 h 4208"/>
              <a:gd name="T100" fmla="*/ 999573 w 5868"/>
              <a:gd name="T101" fmla="*/ 990013 h 4208"/>
              <a:gd name="T102" fmla="*/ 1060606 w 5868"/>
              <a:gd name="T103" fmla="*/ 962107 h 4208"/>
              <a:gd name="T104" fmla="*/ 1081058 w 5868"/>
              <a:gd name="T105" fmla="*/ 1096445 h 4208"/>
              <a:gd name="T106" fmla="*/ 964512 w 5868"/>
              <a:gd name="T107" fmla="*/ 1120781 h 4208"/>
              <a:gd name="T108" fmla="*/ 826863 w 5868"/>
              <a:gd name="T109" fmla="*/ 1085736 h 4208"/>
              <a:gd name="T110" fmla="*/ 732717 w 5868"/>
              <a:gd name="T111" fmla="*/ 1004614 h 4208"/>
              <a:gd name="T112" fmla="*/ 678827 w 5868"/>
              <a:gd name="T113" fmla="*/ 875793 h 4208"/>
              <a:gd name="T114" fmla="*/ 688241 w 5868"/>
              <a:gd name="T115" fmla="*/ 745673 h 4208"/>
              <a:gd name="T116" fmla="*/ 760312 w 5868"/>
              <a:gd name="T117" fmla="*/ 627235 h 4208"/>
              <a:gd name="T118" fmla="*/ 865171 w 5868"/>
              <a:gd name="T119" fmla="*/ 560066 h 4208"/>
              <a:gd name="T120" fmla="*/ 1577111 w 5868"/>
              <a:gd name="T121" fmla="*/ 1240842 h 4208"/>
              <a:gd name="T122" fmla="*/ 345419 w 5868"/>
              <a:gd name="T123" fmla="*/ 1240842 h 420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868" h="4208">
                <a:moveTo>
                  <a:pt x="49" y="1128"/>
                </a:moveTo>
                <a:lnTo>
                  <a:pt x="49" y="1128"/>
                </a:lnTo>
                <a:lnTo>
                  <a:pt x="345" y="1748"/>
                </a:lnTo>
                <a:lnTo>
                  <a:pt x="354" y="1764"/>
                </a:lnTo>
                <a:lnTo>
                  <a:pt x="364" y="1778"/>
                </a:lnTo>
                <a:lnTo>
                  <a:pt x="375" y="1790"/>
                </a:lnTo>
                <a:lnTo>
                  <a:pt x="387" y="1803"/>
                </a:lnTo>
                <a:lnTo>
                  <a:pt x="400" y="1813"/>
                </a:lnTo>
                <a:lnTo>
                  <a:pt x="413" y="1821"/>
                </a:lnTo>
                <a:lnTo>
                  <a:pt x="428" y="1828"/>
                </a:lnTo>
                <a:lnTo>
                  <a:pt x="443" y="1834"/>
                </a:lnTo>
                <a:lnTo>
                  <a:pt x="460" y="1838"/>
                </a:lnTo>
                <a:lnTo>
                  <a:pt x="477" y="1842"/>
                </a:lnTo>
                <a:lnTo>
                  <a:pt x="495" y="1844"/>
                </a:lnTo>
                <a:lnTo>
                  <a:pt x="512" y="1845"/>
                </a:lnTo>
                <a:lnTo>
                  <a:pt x="531" y="1845"/>
                </a:lnTo>
                <a:lnTo>
                  <a:pt x="551" y="1843"/>
                </a:lnTo>
                <a:lnTo>
                  <a:pt x="573" y="1841"/>
                </a:lnTo>
                <a:lnTo>
                  <a:pt x="594" y="1837"/>
                </a:lnTo>
                <a:lnTo>
                  <a:pt x="1457" y="1607"/>
                </a:lnTo>
                <a:lnTo>
                  <a:pt x="1479" y="1599"/>
                </a:lnTo>
                <a:lnTo>
                  <a:pt x="1500" y="1589"/>
                </a:lnTo>
                <a:lnTo>
                  <a:pt x="1519" y="1579"/>
                </a:lnTo>
                <a:lnTo>
                  <a:pt x="1537" y="1569"/>
                </a:lnTo>
                <a:lnTo>
                  <a:pt x="1552" y="1557"/>
                </a:lnTo>
                <a:lnTo>
                  <a:pt x="1567" y="1546"/>
                </a:lnTo>
                <a:lnTo>
                  <a:pt x="1580" y="1534"/>
                </a:lnTo>
                <a:lnTo>
                  <a:pt x="1591" y="1522"/>
                </a:lnTo>
                <a:lnTo>
                  <a:pt x="1601" y="1510"/>
                </a:lnTo>
                <a:lnTo>
                  <a:pt x="1610" y="1496"/>
                </a:lnTo>
                <a:lnTo>
                  <a:pt x="1617" y="1482"/>
                </a:lnTo>
                <a:lnTo>
                  <a:pt x="1624" y="1467"/>
                </a:lnTo>
                <a:lnTo>
                  <a:pt x="1628" y="1453"/>
                </a:lnTo>
                <a:lnTo>
                  <a:pt x="1632" y="1438"/>
                </a:lnTo>
                <a:lnTo>
                  <a:pt x="1633" y="1423"/>
                </a:lnTo>
                <a:lnTo>
                  <a:pt x="1634" y="1406"/>
                </a:lnTo>
                <a:lnTo>
                  <a:pt x="1627" y="927"/>
                </a:lnTo>
                <a:lnTo>
                  <a:pt x="1664" y="910"/>
                </a:lnTo>
                <a:lnTo>
                  <a:pt x="1701" y="894"/>
                </a:lnTo>
                <a:lnTo>
                  <a:pt x="1775" y="863"/>
                </a:lnTo>
                <a:lnTo>
                  <a:pt x="1851" y="834"/>
                </a:lnTo>
                <a:lnTo>
                  <a:pt x="1929" y="807"/>
                </a:lnTo>
                <a:lnTo>
                  <a:pt x="2008" y="782"/>
                </a:lnTo>
                <a:lnTo>
                  <a:pt x="2089" y="759"/>
                </a:lnTo>
                <a:lnTo>
                  <a:pt x="2170" y="739"/>
                </a:lnTo>
                <a:lnTo>
                  <a:pt x="2252" y="720"/>
                </a:lnTo>
                <a:lnTo>
                  <a:pt x="2335" y="705"/>
                </a:lnTo>
                <a:lnTo>
                  <a:pt x="2420" y="690"/>
                </a:lnTo>
                <a:lnTo>
                  <a:pt x="2504" y="679"/>
                </a:lnTo>
                <a:lnTo>
                  <a:pt x="2589" y="669"/>
                </a:lnTo>
                <a:lnTo>
                  <a:pt x="2675" y="661"/>
                </a:lnTo>
                <a:lnTo>
                  <a:pt x="2761" y="657"/>
                </a:lnTo>
                <a:lnTo>
                  <a:pt x="2848" y="654"/>
                </a:lnTo>
                <a:lnTo>
                  <a:pt x="2934" y="652"/>
                </a:lnTo>
                <a:lnTo>
                  <a:pt x="3021" y="654"/>
                </a:lnTo>
                <a:lnTo>
                  <a:pt x="3106" y="657"/>
                </a:lnTo>
                <a:lnTo>
                  <a:pt x="3192" y="661"/>
                </a:lnTo>
                <a:lnTo>
                  <a:pt x="3278" y="669"/>
                </a:lnTo>
                <a:lnTo>
                  <a:pt x="3364" y="679"/>
                </a:lnTo>
                <a:lnTo>
                  <a:pt x="3449" y="690"/>
                </a:lnTo>
                <a:lnTo>
                  <a:pt x="3532" y="705"/>
                </a:lnTo>
                <a:lnTo>
                  <a:pt x="3616" y="720"/>
                </a:lnTo>
                <a:lnTo>
                  <a:pt x="3698" y="739"/>
                </a:lnTo>
                <a:lnTo>
                  <a:pt x="3780" y="759"/>
                </a:lnTo>
                <a:lnTo>
                  <a:pt x="3860" y="782"/>
                </a:lnTo>
                <a:lnTo>
                  <a:pt x="3939" y="807"/>
                </a:lnTo>
                <a:lnTo>
                  <a:pt x="4017" y="834"/>
                </a:lnTo>
                <a:lnTo>
                  <a:pt x="4093" y="863"/>
                </a:lnTo>
                <a:lnTo>
                  <a:pt x="4168" y="894"/>
                </a:lnTo>
                <a:lnTo>
                  <a:pt x="4204" y="910"/>
                </a:lnTo>
                <a:lnTo>
                  <a:pt x="4241" y="927"/>
                </a:lnTo>
                <a:lnTo>
                  <a:pt x="4235" y="1406"/>
                </a:lnTo>
                <a:lnTo>
                  <a:pt x="4235" y="1423"/>
                </a:lnTo>
                <a:lnTo>
                  <a:pt x="4237" y="1438"/>
                </a:lnTo>
                <a:lnTo>
                  <a:pt x="4240" y="1453"/>
                </a:lnTo>
                <a:lnTo>
                  <a:pt x="4245" y="1467"/>
                </a:lnTo>
                <a:lnTo>
                  <a:pt x="4250" y="1482"/>
                </a:lnTo>
                <a:lnTo>
                  <a:pt x="4258" y="1496"/>
                </a:lnTo>
                <a:lnTo>
                  <a:pt x="4266" y="1510"/>
                </a:lnTo>
                <a:lnTo>
                  <a:pt x="4276" y="1522"/>
                </a:lnTo>
                <a:lnTo>
                  <a:pt x="4288" y="1534"/>
                </a:lnTo>
                <a:lnTo>
                  <a:pt x="4300" y="1546"/>
                </a:lnTo>
                <a:lnTo>
                  <a:pt x="4315" y="1557"/>
                </a:lnTo>
                <a:lnTo>
                  <a:pt x="4331" y="1569"/>
                </a:lnTo>
                <a:lnTo>
                  <a:pt x="4349" y="1579"/>
                </a:lnTo>
                <a:lnTo>
                  <a:pt x="4368" y="1589"/>
                </a:lnTo>
                <a:lnTo>
                  <a:pt x="4389" y="1599"/>
                </a:lnTo>
                <a:lnTo>
                  <a:pt x="4412" y="1607"/>
                </a:lnTo>
                <a:lnTo>
                  <a:pt x="5275" y="1837"/>
                </a:lnTo>
                <a:lnTo>
                  <a:pt x="5296" y="1841"/>
                </a:lnTo>
                <a:lnTo>
                  <a:pt x="5316" y="1843"/>
                </a:lnTo>
                <a:lnTo>
                  <a:pt x="5336" y="1845"/>
                </a:lnTo>
                <a:lnTo>
                  <a:pt x="5355" y="1845"/>
                </a:lnTo>
                <a:lnTo>
                  <a:pt x="5374" y="1844"/>
                </a:lnTo>
                <a:lnTo>
                  <a:pt x="5392" y="1842"/>
                </a:lnTo>
                <a:lnTo>
                  <a:pt x="5408" y="1838"/>
                </a:lnTo>
                <a:lnTo>
                  <a:pt x="5425" y="1834"/>
                </a:lnTo>
                <a:lnTo>
                  <a:pt x="5440" y="1828"/>
                </a:lnTo>
                <a:lnTo>
                  <a:pt x="5454" y="1821"/>
                </a:lnTo>
                <a:lnTo>
                  <a:pt x="5469" y="1813"/>
                </a:lnTo>
                <a:lnTo>
                  <a:pt x="5481" y="1803"/>
                </a:lnTo>
                <a:lnTo>
                  <a:pt x="5493" y="1790"/>
                </a:lnTo>
                <a:lnTo>
                  <a:pt x="5504" y="1778"/>
                </a:lnTo>
                <a:lnTo>
                  <a:pt x="5514" y="1764"/>
                </a:lnTo>
                <a:lnTo>
                  <a:pt x="5523" y="1748"/>
                </a:lnTo>
                <a:lnTo>
                  <a:pt x="5820" y="1128"/>
                </a:lnTo>
                <a:lnTo>
                  <a:pt x="5835" y="1095"/>
                </a:lnTo>
                <a:lnTo>
                  <a:pt x="5848" y="1065"/>
                </a:lnTo>
                <a:lnTo>
                  <a:pt x="5856" y="1037"/>
                </a:lnTo>
                <a:lnTo>
                  <a:pt x="5863" y="1011"/>
                </a:lnTo>
                <a:lnTo>
                  <a:pt x="5867" y="988"/>
                </a:lnTo>
                <a:lnTo>
                  <a:pt x="5868" y="966"/>
                </a:lnTo>
                <a:lnTo>
                  <a:pt x="5868" y="956"/>
                </a:lnTo>
                <a:lnTo>
                  <a:pt x="5867" y="946"/>
                </a:lnTo>
                <a:lnTo>
                  <a:pt x="5864" y="936"/>
                </a:lnTo>
                <a:lnTo>
                  <a:pt x="5862" y="927"/>
                </a:lnTo>
                <a:lnTo>
                  <a:pt x="5859" y="918"/>
                </a:lnTo>
                <a:lnTo>
                  <a:pt x="5854" y="909"/>
                </a:lnTo>
                <a:lnTo>
                  <a:pt x="5845" y="892"/>
                </a:lnTo>
                <a:lnTo>
                  <a:pt x="5833" y="876"/>
                </a:lnTo>
                <a:lnTo>
                  <a:pt x="5820" y="861"/>
                </a:lnTo>
                <a:lnTo>
                  <a:pt x="5803" y="846"/>
                </a:lnTo>
                <a:lnTo>
                  <a:pt x="5784" y="832"/>
                </a:lnTo>
                <a:lnTo>
                  <a:pt x="5763" y="817"/>
                </a:lnTo>
                <a:lnTo>
                  <a:pt x="5741" y="803"/>
                </a:lnTo>
                <a:lnTo>
                  <a:pt x="5652" y="754"/>
                </a:lnTo>
                <a:lnTo>
                  <a:pt x="5564" y="706"/>
                </a:lnTo>
                <a:lnTo>
                  <a:pt x="5476" y="660"/>
                </a:lnTo>
                <a:lnTo>
                  <a:pt x="5389" y="616"/>
                </a:lnTo>
                <a:lnTo>
                  <a:pt x="5301" y="572"/>
                </a:lnTo>
                <a:lnTo>
                  <a:pt x="5213" y="531"/>
                </a:lnTo>
                <a:lnTo>
                  <a:pt x="5125" y="491"/>
                </a:lnTo>
                <a:lnTo>
                  <a:pt x="5037" y="452"/>
                </a:lnTo>
                <a:lnTo>
                  <a:pt x="4950" y="415"/>
                </a:lnTo>
                <a:lnTo>
                  <a:pt x="4862" y="381"/>
                </a:lnTo>
                <a:lnTo>
                  <a:pt x="4774" y="346"/>
                </a:lnTo>
                <a:lnTo>
                  <a:pt x="4686" y="315"/>
                </a:lnTo>
                <a:lnTo>
                  <a:pt x="4599" y="284"/>
                </a:lnTo>
                <a:lnTo>
                  <a:pt x="4511" y="255"/>
                </a:lnTo>
                <a:lnTo>
                  <a:pt x="4423" y="228"/>
                </a:lnTo>
                <a:lnTo>
                  <a:pt x="4336" y="201"/>
                </a:lnTo>
                <a:lnTo>
                  <a:pt x="4248" y="178"/>
                </a:lnTo>
                <a:lnTo>
                  <a:pt x="4161" y="154"/>
                </a:lnTo>
                <a:lnTo>
                  <a:pt x="4073" y="133"/>
                </a:lnTo>
                <a:lnTo>
                  <a:pt x="3985" y="114"/>
                </a:lnTo>
                <a:lnTo>
                  <a:pt x="3898" y="95"/>
                </a:lnTo>
                <a:lnTo>
                  <a:pt x="3810" y="80"/>
                </a:lnTo>
                <a:lnTo>
                  <a:pt x="3722" y="64"/>
                </a:lnTo>
                <a:lnTo>
                  <a:pt x="3635" y="51"/>
                </a:lnTo>
                <a:lnTo>
                  <a:pt x="3547" y="39"/>
                </a:lnTo>
                <a:lnTo>
                  <a:pt x="3460" y="29"/>
                </a:lnTo>
                <a:lnTo>
                  <a:pt x="3372" y="21"/>
                </a:lnTo>
                <a:lnTo>
                  <a:pt x="3285" y="14"/>
                </a:lnTo>
                <a:lnTo>
                  <a:pt x="3197" y="8"/>
                </a:lnTo>
                <a:lnTo>
                  <a:pt x="3109" y="4"/>
                </a:lnTo>
                <a:lnTo>
                  <a:pt x="3022" y="2"/>
                </a:lnTo>
                <a:lnTo>
                  <a:pt x="2934" y="0"/>
                </a:lnTo>
                <a:lnTo>
                  <a:pt x="2847" y="2"/>
                </a:lnTo>
                <a:lnTo>
                  <a:pt x="2759" y="4"/>
                </a:lnTo>
                <a:lnTo>
                  <a:pt x="2672" y="8"/>
                </a:lnTo>
                <a:lnTo>
                  <a:pt x="2584" y="14"/>
                </a:lnTo>
                <a:lnTo>
                  <a:pt x="2497" y="21"/>
                </a:lnTo>
                <a:lnTo>
                  <a:pt x="2409" y="29"/>
                </a:lnTo>
                <a:lnTo>
                  <a:pt x="2320" y="39"/>
                </a:lnTo>
                <a:lnTo>
                  <a:pt x="2234" y="51"/>
                </a:lnTo>
                <a:lnTo>
                  <a:pt x="2145" y="64"/>
                </a:lnTo>
                <a:lnTo>
                  <a:pt x="2059" y="80"/>
                </a:lnTo>
                <a:lnTo>
                  <a:pt x="1970" y="95"/>
                </a:lnTo>
                <a:lnTo>
                  <a:pt x="1882" y="114"/>
                </a:lnTo>
                <a:lnTo>
                  <a:pt x="1795" y="133"/>
                </a:lnTo>
                <a:lnTo>
                  <a:pt x="1707" y="154"/>
                </a:lnTo>
                <a:lnTo>
                  <a:pt x="1620" y="178"/>
                </a:lnTo>
                <a:lnTo>
                  <a:pt x="1532" y="201"/>
                </a:lnTo>
                <a:lnTo>
                  <a:pt x="1444" y="228"/>
                </a:lnTo>
                <a:lnTo>
                  <a:pt x="1357" y="255"/>
                </a:lnTo>
                <a:lnTo>
                  <a:pt x="1269" y="284"/>
                </a:lnTo>
                <a:lnTo>
                  <a:pt x="1181" y="315"/>
                </a:lnTo>
                <a:lnTo>
                  <a:pt x="1094" y="346"/>
                </a:lnTo>
                <a:lnTo>
                  <a:pt x="1006" y="381"/>
                </a:lnTo>
                <a:lnTo>
                  <a:pt x="918" y="415"/>
                </a:lnTo>
                <a:lnTo>
                  <a:pt x="830" y="452"/>
                </a:lnTo>
                <a:lnTo>
                  <a:pt x="743" y="491"/>
                </a:lnTo>
                <a:lnTo>
                  <a:pt x="655" y="531"/>
                </a:lnTo>
                <a:lnTo>
                  <a:pt x="567" y="572"/>
                </a:lnTo>
                <a:lnTo>
                  <a:pt x="479" y="616"/>
                </a:lnTo>
                <a:lnTo>
                  <a:pt x="391" y="660"/>
                </a:lnTo>
                <a:lnTo>
                  <a:pt x="303" y="706"/>
                </a:lnTo>
                <a:lnTo>
                  <a:pt x="216" y="754"/>
                </a:lnTo>
                <a:lnTo>
                  <a:pt x="128" y="803"/>
                </a:lnTo>
                <a:lnTo>
                  <a:pt x="104" y="817"/>
                </a:lnTo>
                <a:lnTo>
                  <a:pt x="84" y="832"/>
                </a:lnTo>
                <a:lnTo>
                  <a:pt x="65" y="846"/>
                </a:lnTo>
                <a:lnTo>
                  <a:pt x="49" y="861"/>
                </a:lnTo>
                <a:lnTo>
                  <a:pt x="34" y="876"/>
                </a:lnTo>
                <a:lnTo>
                  <a:pt x="23" y="892"/>
                </a:lnTo>
                <a:lnTo>
                  <a:pt x="13" y="909"/>
                </a:lnTo>
                <a:lnTo>
                  <a:pt x="10" y="918"/>
                </a:lnTo>
                <a:lnTo>
                  <a:pt x="6" y="927"/>
                </a:lnTo>
                <a:lnTo>
                  <a:pt x="4" y="936"/>
                </a:lnTo>
                <a:lnTo>
                  <a:pt x="2" y="946"/>
                </a:lnTo>
                <a:lnTo>
                  <a:pt x="1" y="956"/>
                </a:lnTo>
                <a:lnTo>
                  <a:pt x="0" y="966"/>
                </a:lnTo>
                <a:lnTo>
                  <a:pt x="1" y="988"/>
                </a:lnTo>
                <a:lnTo>
                  <a:pt x="4" y="1011"/>
                </a:lnTo>
                <a:lnTo>
                  <a:pt x="11" y="1037"/>
                </a:lnTo>
                <a:lnTo>
                  <a:pt x="21" y="1065"/>
                </a:lnTo>
                <a:lnTo>
                  <a:pt x="33" y="1095"/>
                </a:lnTo>
                <a:lnTo>
                  <a:pt x="49" y="1128"/>
                </a:lnTo>
                <a:close/>
                <a:moveTo>
                  <a:pt x="2041" y="1134"/>
                </a:moveTo>
                <a:lnTo>
                  <a:pt x="2041" y="1134"/>
                </a:lnTo>
                <a:lnTo>
                  <a:pt x="2096" y="1117"/>
                </a:lnTo>
                <a:lnTo>
                  <a:pt x="2153" y="1101"/>
                </a:lnTo>
                <a:lnTo>
                  <a:pt x="2210" y="1085"/>
                </a:lnTo>
                <a:lnTo>
                  <a:pt x="2267" y="1072"/>
                </a:lnTo>
                <a:lnTo>
                  <a:pt x="2324" y="1058"/>
                </a:lnTo>
                <a:lnTo>
                  <a:pt x="2381" y="1046"/>
                </a:lnTo>
                <a:lnTo>
                  <a:pt x="2438" y="1036"/>
                </a:lnTo>
                <a:lnTo>
                  <a:pt x="2495" y="1026"/>
                </a:lnTo>
                <a:lnTo>
                  <a:pt x="2553" y="1017"/>
                </a:lnTo>
                <a:lnTo>
                  <a:pt x="2610" y="1009"/>
                </a:lnTo>
                <a:lnTo>
                  <a:pt x="2668" y="1004"/>
                </a:lnTo>
                <a:lnTo>
                  <a:pt x="2726" y="998"/>
                </a:lnTo>
                <a:lnTo>
                  <a:pt x="2785" y="995"/>
                </a:lnTo>
                <a:lnTo>
                  <a:pt x="2843" y="991"/>
                </a:lnTo>
                <a:lnTo>
                  <a:pt x="2902" y="989"/>
                </a:lnTo>
                <a:lnTo>
                  <a:pt x="2960" y="989"/>
                </a:lnTo>
                <a:lnTo>
                  <a:pt x="3019" y="989"/>
                </a:lnTo>
                <a:lnTo>
                  <a:pt x="3079" y="991"/>
                </a:lnTo>
                <a:lnTo>
                  <a:pt x="3136" y="995"/>
                </a:lnTo>
                <a:lnTo>
                  <a:pt x="3194" y="998"/>
                </a:lnTo>
                <a:lnTo>
                  <a:pt x="3252" y="1004"/>
                </a:lnTo>
                <a:lnTo>
                  <a:pt x="3310" y="1009"/>
                </a:lnTo>
                <a:lnTo>
                  <a:pt x="3368" y="1017"/>
                </a:lnTo>
                <a:lnTo>
                  <a:pt x="3426" y="1026"/>
                </a:lnTo>
                <a:lnTo>
                  <a:pt x="3483" y="1036"/>
                </a:lnTo>
                <a:lnTo>
                  <a:pt x="3541" y="1046"/>
                </a:lnTo>
                <a:lnTo>
                  <a:pt x="3598" y="1058"/>
                </a:lnTo>
                <a:lnTo>
                  <a:pt x="3655" y="1072"/>
                </a:lnTo>
                <a:lnTo>
                  <a:pt x="3712" y="1085"/>
                </a:lnTo>
                <a:lnTo>
                  <a:pt x="3769" y="1101"/>
                </a:lnTo>
                <a:lnTo>
                  <a:pt x="3824" y="1117"/>
                </a:lnTo>
                <a:lnTo>
                  <a:pt x="3881" y="1134"/>
                </a:lnTo>
                <a:lnTo>
                  <a:pt x="3881" y="1618"/>
                </a:lnTo>
                <a:lnTo>
                  <a:pt x="3884" y="1651"/>
                </a:lnTo>
                <a:lnTo>
                  <a:pt x="3890" y="1681"/>
                </a:lnTo>
                <a:lnTo>
                  <a:pt x="3898" y="1709"/>
                </a:lnTo>
                <a:lnTo>
                  <a:pt x="3907" y="1736"/>
                </a:lnTo>
                <a:lnTo>
                  <a:pt x="3918" y="1760"/>
                </a:lnTo>
                <a:lnTo>
                  <a:pt x="3931" y="1783"/>
                </a:lnTo>
                <a:lnTo>
                  <a:pt x="3946" y="1804"/>
                </a:lnTo>
                <a:lnTo>
                  <a:pt x="3961" y="1823"/>
                </a:lnTo>
                <a:lnTo>
                  <a:pt x="3979" y="1839"/>
                </a:lnTo>
                <a:lnTo>
                  <a:pt x="3999" y="1855"/>
                </a:lnTo>
                <a:lnTo>
                  <a:pt x="4020" y="1868"/>
                </a:lnTo>
                <a:lnTo>
                  <a:pt x="4043" y="1881"/>
                </a:lnTo>
                <a:lnTo>
                  <a:pt x="4066" y="1891"/>
                </a:lnTo>
                <a:lnTo>
                  <a:pt x="4092" y="1900"/>
                </a:lnTo>
                <a:lnTo>
                  <a:pt x="4119" y="1907"/>
                </a:lnTo>
                <a:lnTo>
                  <a:pt x="4146" y="1913"/>
                </a:lnTo>
                <a:lnTo>
                  <a:pt x="4896" y="2061"/>
                </a:lnTo>
                <a:lnTo>
                  <a:pt x="4925" y="2068"/>
                </a:lnTo>
                <a:lnTo>
                  <a:pt x="4951" y="2077"/>
                </a:lnTo>
                <a:lnTo>
                  <a:pt x="4977" y="2086"/>
                </a:lnTo>
                <a:lnTo>
                  <a:pt x="5001" y="2097"/>
                </a:lnTo>
                <a:lnTo>
                  <a:pt x="5024" y="2109"/>
                </a:lnTo>
                <a:lnTo>
                  <a:pt x="5044" y="2123"/>
                </a:lnTo>
                <a:lnTo>
                  <a:pt x="5063" y="2137"/>
                </a:lnTo>
                <a:lnTo>
                  <a:pt x="5081" y="2154"/>
                </a:lnTo>
                <a:lnTo>
                  <a:pt x="5095" y="2172"/>
                </a:lnTo>
                <a:lnTo>
                  <a:pt x="5108" y="2191"/>
                </a:lnTo>
                <a:lnTo>
                  <a:pt x="5120" y="2212"/>
                </a:lnTo>
                <a:lnTo>
                  <a:pt x="5129" y="2235"/>
                </a:lnTo>
                <a:lnTo>
                  <a:pt x="5134" y="2260"/>
                </a:lnTo>
                <a:lnTo>
                  <a:pt x="5139" y="2285"/>
                </a:lnTo>
                <a:lnTo>
                  <a:pt x="5141" y="2314"/>
                </a:lnTo>
                <a:lnTo>
                  <a:pt x="5141" y="2344"/>
                </a:lnTo>
                <a:lnTo>
                  <a:pt x="5141" y="3729"/>
                </a:lnTo>
                <a:lnTo>
                  <a:pt x="2960" y="3729"/>
                </a:lnTo>
                <a:lnTo>
                  <a:pt x="781" y="3729"/>
                </a:lnTo>
                <a:lnTo>
                  <a:pt x="781" y="2344"/>
                </a:lnTo>
                <a:lnTo>
                  <a:pt x="780" y="2314"/>
                </a:lnTo>
                <a:lnTo>
                  <a:pt x="782" y="2285"/>
                </a:lnTo>
                <a:lnTo>
                  <a:pt x="787" y="2260"/>
                </a:lnTo>
                <a:lnTo>
                  <a:pt x="793" y="2235"/>
                </a:lnTo>
                <a:lnTo>
                  <a:pt x="802" y="2212"/>
                </a:lnTo>
                <a:lnTo>
                  <a:pt x="813" y="2191"/>
                </a:lnTo>
                <a:lnTo>
                  <a:pt x="826" y="2172"/>
                </a:lnTo>
                <a:lnTo>
                  <a:pt x="841" y="2154"/>
                </a:lnTo>
                <a:lnTo>
                  <a:pt x="858" y="2137"/>
                </a:lnTo>
                <a:lnTo>
                  <a:pt x="877" y="2123"/>
                </a:lnTo>
                <a:lnTo>
                  <a:pt x="898" y="2109"/>
                </a:lnTo>
                <a:lnTo>
                  <a:pt x="920" y="2097"/>
                </a:lnTo>
                <a:lnTo>
                  <a:pt x="944" y="2086"/>
                </a:lnTo>
                <a:lnTo>
                  <a:pt x="971" y="2077"/>
                </a:lnTo>
                <a:lnTo>
                  <a:pt x="997" y="2068"/>
                </a:lnTo>
                <a:lnTo>
                  <a:pt x="1026" y="2061"/>
                </a:lnTo>
                <a:lnTo>
                  <a:pt x="1775" y="1913"/>
                </a:lnTo>
                <a:lnTo>
                  <a:pt x="1803" y="1907"/>
                </a:lnTo>
                <a:lnTo>
                  <a:pt x="1830" y="1900"/>
                </a:lnTo>
                <a:lnTo>
                  <a:pt x="1855" y="1891"/>
                </a:lnTo>
                <a:lnTo>
                  <a:pt x="1879" y="1881"/>
                </a:lnTo>
                <a:lnTo>
                  <a:pt x="1901" y="1868"/>
                </a:lnTo>
                <a:lnTo>
                  <a:pt x="1923" y="1855"/>
                </a:lnTo>
                <a:lnTo>
                  <a:pt x="1941" y="1839"/>
                </a:lnTo>
                <a:lnTo>
                  <a:pt x="1959" y="1823"/>
                </a:lnTo>
                <a:lnTo>
                  <a:pt x="1976" y="1804"/>
                </a:lnTo>
                <a:lnTo>
                  <a:pt x="1991" y="1783"/>
                </a:lnTo>
                <a:lnTo>
                  <a:pt x="2003" y="1760"/>
                </a:lnTo>
                <a:lnTo>
                  <a:pt x="2014" y="1736"/>
                </a:lnTo>
                <a:lnTo>
                  <a:pt x="2024" y="1709"/>
                </a:lnTo>
                <a:lnTo>
                  <a:pt x="2031" y="1681"/>
                </a:lnTo>
                <a:lnTo>
                  <a:pt x="2037" y="1651"/>
                </a:lnTo>
                <a:lnTo>
                  <a:pt x="2041" y="1618"/>
                </a:lnTo>
                <a:lnTo>
                  <a:pt x="2041" y="1134"/>
                </a:lnTo>
                <a:close/>
                <a:moveTo>
                  <a:pt x="2971" y="1671"/>
                </a:moveTo>
                <a:lnTo>
                  <a:pt x="2971" y="1671"/>
                </a:lnTo>
                <a:lnTo>
                  <a:pt x="3017" y="1672"/>
                </a:lnTo>
                <a:lnTo>
                  <a:pt x="3063" y="1676"/>
                </a:lnTo>
                <a:lnTo>
                  <a:pt x="3107" y="1682"/>
                </a:lnTo>
                <a:lnTo>
                  <a:pt x="3151" y="1690"/>
                </a:lnTo>
                <a:lnTo>
                  <a:pt x="3194" y="1699"/>
                </a:lnTo>
                <a:lnTo>
                  <a:pt x="3237" y="1711"/>
                </a:lnTo>
                <a:lnTo>
                  <a:pt x="3278" y="1726"/>
                </a:lnTo>
                <a:lnTo>
                  <a:pt x="3318" y="1741"/>
                </a:lnTo>
                <a:lnTo>
                  <a:pt x="3358" y="1759"/>
                </a:lnTo>
                <a:lnTo>
                  <a:pt x="3396" y="1779"/>
                </a:lnTo>
                <a:lnTo>
                  <a:pt x="3434" y="1800"/>
                </a:lnTo>
                <a:lnTo>
                  <a:pt x="3470" y="1824"/>
                </a:lnTo>
                <a:lnTo>
                  <a:pt x="3505" y="1848"/>
                </a:lnTo>
                <a:lnTo>
                  <a:pt x="3539" y="1875"/>
                </a:lnTo>
                <a:lnTo>
                  <a:pt x="3571" y="1903"/>
                </a:lnTo>
                <a:lnTo>
                  <a:pt x="3602" y="1933"/>
                </a:lnTo>
                <a:lnTo>
                  <a:pt x="3631" y="1963"/>
                </a:lnTo>
                <a:lnTo>
                  <a:pt x="3659" y="1995"/>
                </a:lnTo>
                <a:lnTo>
                  <a:pt x="3686" y="2030"/>
                </a:lnTo>
                <a:lnTo>
                  <a:pt x="3711" y="2065"/>
                </a:lnTo>
                <a:lnTo>
                  <a:pt x="3734" y="2100"/>
                </a:lnTo>
                <a:lnTo>
                  <a:pt x="3755" y="2138"/>
                </a:lnTo>
                <a:lnTo>
                  <a:pt x="3775" y="2176"/>
                </a:lnTo>
                <a:lnTo>
                  <a:pt x="3793" y="2216"/>
                </a:lnTo>
                <a:lnTo>
                  <a:pt x="3809" y="2256"/>
                </a:lnTo>
                <a:lnTo>
                  <a:pt x="3823" y="2298"/>
                </a:lnTo>
                <a:lnTo>
                  <a:pt x="3835" y="2340"/>
                </a:lnTo>
                <a:lnTo>
                  <a:pt x="3845" y="2383"/>
                </a:lnTo>
                <a:lnTo>
                  <a:pt x="3853" y="2427"/>
                </a:lnTo>
                <a:lnTo>
                  <a:pt x="3859" y="2471"/>
                </a:lnTo>
                <a:lnTo>
                  <a:pt x="3862" y="2517"/>
                </a:lnTo>
                <a:lnTo>
                  <a:pt x="3863" y="2563"/>
                </a:lnTo>
                <a:lnTo>
                  <a:pt x="3863" y="2591"/>
                </a:lnTo>
                <a:lnTo>
                  <a:pt x="3861" y="2617"/>
                </a:lnTo>
                <a:lnTo>
                  <a:pt x="3860" y="2645"/>
                </a:lnTo>
                <a:lnTo>
                  <a:pt x="3857" y="2672"/>
                </a:lnTo>
                <a:lnTo>
                  <a:pt x="3853" y="2699"/>
                </a:lnTo>
                <a:lnTo>
                  <a:pt x="3849" y="2726"/>
                </a:lnTo>
                <a:lnTo>
                  <a:pt x="3843" y="2751"/>
                </a:lnTo>
                <a:lnTo>
                  <a:pt x="3838" y="2778"/>
                </a:lnTo>
                <a:lnTo>
                  <a:pt x="3831" y="2802"/>
                </a:lnTo>
                <a:lnTo>
                  <a:pt x="3823" y="2828"/>
                </a:lnTo>
                <a:lnTo>
                  <a:pt x="3814" y="2854"/>
                </a:lnTo>
                <a:lnTo>
                  <a:pt x="3805" y="2878"/>
                </a:lnTo>
                <a:lnTo>
                  <a:pt x="3796" y="2903"/>
                </a:lnTo>
                <a:lnTo>
                  <a:pt x="3786" y="2926"/>
                </a:lnTo>
                <a:lnTo>
                  <a:pt x="3775" y="2950"/>
                </a:lnTo>
                <a:lnTo>
                  <a:pt x="3763" y="2973"/>
                </a:lnTo>
                <a:lnTo>
                  <a:pt x="3410" y="2802"/>
                </a:lnTo>
                <a:lnTo>
                  <a:pt x="3423" y="2776"/>
                </a:lnTo>
                <a:lnTo>
                  <a:pt x="3435" y="2748"/>
                </a:lnTo>
                <a:lnTo>
                  <a:pt x="3446" y="2719"/>
                </a:lnTo>
                <a:lnTo>
                  <a:pt x="3455" y="2689"/>
                </a:lnTo>
                <a:lnTo>
                  <a:pt x="3462" y="2659"/>
                </a:lnTo>
                <a:lnTo>
                  <a:pt x="3466" y="2627"/>
                </a:lnTo>
                <a:lnTo>
                  <a:pt x="3470" y="2595"/>
                </a:lnTo>
                <a:lnTo>
                  <a:pt x="3471" y="2563"/>
                </a:lnTo>
                <a:lnTo>
                  <a:pt x="3470" y="2537"/>
                </a:lnTo>
                <a:lnTo>
                  <a:pt x="3469" y="2512"/>
                </a:lnTo>
                <a:lnTo>
                  <a:pt x="3465" y="2487"/>
                </a:lnTo>
                <a:lnTo>
                  <a:pt x="3461" y="2462"/>
                </a:lnTo>
                <a:lnTo>
                  <a:pt x="3455" y="2438"/>
                </a:lnTo>
                <a:lnTo>
                  <a:pt x="3449" y="2415"/>
                </a:lnTo>
                <a:lnTo>
                  <a:pt x="3441" y="2391"/>
                </a:lnTo>
                <a:lnTo>
                  <a:pt x="3432" y="2369"/>
                </a:lnTo>
                <a:lnTo>
                  <a:pt x="3422" y="2347"/>
                </a:lnTo>
                <a:lnTo>
                  <a:pt x="3411" y="2325"/>
                </a:lnTo>
                <a:lnTo>
                  <a:pt x="3398" y="2304"/>
                </a:lnTo>
                <a:lnTo>
                  <a:pt x="3386" y="2284"/>
                </a:lnTo>
                <a:lnTo>
                  <a:pt x="3372" y="2264"/>
                </a:lnTo>
                <a:lnTo>
                  <a:pt x="3357" y="2245"/>
                </a:lnTo>
                <a:lnTo>
                  <a:pt x="3342" y="2227"/>
                </a:lnTo>
                <a:lnTo>
                  <a:pt x="3325" y="2209"/>
                </a:lnTo>
                <a:lnTo>
                  <a:pt x="3307" y="2193"/>
                </a:lnTo>
                <a:lnTo>
                  <a:pt x="3289" y="2177"/>
                </a:lnTo>
                <a:lnTo>
                  <a:pt x="3270" y="2163"/>
                </a:lnTo>
                <a:lnTo>
                  <a:pt x="3251" y="2149"/>
                </a:lnTo>
                <a:lnTo>
                  <a:pt x="3230" y="2136"/>
                </a:lnTo>
                <a:lnTo>
                  <a:pt x="3210" y="2124"/>
                </a:lnTo>
                <a:lnTo>
                  <a:pt x="3188" y="2113"/>
                </a:lnTo>
                <a:lnTo>
                  <a:pt x="3165" y="2102"/>
                </a:lnTo>
                <a:lnTo>
                  <a:pt x="3143" y="2094"/>
                </a:lnTo>
                <a:lnTo>
                  <a:pt x="3120" y="2086"/>
                </a:lnTo>
                <a:lnTo>
                  <a:pt x="3096" y="2079"/>
                </a:lnTo>
                <a:lnTo>
                  <a:pt x="3072" y="2074"/>
                </a:lnTo>
                <a:lnTo>
                  <a:pt x="3047" y="2069"/>
                </a:lnTo>
                <a:lnTo>
                  <a:pt x="3023" y="2066"/>
                </a:lnTo>
                <a:lnTo>
                  <a:pt x="2997" y="2065"/>
                </a:lnTo>
                <a:lnTo>
                  <a:pt x="2971" y="2063"/>
                </a:lnTo>
                <a:lnTo>
                  <a:pt x="2946" y="2065"/>
                </a:lnTo>
                <a:lnTo>
                  <a:pt x="2920" y="2066"/>
                </a:lnTo>
                <a:lnTo>
                  <a:pt x="2896" y="2069"/>
                </a:lnTo>
                <a:lnTo>
                  <a:pt x="2871" y="2074"/>
                </a:lnTo>
                <a:lnTo>
                  <a:pt x="2847" y="2079"/>
                </a:lnTo>
                <a:lnTo>
                  <a:pt x="2823" y="2086"/>
                </a:lnTo>
                <a:lnTo>
                  <a:pt x="2800" y="2094"/>
                </a:lnTo>
                <a:lnTo>
                  <a:pt x="2778" y="2102"/>
                </a:lnTo>
                <a:lnTo>
                  <a:pt x="2755" y="2113"/>
                </a:lnTo>
                <a:lnTo>
                  <a:pt x="2734" y="2124"/>
                </a:lnTo>
                <a:lnTo>
                  <a:pt x="2713" y="2136"/>
                </a:lnTo>
                <a:lnTo>
                  <a:pt x="2693" y="2149"/>
                </a:lnTo>
                <a:lnTo>
                  <a:pt x="2673" y="2163"/>
                </a:lnTo>
                <a:lnTo>
                  <a:pt x="2654" y="2177"/>
                </a:lnTo>
                <a:lnTo>
                  <a:pt x="2636" y="2193"/>
                </a:lnTo>
                <a:lnTo>
                  <a:pt x="2619" y="2209"/>
                </a:lnTo>
                <a:lnTo>
                  <a:pt x="2603" y="2227"/>
                </a:lnTo>
                <a:lnTo>
                  <a:pt x="2587" y="2245"/>
                </a:lnTo>
                <a:lnTo>
                  <a:pt x="2571" y="2264"/>
                </a:lnTo>
                <a:lnTo>
                  <a:pt x="2558" y="2284"/>
                </a:lnTo>
                <a:lnTo>
                  <a:pt x="2545" y="2304"/>
                </a:lnTo>
                <a:lnTo>
                  <a:pt x="2532" y="2325"/>
                </a:lnTo>
                <a:lnTo>
                  <a:pt x="2521" y="2347"/>
                </a:lnTo>
                <a:lnTo>
                  <a:pt x="2512" y="2369"/>
                </a:lnTo>
                <a:lnTo>
                  <a:pt x="2502" y="2391"/>
                </a:lnTo>
                <a:lnTo>
                  <a:pt x="2494" y="2415"/>
                </a:lnTo>
                <a:lnTo>
                  <a:pt x="2488" y="2438"/>
                </a:lnTo>
                <a:lnTo>
                  <a:pt x="2482" y="2462"/>
                </a:lnTo>
                <a:lnTo>
                  <a:pt x="2478" y="2487"/>
                </a:lnTo>
                <a:lnTo>
                  <a:pt x="2475" y="2512"/>
                </a:lnTo>
                <a:lnTo>
                  <a:pt x="2473" y="2537"/>
                </a:lnTo>
                <a:lnTo>
                  <a:pt x="2472" y="2563"/>
                </a:lnTo>
                <a:lnTo>
                  <a:pt x="2473" y="2588"/>
                </a:lnTo>
                <a:lnTo>
                  <a:pt x="2475" y="2614"/>
                </a:lnTo>
                <a:lnTo>
                  <a:pt x="2478" y="2639"/>
                </a:lnTo>
                <a:lnTo>
                  <a:pt x="2482" y="2663"/>
                </a:lnTo>
                <a:lnTo>
                  <a:pt x="2488" y="2688"/>
                </a:lnTo>
                <a:lnTo>
                  <a:pt x="2494" y="2711"/>
                </a:lnTo>
                <a:lnTo>
                  <a:pt x="2502" y="2734"/>
                </a:lnTo>
                <a:lnTo>
                  <a:pt x="2512" y="2757"/>
                </a:lnTo>
                <a:lnTo>
                  <a:pt x="2521" y="2779"/>
                </a:lnTo>
                <a:lnTo>
                  <a:pt x="2532" y="2801"/>
                </a:lnTo>
                <a:lnTo>
                  <a:pt x="2545" y="2821"/>
                </a:lnTo>
                <a:lnTo>
                  <a:pt x="2558" y="2841"/>
                </a:lnTo>
                <a:lnTo>
                  <a:pt x="2571" y="2861"/>
                </a:lnTo>
                <a:lnTo>
                  <a:pt x="2587" y="2880"/>
                </a:lnTo>
                <a:lnTo>
                  <a:pt x="2603" y="2898"/>
                </a:lnTo>
                <a:lnTo>
                  <a:pt x="2619" y="2916"/>
                </a:lnTo>
                <a:lnTo>
                  <a:pt x="2636" y="2933"/>
                </a:lnTo>
                <a:lnTo>
                  <a:pt x="2654" y="2948"/>
                </a:lnTo>
                <a:lnTo>
                  <a:pt x="2673" y="2963"/>
                </a:lnTo>
                <a:lnTo>
                  <a:pt x="2693" y="2976"/>
                </a:lnTo>
                <a:lnTo>
                  <a:pt x="2713" y="2990"/>
                </a:lnTo>
                <a:lnTo>
                  <a:pt x="2734" y="3002"/>
                </a:lnTo>
                <a:lnTo>
                  <a:pt x="2755" y="3013"/>
                </a:lnTo>
                <a:lnTo>
                  <a:pt x="2778" y="3023"/>
                </a:lnTo>
                <a:lnTo>
                  <a:pt x="2800" y="3032"/>
                </a:lnTo>
                <a:lnTo>
                  <a:pt x="2823" y="3040"/>
                </a:lnTo>
                <a:lnTo>
                  <a:pt x="2847" y="3047"/>
                </a:lnTo>
                <a:lnTo>
                  <a:pt x="2871" y="3052"/>
                </a:lnTo>
                <a:lnTo>
                  <a:pt x="2896" y="3057"/>
                </a:lnTo>
                <a:lnTo>
                  <a:pt x="2920" y="3060"/>
                </a:lnTo>
                <a:lnTo>
                  <a:pt x="2946" y="3061"/>
                </a:lnTo>
                <a:lnTo>
                  <a:pt x="2971" y="3062"/>
                </a:lnTo>
                <a:lnTo>
                  <a:pt x="2994" y="3061"/>
                </a:lnTo>
                <a:lnTo>
                  <a:pt x="3015" y="3060"/>
                </a:lnTo>
                <a:lnTo>
                  <a:pt x="3037" y="3058"/>
                </a:lnTo>
                <a:lnTo>
                  <a:pt x="3058" y="3054"/>
                </a:lnTo>
                <a:lnTo>
                  <a:pt x="3079" y="3051"/>
                </a:lnTo>
                <a:lnTo>
                  <a:pt x="3100" y="3045"/>
                </a:lnTo>
                <a:lnTo>
                  <a:pt x="3120" y="3040"/>
                </a:lnTo>
                <a:lnTo>
                  <a:pt x="3140" y="3033"/>
                </a:lnTo>
                <a:lnTo>
                  <a:pt x="3159" y="3025"/>
                </a:lnTo>
                <a:lnTo>
                  <a:pt x="3178" y="3018"/>
                </a:lnTo>
                <a:lnTo>
                  <a:pt x="3197" y="3009"/>
                </a:lnTo>
                <a:lnTo>
                  <a:pt x="3215" y="2999"/>
                </a:lnTo>
                <a:lnTo>
                  <a:pt x="3232" y="2989"/>
                </a:lnTo>
                <a:lnTo>
                  <a:pt x="3250" y="2977"/>
                </a:lnTo>
                <a:lnTo>
                  <a:pt x="3267" y="2965"/>
                </a:lnTo>
                <a:lnTo>
                  <a:pt x="3283" y="2953"/>
                </a:lnTo>
                <a:lnTo>
                  <a:pt x="3563" y="3229"/>
                </a:lnTo>
                <a:lnTo>
                  <a:pt x="3533" y="3255"/>
                </a:lnTo>
                <a:lnTo>
                  <a:pt x="3502" y="3279"/>
                </a:lnTo>
                <a:lnTo>
                  <a:pt x="3470" y="3303"/>
                </a:lnTo>
                <a:lnTo>
                  <a:pt x="3436" y="3324"/>
                </a:lnTo>
                <a:lnTo>
                  <a:pt x="3402" y="3344"/>
                </a:lnTo>
                <a:lnTo>
                  <a:pt x="3366" y="3362"/>
                </a:lnTo>
                <a:lnTo>
                  <a:pt x="3330" y="3379"/>
                </a:lnTo>
                <a:lnTo>
                  <a:pt x="3294" y="3394"/>
                </a:lnTo>
                <a:lnTo>
                  <a:pt x="3256" y="3408"/>
                </a:lnTo>
                <a:lnTo>
                  <a:pt x="3217" y="3420"/>
                </a:lnTo>
                <a:lnTo>
                  <a:pt x="3178" y="3430"/>
                </a:lnTo>
                <a:lnTo>
                  <a:pt x="3138" y="3439"/>
                </a:lnTo>
                <a:lnTo>
                  <a:pt x="3097" y="3446"/>
                </a:lnTo>
                <a:lnTo>
                  <a:pt x="3056" y="3450"/>
                </a:lnTo>
                <a:lnTo>
                  <a:pt x="3014" y="3453"/>
                </a:lnTo>
                <a:lnTo>
                  <a:pt x="2971" y="3454"/>
                </a:lnTo>
                <a:lnTo>
                  <a:pt x="2926" y="3453"/>
                </a:lnTo>
                <a:lnTo>
                  <a:pt x="2880" y="3450"/>
                </a:lnTo>
                <a:lnTo>
                  <a:pt x="2835" y="3444"/>
                </a:lnTo>
                <a:lnTo>
                  <a:pt x="2792" y="3435"/>
                </a:lnTo>
                <a:lnTo>
                  <a:pt x="2749" y="3427"/>
                </a:lnTo>
                <a:lnTo>
                  <a:pt x="2706" y="3414"/>
                </a:lnTo>
                <a:lnTo>
                  <a:pt x="2665" y="3400"/>
                </a:lnTo>
                <a:lnTo>
                  <a:pt x="2625" y="3384"/>
                </a:lnTo>
                <a:lnTo>
                  <a:pt x="2585" y="3366"/>
                </a:lnTo>
                <a:lnTo>
                  <a:pt x="2547" y="3346"/>
                </a:lnTo>
                <a:lnTo>
                  <a:pt x="2510" y="3325"/>
                </a:lnTo>
                <a:lnTo>
                  <a:pt x="2473" y="3302"/>
                </a:lnTo>
                <a:lnTo>
                  <a:pt x="2439" y="3277"/>
                </a:lnTo>
                <a:lnTo>
                  <a:pt x="2405" y="3250"/>
                </a:lnTo>
                <a:lnTo>
                  <a:pt x="2373" y="3223"/>
                </a:lnTo>
                <a:lnTo>
                  <a:pt x="2342" y="3193"/>
                </a:lnTo>
                <a:lnTo>
                  <a:pt x="2312" y="3162"/>
                </a:lnTo>
                <a:lnTo>
                  <a:pt x="2284" y="3130"/>
                </a:lnTo>
                <a:lnTo>
                  <a:pt x="2257" y="3096"/>
                </a:lnTo>
                <a:lnTo>
                  <a:pt x="2232" y="3061"/>
                </a:lnTo>
                <a:lnTo>
                  <a:pt x="2209" y="3025"/>
                </a:lnTo>
                <a:lnTo>
                  <a:pt x="2188" y="2987"/>
                </a:lnTo>
                <a:lnTo>
                  <a:pt x="2168" y="2950"/>
                </a:lnTo>
                <a:lnTo>
                  <a:pt x="2150" y="2909"/>
                </a:lnTo>
                <a:lnTo>
                  <a:pt x="2134" y="2869"/>
                </a:lnTo>
                <a:lnTo>
                  <a:pt x="2120" y="2828"/>
                </a:lnTo>
                <a:lnTo>
                  <a:pt x="2109" y="2786"/>
                </a:lnTo>
                <a:lnTo>
                  <a:pt x="2099" y="2742"/>
                </a:lnTo>
                <a:lnTo>
                  <a:pt x="2091" y="2699"/>
                </a:lnTo>
                <a:lnTo>
                  <a:pt x="2085" y="2654"/>
                </a:lnTo>
                <a:lnTo>
                  <a:pt x="2081" y="2608"/>
                </a:lnTo>
                <a:lnTo>
                  <a:pt x="2080" y="2563"/>
                </a:lnTo>
                <a:lnTo>
                  <a:pt x="2081" y="2517"/>
                </a:lnTo>
                <a:lnTo>
                  <a:pt x="2085" y="2471"/>
                </a:lnTo>
                <a:lnTo>
                  <a:pt x="2091" y="2427"/>
                </a:lnTo>
                <a:lnTo>
                  <a:pt x="2099" y="2383"/>
                </a:lnTo>
                <a:lnTo>
                  <a:pt x="2109" y="2340"/>
                </a:lnTo>
                <a:lnTo>
                  <a:pt x="2120" y="2298"/>
                </a:lnTo>
                <a:lnTo>
                  <a:pt x="2134" y="2256"/>
                </a:lnTo>
                <a:lnTo>
                  <a:pt x="2150" y="2216"/>
                </a:lnTo>
                <a:lnTo>
                  <a:pt x="2168" y="2176"/>
                </a:lnTo>
                <a:lnTo>
                  <a:pt x="2188" y="2138"/>
                </a:lnTo>
                <a:lnTo>
                  <a:pt x="2209" y="2100"/>
                </a:lnTo>
                <a:lnTo>
                  <a:pt x="2232" y="2065"/>
                </a:lnTo>
                <a:lnTo>
                  <a:pt x="2257" y="2030"/>
                </a:lnTo>
                <a:lnTo>
                  <a:pt x="2284" y="1995"/>
                </a:lnTo>
                <a:lnTo>
                  <a:pt x="2312" y="1963"/>
                </a:lnTo>
                <a:lnTo>
                  <a:pt x="2342" y="1933"/>
                </a:lnTo>
                <a:lnTo>
                  <a:pt x="2373" y="1903"/>
                </a:lnTo>
                <a:lnTo>
                  <a:pt x="2405" y="1875"/>
                </a:lnTo>
                <a:lnTo>
                  <a:pt x="2439" y="1848"/>
                </a:lnTo>
                <a:lnTo>
                  <a:pt x="2473" y="1824"/>
                </a:lnTo>
                <a:lnTo>
                  <a:pt x="2510" y="1800"/>
                </a:lnTo>
                <a:lnTo>
                  <a:pt x="2547" y="1779"/>
                </a:lnTo>
                <a:lnTo>
                  <a:pt x="2585" y="1759"/>
                </a:lnTo>
                <a:lnTo>
                  <a:pt x="2625" y="1741"/>
                </a:lnTo>
                <a:lnTo>
                  <a:pt x="2665" y="1726"/>
                </a:lnTo>
                <a:lnTo>
                  <a:pt x="2706" y="1711"/>
                </a:lnTo>
                <a:lnTo>
                  <a:pt x="2749" y="1699"/>
                </a:lnTo>
                <a:lnTo>
                  <a:pt x="2792" y="1690"/>
                </a:lnTo>
                <a:lnTo>
                  <a:pt x="2835" y="1682"/>
                </a:lnTo>
                <a:lnTo>
                  <a:pt x="2880" y="1676"/>
                </a:lnTo>
                <a:lnTo>
                  <a:pt x="2926" y="1672"/>
                </a:lnTo>
                <a:lnTo>
                  <a:pt x="2971" y="1671"/>
                </a:lnTo>
                <a:close/>
                <a:moveTo>
                  <a:pt x="4858" y="3824"/>
                </a:moveTo>
                <a:lnTo>
                  <a:pt x="4858" y="3824"/>
                </a:lnTo>
                <a:lnTo>
                  <a:pt x="4328" y="3824"/>
                </a:lnTo>
                <a:lnTo>
                  <a:pt x="4328" y="4208"/>
                </a:lnTo>
                <a:lnTo>
                  <a:pt x="4702" y="4208"/>
                </a:lnTo>
                <a:lnTo>
                  <a:pt x="4858" y="3824"/>
                </a:lnTo>
                <a:close/>
                <a:moveTo>
                  <a:pt x="1064" y="3824"/>
                </a:moveTo>
                <a:lnTo>
                  <a:pt x="1064" y="3824"/>
                </a:lnTo>
                <a:lnTo>
                  <a:pt x="1594" y="3824"/>
                </a:lnTo>
                <a:lnTo>
                  <a:pt x="1594" y="4208"/>
                </a:lnTo>
                <a:lnTo>
                  <a:pt x="1219" y="4208"/>
                </a:lnTo>
                <a:lnTo>
                  <a:pt x="1064" y="38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6402" tIns="43201" rIns="86402" bIns="43201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864039">
              <a:defRPr/>
            </a:pPr>
            <a:endParaRPr lang="zh-CN" altLang="en-US" sz="1764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56675" y="2843790"/>
            <a:ext cx="5486730" cy="994930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134" dirty="0" err="1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您的内容打在这里，或者通过复制您的文本后，在此框中选择粘贴，并选择只保留文字</a:t>
            </a:r>
            <a:r>
              <a:rPr lang="en-US" altLang="zh-CN" sz="1134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。</a:t>
            </a:r>
            <a:r>
              <a:rPr lang="en-US" altLang="zh-CN" sz="1134" dirty="0" err="1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您的内容打在这里，或者通过复制您的文本后，在此框中您的内容打在这里，或者通过复制您的文本后，在此框中选择粘贴，并选择只保留文字</a:t>
            </a:r>
            <a:r>
              <a:rPr lang="en-US" altLang="zh-CN" sz="1134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。</a:t>
            </a:r>
            <a:r>
              <a:rPr lang="en-US" altLang="zh-CN" sz="1134" dirty="0" err="1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您的内容打在这里，或者通过复制您的文本后，在此框中</a:t>
            </a:r>
            <a:endParaRPr lang="en-US" altLang="zh-CN" sz="1134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98028" y="2174904"/>
            <a:ext cx="5012910" cy="668943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defTabSz="864039">
              <a:defRPr/>
            </a:pPr>
            <a:r>
              <a:rPr lang="en-US" altLang="zh-CN" sz="3780" kern="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此处添加标题</a:t>
            </a:r>
          </a:p>
        </p:txBody>
      </p:sp>
      <p:sp>
        <p:nvSpPr>
          <p:cNvPr id="30" name="任意多边形 29"/>
          <p:cNvSpPr/>
          <p:nvPr/>
        </p:nvSpPr>
        <p:spPr>
          <a:xfrm>
            <a:off x="5494491" y="3935400"/>
            <a:ext cx="2439595" cy="567101"/>
          </a:xfrm>
          <a:custGeom>
            <a:avLst/>
            <a:gdLst>
              <a:gd name="connsiteX0" fmla="*/ 0 w 2581834"/>
              <a:gd name="connsiteY0" fmla="*/ 0 h 600165"/>
              <a:gd name="connsiteX1" fmla="*/ 1391714 w 2581834"/>
              <a:gd name="connsiteY1" fmla="*/ 0 h 600165"/>
              <a:gd name="connsiteX2" fmla="*/ 2581834 w 2581834"/>
              <a:gd name="connsiteY2" fmla="*/ 600165 h 600165"/>
              <a:gd name="connsiteX3" fmla="*/ 0 w 2581834"/>
              <a:gd name="connsiteY3" fmla="*/ 600165 h 600165"/>
              <a:gd name="connsiteX4" fmla="*/ 0 w 2581834"/>
              <a:gd name="connsiteY4" fmla="*/ 0 h 600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1834" h="600165">
                <a:moveTo>
                  <a:pt x="0" y="0"/>
                </a:moveTo>
                <a:lnTo>
                  <a:pt x="1391714" y="0"/>
                </a:lnTo>
                <a:lnTo>
                  <a:pt x="2581834" y="600165"/>
                </a:lnTo>
                <a:lnTo>
                  <a:pt x="0" y="60016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402" tIns="43201" rIns="86402" bIns="432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268" dirty="0"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441150" y="2322875"/>
            <a:ext cx="161476" cy="3621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402" tIns="43201" rIns="86402" bIns="432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268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465690" y="3850878"/>
            <a:ext cx="1241379" cy="0"/>
          </a:xfrm>
          <a:prstGeom prst="line">
            <a:avLst/>
          </a:prstGeom>
          <a:ln>
            <a:solidFill>
              <a:srgbClr val="6565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等腰三角形 30"/>
          <p:cNvSpPr/>
          <p:nvPr/>
        </p:nvSpPr>
        <p:spPr>
          <a:xfrm>
            <a:off x="7674989" y="4503250"/>
            <a:ext cx="249745" cy="111003"/>
          </a:xfrm>
          <a:custGeom>
            <a:avLst/>
            <a:gdLst>
              <a:gd name="connsiteX0" fmla="*/ 0 w 309537"/>
              <a:gd name="connsiteY0" fmla="*/ 146050 h 146050"/>
              <a:gd name="connsiteX1" fmla="*/ 154769 w 309537"/>
              <a:gd name="connsiteY1" fmla="*/ 0 h 146050"/>
              <a:gd name="connsiteX2" fmla="*/ 309537 w 309537"/>
              <a:gd name="connsiteY2" fmla="*/ 146050 h 146050"/>
              <a:gd name="connsiteX3" fmla="*/ 0 w 309537"/>
              <a:gd name="connsiteY3" fmla="*/ 146050 h 146050"/>
              <a:gd name="connsiteX0-1" fmla="*/ 0 w 397643"/>
              <a:gd name="connsiteY0-2" fmla="*/ 74612 h 146050"/>
              <a:gd name="connsiteX1-3" fmla="*/ 242875 w 397643"/>
              <a:gd name="connsiteY1-4" fmla="*/ 0 h 146050"/>
              <a:gd name="connsiteX2-5" fmla="*/ 397643 w 397643"/>
              <a:gd name="connsiteY2-6" fmla="*/ 146050 h 146050"/>
              <a:gd name="connsiteX3-7" fmla="*/ 0 w 397643"/>
              <a:gd name="connsiteY3-8" fmla="*/ 74612 h 146050"/>
              <a:gd name="connsiteX0-9" fmla="*/ 0 w 242875"/>
              <a:gd name="connsiteY0-10" fmla="*/ 74612 h 191293"/>
              <a:gd name="connsiteX1-11" fmla="*/ 242875 w 242875"/>
              <a:gd name="connsiteY1-12" fmla="*/ 0 h 191293"/>
              <a:gd name="connsiteX2-13" fmla="*/ 233337 w 242875"/>
              <a:gd name="connsiteY2-14" fmla="*/ 191293 h 191293"/>
              <a:gd name="connsiteX3-15" fmla="*/ 0 w 242875"/>
              <a:gd name="connsiteY3-16" fmla="*/ 74612 h 191293"/>
              <a:gd name="connsiteX0-17" fmla="*/ 0 w 264307"/>
              <a:gd name="connsiteY0-18" fmla="*/ 793 h 117474"/>
              <a:gd name="connsiteX1-19" fmla="*/ 264307 w 264307"/>
              <a:gd name="connsiteY1-20" fmla="*/ 0 h 117474"/>
              <a:gd name="connsiteX2-21" fmla="*/ 233337 w 264307"/>
              <a:gd name="connsiteY2-22" fmla="*/ 117474 h 117474"/>
              <a:gd name="connsiteX3-23" fmla="*/ 0 w 264307"/>
              <a:gd name="connsiteY3-24" fmla="*/ 793 h 1174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64307" h="117474">
                <a:moveTo>
                  <a:pt x="0" y="793"/>
                </a:moveTo>
                <a:lnTo>
                  <a:pt x="264307" y="0"/>
                </a:lnTo>
                <a:lnTo>
                  <a:pt x="233337" y="117474"/>
                </a:lnTo>
                <a:lnTo>
                  <a:pt x="0" y="793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rtlCol="0" anchor="ctr"/>
          <a:lstStyle/>
          <a:p>
            <a:pPr algn="ctr"/>
            <a:endParaRPr lang="zh-CN" altLang="en-US" sz="2268" dirty="0">
              <a:ea typeface="微软雅黑" panose="020B0503020204020204" pitchFamily="34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10639170" y="2235062"/>
            <a:ext cx="481513" cy="450174"/>
            <a:chOff x="8502888" y="1295229"/>
            <a:chExt cx="509588" cy="476421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8502888" y="1409700"/>
              <a:ext cx="509588" cy="0"/>
            </a:xfrm>
            <a:prstGeom prst="line">
              <a:avLst/>
            </a:prstGeom>
            <a:ln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877300" y="1295229"/>
              <a:ext cx="0" cy="476421"/>
            </a:xfrm>
            <a:prstGeom prst="line">
              <a:avLst/>
            </a:prstGeom>
            <a:ln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45">
            <a:extLst>
              <a:ext uri="{FF2B5EF4-FFF2-40B4-BE49-F238E27FC236}">
                <a16:creationId xmlns="" xmlns:a16="http://schemas.microsoft.com/office/drawing/2014/main" id="{AB97680E-4FCE-4B85-89AC-3E58167A7204}"/>
              </a:ext>
            </a:extLst>
          </p:cNvPr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1996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Freeform 6"/>
          <p:cNvSpPr>
            <a:spLocks/>
          </p:cNvSpPr>
          <p:nvPr/>
        </p:nvSpPr>
        <p:spPr bwMode="auto">
          <a:xfrm>
            <a:off x="1" y="380"/>
            <a:ext cx="5798048" cy="6482176"/>
          </a:xfrm>
          <a:custGeom>
            <a:avLst/>
            <a:gdLst>
              <a:gd name="T0" fmla="*/ 0 w 2863"/>
              <a:gd name="T1" fmla="*/ 0 h 3241"/>
              <a:gd name="T2" fmla="*/ 2863 w 2863"/>
              <a:gd name="T3" fmla="*/ 0 h 3241"/>
              <a:gd name="T4" fmla="*/ 1101 w 2863"/>
              <a:gd name="T5" fmla="*/ 3241 h 3241"/>
              <a:gd name="T6" fmla="*/ 0 w 2863"/>
              <a:gd name="T7" fmla="*/ 3241 h 3241"/>
              <a:gd name="T8" fmla="*/ 0 w 2863"/>
              <a:gd name="T9" fmla="*/ 0 h 3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3" h="3241">
                <a:moveTo>
                  <a:pt x="0" y="0"/>
                </a:moveTo>
                <a:lnTo>
                  <a:pt x="2863" y="0"/>
                </a:lnTo>
                <a:lnTo>
                  <a:pt x="1101" y="3241"/>
                </a:lnTo>
                <a:lnTo>
                  <a:pt x="0" y="3241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78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34" name="Freeform 14"/>
          <p:cNvSpPr>
            <a:spLocks/>
          </p:cNvSpPr>
          <p:nvPr/>
        </p:nvSpPr>
        <p:spPr bwMode="auto">
          <a:xfrm>
            <a:off x="2861769" y="4318182"/>
            <a:ext cx="3248365" cy="1048028"/>
          </a:xfrm>
          <a:custGeom>
            <a:avLst/>
            <a:gdLst>
              <a:gd name="T0" fmla="*/ 281 w 1604"/>
              <a:gd name="T1" fmla="*/ 0 h 524"/>
              <a:gd name="T2" fmla="*/ 1327 w 1604"/>
              <a:gd name="T3" fmla="*/ 0 h 524"/>
              <a:gd name="T4" fmla="*/ 1604 w 1604"/>
              <a:gd name="T5" fmla="*/ 524 h 524"/>
              <a:gd name="T6" fmla="*/ 6 w 1604"/>
              <a:gd name="T7" fmla="*/ 524 h 524"/>
              <a:gd name="T8" fmla="*/ 0 w 1604"/>
              <a:gd name="T9" fmla="*/ 515 h 524"/>
              <a:gd name="T10" fmla="*/ 281 w 1604"/>
              <a:gd name="T11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rgbClr val="969696">
              <a:lumMod val="60000"/>
              <a:lumOff val="4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5" name="Group 3"/>
          <p:cNvGrpSpPr/>
          <p:nvPr/>
        </p:nvGrpSpPr>
        <p:grpSpPr>
          <a:xfrm>
            <a:off x="2304653" y="4032175"/>
            <a:ext cx="1279904" cy="1316035"/>
            <a:chOff x="2227263" y="2427505"/>
            <a:chExt cx="1003300" cy="1044575"/>
          </a:xfrm>
        </p:grpSpPr>
        <p:sp>
          <p:nvSpPr>
            <p:cNvPr id="136" name="Freeform 9"/>
            <p:cNvSpPr>
              <a:spLocks/>
            </p:cNvSpPr>
            <p:nvPr/>
          </p:nvSpPr>
          <p:spPr bwMode="auto">
            <a:xfrm>
              <a:off x="2230438" y="2427505"/>
              <a:ext cx="1000125" cy="227013"/>
            </a:xfrm>
            <a:custGeom>
              <a:avLst/>
              <a:gdLst>
                <a:gd name="T0" fmla="*/ 630 w 630"/>
                <a:gd name="T1" fmla="*/ 0 h 143"/>
                <a:gd name="T2" fmla="*/ 553 w 630"/>
                <a:gd name="T3" fmla="*/ 143 h 143"/>
                <a:gd name="T4" fmla="*/ 0 w 630"/>
                <a:gd name="T5" fmla="*/ 143 h 143"/>
                <a:gd name="T6" fmla="*/ 630 w 630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gradFill>
              <a:gsLst>
                <a:gs pos="1250">
                  <a:srgbClr val="969696">
                    <a:lumMod val="50000"/>
                  </a:srgbClr>
                </a:gs>
                <a:gs pos="37000">
                  <a:srgbClr val="969696">
                    <a:lumMod val="50000"/>
                  </a:srgbClr>
                </a:gs>
                <a:gs pos="75000">
                  <a:srgbClr val="000000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2227263" y="2654517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555 w 555"/>
                <a:gd name="T3" fmla="*/ 0 h 515"/>
                <a:gd name="T4" fmla="*/ 274 w 555"/>
                <a:gd name="T5" fmla="*/ 515 h 515"/>
                <a:gd name="T6" fmla="*/ 0 w 555"/>
                <a:gd name="T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>
                <a:lumMod val="75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38" name="Freeform 16"/>
          <p:cNvSpPr>
            <a:spLocks/>
          </p:cNvSpPr>
          <p:nvPr/>
        </p:nvSpPr>
        <p:spPr bwMode="auto">
          <a:xfrm>
            <a:off x="3447961" y="3272179"/>
            <a:ext cx="3238239" cy="1048028"/>
          </a:xfrm>
          <a:custGeom>
            <a:avLst/>
            <a:gdLst>
              <a:gd name="T0" fmla="*/ 283 w 1599"/>
              <a:gd name="T1" fmla="*/ 0 h 524"/>
              <a:gd name="T2" fmla="*/ 1322 w 1599"/>
              <a:gd name="T3" fmla="*/ 0 h 524"/>
              <a:gd name="T4" fmla="*/ 1599 w 1599"/>
              <a:gd name="T5" fmla="*/ 524 h 524"/>
              <a:gd name="T6" fmla="*/ 0 w 1599"/>
              <a:gd name="T7" fmla="*/ 524 h 524"/>
              <a:gd name="T8" fmla="*/ 283 w 1599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9" name="Group 2"/>
          <p:cNvGrpSpPr/>
          <p:nvPr/>
        </p:nvGrpSpPr>
        <p:grpSpPr>
          <a:xfrm>
            <a:off x="2876705" y="2980171"/>
            <a:ext cx="1300156" cy="1340036"/>
            <a:chOff x="2676525" y="1571842"/>
            <a:chExt cx="1019175" cy="1063625"/>
          </a:xfrm>
        </p:grpSpPr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2676525" y="1571842"/>
              <a:ext cx="1019175" cy="231775"/>
            </a:xfrm>
            <a:custGeom>
              <a:avLst/>
              <a:gdLst>
                <a:gd name="T0" fmla="*/ 642 w 642"/>
                <a:gd name="T1" fmla="*/ 0 h 146"/>
                <a:gd name="T2" fmla="*/ 562 w 642"/>
                <a:gd name="T3" fmla="*/ 146 h 146"/>
                <a:gd name="T4" fmla="*/ 0 w 642"/>
                <a:gd name="T5" fmla="*/ 146 h 146"/>
                <a:gd name="T6" fmla="*/ 642 w 642"/>
                <a:gd name="T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gradFill>
              <a:gsLst>
                <a:gs pos="1250">
                  <a:srgbClr val="969696">
                    <a:lumMod val="75000"/>
                  </a:srgbClr>
                </a:gs>
                <a:gs pos="37000">
                  <a:srgbClr val="969696">
                    <a:lumMod val="75000"/>
                  </a:srgbClr>
                </a:gs>
                <a:gs pos="75000">
                  <a:srgbClr val="000000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1" name="Freeform 17"/>
            <p:cNvSpPr>
              <a:spLocks/>
            </p:cNvSpPr>
            <p:nvPr/>
          </p:nvSpPr>
          <p:spPr bwMode="auto">
            <a:xfrm>
              <a:off x="2676525" y="1803617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562 w 562"/>
                <a:gd name="T3" fmla="*/ 0 h 524"/>
                <a:gd name="T4" fmla="*/ 279 w 562"/>
                <a:gd name="T5" fmla="*/ 524 h 524"/>
                <a:gd name="T6" fmla="*/ 278 w 562"/>
                <a:gd name="T7" fmla="*/ 524 h 524"/>
                <a:gd name="T8" fmla="*/ 0 w 562"/>
                <a:gd name="T9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>
                <a:lumMod val="60000"/>
                <a:lumOff val="4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42" name="Freeform 18"/>
          <p:cNvSpPr>
            <a:spLocks/>
          </p:cNvSpPr>
          <p:nvPr/>
        </p:nvSpPr>
        <p:spPr bwMode="auto">
          <a:xfrm>
            <a:off x="3983592" y="2229797"/>
            <a:ext cx="3238239" cy="1046029"/>
          </a:xfrm>
          <a:custGeom>
            <a:avLst/>
            <a:gdLst>
              <a:gd name="T0" fmla="*/ 285 w 1599"/>
              <a:gd name="T1" fmla="*/ 0 h 523"/>
              <a:gd name="T2" fmla="*/ 1320 w 1599"/>
              <a:gd name="T3" fmla="*/ 0 h 523"/>
              <a:gd name="T4" fmla="*/ 1599 w 1599"/>
              <a:gd name="T5" fmla="*/ 523 h 523"/>
              <a:gd name="T6" fmla="*/ 0 w 1599"/>
              <a:gd name="T7" fmla="*/ 523 h 523"/>
              <a:gd name="T8" fmla="*/ 285 w 1599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43" name="Group 1"/>
          <p:cNvGrpSpPr/>
          <p:nvPr/>
        </p:nvGrpSpPr>
        <p:grpSpPr>
          <a:xfrm>
            <a:off x="3452769" y="1920234"/>
            <a:ext cx="1300156" cy="1336037"/>
            <a:chOff x="3136900" y="724117"/>
            <a:chExt cx="1019175" cy="1060451"/>
          </a:xfrm>
        </p:grpSpPr>
        <p:sp>
          <p:nvSpPr>
            <p:cNvPr id="144" name="Freeform 11"/>
            <p:cNvSpPr>
              <a:spLocks/>
            </p:cNvSpPr>
            <p:nvPr/>
          </p:nvSpPr>
          <p:spPr bwMode="auto">
            <a:xfrm>
              <a:off x="3136900" y="724117"/>
              <a:ext cx="1019175" cy="230188"/>
            </a:xfrm>
            <a:custGeom>
              <a:avLst/>
              <a:gdLst>
                <a:gd name="T0" fmla="*/ 642 w 642"/>
                <a:gd name="T1" fmla="*/ 0 h 145"/>
                <a:gd name="T2" fmla="*/ 564 w 642"/>
                <a:gd name="T3" fmla="*/ 145 h 145"/>
                <a:gd name="T4" fmla="*/ 0 w 642"/>
                <a:gd name="T5" fmla="*/ 145 h 145"/>
                <a:gd name="T6" fmla="*/ 642 w 642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gradFill>
              <a:gsLst>
                <a:gs pos="1250">
                  <a:schemeClr val="bg1">
                    <a:alpha val="81000"/>
                  </a:schemeClr>
                </a:gs>
                <a:gs pos="30000">
                  <a:schemeClr val="bg1"/>
                </a:gs>
                <a:gs pos="98000">
                  <a:schemeClr val="bg1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5" name="Freeform 19"/>
            <p:cNvSpPr>
              <a:spLocks/>
            </p:cNvSpPr>
            <p:nvPr/>
          </p:nvSpPr>
          <p:spPr bwMode="auto">
            <a:xfrm>
              <a:off x="3136900" y="954305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564 w 564"/>
                <a:gd name="T3" fmla="*/ 0 h 523"/>
                <a:gd name="T4" fmla="*/ 279 w 564"/>
                <a:gd name="T5" fmla="*/ 523 h 523"/>
                <a:gd name="T6" fmla="*/ 277 w 564"/>
                <a:gd name="T7" fmla="*/ 523 h 523"/>
                <a:gd name="T8" fmla="*/ 0 w 564"/>
                <a:gd name="T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46" name="Freeform 20"/>
          <p:cNvSpPr>
            <a:spLocks/>
          </p:cNvSpPr>
          <p:nvPr/>
        </p:nvSpPr>
        <p:spPr bwMode="auto">
          <a:xfrm>
            <a:off x="6627254" y="2229797"/>
            <a:ext cx="3238239" cy="1046029"/>
          </a:xfrm>
          <a:custGeom>
            <a:avLst/>
            <a:gdLst>
              <a:gd name="T0" fmla="*/ 0 w 1599"/>
              <a:gd name="T1" fmla="*/ 0 h 523"/>
              <a:gd name="T2" fmla="*/ 1599 w 1599"/>
              <a:gd name="T3" fmla="*/ 0 h 523"/>
              <a:gd name="T4" fmla="*/ 1314 w 1599"/>
              <a:gd name="T5" fmla="*/ 523 h 523"/>
              <a:gd name="T6" fmla="*/ 277 w 1599"/>
              <a:gd name="T7" fmla="*/ 523 h 523"/>
              <a:gd name="T8" fmla="*/ 0 w 1599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48" name="Freeform 22"/>
          <p:cNvSpPr>
            <a:spLocks/>
          </p:cNvSpPr>
          <p:nvPr/>
        </p:nvSpPr>
        <p:spPr bwMode="auto">
          <a:xfrm>
            <a:off x="6123198" y="3272179"/>
            <a:ext cx="3238239" cy="1048028"/>
          </a:xfrm>
          <a:custGeom>
            <a:avLst/>
            <a:gdLst>
              <a:gd name="T0" fmla="*/ 0 w 1599"/>
              <a:gd name="T1" fmla="*/ 0 h 524"/>
              <a:gd name="T2" fmla="*/ 1599 w 1599"/>
              <a:gd name="T3" fmla="*/ 0 h 524"/>
              <a:gd name="T4" fmla="*/ 1316 w 1599"/>
              <a:gd name="T5" fmla="*/ 524 h 524"/>
              <a:gd name="T6" fmla="*/ 279 w 1599"/>
              <a:gd name="T7" fmla="*/ 524 h 524"/>
              <a:gd name="T8" fmla="*/ 0 w 1599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5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0" name="Freeform 24"/>
          <p:cNvSpPr>
            <a:spLocks/>
          </p:cNvSpPr>
          <p:nvPr/>
        </p:nvSpPr>
        <p:spPr bwMode="auto">
          <a:xfrm>
            <a:off x="5551184" y="4318182"/>
            <a:ext cx="3234189" cy="1048028"/>
          </a:xfrm>
          <a:custGeom>
            <a:avLst/>
            <a:gdLst>
              <a:gd name="T0" fmla="*/ 0 w 1597"/>
              <a:gd name="T1" fmla="*/ 0 h 524"/>
              <a:gd name="T2" fmla="*/ 1597 w 1597"/>
              <a:gd name="T3" fmla="*/ 0 h 524"/>
              <a:gd name="T4" fmla="*/ 1314 w 1597"/>
              <a:gd name="T5" fmla="*/ 524 h 524"/>
              <a:gd name="T6" fmla="*/ 278 w 1597"/>
              <a:gd name="T7" fmla="*/ 524 h 524"/>
              <a:gd name="T8" fmla="*/ 0 w 1597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rgbClr val="969696">
              <a:lumMod val="40000"/>
              <a:lumOff val="6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6" name="Rectangle 21"/>
          <p:cNvSpPr>
            <a:spLocks/>
          </p:cNvSpPr>
          <p:nvPr/>
        </p:nvSpPr>
        <p:spPr bwMode="auto">
          <a:xfrm>
            <a:off x="4698221" y="2378783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57" name="Group 9"/>
          <p:cNvGrpSpPr/>
          <p:nvPr/>
        </p:nvGrpSpPr>
        <p:grpSpPr>
          <a:xfrm>
            <a:off x="3773984" y="2342065"/>
            <a:ext cx="419210" cy="434263"/>
            <a:chOff x="3415505" y="1058936"/>
            <a:chExt cx="328613" cy="344687"/>
          </a:xfrm>
        </p:grpSpPr>
        <p:sp>
          <p:nvSpPr>
            <p:cNvPr id="158" name="Oval 20"/>
            <p:cNvSpPr>
              <a:spLocks/>
            </p:cNvSpPr>
            <p:nvPr/>
          </p:nvSpPr>
          <p:spPr bwMode="auto">
            <a:xfrm>
              <a:off x="3419672" y="1058936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59" name="Rectangle 22"/>
            <p:cNvSpPr>
              <a:spLocks/>
            </p:cNvSpPr>
            <p:nvPr/>
          </p:nvSpPr>
          <p:spPr bwMode="auto">
            <a:xfrm>
              <a:off x="3415505" y="1079772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sp>
        <p:nvSpPr>
          <p:cNvPr id="160" name="Rectangle 21"/>
          <p:cNvSpPr>
            <a:spLocks/>
          </p:cNvSpPr>
          <p:nvPr/>
        </p:nvSpPr>
        <p:spPr bwMode="auto">
          <a:xfrm>
            <a:off x="7446627" y="2378783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1" name="Rectangle 21"/>
          <p:cNvSpPr>
            <a:spLocks/>
          </p:cNvSpPr>
          <p:nvPr/>
        </p:nvSpPr>
        <p:spPr bwMode="auto">
          <a:xfrm>
            <a:off x="4165755" y="348432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62" name="Group 11"/>
          <p:cNvGrpSpPr/>
          <p:nvPr/>
        </p:nvGrpSpPr>
        <p:grpSpPr>
          <a:xfrm>
            <a:off x="3240754" y="3456108"/>
            <a:ext cx="419210" cy="432049"/>
            <a:chOff x="2961898" y="1949614"/>
            <a:chExt cx="328613" cy="342931"/>
          </a:xfrm>
        </p:grpSpPr>
        <p:sp>
          <p:nvSpPr>
            <p:cNvPr id="163" name="Oval 20"/>
            <p:cNvSpPr>
              <a:spLocks/>
            </p:cNvSpPr>
            <p:nvPr/>
          </p:nvSpPr>
          <p:spPr bwMode="auto">
            <a:xfrm>
              <a:off x="2961904" y="1949614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4" name="Rectangle 22"/>
            <p:cNvSpPr>
              <a:spLocks/>
            </p:cNvSpPr>
            <p:nvPr/>
          </p:nvSpPr>
          <p:spPr bwMode="auto">
            <a:xfrm>
              <a:off x="2961898" y="1968694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sp>
        <p:nvSpPr>
          <p:cNvPr id="165" name="Rectangle 21"/>
          <p:cNvSpPr>
            <a:spLocks/>
          </p:cNvSpPr>
          <p:nvPr/>
        </p:nvSpPr>
        <p:spPr bwMode="auto">
          <a:xfrm>
            <a:off x="6914161" y="348432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6" name="Rectangle 21"/>
          <p:cNvSpPr>
            <a:spLocks/>
          </p:cNvSpPr>
          <p:nvPr/>
        </p:nvSpPr>
        <p:spPr bwMode="auto">
          <a:xfrm>
            <a:off x="3582489" y="455804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67" name="Group 13"/>
          <p:cNvGrpSpPr/>
          <p:nvPr/>
        </p:nvGrpSpPr>
        <p:grpSpPr>
          <a:xfrm>
            <a:off x="2677531" y="4464223"/>
            <a:ext cx="419210" cy="480023"/>
            <a:chOff x="2502704" y="2788676"/>
            <a:chExt cx="328613" cy="381008"/>
          </a:xfrm>
        </p:grpSpPr>
        <p:sp>
          <p:nvSpPr>
            <p:cNvPr id="168" name="Oval 20"/>
            <p:cNvSpPr>
              <a:spLocks/>
            </p:cNvSpPr>
            <p:nvPr/>
          </p:nvSpPr>
          <p:spPr bwMode="auto">
            <a:xfrm>
              <a:off x="2506871" y="2788676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9" name="Rectangle 22"/>
            <p:cNvSpPr>
              <a:spLocks/>
            </p:cNvSpPr>
            <p:nvPr/>
          </p:nvSpPr>
          <p:spPr bwMode="auto">
            <a:xfrm>
              <a:off x="2502704" y="2845833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170" name="Rectangle 21"/>
          <p:cNvSpPr>
            <a:spLocks/>
          </p:cNvSpPr>
          <p:nvPr/>
        </p:nvSpPr>
        <p:spPr bwMode="auto">
          <a:xfrm>
            <a:off x="6330894" y="455804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9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</a:t>
            </a: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工作计划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9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2054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34" grpId="0" animBg="1"/>
      <p:bldP spid="138" grpId="0" animBg="1"/>
      <p:bldP spid="142" grpId="0" animBg="1"/>
      <p:bldP spid="146" grpId="0" animBg="1"/>
      <p:bldP spid="148" grpId="0" animBg="1"/>
      <p:bldP spid="150" grpId="0" animBg="1"/>
      <p:bldP spid="156" grpId="0"/>
      <p:bldP spid="160" grpId="0"/>
      <p:bldP spid="161" grpId="0"/>
      <p:bldP spid="165" grpId="0"/>
      <p:bldP spid="166" grpId="0"/>
      <p:bldP spid="170" grpId="0"/>
      <p:bldP spid="198" grpId="0"/>
      <p:bldP spid="199" grpId="0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16"/>
          <p:cNvSpPr/>
          <p:nvPr/>
        </p:nvSpPr>
        <p:spPr>
          <a:xfrm>
            <a:off x="-43542" y="2878012"/>
            <a:ext cx="11565617" cy="1173994"/>
          </a:xfrm>
          <a:prstGeom prst="rect">
            <a:avLst/>
          </a:prstGeom>
          <a:solidFill>
            <a:schemeClr val="bg1">
              <a:alpha val="72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09944" tIns="54972" rIns="109944" bIns="54972" rtlCol="0" anchor="ctr"/>
          <a:lstStyle/>
          <a:p>
            <a:pPr algn="ctr">
              <a:defRPr/>
            </a:pPr>
            <a:endParaRPr lang="id-ID" sz="1600" kern="0">
              <a:solidFill>
                <a:prstClr val="white"/>
              </a:solidFill>
            </a:endParaRPr>
          </a:p>
        </p:txBody>
      </p:sp>
      <p:sp>
        <p:nvSpPr>
          <p:cNvPr id="10" name="Rectangle 1"/>
          <p:cNvSpPr/>
          <p:nvPr/>
        </p:nvSpPr>
        <p:spPr>
          <a:xfrm>
            <a:off x="3831256" y="3515614"/>
            <a:ext cx="3915355" cy="388017"/>
          </a:xfrm>
          <a:prstGeom prst="rect">
            <a:avLst/>
          </a:prstGeom>
        </p:spPr>
        <p:txBody>
          <a:bodyPr wrap="none" lIns="109944" tIns="54972" rIns="109944" bIns="54972">
            <a:spAutoFit/>
          </a:bodyPr>
          <a:lstStyle/>
          <a:p>
            <a:pPr defTabSz="1176924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输入你的文本内容输入你的文本内容</a:t>
            </a:r>
            <a:endParaRPr lang="id-ID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37532" y="3014811"/>
            <a:ext cx="4902804" cy="603460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en-US" altLang="zh-CN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73360" y="1655911"/>
            <a:ext cx="4231146" cy="1219013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en-US" altLang="zh-CN" sz="7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7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32683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2" grpId="0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119852" y="2783941"/>
            <a:ext cx="564015" cy="62060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6954" y="2787349"/>
            <a:ext cx="8844239" cy="6210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0083" tIns="0" rIns="170083" bIns="0" anchor="ctr"/>
          <a:lstStyle/>
          <a:p>
            <a:pPr algn="ctr">
              <a:defRPr/>
            </a:pPr>
            <a:r>
              <a:rPr lang="en-US" altLang="zh-CN" sz="2646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646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" y="2061875"/>
            <a:ext cx="8799239" cy="7325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024" spc="189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8800120" y="2058058"/>
            <a:ext cx="806668" cy="73638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0472" y="3705003"/>
            <a:ext cx="6525917" cy="159951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68"/>
              </a:lnSpc>
            </a:pP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648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876077" y="3528119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440557" y="4104183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888" y="3528119"/>
            <a:ext cx="2877985" cy="3532892"/>
          </a:xfrm>
          <a:prstGeom prst="rect">
            <a:avLst/>
          </a:prstGeom>
        </p:spPr>
      </p:pic>
      <p:sp>
        <p:nvSpPr>
          <p:cNvPr id="9" name="Freeform 15">
            <a:extLst>
              <a:ext uri="{FF2B5EF4-FFF2-40B4-BE49-F238E27FC236}">
                <a16:creationId xmlns="" xmlns:a16="http://schemas.microsoft.com/office/drawing/2014/main" id="{B835F662-A578-457A-A621-41D61D498193}"/>
              </a:ext>
            </a:extLst>
          </p:cNvPr>
          <p:cNvSpPr>
            <a:spLocks/>
          </p:cNvSpPr>
          <p:nvPr/>
        </p:nvSpPr>
        <p:spPr bwMode="auto">
          <a:xfrm>
            <a:off x="4711569" y="1459468"/>
            <a:ext cx="2000086" cy="1744332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57150">
            <a:solidFill>
              <a:schemeClr val="tx2">
                <a:lumMod val="75000"/>
              </a:schemeClr>
            </a:solidFill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/>
          <a:p>
            <a:endParaRPr lang="zh-CN" altLang="en-US" sz="8344" dirty="0">
              <a:solidFill>
                <a:srgbClr val="AE002B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D813B6D-4174-44EA-B922-C761B898EF7E}"/>
              </a:ext>
            </a:extLst>
          </p:cNvPr>
          <p:cNvSpPr txBox="1"/>
          <p:nvPr/>
        </p:nvSpPr>
        <p:spPr>
          <a:xfrm>
            <a:off x="4976322" y="1592184"/>
            <a:ext cx="1341562" cy="1493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103" dirty="0">
                <a:solidFill>
                  <a:schemeClr val="bg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9103" dirty="0">
              <a:solidFill>
                <a:schemeClr val="bg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29527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/>
    </p:bldLst>
  </p:timing>
  <p:extLst mod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Freeform 2"/>
          <p:cNvSpPr/>
          <p:nvPr/>
        </p:nvSpPr>
        <p:spPr>
          <a:xfrm>
            <a:off x="4396092" y="1922118"/>
            <a:ext cx="2792757" cy="2758128"/>
          </a:xfrm>
          <a:custGeom>
            <a:avLst/>
            <a:gdLst>
              <a:gd name="connsiteX0" fmla="*/ 0 w 2189205"/>
              <a:gd name="connsiteY0" fmla="*/ 1094603 h 2189205"/>
              <a:gd name="connsiteX1" fmla="*/ 1094603 w 2189205"/>
              <a:gd name="connsiteY1" fmla="*/ 0 h 2189205"/>
              <a:gd name="connsiteX2" fmla="*/ 2189206 w 2189205"/>
              <a:gd name="connsiteY2" fmla="*/ 1094603 h 2189205"/>
              <a:gd name="connsiteX3" fmla="*/ 1094603 w 2189205"/>
              <a:gd name="connsiteY3" fmla="*/ 2189206 h 2189205"/>
              <a:gd name="connsiteX4" fmla="*/ 0 w 2189205"/>
              <a:gd name="connsiteY4" fmla="*/ 1094603 h 218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rgbClr val="969696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1182381" tIns="263570" rIns="1182381" bIns="2485067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25%</a:t>
            </a:r>
          </a:p>
        </p:txBody>
      </p:sp>
      <p:sp>
        <p:nvSpPr>
          <p:cNvPr id="139" name="Freeform 4"/>
          <p:cNvSpPr/>
          <p:nvPr/>
        </p:nvSpPr>
        <p:spPr>
          <a:xfrm>
            <a:off x="4675368" y="2473744"/>
            <a:ext cx="2234205" cy="2206502"/>
          </a:xfrm>
          <a:custGeom>
            <a:avLst/>
            <a:gdLst>
              <a:gd name="connsiteX0" fmla="*/ 0 w 1751364"/>
              <a:gd name="connsiteY0" fmla="*/ 875682 h 1751364"/>
              <a:gd name="connsiteX1" fmla="*/ 875682 w 1751364"/>
              <a:gd name="connsiteY1" fmla="*/ 0 h 1751364"/>
              <a:gd name="connsiteX2" fmla="*/ 1751364 w 1751364"/>
              <a:gd name="connsiteY2" fmla="*/ 875682 h 1751364"/>
              <a:gd name="connsiteX3" fmla="*/ 875682 w 1751364"/>
              <a:gd name="connsiteY3" fmla="*/ 1751364 h 1751364"/>
              <a:gd name="connsiteX4" fmla="*/ 0 w 1751364"/>
              <a:gd name="connsiteY4" fmla="*/ 875682 h 175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rgbClr val="7F7F7F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886181" tIns="257646" rIns="886183" bIns="1916363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36%</a:t>
            </a:r>
          </a:p>
        </p:txBody>
      </p:sp>
      <p:sp>
        <p:nvSpPr>
          <p:cNvPr id="140" name="Freeform 5"/>
          <p:cNvSpPr/>
          <p:nvPr/>
        </p:nvSpPr>
        <p:spPr>
          <a:xfrm>
            <a:off x="4954642" y="3025370"/>
            <a:ext cx="1675654" cy="1654877"/>
          </a:xfrm>
          <a:custGeom>
            <a:avLst/>
            <a:gdLst>
              <a:gd name="connsiteX0" fmla="*/ 0 w 1313523"/>
              <a:gd name="connsiteY0" fmla="*/ 656762 h 1313523"/>
              <a:gd name="connsiteX1" fmla="*/ 656762 w 1313523"/>
              <a:gd name="connsiteY1" fmla="*/ 0 h 1313523"/>
              <a:gd name="connsiteX2" fmla="*/ 1313524 w 1313523"/>
              <a:gd name="connsiteY2" fmla="*/ 656762 h 1313523"/>
              <a:gd name="connsiteX3" fmla="*/ 656762 w 1313523"/>
              <a:gd name="connsiteY3" fmla="*/ 1313524 h 1313523"/>
              <a:gd name="connsiteX4" fmla="*/ 0 w 1313523"/>
              <a:gd name="connsiteY4" fmla="*/ 656762 h 131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89982" tIns="248760" rIns="589982" bIns="1359509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15%</a:t>
            </a:r>
          </a:p>
        </p:txBody>
      </p:sp>
      <p:sp>
        <p:nvSpPr>
          <p:cNvPr id="141" name="Freeform 6"/>
          <p:cNvSpPr/>
          <p:nvPr/>
        </p:nvSpPr>
        <p:spPr>
          <a:xfrm>
            <a:off x="5233919" y="3576994"/>
            <a:ext cx="1117103" cy="1103252"/>
          </a:xfrm>
          <a:custGeom>
            <a:avLst/>
            <a:gdLst>
              <a:gd name="connsiteX0" fmla="*/ 0 w 875682"/>
              <a:gd name="connsiteY0" fmla="*/ 437841 h 875682"/>
              <a:gd name="connsiteX1" fmla="*/ 437841 w 875682"/>
              <a:gd name="connsiteY1" fmla="*/ 0 h 875682"/>
              <a:gd name="connsiteX2" fmla="*/ 875682 w 875682"/>
              <a:gd name="connsiteY2" fmla="*/ 437841 h 875682"/>
              <a:gd name="connsiteX3" fmla="*/ 437841 w 875682"/>
              <a:gd name="connsiteY3" fmla="*/ 875682 h 875682"/>
              <a:gd name="connsiteX4" fmla="*/ 0 w 875682"/>
              <a:gd name="connsiteY4" fmla="*/ 437841 h 87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288981" tIns="411671" rIns="288981" bIns="411669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20%</a:t>
            </a:r>
          </a:p>
        </p:txBody>
      </p:sp>
      <p:grpSp>
        <p:nvGrpSpPr>
          <p:cNvPr id="142" name="Group 22"/>
          <p:cNvGrpSpPr>
            <a:grpSpLocks/>
          </p:cNvGrpSpPr>
          <p:nvPr/>
        </p:nvGrpSpPr>
        <p:grpSpPr bwMode="auto">
          <a:xfrm>
            <a:off x="864494" y="2285003"/>
            <a:ext cx="2215784" cy="948026"/>
            <a:chOff x="0" y="0"/>
            <a:chExt cx="2360" cy="1264"/>
          </a:xfrm>
        </p:grpSpPr>
        <p:sp>
          <p:nvSpPr>
            <p:cNvPr id="143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44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45" name="Freeform 25"/>
          <p:cNvSpPr>
            <a:spLocks/>
          </p:cNvSpPr>
          <p:nvPr/>
        </p:nvSpPr>
        <p:spPr bwMode="auto">
          <a:xfrm>
            <a:off x="3351325" y="2168718"/>
            <a:ext cx="2079476" cy="472888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46" name="Group 41"/>
          <p:cNvGrpSpPr>
            <a:grpSpLocks/>
          </p:cNvGrpSpPr>
          <p:nvPr/>
        </p:nvGrpSpPr>
        <p:grpSpPr bwMode="auto">
          <a:xfrm>
            <a:off x="1266740" y="5040287"/>
            <a:ext cx="9137544" cy="837774"/>
            <a:chOff x="0" y="117"/>
            <a:chExt cx="12032" cy="1117"/>
          </a:xfrm>
        </p:grpSpPr>
        <p:sp>
          <p:nvSpPr>
            <p:cNvPr id="147" name="Rectangle 42"/>
            <p:cNvSpPr>
              <a:spLocks/>
            </p:cNvSpPr>
            <p:nvPr/>
          </p:nvSpPr>
          <p:spPr bwMode="auto">
            <a:xfrm rot="10800000" flipH="1">
              <a:off x="0" y="117"/>
              <a:ext cx="12032" cy="1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rgbClr val="FD82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8" name="Rectangle 43"/>
            <p:cNvSpPr>
              <a:spLocks/>
            </p:cNvSpPr>
            <p:nvPr/>
          </p:nvSpPr>
          <p:spPr bwMode="auto">
            <a:xfrm>
              <a:off x="2867" y="271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字之内。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 </a:t>
              </a:r>
              <a:endParaRPr lang="en-US" sz="1200" kern="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49" name="Rectangle 44"/>
            <p:cNvSpPr>
              <a:spLocks/>
            </p:cNvSpPr>
            <p:nvPr/>
          </p:nvSpPr>
          <p:spPr bwMode="auto">
            <a:xfrm>
              <a:off x="725" y="345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</a:t>
              </a: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1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51" name="Freeform 26"/>
          <p:cNvSpPr>
            <a:spLocks/>
          </p:cNvSpPr>
          <p:nvPr/>
        </p:nvSpPr>
        <p:spPr bwMode="auto">
          <a:xfrm>
            <a:off x="3353468" y="3399500"/>
            <a:ext cx="2122280" cy="586140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2" name="Freeform 30"/>
          <p:cNvSpPr>
            <a:spLocks/>
          </p:cNvSpPr>
          <p:nvPr/>
        </p:nvSpPr>
        <p:spPr bwMode="auto">
          <a:xfrm>
            <a:off x="6246741" y="2634853"/>
            <a:ext cx="2027007" cy="109503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3" name="Freeform 31"/>
          <p:cNvSpPr>
            <a:spLocks/>
          </p:cNvSpPr>
          <p:nvPr/>
        </p:nvSpPr>
        <p:spPr bwMode="auto">
          <a:xfrm>
            <a:off x="6243290" y="3949640"/>
            <a:ext cx="2033910" cy="378011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54" name="Group 22"/>
          <p:cNvGrpSpPr>
            <a:grpSpLocks/>
          </p:cNvGrpSpPr>
          <p:nvPr/>
        </p:nvGrpSpPr>
        <p:grpSpPr bwMode="auto">
          <a:xfrm>
            <a:off x="864494" y="3692571"/>
            <a:ext cx="2215784" cy="948026"/>
            <a:chOff x="0" y="0"/>
            <a:chExt cx="2360" cy="1264"/>
          </a:xfrm>
        </p:grpSpPr>
        <p:sp>
          <p:nvSpPr>
            <p:cNvPr id="155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56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57" name="Group 22"/>
          <p:cNvGrpSpPr>
            <a:grpSpLocks/>
          </p:cNvGrpSpPr>
          <p:nvPr/>
        </p:nvGrpSpPr>
        <p:grpSpPr bwMode="auto">
          <a:xfrm>
            <a:off x="8504566" y="2285003"/>
            <a:ext cx="2153015" cy="948026"/>
            <a:chOff x="0" y="0"/>
            <a:chExt cx="2360" cy="1264"/>
          </a:xfrm>
        </p:grpSpPr>
        <p:sp>
          <p:nvSpPr>
            <p:cNvPr id="158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59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60" name="Group 22"/>
          <p:cNvGrpSpPr>
            <a:grpSpLocks/>
          </p:cNvGrpSpPr>
          <p:nvPr/>
        </p:nvGrpSpPr>
        <p:grpSpPr bwMode="auto">
          <a:xfrm>
            <a:off x="8504566" y="3692571"/>
            <a:ext cx="2153015" cy="948026"/>
            <a:chOff x="0" y="0"/>
            <a:chExt cx="2360" cy="1264"/>
          </a:xfrm>
        </p:grpSpPr>
        <p:sp>
          <p:nvSpPr>
            <p:cNvPr id="161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62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64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3349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39" grpId="0" animBg="1"/>
      <p:bldP spid="140" grpId="0" animBg="1"/>
      <p:bldP spid="141" grpId="0" animBg="1"/>
      <p:bldP spid="145" grpId="0" animBg="1"/>
      <p:bldP spid="150" grpId="0"/>
      <p:bldP spid="151" grpId="0" animBg="1"/>
      <p:bldP spid="152" grpId="0" animBg="1"/>
      <p:bldP spid="153" grpId="0" animBg="1"/>
      <p:bldP spid="164" grpId="0"/>
    </p:bld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7"/>
          <p:cNvSpPr>
            <a:spLocks/>
          </p:cNvSpPr>
          <p:nvPr/>
        </p:nvSpPr>
        <p:spPr bwMode="auto">
          <a:xfrm>
            <a:off x="1200848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9" name="Rectangle 17"/>
          <p:cNvSpPr>
            <a:spLocks/>
          </p:cNvSpPr>
          <p:nvPr/>
        </p:nvSpPr>
        <p:spPr bwMode="auto">
          <a:xfrm>
            <a:off x="3661667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0" name="Rectangle 17"/>
          <p:cNvSpPr>
            <a:spLocks/>
          </p:cNvSpPr>
          <p:nvPr/>
        </p:nvSpPr>
        <p:spPr bwMode="auto">
          <a:xfrm>
            <a:off x="6194747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1" name="Rectangle 17"/>
          <p:cNvSpPr>
            <a:spLocks/>
          </p:cNvSpPr>
          <p:nvPr/>
        </p:nvSpPr>
        <p:spPr bwMode="auto">
          <a:xfrm>
            <a:off x="8634923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4" name="Rectangle 20"/>
          <p:cNvSpPr>
            <a:spLocks/>
          </p:cNvSpPr>
          <p:nvPr/>
        </p:nvSpPr>
        <p:spPr bwMode="auto">
          <a:xfrm>
            <a:off x="1356517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5" name="Rectangle 21"/>
          <p:cNvSpPr>
            <a:spLocks/>
          </p:cNvSpPr>
          <p:nvPr/>
        </p:nvSpPr>
        <p:spPr bwMode="auto">
          <a:xfrm>
            <a:off x="1426355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6" name="Rectangle 23"/>
          <p:cNvSpPr>
            <a:spLocks/>
          </p:cNvSpPr>
          <p:nvPr/>
        </p:nvSpPr>
        <p:spPr bwMode="auto">
          <a:xfrm>
            <a:off x="3892775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7" name="Rectangle 25"/>
          <p:cNvSpPr>
            <a:spLocks/>
          </p:cNvSpPr>
          <p:nvPr/>
        </p:nvSpPr>
        <p:spPr bwMode="auto">
          <a:xfrm>
            <a:off x="6428747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8" name="Rectangle 27"/>
          <p:cNvSpPr>
            <a:spLocks/>
          </p:cNvSpPr>
          <p:nvPr/>
        </p:nvSpPr>
        <p:spPr bwMode="auto">
          <a:xfrm>
            <a:off x="8882034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9" name="Rectangle 20"/>
          <p:cNvSpPr>
            <a:spLocks/>
          </p:cNvSpPr>
          <p:nvPr/>
        </p:nvSpPr>
        <p:spPr bwMode="auto">
          <a:xfrm>
            <a:off x="3822937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0" name="Rectangle 20"/>
          <p:cNvSpPr>
            <a:spLocks/>
          </p:cNvSpPr>
          <p:nvPr/>
        </p:nvSpPr>
        <p:spPr bwMode="auto">
          <a:xfrm>
            <a:off x="6358909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1" name="Rectangle 20"/>
          <p:cNvSpPr>
            <a:spLocks/>
          </p:cNvSpPr>
          <p:nvPr/>
        </p:nvSpPr>
        <p:spPr bwMode="auto">
          <a:xfrm>
            <a:off x="8812196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42" name="Group 2"/>
          <p:cNvGrpSpPr/>
          <p:nvPr/>
        </p:nvGrpSpPr>
        <p:grpSpPr>
          <a:xfrm>
            <a:off x="4198961" y="2486571"/>
            <a:ext cx="861616" cy="851615"/>
            <a:chOff x="3291510" y="2125758"/>
            <a:chExt cx="675409" cy="675951"/>
          </a:xfrm>
        </p:grpSpPr>
        <p:sp>
          <p:nvSpPr>
            <p:cNvPr id="43" name="Oval 7"/>
            <p:cNvSpPr>
              <a:spLocks/>
            </p:cNvSpPr>
            <p:nvPr/>
          </p:nvSpPr>
          <p:spPr bwMode="auto">
            <a:xfrm>
              <a:off x="3291510" y="2125758"/>
              <a:ext cx="675409" cy="675951"/>
            </a:xfrm>
            <a:prstGeom prst="ellipse">
              <a:avLst/>
            </a:prstGeom>
            <a:solidFill>
              <a:schemeClr val="tx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/>
          </p:nvSpPr>
          <p:spPr bwMode="auto">
            <a:xfrm>
              <a:off x="3437830" y="2341712"/>
              <a:ext cx="385407" cy="256486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5" name="Group 4"/>
          <p:cNvGrpSpPr/>
          <p:nvPr/>
        </p:nvGrpSpPr>
        <p:grpSpPr>
          <a:xfrm>
            <a:off x="9186669" y="2486571"/>
            <a:ext cx="861616" cy="851615"/>
            <a:chOff x="7201308" y="2125758"/>
            <a:chExt cx="675409" cy="675951"/>
          </a:xfrm>
        </p:grpSpPr>
        <p:sp>
          <p:nvSpPr>
            <p:cNvPr id="46" name="Oval 13"/>
            <p:cNvSpPr>
              <a:spLocks/>
            </p:cNvSpPr>
            <p:nvPr/>
          </p:nvSpPr>
          <p:spPr bwMode="auto">
            <a:xfrm>
              <a:off x="7201308" y="2125758"/>
              <a:ext cx="675409" cy="675951"/>
            </a:xfrm>
            <a:prstGeom prst="ellipse">
              <a:avLst/>
            </a:prstGeom>
            <a:solidFill>
              <a:schemeClr val="tx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7349201" y="2302020"/>
              <a:ext cx="362484" cy="335870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8" name="Group 1"/>
          <p:cNvGrpSpPr/>
          <p:nvPr/>
        </p:nvGrpSpPr>
        <p:grpSpPr>
          <a:xfrm>
            <a:off x="1694131" y="2486571"/>
            <a:ext cx="862306" cy="851615"/>
            <a:chOff x="1328007" y="2125758"/>
            <a:chExt cx="675950" cy="675951"/>
          </a:xfrm>
        </p:grpSpPr>
        <p:sp>
          <p:nvSpPr>
            <p:cNvPr id="49" name="Oval 4"/>
            <p:cNvSpPr>
              <a:spLocks/>
            </p:cNvSpPr>
            <p:nvPr/>
          </p:nvSpPr>
          <p:spPr bwMode="auto">
            <a:xfrm>
              <a:off x="1328007" y="2125758"/>
              <a:ext cx="675950" cy="675951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1560757" y="2287931"/>
              <a:ext cx="244316" cy="364048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1" name="Group 3"/>
          <p:cNvGrpSpPr/>
          <p:nvPr/>
        </p:nvGrpSpPr>
        <p:grpSpPr>
          <a:xfrm>
            <a:off x="6708778" y="2486571"/>
            <a:ext cx="861616" cy="851615"/>
            <a:chOff x="5258922" y="2125758"/>
            <a:chExt cx="675409" cy="675951"/>
          </a:xfrm>
        </p:grpSpPr>
        <p:sp>
          <p:nvSpPr>
            <p:cNvPr id="52" name="Oval 10"/>
            <p:cNvSpPr>
              <a:spLocks/>
            </p:cNvSpPr>
            <p:nvPr/>
          </p:nvSpPr>
          <p:spPr bwMode="auto">
            <a:xfrm>
              <a:off x="5258922" y="2125758"/>
              <a:ext cx="675409" cy="675951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3" name="Freeform 11"/>
            <p:cNvSpPr>
              <a:spLocks noEditPoints="1"/>
            </p:cNvSpPr>
            <p:nvPr/>
          </p:nvSpPr>
          <p:spPr bwMode="auto">
            <a:xfrm>
              <a:off x="5442652" y="2316469"/>
              <a:ext cx="308223" cy="306972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54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5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7048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50"/>
                            </p:stCondLst>
                            <p:childTnLst>
                              <p:par>
                                <p:cTn id="7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35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  <p:bldP spid="40" grpId="0" autoUpdateAnimBg="0"/>
      <p:bldP spid="41" grpId="0" autoUpdateAnimBg="0"/>
      <p:bldP spid="54" grpId="0"/>
      <p:bldP spid="55" grpId="0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"/>
          <p:cNvSpPr>
            <a:spLocks/>
          </p:cNvSpPr>
          <p:nvPr/>
        </p:nvSpPr>
        <p:spPr bwMode="auto">
          <a:xfrm>
            <a:off x="1123848" y="4786041"/>
            <a:ext cx="9254402" cy="83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</a:t>
            </a:r>
          </a:p>
        </p:txBody>
      </p:sp>
      <p:grpSp>
        <p:nvGrpSpPr>
          <p:cNvPr id="27" name="Group 10"/>
          <p:cNvGrpSpPr>
            <a:grpSpLocks/>
          </p:cNvGrpSpPr>
          <p:nvPr/>
        </p:nvGrpSpPr>
        <p:grpSpPr bwMode="auto">
          <a:xfrm>
            <a:off x="1792912" y="2670125"/>
            <a:ext cx="2070225" cy="1218034"/>
            <a:chOff x="0" y="0"/>
            <a:chExt cx="2726" cy="1624"/>
          </a:xfrm>
        </p:grpSpPr>
        <p:sp>
          <p:nvSpPr>
            <p:cNvPr id="28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9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0" name="Group 13"/>
          <p:cNvGrpSpPr>
            <a:grpSpLocks/>
          </p:cNvGrpSpPr>
          <p:nvPr/>
        </p:nvGrpSpPr>
        <p:grpSpPr bwMode="auto">
          <a:xfrm>
            <a:off x="1151188" y="2654063"/>
            <a:ext cx="444271" cy="438012"/>
            <a:chOff x="0" y="0"/>
            <a:chExt cx="584" cy="584"/>
          </a:xfrm>
        </p:grpSpPr>
        <p:sp>
          <p:nvSpPr>
            <p:cNvPr id="31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33" name="Group 4"/>
          <p:cNvGrpSpPr/>
          <p:nvPr/>
        </p:nvGrpSpPr>
        <p:grpSpPr>
          <a:xfrm>
            <a:off x="1008509" y="2117010"/>
            <a:ext cx="9369740" cy="268840"/>
            <a:chOff x="899592" y="2852807"/>
            <a:chExt cx="7344815" cy="213386"/>
          </a:xfrm>
          <a:solidFill>
            <a:schemeClr val="bg1"/>
          </a:solidFill>
        </p:grpSpPr>
        <p:sp>
          <p:nvSpPr>
            <p:cNvPr id="34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6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7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38" name="Group 10"/>
          <p:cNvGrpSpPr>
            <a:grpSpLocks/>
          </p:cNvGrpSpPr>
          <p:nvPr/>
        </p:nvGrpSpPr>
        <p:grpSpPr bwMode="auto">
          <a:xfrm>
            <a:off x="5145907" y="2670125"/>
            <a:ext cx="2070225" cy="1218034"/>
            <a:chOff x="0" y="0"/>
            <a:chExt cx="2726" cy="1624"/>
          </a:xfrm>
        </p:grpSpPr>
        <p:sp>
          <p:nvSpPr>
            <p:cNvPr id="3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40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Group 13"/>
          <p:cNvGrpSpPr>
            <a:grpSpLocks/>
          </p:cNvGrpSpPr>
          <p:nvPr/>
        </p:nvGrpSpPr>
        <p:grpSpPr bwMode="auto">
          <a:xfrm>
            <a:off x="4464625" y="2654063"/>
            <a:ext cx="483829" cy="438012"/>
            <a:chOff x="-52" y="0"/>
            <a:chExt cx="636" cy="584"/>
          </a:xfrm>
        </p:grpSpPr>
        <p:sp>
          <p:nvSpPr>
            <p:cNvPr id="4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3" name="Rectangle 15"/>
            <p:cNvSpPr>
              <a:spLocks/>
            </p:cNvSpPr>
            <p:nvPr/>
          </p:nvSpPr>
          <p:spPr bwMode="auto">
            <a:xfrm>
              <a:off x="-52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44" name="Group 10"/>
          <p:cNvGrpSpPr>
            <a:grpSpLocks/>
          </p:cNvGrpSpPr>
          <p:nvPr/>
        </p:nvGrpSpPr>
        <p:grpSpPr bwMode="auto">
          <a:xfrm>
            <a:off x="8319463" y="2670125"/>
            <a:ext cx="2070225" cy="1218034"/>
            <a:chOff x="0" y="0"/>
            <a:chExt cx="2726" cy="1624"/>
          </a:xfrm>
        </p:grpSpPr>
        <p:sp>
          <p:nvSpPr>
            <p:cNvPr id="45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46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13"/>
          <p:cNvGrpSpPr>
            <a:grpSpLocks/>
          </p:cNvGrpSpPr>
          <p:nvPr/>
        </p:nvGrpSpPr>
        <p:grpSpPr bwMode="auto">
          <a:xfrm>
            <a:off x="7677739" y="2654063"/>
            <a:ext cx="444271" cy="438012"/>
            <a:chOff x="0" y="0"/>
            <a:chExt cx="584" cy="584"/>
          </a:xfrm>
        </p:grpSpPr>
        <p:sp>
          <p:nvSpPr>
            <p:cNvPr id="48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1272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0" grpId="0"/>
      <p:bldP spid="51" grpId="0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Line 134"/>
          <p:cNvSpPr>
            <a:spLocks noChangeShapeType="1"/>
          </p:cNvSpPr>
          <p:nvPr/>
        </p:nvSpPr>
        <p:spPr bwMode="auto">
          <a:xfrm flipH="1" flipV="1">
            <a:off x="7738930" y="3274969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2" name="Straight Connector 180"/>
          <p:cNvCxnSpPr/>
          <p:nvPr/>
        </p:nvCxnSpPr>
        <p:spPr>
          <a:xfrm flipV="1">
            <a:off x="7724721" y="2845228"/>
            <a:ext cx="650679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3" name="Line 134"/>
          <p:cNvSpPr>
            <a:spLocks noChangeShapeType="1"/>
          </p:cNvSpPr>
          <p:nvPr/>
        </p:nvSpPr>
        <p:spPr bwMode="auto">
          <a:xfrm flipH="1" flipV="1">
            <a:off x="7738930" y="4971491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4" name="Straight Connector 182"/>
          <p:cNvCxnSpPr/>
          <p:nvPr/>
        </p:nvCxnSpPr>
        <p:spPr>
          <a:xfrm flipV="1">
            <a:off x="7724719" y="4541750"/>
            <a:ext cx="650681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5" name="Line 134"/>
          <p:cNvSpPr>
            <a:spLocks noChangeShapeType="1"/>
          </p:cNvSpPr>
          <p:nvPr/>
        </p:nvSpPr>
        <p:spPr bwMode="auto">
          <a:xfrm flipV="1">
            <a:off x="3335341" y="3274969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6" name="Straight Connector 48"/>
          <p:cNvCxnSpPr/>
          <p:nvPr/>
        </p:nvCxnSpPr>
        <p:spPr>
          <a:xfrm flipH="1" flipV="1">
            <a:off x="3331239" y="2824090"/>
            <a:ext cx="650679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7" name="Line 134"/>
          <p:cNvSpPr>
            <a:spLocks noChangeShapeType="1"/>
          </p:cNvSpPr>
          <p:nvPr/>
        </p:nvSpPr>
        <p:spPr bwMode="auto">
          <a:xfrm flipV="1">
            <a:off x="3335341" y="4971491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8" name="Straight Connector 40"/>
          <p:cNvCxnSpPr>
            <a:stCxn id="75" idx="6"/>
          </p:cNvCxnSpPr>
          <p:nvPr/>
        </p:nvCxnSpPr>
        <p:spPr>
          <a:xfrm flipH="1" flipV="1">
            <a:off x="3331238" y="4541750"/>
            <a:ext cx="650681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59" name="Straight Connector 42"/>
          <p:cNvCxnSpPr/>
          <p:nvPr/>
        </p:nvCxnSpPr>
        <p:spPr>
          <a:xfrm>
            <a:off x="4649114" y="3437954"/>
            <a:ext cx="794584" cy="456380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0" name="Straight Connector 43"/>
          <p:cNvCxnSpPr/>
          <p:nvPr/>
        </p:nvCxnSpPr>
        <p:spPr>
          <a:xfrm flipV="1">
            <a:off x="4672314" y="4522676"/>
            <a:ext cx="789082" cy="372517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1" name="Straight Connector 56"/>
          <p:cNvCxnSpPr/>
          <p:nvPr/>
        </p:nvCxnSpPr>
        <p:spPr>
          <a:xfrm flipH="1">
            <a:off x="6313818" y="3437955"/>
            <a:ext cx="794584" cy="451060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2" name="Straight Connector 57"/>
          <p:cNvCxnSpPr/>
          <p:nvPr/>
        </p:nvCxnSpPr>
        <p:spPr>
          <a:xfrm flipH="1" flipV="1">
            <a:off x="6296120" y="4517356"/>
            <a:ext cx="789082" cy="372517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63" name="Oval 156"/>
          <p:cNvSpPr/>
          <p:nvPr/>
        </p:nvSpPr>
        <p:spPr>
          <a:xfrm>
            <a:off x="5158365" y="3493775"/>
            <a:ext cx="1416193" cy="1398628"/>
          </a:xfrm>
          <a:prstGeom prst="ellipse">
            <a:avLst/>
          </a:prstGeom>
          <a:solidFill>
            <a:schemeClr val="bg1"/>
          </a:solidFill>
          <a:ln w="19050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4" name="Rectangle 6"/>
          <p:cNvSpPr>
            <a:spLocks noChangeArrowheads="1"/>
          </p:cNvSpPr>
          <p:nvPr/>
        </p:nvSpPr>
        <p:spPr bwMode="auto">
          <a:xfrm>
            <a:off x="2" y="-25874"/>
            <a:ext cx="11522074" cy="1825801"/>
          </a:xfrm>
          <a:prstGeom prst="rect">
            <a:avLst/>
          </a:prstGeom>
          <a:solidFill>
            <a:schemeClr val="bg1">
              <a:alpha val="79000"/>
            </a:schemeClr>
          </a:solidFill>
          <a:ln w="0">
            <a:solidFill>
              <a:srgbClr val="DFE6E5"/>
            </a:solidFill>
            <a:prstDash val="solid"/>
            <a:miter lim="800000"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7" name="Oval 58"/>
          <p:cNvSpPr/>
          <p:nvPr/>
        </p:nvSpPr>
        <p:spPr>
          <a:xfrm>
            <a:off x="5321375" y="3667682"/>
            <a:ext cx="1064007" cy="105081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200" kern="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71" name="Group 1"/>
          <p:cNvGrpSpPr/>
          <p:nvPr/>
        </p:nvGrpSpPr>
        <p:grpSpPr>
          <a:xfrm>
            <a:off x="3981919" y="2941409"/>
            <a:ext cx="691407" cy="682834"/>
            <a:chOff x="3121372" y="2210990"/>
            <a:chExt cx="541985" cy="541985"/>
          </a:xfrm>
        </p:grpSpPr>
        <p:sp>
          <p:nvSpPr>
            <p:cNvPr id="72" name="Oval 45"/>
            <p:cNvSpPr/>
            <p:nvPr/>
          </p:nvSpPr>
          <p:spPr>
            <a:xfrm flipH="1">
              <a:off x="3121372" y="2210990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252664" y="2329696"/>
              <a:ext cx="279400" cy="292100"/>
            </a:xfrm>
            <a:custGeom>
              <a:avLst/>
              <a:gdLst>
                <a:gd name="T0" fmla="*/ 42 w 43"/>
                <a:gd name="T1" fmla="*/ 4 h 45"/>
                <a:gd name="T2" fmla="*/ 25 w 43"/>
                <a:gd name="T3" fmla="*/ 21 h 45"/>
                <a:gd name="T4" fmla="*/ 25 w 43"/>
                <a:gd name="T5" fmla="*/ 42 h 45"/>
                <a:gd name="T6" fmla="*/ 33 w 43"/>
                <a:gd name="T7" fmla="*/ 42 h 45"/>
                <a:gd name="T8" fmla="*/ 35 w 43"/>
                <a:gd name="T9" fmla="*/ 43 h 45"/>
                <a:gd name="T10" fmla="*/ 33 w 43"/>
                <a:gd name="T11" fmla="*/ 45 h 45"/>
                <a:gd name="T12" fmla="*/ 9 w 43"/>
                <a:gd name="T13" fmla="*/ 45 h 45"/>
                <a:gd name="T14" fmla="*/ 8 w 43"/>
                <a:gd name="T15" fmla="*/ 43 h 45"/>
                <a:gd name="T16" fmla="*/ 9 w 43"/>
                <a:gd name="T17" fmla="*/ 42 h 45"/>
                <a:gd name="T18" fmla="*/ 18 w 43"/>
                <a:gd name="T19" fmla="*/ 42 h 45"/>
                <a:gd name="T20" fmla="*/ 18 w 43"/>
                <a:gd name="T21" fmla="*/ 21 h 45"/>
                <a:gd name="T22" fmla="*/ 1 w 43"/>
                <a:gd name="T23" fmla="*/ 4 h 45"/>
                <a:gd name="T24" fmla="*/ 0 w 43"/>
                <a:gd name="T25" fmla="*/ 2 h 45"/>
                <a:gd name="T26" fmla="*/ 2 w 43"/>
                <a:gd name="T27" fmla="*/ 0 h 45"/>
                <a:gd name="T28" fmla="*/ 40 w 43"/>
                <a:gd name="T29" fmla="*/ 0 h 45"/>
                <a:gd name="T30" fmla="*/ 43 w 43"/>
                <a:gd name="T31" fmla="*/ 2 h 45"/>
                <a:gd name="T32" fmla="*/ 42 w 43"/>
                <a:gd name="T3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4" name="Group 5"/>
          <p:cNvGrpSpPr/>
          <p:nvPr/>
        </p:nvGrpSpPr>
        <p:grpSpPr>
          <a:xfrm>
            <a:off x="3981920" y="4637932"/>
            <a:ext cx="691407" cy="682834"/>
            <a:chOff x="3121373" y="3557568"/>
            <a:chExt cx="541985" cy="541985"/>
          </a:xfrm>
        </p:grpSpPr>
        <p:sp>
          <p:nvSpPr>
            <p:cNvPr id="75" name="Oval 37"/>
            <p:cNvSpPr/>
            <p:nvPr/>
          </p:nvSpPr>
          <p:spPr>
            <a:xfrm flipH="1">
              <a:off x="3121373" y="3557568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Freeform 7"/>
            <p:cNvSpPr>
              <a:spLocks noEditPoints="1"/>
            </p:cNvSpPr>
            <p:nvPr/>
          </p:nvSpPr>
          <p:spPr bwMode="auto">
            <a:xfrm>
              <a:off x="3243774" y="3688606"/>
              <a:ext cx="292100" cy="271463"/>
            </a:xfrm>
            <a:custGeom>
              <a:avLst/>
              <a:gdLst>
                <a:gd name="T0" fmla="*/ 42 w 45"/>
                <a:gd name="T1" fmla="*/ 32 h 42"/>
                <a:gd name="T2" fmla="*/ 38 w 45"/>
                <a:gd name="T3" fmla="*/ 29 h 42"/>
                <a:gd name="T4" fmla="*/ 36 w 45"/>
                <a:gd name="T5" fmla="*/ 31 h 42"/>
                <a:gd name="T6" fmla="*/ 42 w 45"/>
                <a:gd name="T7" fmla="*/ 37 h 42"/>
                <a:gd name="T8" fmla="*/ 42 w 45"/>
                <a:gd name="T9" fmla="*/ 39 h 42"/>
                <a:gd name="T10" fmla="*/ 39 w 45"/>
                <a:gd name="T11" fmla="*/ 42 h 42"/>
                <a:gd name="T12" fmla="*/ 37 w 45"/>
                <a:gd name="T13" fmla="*/ 42 h 42"/>
                <a:gd name="T14" fmla="*/ 19 w 45"/>
                <a:gd name="T15" fmla="*/ 24 h 42"/>
                <a:gd name="T16" fmla="*/ 10 w 45"/>
                <a:gd name="T17" fmla="*/ 27 h 42"/>
                <a:gd name="T18" fmla="*/ 0 w 45"/>
                <a:gd name="T19" fmla="*/ 17 h 42"/>
                <a:gd name="T20" fmla="*/ 17 w 45"/>
                <a:gd name="T21" fmla="*/ 0 h 42"/>
                <a:gd name="T22" fmla="*/ 27 w 45"/>
                <a:gd name="T23" fmla="*/ 10 h 42"/>
                <a:gd name="T24" fmla="*/ 24 w 45"/>
                <a:gd name="T25" fmla="*/ 19 h 42"/>
                <a:gd name="T26" fmla="*/ 33 w 45"/>
                <a:gd name="T27" fmla="*/ 29 h 42"/>
                <a:gd name="T28" fmla="*/ 36 w 45"/>
                <a:gd name="T29" fmla="*/ 26 h 42"/>
                <a:gd name="T30" fmla="*/ 33 w 45"/>
                <a:gd name="T31" fmla="*/ 23 h 42"/>
                <a:gd name="T32" fmla="*/ 36 w 45"/>
                <a:gd name="T33" fmla="*/ 20 h 42"/>
                <a:gd name="T34" fmla="*/ 36 w 45"/>
                <a:gd name="T35" fmla="*/ 20 h 42"/>
                <a:gd name="T36" fmla="*/ 45 w 45"/>
                <a:gd name="T37" fmla="*/ 29 h 42"/>
                <a:gd name="T38" fmla="*/ 42 w 45"/>
                <a:gd name="T39" fmla="*/ 32 h 42"/>
                <a:gd name="T40" fmla="*/ 17 w 45"/>
                <a:gd name="T41" fmla="*/ 5 h 42"/>
                <a:gd name="T42" fmla="*/ 12 w 45"/>
                <a:gd name="T43" fmla="*/ 10 h 42"/>
                <a:gd name="T44" fmla="*/ 12 w 45"/>
                <a:gd name="T45" fmla="*/ 12 h 42"/>
                <a:gd name="T46" fmla="*/ 10 w 45"/>
                <a:gd name="T47" fmla="*/ 12 h 42"/>
                <a:gd name="T48" fmla="*/ 5 w 45"/>
                <a:gd name="T49" fmla="*/ 17 h 42"/>
                <a:gd name="T50" fmla="*/ 10 w 45"/>
                <a:gd name="T51" fmla="*/ 22 h 42"/>
                <a:gd name="T52" fmla="*/ 15 w 45"/>
                <a:gd name="T53" fmla="*/ 17 h 42"/>
                <a:gd name="T54" fmla="*/ 15 w 45"/>
                <a:gd name="T55" fmla="*/ 15 h 42"/>
                <a:gd name="T56" fmla="*/ 17 w 45"/>
                <a:gd name="T57" fmla="*/ 15 h 42"/>
                <a:gd name="T58" fmla="*/ 22 w 45"/>
                <a:gd name="T59" fmla="*/ 10 h 42"/>
                <a:gd name="T60" fmla="*/ 17 w 45"/>
                <a:gd name="T6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7" name="Group 2"/>
          <p:cNvGrpSpPr/>
          <p:nvPr/>
        </p:nvGrpSpPr>
        <p:grpSpPr>
          <a:xfrm>
            <a:off x="7064752" y="2936090"/>
            <a:ext cx="691407" cy="682834"/>
            <a:chOff x="5537964" y="2206768"/>
            <a:chExt cx="541985" cy="541985"/>
          </a:xfrm>
        </p:grpSpPr>
        <p:sp>
          <p:nvSpPr>
            <p:cNvPr id="78" name="Oval 60"/>
            <p:cNvSpPr/>
            <p:nvPr/>
          </p:nvSpPr>
          <p:spPr>
            <a:xfrm>
              <a:off x="5537964" y="2206768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Freeform 8"/>
            <p:cNvSpPr>
              <a:spLocks noEditPoints="1"/>
            </p:cNvSpPr>
            <p:nvPr/>
          </p:nvSpPr>
          <p:spPr bwMode="auto">
            <a:xfrm>
              <a:off x="5672397" y="2333665"/>
              <a:ext cx="285750" cy="277813"/>
            </a:xfrm>
            <a:custGeom>
              <a:avLst/>
              <a:gdLst>
                <a:gd name="T0" fmla="*/ 43 w 44"/>
                <a:gd name="T1" fmla="*/ 22 h 43"/>
                <a:gd name="T2" fmla="*/ 43 w 44"/>
                <a:gd name="T3" fmla="*/ 22 h 43"/>
                <a:gd name="T4" fmla="*/ 38 w 44"/>
                <a:gd name="T5" fmla="*/ 19 h 43"/>
                <a:gd name="T6" fmla="*/ 31 w 44"/>
                <a:gd name="T7" fmla="*/ 23 h 43"/>
                <a:gd name="T8" fmla="*/ 30 w 44"/>
                <a:gd name="T9" fmla="*/ 24 h 43"/>
                <a:gd name="T10" fmla="*/ 30 w 44"/>
                <a:gd name="T11" fmla="*/ 25 h 43"/>
                <a:gd name="T12" fmla="*/ 29 w 44"/>
                <a:gd name="T13" fmla="*/ 24 h 43"/>
                <a:gd name="T14" fmla="*/ 28 w 44"/>
                <a:gd name="T15" fmla="*/ 23 h 43"/>
                <a:gd name="T16" fmla="*/ 22 w 44"/>
                <a:gd name="T17" fmla="*/ 19 h 43"/>
                <a:gd name="T18" fmla="*/ 16 w 44"/>
                <a:gd name="T19" fmla="*/ 23 h 43"/>
                <a:gd name="T20" fmla="*/ 15 w 44"/>
                <a:gd name="T21" fmla="*/ 24 h 43"/>
                <a:gd name="T22" fmla="*/ 14 w 44"/>
                <a:gd name="T23" fmla="*/ 25 h 43"/>
                <a:gd name="T24" fmla="*/ 13 w 44"/>
                <a:gd name="T25" fmla="*/ 24 h 43"/>
                <a:gd name="T26" fmla="*/ 13 w 44"/>
                <a:gd name="T27" fmla="*/ 23 h 43"/>
                <a:gd name="T28" fmla="*/ 6 w 44"/>
                <a:gd name="T29" fmla="*/ 19 h 43"/>
                <a:gd name="T30" fmla="*/ 1 w 44"/>
                <a:gd name="T31" fmla="*/ 22 h 43"/>
                <a:gd name="T32" fmla="*/ 1 w 44"/>
                <a:gd name="T33" fmla="*/ 22 h 43"/>
                <a:gd name="T34" fmla="*/ 0 w 44"/>
                <a:gd name="T35" fmla="*/ 21 h 43"/>
                <a:gd name="T36" fmla="*/ 0 w 44"/>
                <a:gd name="T37" fmla="*/ 21 h 43"/>
                <a:gd name="T38" fmla="*/ 22 w 44"/>
                <a:gd name="T39" fmla="*/ 5 h 43"/>
                <a:gd name="T40" fmla="*/ 44 w 44"/>
                <a:gd name="T41" fmla="*/ 21 h 43"/>
                <a:gd name="T42" fmla="*/ 44 w 44"/>
                <a:gd name="T43" fmla="*/ 21 h 43"/>
                <a:gd name="T44" fmla="*/ 43 w 44"/>
                <a:gd name="T45" fmla="*/ 22 h 43"/>
                <a:gd name="T46" fmla="*/ 24 w 44"/>
                <a:gd name="T47" fmla="*/ 36 h 43"/>
                <a:gd name="T48" fmla="*/ 17 w 44"/>
                <a:gd name="T49" fmla="*/ 43 h 43"/>
                <a:gd name="T50" fmla="*/ 10 w 44"/>
                <a:gd name="T51" fmla="*/ 36 h 43"/>
                <a:gd name="T52" fmla="*/ 12 w 44"/>
                <a:gd name="T53" fmla="*/ 34 h 43"/>
                <a:gd name="T54" fmla="*/ 13 w 44"/>
                <a:gd name="T55" fmla="*/ 36 h 43"/>
                <a:gd name="T56" fmla="*/ 17 w 44"/>
                <a:gd name="T57" fmla="*/ 39 h 43"/>
                <a:gd name="T58" fmla="*/ 20 w 44"/>
                <a:gd name="T59" fmla="*/ 36 h 43"/>
                <a:gd name="T60" fmla="*/ 20 w 44"/>
                <a:gd name="T61" fmla="*/ 20 h 43"/>
                <a:gd name="T62" fmla="*/ 22 w 44"/>
                <a:gd name="T63" fmla="*/ 20 h 43"/>
                <a:gd name="T64" fmla="*/ 24 w 44"/>
                <a:gd name="T65" fmla="*/ 20 h 43"/>
                <a:gd name="T66" fmla="*/ 24 w 44"/>
                <a:gd name="T67" fmla="*/ 36 h 43"/>
                <a:gd name="T68" fmla="*/ 24 w 44"/>
                <a:gd name="T69" fmla="*/ 4 h 43"/>
                <a:gd name="T70" fmla="*/ 22 w 44"/>
                <a:gd name="T71" fmla="*/ 4 h 43"/>
                <a:gd name="T72" fmla="*/ 20 w 44"/>
                <a:gd name="T73" fmla="*/ 4 h 43"/>
                <a:gd name="T74" fmla="*/ 20 w 44"/>
                <a:gd name="T75" fmla="*/ 2 h 43"/>
                <a:gd name="T76" fmla="*/ 22 w 44"/>
                <a:gd name="T77" fmla="*/ 0 h 43"/>
                <a:gd name="T78" fmla="*/ 24 w 44"/>
                <a:gd name="T79" fmla="*/ 2 h 43"/>
                <a:gd name="T80" fmla="*/ 24 w 44"/>
                <a:gd name="T8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0" name="Group 6"/>
          <p:cNvGrpSpPr/>
          <p:nvPr/>
        </p:nvGrpSpPr>
        <p:grpSpPr>
          <a:xfrm>
            <a:off x="7064752" y="4632612"/>
            <a:ext cx="691407" cy="682834"/>
            <a:chOff x="5537964" y="3553346"/>
            <a:chExt cx="541985" cy="541985"/>
          </a:xfrm>
        </p:grpSpPr>
        <p:sp>
          <p:nvSpPr>
            <p:cNvPr id="81" name="Oval 51"/>
            <p:cNvSpPr/>
            <p:nvPr/>
          </p:nvSpPr>
          <p:spPr>
            <a:xfrm>
              <a:off x="5537964" y="3553346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5651500" y="3685188"/>
              <a:ext cx="292100" cy="247650"/>
            </a:xfrm>
            <a:custGeom>
              <a:avLst/>
              <a:gdLst>
                <a:gd name="T0" fmla="*/ 45 w 45"/>
                <a:gd name="T1" fmla="*/ 19 h 38"/>
                <a:gd name="T2" fmla="*/ 43 w 45"/>
                <a:gd name="T3" fmla="*/ 21 h 38"/>
                <a:gd name="T4" fmla="*/ 41 w 45"/>
                <a:gd name="T5" fmla="*/ 21 h 38"/>
                <a:gd name="T6" fmla="*/ 40 w 45"/>
                <a:gd name="T7" fmla="*/ 19 h 38"/>
                <a:gd name="T8" fmla="*/ 40 w 45"/>
                <a:gd name="T9" fmla="*/ 12 h 38"/>
                <a:gd name="T10" fmla="*/ 33 w 45"/>
                <a:gd name="T11" fmla="*/ 6 h 38"/>
                <a:gd name="T12" fmla="*/ 26 w 45"/>
                <a:gd name="T13" fmla="*/ 12 h 38"/>
                <a:gd name="T14" fmla="*/ 26 w 45"/>
                <a:gd name="T15" fmla="*/ 18 h 38"/>
                <a:gd name="T16" fmla="*/ 29 w 45"/>
                <a:gd name="T17" fmla="*/ 18 h 38"/>
                <a:gd name="T18" fmla="*/ 31 w 45"/>
                <a:gd name="T19" fmla="*/ 20 h 38"/>
                <a:gd name="T20" fmla="*/ 31 w 45"/>
                <a:gd name="T21" fmla="*/ 36 h 38"/>
                <a:gd name="T22" fmla="*/ 29 w 45"/>
                <a:gd name="T23" fmla="*/ 38 h 38"/>
                <a:gd name="T24" fmla="*/ 3 w 45"/>
                <a:gd name="T25" fmla="*/ 38 h 38"/>
                <a:gd name="T26" fmla="*/ 0 w 45"/>
                <a:gd name="T27" fmla="*/ 36 h 38"/>
                <a:gd name="T28" fmla="*/ 0 w 45"/>
                <a:gd name="T29" fmla="*/ 20 h 38"/>
                <a:gd name="T30" fmla="*/ 3 w 45"/>
                <a:gd name="T31" fmla="*/ 18 h 38"/>
                <a:gd name="T32" fmla="*/ 21 w 45"/>
                <a:gd name="T33" fmla="*/ 18 h 38"/>
                <a:gd name="T34" fmla="*/ 21 w 45"/>
                <a:gd name="T35" fmla="*/ 12 h 38"/>
                <a:gd name="T36" fmla="*/ 33 w 45"/>
                <a:gd name="T37" fmla="*/ 0 h 38"/>
                <a:gd name="T38" fmla="*/ 45 w 45"/>
                <a:gd name="T39" fmla="*/ 12 h 38"/>
                <a:gd name="T40" fmla="*/ 45 w 45"/>
                <a:gd name="T4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83" name="Rectangle 46"/>
          <p:cNvSpPr/>
          <p:nvPr/>
        </p:nvSpPr>
        <p:spPr>
          <a:xfrm flipH="1">
            <a:off x="1147606" y="2494029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4" name="Rectangle 47"/>
          <p:cNvSpPr/>
          <p:nvPr/>
        </p:nvSpPr>
        <p:spPr>
          <a:xfrm flipH="1">
            <a:off x="1147606" y="3355754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5" name="Rectangle 24"/>
          <p:cNvSpPr>
            <a:spLocks/>
          </p:cNvSpPr>
          <p:nvPr/>
        </p:nvSpPr>
        <p:spPr bwMode="auto">
          <a:xfrm>
            <a:off x="1269944" y="2592015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6" name="Rectangle 24"/>
          <p:cNvSpPr>
            <a:spLocks/>
          </p:cNvSpPr>
          <p:nvPr/>
        </p:nvSpPr>
        <p:spPr bwMode="auto">
          <a:xfrm>
            <a:off x="1269944" y="3458860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158"/>
          <p:cNvSpPr/>
          <p:nvPr/>
        </p:nvSpPr>
        <p:spPr>
          <a:xfrm flipH="1">
            <a:off x="1147606" y="4196246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8" name="Rectangle 159"/>
          <p:cNvSpPr/>
          <p:nvPr/>
        </p:nvSpPr>
        <p:spPr>
          <a:xfrm flipH="1">
            <a:off x="1147606" y="5057971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9" name="Rectangle 24"/>
          <p:cNvSpPr>
            <a:spLocks/>
          </p:cNvSpPr>
          <p:nvPr/>
        </p:nvSpPr>
        <p:spPr bwMode="auto">
          <a:xfrm>
            <a:off x="1269944" y="4294231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0" name="Rectangle 24"/>
          <p:cNvSpPr>
            <a:spLocks/>
          </p:cNvSpPr>
          <p:nvPr/>
        </p:nvSpPr>
        <p:spPr bwMode="auto">
          <a:xfrm>
            <a:off x="1269944" y="5161077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1" name="Rectangle 170"/>
          <p:cNvSpPr/>
          <p:nvPr/>
        </p:nvSpPr>
        <p:spPr>
          <a:xfrm flipH="1">
            <a:off x="8354558" y="2494029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2" name="Rectangle 171"/>
          <p:cNvSpPr/>
          <p:nvPr/>
        </p:nvSpPr>
        <p:spPr>
          <a:xfrm flipH="1">
            <a:off x="8354558" y="3355754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3" name="Rectangle 24"/>
          <p:cNvSpPr>
            <a:spLocks/>
          </p:cNvSpPr>
          <p:nvPr/>
        </p:nvSpPr>
        <p:spPr bwMode="auto">
          <a:xfrm>
            <a:off x="8476896" y="2592015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4" name="Rectangle 24"/>
          <p:cNvSpPr>
            <a:spLocks/>
          </p:cNvSpPr>
          <p:nvPr/>
        </p:nvSpPr>
        <p:spPr bwMode="auto">
          <a:xfrm>
            <a:off x="8476896" y="3458860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5" name="Rectangle 174"/>
          <p:cNvSpPr/>
          <p:nvPr/>
        </p:nvSpPr>
        <p:spPr>
          <a:xfrm flipH="1">
            <a:off x="8354558" y="4196246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6" name="Rectangle 175"/>
          <p:cNvSpPr/>
          <p:nvPr/>
        </p:nvSpPr>
        <p:spPr>
          <a:xfrm flipH="1">
            <a:off x="8354558" y="5057971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7" name="Rectangle 24"/>
          <p:cNvSpPr>
            <a:spLocks/>
          </p:cNvSpPr>
          <p:nvPr/>
        </p:nvSpPr>
        <p:spPr bwMode="auto">
          <a:xfrm>
            <a:off x="8476896" y="4294231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8" name="Rectangle 24"/>
          <p:cNvSpPr>
            <a:spLocks/>
          </p:cNvSpPr>
          <p:nvPr/>
        </p:nvSpPr>
        <p:spPr bwMode="auto">
          <a:xfrm>
            <a:off x="8476896" y="5161077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9" name="Isosceles Triangle 14"/>
          <p:cNvSpPr/>
          <p:nvPr/>
        </p:nvSpPr>
        <p:spPr bwMode="auto">
          <a:xfrm rot="10800000">
            <a:off x="3893334" y="2052423"/>
            <a:ext cx="3995985" cy="1192416"/>
          </a:xfrm>
          <a:prstGeom prst="triangle">
            <a:avLst/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6644" t="-47101" r="-10242" b="-2304"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0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5297648" y="3859123"/>
            <a:ext cx="111146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企业</a:t>
            </a:r>
            <a:r>
              <a:rPr lang="en-US" altLang="zh-CN" kern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LOGO</a:t>
            </a:r>
          </a:p>
        </p:txBody>
      </p:sp>
      <p:pic>
        <p:nvPicPr>
          <p:cNvPr id="103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981" y="4181932"/>
            <a:ext cx="1872208" cy="229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3620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5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85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1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5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50"/>
                            </p:stCondLst>
                            <p:childTnLst>
                              <p:par>
                                <p:cTn id="1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100"/>
                            </p:stCondLst>
                            <p:childTnLst>
                              <p:par>
                                <p:cTn id="1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35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6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 animBg="1"/>
      <p:bldP spid="55" grpId="0" animBg="1"/>
      <p:bldP spid="57" grpId="0" animBg="1"/>
      <p:bldP spid="63" grpId="0" animBg="1"/>
      <p:bldP spid="64" grpId="0" animBg="1"/>
      <p:bldP spid="67" grpId="0" animBg="1"/>
      <p:bldP spid="83" grpId="0" animBg="1"/>
      <p:bldP spid="84" grpId="0" animBg="1"/>
      <p:bldP spid="85" grpId="0"/>
      <p:bldP spid="86" grpId="0"/>
      <p:bldP spid="87" grpId="0" animBg="1"/>
      <p:bldP spid="88" grpId="0" animBg="1"/>
      <p:bldP spid="89" grpId="0"/>
      <p:bldP spid="90" grpId="0"/>
      <p:bldP spid="91" grpId="0" animBg="1"/>
      <p:bldP spid="92" grpId="0" animBg="1"/>
      <p:bldP spid="93" grpId="0"/>
      <p:bldP spid="94" grpId="0"/>
      <p:bldP spid="95" grpId="0" animBg="1"/>
      <p:bldP spid="96" grpId="0" animBg="1"/>
      <p:bldP spid="97" grpId="0"/>
      <p:bldP spid="98" grpId="0"/>
      <p:bldP spid="99" grpId="0" animBg="1"/>
      <p:bldP spid="100" grpId="0"/>
      <p:bldP spid="101" grpId="0"/>
      <p:bldP spid="102" grpId="0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876077" y="3528119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DFDFD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sz="4000" b="1" dirty="0">
              <a:solidFill>
                <a:srgbClr val="FDFDFD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440557" y="4104183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888" y="3528119"/>
            <a:ext cx="2877985" cy="3532892"/>
          </a:xfrm>
          <a:prstGeom prst="rect">
            <a:avLst/>
          </a:prstGeom>
        </p:spPr>
      </p:pic>
      <p:sp>
        <p:nvSpPr>
          <p:cNvPr id="9" name="Freeform 15">
            <a:extLst>
              <a:ext uri="{FF2B5EF4-FFF2-40B4-BE49-F238E27FC236}">
                <a16:creationId xmlns="" xmlns:a16="http://schemas.microsoft.com/office/drawing/2014/main" id="{B835F662-A578-457A-A621-41D61D498193}"/>
              </a:ext>
            </a:extLst>
          </p:cNvPr>
          <p:cNvSpPr>
            <a:spLocks/>
          </p:cNvSpPr>
          <p:nvPr/>
        </p:nvSpPr>
        <p:spPr bwMode="auto">
          <a:xfrm>
            <a:off x="4711569" y="1459468"/>
            <a:ext cx="2000086" cy="1744332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57150">
            <a:solidFill>
              <a:schemeClr val="tx2">
                <a:lumMod val="75000"/>
              </a:schemeClr>
            </a:solidFill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/>
          <a:p>
            <a:endParaRPr lang="zh-CN" altLang="en-US" sz="8344" dirty="0">
              <a:solidFill>
                <a:srgbClr val="AE002B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D813B6D-4174-44EA-B922-C761B898EF7E}"/>
              </a:ext>
            </a:extLst>
          </p:cNvPr>
          <p:cNvSpPr txBox="1"/>
          <p:nvPr/>
        </p:nvSpPr>
        <p:spPr>
          <a:xfrm>
            <a:off x="4976321" y="1592184"/>
            <a:ext cx="1432787" cy="1493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103" dirty="0">
                <a:solidFill>
                  <a:schemeClr val="bg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9103" dirty="0">
              <a:solidFill>
                <a:schemeClr val="bg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35252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6"/>
          <p:cNvSpPr>
            <a:spLocks/>
          </p:cNvSpPr>
          <p:nvPr/>
        </p:nvSpPr>
        <p:spPr bwMode="auto">
          <a:xfrm>
            <a:off x="5800142" y="5113356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8" name="Freeform 46"/>
          <p:cNvSpPr>
            <a:spLocks/>
          </p:cNvSpPr>
          <p:nvPr/>
        </p:nvSpPr>
        <p:spPr bwMode="auto">
          <a:xfrm flipH="1">
            <a:off x="7139852" y="2065968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69" name="Freeform 46"/>
          <p:cNvSpPr>
            <a:spLocks/>
          </p:cNvSpPr>
          <p:nvPr/>
        </p:nvSpPr>
        <p:spPr bwMode="auto">
          <a:xfrm flipH="1">
            <a:off x="7438563" y="3431487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0" name="Freeform 46"/>
          <p:cNvSpPr>
            <a:spLocks/>
          </p:cNvSpPr>
          <p:nvPr/>
        </p:nvSpPr>
        <p:spPr bwMode="auto">
          <a:xfrm flipH="1">
            <a:off x="6622422" y="4436558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1" name="Freeform 46"/>
          <p:cNvSpPr>
            <a:spLocks/>
          </p:cNvSpPr>
          <p:nvPr/>
        </p:nvSpPr>
        <p:spPr bwMode="auto">
          <a:xfrm>
            <a:off x="1239466" y="2524086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2" name="Rectangle 37"/>
          <p:cNvSpPr>
            <a:spLocks/>
          </p:cNvSpPr>
          <p:nvPr/>
        </p:nvSpPr>
        <p:spPr bwMode="auto">
          <a:xfrm>
            <a:off x="1882487" y="2724731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3" name="Freeform 46"/>
          <p:cNvSpPr>
            <a:spLocks/>
          </p:cNvSpPr>
          <p:nvPr/>
        </p:nvSpPr>
        <p:spPr bwMode="auto">
          <a:xfrm>
            <a:off x="1239466" y="3506846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4" name="Rectangle 37"/>
          <p:cNvSpPr>
            <a:spLocks/>
          </p:cNvSpPr>
          <p:nvPr/>
        </p:nvSpPr>
        <p:spPr bwMode="auto">
          <a:xfrm>
            <a:off x="1882487" y="3707490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5" name="Freeform 46"/>
          <p:cNvSpPr>
            <a:spLocks/>
          </p:cNvSpPr>
          <p:nvPr/>
        </p:nvSpPr>
        <p:spPr bwMode="auto">
          <a:xfrm flipV="1">
            <a:off x="1239465" y="5175956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6" name="Rectangle 37"/>
          <p:cNvSpPr>
            <a:spLocks/>
          </p:cNvSpPr>
          <p:nvPr/>
        </p:nvSpPr>
        <p:spPr bwMode="auto">
          <a:xfrm>
            <a:off x="1882487" y="4572106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77" name="Group 5"/>
          <p:cNvGrpSpPr/>
          <p:nvPr/>
        </p:nvGrpSpPr>
        <p:grpSpPr>
          <a:xfrm>
            <a:off x="1376898" y="2775881"/>
            <a:ext cx="381100" cy="332708"/>
            <a:chOff x="1079332" y="2203296"/>
            <a:chExt cx="298739" cy="264080"/>
          </a:xfrm>
        </p:grpSpPr>
        <p:sp>
          <p:nvSpPr>
            <p:cNvPr id="78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80" name="Group 235"/>
          <p:cNvGrpSpPr/>
          <p:nvPr/>
        </p:nvGrpSpPr>
        <p:grpSpPr>
          <a:xfrm>
            <a:off x="1376898" y="3729554"/>
            <a:ext cx="381100" cy="332708"/>
            <a:chOff x="1079332" y="2203296"/>
            <a:chExt cx="298739" cy="264080"/>
          </a:xfrm>
        </p:grpSpPr>
        <p:sp>
          <p:nvSpPr>
            <p:cNvPr id="81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83" name="Group 238"/>
          <p:cNvGrpSpPr/>
          <p:nvPr/>
        </p:nvGrpSpPr>
        <p:grpSpPr>
          <a:xfrm>
            <a:off x="1376898" y="4591178"/>
            <a:ext cx="381100" cy="332708"/>
            <a:chOff x="1079332" y="2203296"/>
            <a:chExt cx="298739" cy="264080"/>
          </a:xfrm>
        </p:grpSpPr>
        <p:sp>
          <p:nvSpPr>
            <p:cNvPr id="84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86" name="Rectangle 37"/>
          <p:cNvSpPr>
            <a:spLocks/>
          </p:cNvSpPr>
          <p:nvPr/>
        </p:nvSpPr>
        <p:spPr bwMode="auto">
          <a:xfrm>
            <a:off x="7882562" y="2212873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37"/>
          <p:cNvSpPr>
            <a:spLocks/>
          </p:cNvSpPr>
          <p:nvPr/>
        </p:nvSpPr>
        <p:spPr bwMode="auto">
          <a:xfrm>
            <a:off x="7882562" y="3611489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8" name="Rectangle 37"/>
          <p:cNvSpPr>
            <a:spLocks/>
          </p:cNvSpPr>
          <p:nvPr/>
        </p:nvSpPr>
        <p:spPr bwMode="auto">
          <a:xfrm>
            <a:off x="7882562" y="4656104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89" name="Group 244"/>
          <p:cNvGrpSpPr/>
          <p:nvPr/>
        </p:nvGrpSpPr>
        <p:grpSpPr>
          <a:xfrm>
            <a:off x="9956899" y="2264024"/>
            <a:ext cx="381100" cy="332708"/>
            <a:chOff x="1079332" y="2203296"/>
            <a:chExt cx="298739" cy="264080"/>
          </a:xfrm>
        </p:grpSpPr>
        <p:sp>
          <p:nvSpPr>
            <p:cNvPr id="90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1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92" name="Group 247"/>
          <p:cNvGrpSpPr/>
          <p:nvPr/>
        </p:nvGrpSpPr>
        <p:grpSpPr>
          <a:xfrm>
            <a:off x="9956899" y="3633552"/>
            <a:ext cx="381100" cy="332708"/>
            <a:chOff x="1079332" y="2203296"/>
            <a:chExt cx="298739" cy="264080"/>
          </a:xfrm>
        </p:grpSpPr>
        <p:sp>
          <p:nvSpPr>
            <p:cNvPr id="93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4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95" name="Group 250"/>
          <p:cNvGrpSpPr/>
          <p:nvPr/>
        </p:nvGrpSpPr>
        <p:grpSpPr>
          <a:xfrm>
            <a:off x="9956899" y="4675176"/>
            <a:ext cx="381100" cy="332708"/>
            <a:chOff x="1079332" y="2203296"/>
            <a:chExt cx="298739" cy="264080"/>
          </a:xfrm>
        </p:grpSpPr>
        <p:sp>
          <p:nvSpPr>
            <p:cNvPr id="96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7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98" name="Group 6"/>
          <p:cNvGrpSpPr/>
          <p:nvPr/>
        </p:nvGrpSpPr>
        <p:grpSpPr>
          <a:xfrm>
            <a:off x="5518815" y="2819719"/>
            <a:ext cx="1050218" cy="895468"/>
            <a:chOff x="4326126" y="2238091"/>
            <a:chExt cx="823252" cy="710758"/>
          </a:xfrm>
        </p:grpSpPr>
        <p:grpSp>
          <p:nvGrpSpPr>
            <p:cNvPr id="99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10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00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3" name="Group 13"/>
          <p:cNvGrpSpPr/>
          <p:nvPr/>
        </p:nvGrpSpPr>
        <p:grpSpPr>
          <a:xfrm>
            <a:off x="5515290" y="3743053"/>
            <a:ext cx="1050218" cy="895468"/>
            <a:chOff x="4323363" y="2970968"/>
            <a:chExt cx="823252" cy="710758"/>
          </a:xfrm>
        </p:grpSpPr>
        <p:grpSp>
          <p:nvGrpSpPr>
            <p:cNvPr id="104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10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8" name="Group 7"/>
          <p:cNvGrpSpPr/>
          <p:nvPr/>
        </p:nvGrpSpPr>
        <p:grpSpPr>
          <a:xfrm>
            <a:off x="6333080" y="3278802"/>
            <a:ext cx="1050218" cy="895468"/>
            <a:chOff x="4964418" y="2602479"/>
            <a:chExt cx="823252" cy="710758"/>
          </a:xfrm>
        </p:grpSpPr>
        <p:grpSp>
          <p:nvGrpSpPr>
            <p:cNvPr id="109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11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10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3" name="Group 4"/>
          <p:cNvGrpSpPr/>
          <p:nvPr/>
        </p:nvGrpSpPr>
        <p:grpSpPr>
          <a:xfrm>
            <a:off x="6054217" y="1889743"/>
            <a:ext cx="1050218" cy="895468"/>
            <a:chOff x="4745821" y="1499943"/>
            <a:chExt cx="823252" cy="710758"/>
          </a:xfrm>
        </p:grpSpPr>
        <p:grpSp>
          <p:nvGrpSpPr>
            <p:cNvPr id="114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11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15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8" name="Group 14"/>
          <p:cNvGrpSpPr/>
          <p:nvPr/>
        </p:nvGrpSpPr>
        <p:grpSpPr>
          <a:xfrm>
            <a:off x="4972365" y="4660504"/>
            <a:ext cx="1050218" cy="895468"/>
            <a:chOff x="3897771" y="3699175"/>
            <a:chExt cx="823252" cy="710758"/>
          </a:xfrm>
        </p:grpSpPr>
        <p:grpSp>
          <p:nvGrpSpPr>
            <p:cNvPr id="119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2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3" name="Group 3"/>
          <p:cNvGrpSpPr/>
          <p:nvPr/>
        </p:nvGrpSpPr>
        <p:grpSpPr>
          <a:xfrm>
            <a:off x="4699949" y="2355561"/>
            <a:ext cx="1050218" cy="895468"/>
            <a:chOff x="3684228" y="1869676"/>
            <a:chExt cx="823252" cy="710758"/>
          </a:xfrm>
        </p:grpSpPr>
        <p:grpSp>
          <p:nvGrpSpPr>
            <p:cNvPr id="124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12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2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25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2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1377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0"/>
                            </p:stCondLst>
                            <p:childTnLst>
                              <p:par>
                                <p:cTn id="1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/>
      <p:bldP spid="73" grpId="0" animBg="1"/>
      <p:bldP spid="74" grpId="0"/>
      <p:bldP spid="75" grpId="0" animBg="1"/>
      <p:bldP spid="76" grpId="0"/>
      <p:bldP spid="86" grpId="0"/>
      <p:bldP spid="87" grpId="0"/>
      <p:bldP spid="88" grpId="0"/>
      <p:bldP spid="128" grpId="0"/>
      <p:bldP spid="129" grpId="0"/>
    </p:bldLst>
  </p:timing>
  <p:extLst mod="1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自定义 1">
      <a:dk1>
        <a:srgbClr val="FFFFFF"/>
      </a:dk1>
      <a:lt1>
        <a:srgbClr val="000000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5990</Words>
  <Application>Microsoft Office PowerPoint</Application>
  <PresentationFormat>自定义</PresentationFormat>
  <Paragraphs>276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Gill Sans</vt:lpstr>
      <vt:lpstr>Meiryo</vt:lpstr>
      <vt:lpstr>Open Sans Cond Light</vt:lpstr>
      <vt:lpstr>Open Sans Condensed Light</vt:lpstr>
      <vt:lpstr>方正兰亭中黑_GBK</vt:lpstr>
      <vt:lpstr>黑体</vt:lpstr>
      <vt:lpstr>宋体</vt:lpstr>
      <vt:lpstr>微软雅黑</vt:lpstr>
      <vt:lpstr>Agency FB</vt:lpstr>
      <vt:lpstr>Arial</vt:lpstr>
      <vt:lpstr>Bebas Neue</vt:lpstr>
      <vt:lpstr>Calibri</vt:lpstr>
      <vt:lpstr>Calibri Light</vt:lpstr>
      <vt:lpstr>Impact</vt:lpstr>
      <vt:lpstr>Lato Light</vt:lpstr>
      <vt:lpstr>Lato Regular</vt:lpstr>
      <vt:lpstr>Office 主题​​</vt:lpstr>
      <vt:lpstr>1_Office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/>
  <cp:lastModifiedBy>优品PPT</cp:lastModifiedBy>
  <cp:revision>18</cp:revision>
  <dcterms:created xsi:type="dcterms:W3CDTF">2015-05-08T06:16:26Z</dcterms:created>
  <dcterms:modified xsi:type="dcterms:W3CDTF">2018-01-30T01:08:30Z</dcterms:modified>
  <cp:category/>
</cp:coreProperties>
</file>