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7624" r:id="rId4"/>
    <p:sldId id="7625" r:id="rId5"/>
    <p:sldId id="273" r:id="rId6"/>
    <p:sldId id="267" r:id="rId7"/>
    <p:sldId id="837" r:id="rId8"/>
    <p:sldId id="915" r:id="rId9"/>
    <p:sldId id="1255" r:id="rId10"/>
    <p:sldId id="7626" r:id="rId11"/>
    <p:sldId id="265" r:id="rId12"/>
    <p:sldId id="269" r:id="rId13"/>
    <p:sldId id="1227" r:id="rId14"/>
    <p:sldId id="1272" r:id="rId15"/>
    <p:sldId id="7627" r:id="rId16"/>
    <p:sldId id="1273" r:id="rId17"/>
    <p:sldId id="1274" r:id="rId18"/>
    <p:sldId id="1276" r:id="rId19"/>
    <p:sldId id="275" r:id="rId20"/>
    <p:sldId id="1277" r:id="rId21"/>
    <p:sldId id="7628" r:id="rId22"/>
    <p:sldId id="1280" r:id="rId23"/>
    <p:sldId id="1282" r:id="rId24"/>
    <p:sldId id="1256" r:id="rId25"/>
    <p:sldId id="7522" r:id="rId26"/>
    <p:sldId id="762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38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5317" autoAdjust="0"/>
  </p:normalViewPr>
  <p:slideViewPr>
    <p:cSldViewPr snapToGrid="0">
      <p:cViewPr varScale="1">
        <p:scale>
          <a:sx n="84" d="100"/>
          <a:sy n="84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51325-44B5-4B15-A551-A61A79A305DE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D793FC-B9DE-4853-870F-B5DB9A952A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801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07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678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24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692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61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9548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81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663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866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138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3882FB3-418F-49F1-A1A6-86E3E5219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9"/>
          <a:stretch/>
        </p:blipFill>
        <p:spPr>
          <a:xfrm>
            <a:off x="0" y="0"/>
            <a:ext cx="4595964" cy="466049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124955D-E53E-4330-81C9-6DE22EF19B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11"/>
          <a:stretch/>
        </p:blipFill>
        <p:spPr>
          <a:xfrm>
            <a:off x="7256206" y="1432211"/>
            <a:ext cx="4935794" cy="5425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90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EABE67-DE70-4442-B239-FAB3EC6D3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4475379-9BE3-4613-8E41-91EED7DAD7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5D5AC6B-E067-4E14-A4B4-2193510C5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27D95C3-E1B0-402B-BDFE-36C551385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97D4AEB-D65F-4B0C-A9F3-DDCF1A174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70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2FAE0F40-BB64-45F7-8C75-F6533E22CD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665C725-2061-4FA9-A95A-F1E1833569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5444969-89A6-408D-88F5-87FD8E2BD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754AEB-A398-4CE7-9732-58CE84EFC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0661CE-2423-4CB7-8BB0-6D318269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992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5609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1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59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4148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53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85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9081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65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489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83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5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0836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243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8">
            <a:extLst>
              <a:ext uri="{FF2B5EF4-FFF2-40B4-BE49-F238E27FC236}">
                <a16:creationId xmlns="" xmlns:a16="http://schemas.microsoft.com/office/drawing/2014/main" id="{DB860821-D42E-4E7F-BF98-4B35814B15FF}"/>
              </a:ext>
            </a:extLst>
          </p:cNvPr>
          <p:cNvSpPr txBox="1"/>
          <p:nvPr userDrawn="1"/>
        </p:nvSpPr>
        <p:spPr>
          <a:xfrm>
            <a:off x="762001" y="199346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点击添加您的标题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7728734-F8F9-4C88-993B-AD792CD56D89}"/>
              </a:ext>
            </a:extLst>
          </p:cNvPr>
          <p:cNvGrpSpPr/>
          <p:nvPr userDrawn="1"/>
        </p:nvGrpSpPr>
        <p:grpSpPr>
          <a:xfrm>
            <a:off x="295071" y="190295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6DC0884-6A83-48BA-AAF8-3B7EB24F2D4E}"/>
                </a:ext>
              </a:extLst>
            </p:cNvPr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349408B6-9696-4A5B-A103-E1EE4FB46197}"/>
                  </a:ext>
                </a:extLst>
              </p:cNvPr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BC7BAA39-3124-4873-A47F-BED4F34F6883}"/>
                  </a:ext>
                </a:extLst>
              </p:cNvPr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94B5EC67-E582-47F5-AD80-247E1E58B109}"/>
                </a:ext>
              </a:extLst>
            </p:cNvPr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A75435F8-A470-4185-91DA-FD983119D8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5"/>
          <a:stretch/>
        </p:blipFill>
        <p:spPr>
          <a:xfrm>
            <a:off x="5372100" y="6019799"/>
            <a:ext cx="6819900" cy="838201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BB3CD0BC-D18B-4A9C-ADD3-6443622D574A}"/>
              </a:ext>
            </a:extLst>
          </p:cNvPr>
          <p:cNvSpPr/>
          <p:nvPr userDrawn="1"/>
        </p:nvSpPr>
        <p:spPr>
          <a:xfrm>
            <a:off x="0" y="6429375"/>
            <a:ext cx="5372100" cy="428625"/>
          </a:xfrm>
          <a:prstGeom prst="rect">
            <a:avLst/>
          </a:prstGeom>
          <a:gradFill flip="none" rotWithShape="1">
            <a:gsLst>
              <a:gs pos="58000">
                <a:schemeClr val="accent2"/>
              </a:gs>
              <a:gs pos="58000">
                <a:schemeClr val="accent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96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9150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576048-F325-4109-B3DC-908E27D42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72F86F7-8C22-416D-8ED2-28A9CCCCD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4626F985-B676-46F2-8396-DE55C9926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F3B27FC5-F888-4450-B5B2-31CA552A9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324CD6E-3017-423C-9FEB-45AD5A6A80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D9D5B3F-3421-4862-8038-8C52E7B04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24DA99E4-034B-4F0B-A37F-91C209AA1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0EA7115-51DC-4959-AE88-9363208F2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595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6BF6A5-75AF-4AAA-A2FC-0B4833C36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BB443D1-B101-45CF-AF6E-4A5C9BAAA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AAD409E1-B06A-4660-AEDD-883782A89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50E05B6-F68E-45E6-8AE5-AA8B1BAF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35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C5D386F-A7A2-4C8C-881A-10DE51149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25E45F0-DE0C-49E1-B56B-A5B61AAF7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D14DD5-6AB3-458C-9FC8-1D681D236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6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21EDC8-5C36-473E-BA25-8C0F31F65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C965DAE-DE8C-48E2-9A98-B686C1A06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ECB3F87D-5DFA-4021-AC4A-4D1CDB925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4156E89-33EA-4CF6-B3BB-125F1F861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1A5B6A3-F839-4538-AC3B-7BFC72BE9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0A69C61-816A-4B15-8A55-01F27080A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26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89085D0-A353-4302-A999-47B4F1C2D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B89D3A3-4803-4DB1-9CD2-CA0F71AC7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938EB02-9C23-489A-9CB0-C0854BC7EF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CFD32C0-D7D6-4A3B-9A8C-F389F4F01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976B48F-3D04-4AA4-B0C4-70A6987C8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38A54A2-3717-465A-A914-F15D86A01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8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39EC036-0F40-404A-91CD-6654716DA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4B5B88E-BE68-45BB-8E2F-2271F472F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D271B3-C3A3-4135-B184-7C6C6D4B9C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6CA48-3B93-4A69-AC48-BAC756A5E75A}" type="datetimeFigureOut">
              <a:rPr lang="zh-CN" altLang="en-US" smtClean="0"/>
              <a:t>2019/8/8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32B9E24-DF6F-4F8F-8EA3-1854AC350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4954C07-D390-4ACB-AE75-7902AEF999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B6AD-49DB-4E61-9DE9-99CBFC679F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8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983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808EFFE6-24F3-422D-BAEF-879F975C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012" y="1447799"/>
            <a:ext cx="2085975" cy="239191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E55389B-0E4D-4566-A0F3-592CBE5FE612}"/>
              </a:ext>
            </a:extLst>
          </p:cNvPr>
          <p:cNvSpPr txBox="1"/>
          <p:nvPr/>
        </p:nvSpPr>
        <p:spPr>
          <a:xfrm>
            <a:off x="5053012" y="2228260"/>
            <a:ext cx="208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LOGO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文本框 2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4575056-F84E-4A45-8200-A3C96F6288AE}"/>
              </a:ext>
            </a:extLst>
          </p:cNvPr>
          <p:cNvSpPr txBox="1"/>
          <p:nvPr/>
        </p:nvSpPr>
        <p:spPr>
          <a:xfrm>
            <a:off x="2640750" y="3962792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4800" spc="-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简约设计商务通用模版</a:t>
            </a:r>
          </a:p>
        </p:txBody>
      </p:sp>
      <p:sp>
        <p:nvSpPr>
          <p:cNvPr id="29" name="椭圆 2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32B88C8-B4F8-4684-9BA3-CA98BBF6C531}"/>
              </a:ext>
            </a:extLst>
          </p:cNvPr>
          <p:cNvSpPr/>
          <p:nvPr/>
        </p:nvSpPr>
        <p:spPr>
          <a:xfrm>
            <a:off x="6070795" y="4793789"/>
            <a:ext cx="163773" cy="16377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F346459-E2CC-4C09-A0A5-EF05A6A742F2}"/>
              </a:ext>
            </a:extLst>
          </p:cNvPr>
          <p:cNvSpPr/>
          <p:nvPr/>
        </p:nvSpPr>
        <p:spPr>
          <a:xfrm>
            <a:off x="6334655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7F054519-C7F0-4EF3-B6DE-D807C6CB753B}"/>
              </a:ext>
            </a:extLst>
          </p:cNvPr>
          <p:cNvSpPr/>
          <p:nvPr/>
        </p:nvSpPr>
        <p:spPr>
          <a:xfrm flipH="1">
            <a:off x="2804143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2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DD8D3AD-C642-467E-96EF-2ADE3A0ECB45}"/>
              </a:ext>
            </a:extLst>
          </p:cNvPr>
          <p:cNvSpPr txBox="1"/>
          <p:nvPr/>
        </p:nvSpPr>
        <p:spPr>
          <a:xfrm>
            <a:off x="2939748" y="4977994"/>
            <a:ext cx="6112523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Be brave, and the world will yield. If sometimes you are defeated by it, and be brave and brave again and again, it will give in.</a:t>
            </a:r>
          </a:p>
        </p:txBody>
      </p:sp>
    </p:spTree>
    <p:extLst>
      <p:ext uri="{BB962C8B-B14F-4D97-AF65-F5344CB8AC3E}">
        <p14:creationId xmlns:p14="http://schemas.microsoft.com/office/powerpoint/2010/main" val="16670465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 animBg="1"/>
      <p:bldP spid="30" grpId="0" animBg="1"/>
      <p:bldP spid="30" grpId="1" animBg="1"/>
      <p:bldP spid="31" grpId="0" animBg="1"/>
      <p:bldP spid="31" grpId="1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3809379" y="2634758"/>
            <a:ext cx="4573245" cy="2404095"/>
            <a:chOff x="3676269" y="2136032"/>
            <a:chExt cx="4839464" cy="2544042"/>
          </a:xfrm>
        </p:grpSpPr>
        <p:sp>
          <p:nvSpPr>
            <p:cNvPr id="32" name="Freeform: Shape 1"/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: Shape 2"/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Oval 4"/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Freeform: Shape 5"/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5" name="Group 6"/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Oval 7"/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Freeform: Shape 8"/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6" name="Group 9"/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Freeform: Shape 10"/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Freeform: Shape 11"/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7" name="Group 12"/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Freeform: Shape 13"/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14"/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38" name="Group 15"/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Freeform: Shape 16"/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17"/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5" name="Group 68"/>
          <p:cNvGrpSpPr/>
          <p:nvPr/>
        </p:nvGrpSpPr>
        <p:grpSpPr>
          <a:xfrm>
            <a:off x="8170815" y="1697288"/>
            <a:ext cx="2749723" cy="3463424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pPr algn="r"/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1307469" y="1697288"/>
            <a:ext cx="2713719" cy="3463424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</a:t>
                  </a:r>
                  <a:b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</a:b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/>
                </a:bodyPr>
                <a:lstStyle/>
                <a:p>
                  <a:r>
                    <a:rPr lang="zh-CN" altLang="en-US" sz="18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86629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5548" y="1431959"/>
            <a:ext cx="10627525" cy="4390464"/>
            <a:chOff x="596661" y="1073969"/>
            <a:chExt cx="7970644" cy="3292848"/>
          </a:xfrm>
        </p:grpSpPr>
        <p:sp>
          <p:nvSpPr>
            <p:cNvPr id="4" name="Freeform: Shape 3"/>
            <p:cNvSpPr>
              <a:spLocks/>
            </p:cNvSpPr>
            <p:nvPr/>
          </p:nvSpPr>
          <p:spPr bwMode="auto">
            <a:xfrm>
              <a:off x="4008439" y="1189939"/>
              <a:ext cx="1035050" cy="1485900"/>
            </a:xfrm>
            <a:custGeom>
              <a:avLst/>
              <a:gdLst/>
              <a:ahLst/>
              <a:cxnLst>
                <a:cxn ang="0">
                  <a:pos x="224" y="205"/>
                </a:cxn>
                <a:cxn ang="0">
                  <a:pos x="207" y="229"/>
                </a:cxn>
                <a:cxn ang="0">
                  <a:pos x="201" y="220"/>
                </a:cxn>
                <a:cxn ang="0">
                  <a:pos x="179" y="211"/>
                </a:cxn>
                <a:cxn ang="0">
                  <a:pos x="156" y="220"/>
                </a:cxn>
                <a:cxn ang="0">
                  <a:pos x="147" y="243"/>
                </a:cxn>
                <a:cxn ang="0">
                  <a:pos x="156" y="265"/>
                </a:cxn>
                <a:cxn ang="0">
                  <a:pos x="175" y="275"/>
                </a:cxn>
                <a:cxn ang="0">
                  <a:pos x="141" y="322"/>
                </a:cxn>
                <a:cxn ang="0">
                  <a:pos x="122" y="283"/>
                </a:cxn>
                <a:cxn ang="0">
                  <a:pos x="102" y="322"/>
                </a:cxn>
                <a:cxn ang="0">
                  <a:pos x="63" y="269"/>
                </a:cxn>
                <a:cxn ang="0">
                  <a:pos x="54" y="283"/>
                </a:cxn>
                <a:cxn ang="0">
                  <a:pos x="32" y="293"/>
                </a:cxn>
                <a:cxn ang="0">
                  <a:pos x="9" y="283"/>
                </a:cxn>
                <a:cxn ang="0">
                  <a:pos x="0" y="261"/>
                </a:cxn>
                <a:cxn ang="0">
                  <a:pos x="9" y="238"/>
                </a:cxn>
                <a:cxn ang="0">
                  <a:pos x="32" y="229"/>
                </a:cxn>
                <a:cxn ang="0">
                  <a:pos x="33" y="229"/>
                </a:cxn>
                <a:cxn ang="0">
                  <a:pos x="15" y="205"/>
                </a:cxn>
                <a:cxn ang="0">
                  <a:pos x="122" y="0"/>
                </a:cxn>
                <a:cxn ang="0">
                  <a:pos x="224" y="205"/>
                </a:cxn>
              </a:cxnLst>
              <a:rect l="0" t="0" r="r" b="b"/>
              <a:pathLst>
                <a:path w="224" h="322">
                  <a:moveTo>
                    <a:pt x="224" y="205"/>
                  </a:moveTo>
                  <a:cubicBezTo>
                    <a:pt x="207" y="229"/>
                    <a:pt x="207" y="229"/>
                    <a:pt x="207" y="229"/>
                  </a:cubicBezTo>
                  <a:cubicBezTo>
                    <a:pt x="206" y="226"/>
                    <a:pt x="204" y="223"/>
                    <a:pt x="201" y="220"/>
                  </a:cubicBezTo>
                  <a:cubicBezTo>
                    <a:pt x="195" y="214"/>
                    <a:pt x="188" y="211"/>
                    <a:pt x="179" y="211"/>
                  </a:cubicBezTo>
                  <a:cubicBezTo>
                    <a:pt x="170" y="211"/>
                    <a:pt x="163" y="214"/>
                    <a:pt x="156" y="220"/>
                  </a:cubicBezTo>
                  <a:cubicBezTo>
                    <a:pt x="150" y="227"/>
                    <a:pt x="147" y="234"/>
                    <a:pt x="147" y="243"/>
                  </a:cubicBezTo>
                  <a:cubicBezTo>
                    <a:pt x="147" y="252"/>
                    <a:pt x="150" y="259"/>
                    <a:pt x="156" y="265"/>
                  </a:cubicBezTo>
                  <a:cubicBezTo>
                    <a:pt x="162" y="271"/>
                    <a:pt x="168" y="274"/>
                    <a:pt x="175" y="275"/>
                  </a:cubicBezTo>
                  <a:cubicBezTo>
                    <a:pt x="141" y="322"/>
                    <a:pt x="141" y="322"/>
                    <a:pt x="141" y="322"/>
                  </a:cubicBezTo>
                  <a:cubicBezTo>
                    <a:pt x="122" y="283"/>
                    <a:pt x="122" y="283"/>
                    <a:pt x="122" y="283"/>
                  </a:cubicBezTo>
                  <a:cubicBezTo>
                    <a:pt x="102" y="322"/>
                    <a:pt x="102" y="322"/>
                    <a:pt x="102" y="322"/>
                  </a:cubicBezTo>
                  <a:cubicBezTo>
                    <a:pt x="63" y="269"/>
                    <a:pt x="63" y="269"/>
                    <a:pt x="63" y="269"/>
                  </a:cubicBezTo>
                  <a:cubicBezTo>
                    <a:pt x="61" y="275"/>
                    <a:pt x="58" y="279"/>
                    <a:pt x="54" y="283"/>
                  </a:cubicBezTo>
                  <a:cubicBezTo>
                    <a:pt x="48" y="290"/>
                    <a:pt x="41" y="293"/>
                    <a:pt x="32" y="293"/>
                  </a:cubicBezTo>
                  <a:cubicBezTo>
                    <a:pt x="23" y="293"/>
                    <a:pt x="15" y="290"/>
                    <a:pt x="9" y="283"/>
                  </a:cubicBezTo>
                  <a:cubicBezTo>
                    <a:pt x="3" y="277"/>
                    <a:pt x="0" y="270"/>
                    <a:pt x="0" y="261"/>
                  </a:cubicBezTo>
                  <a:cubicBezTo>
                    <a:pt x="0" y="252"/>
                    <a:pt x="3" y="245"/>
                    <a:pt x="9" y="238"/>
                  </a:cubicBezTo>
                  <a:cubicBezTo>
                    <a:pt x="15" y="232"/>
                    <a:pt x="23" y="229"/>
                    <a:pt x="32" y="229"/>
                  </a:cubicBezTo>
                  <a:cubicBezTo>
                    <a:pt x="32" y="229"/>
                    <a:pt x="32" y="229"/>
                    <a:pt x="33" y="229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22" y="0"/>
                    <a:pt x="122" y="0"/>
                    <a:pt x="122" y="0"/>
                  </a:cubicBezTo>
                  <a:lnTo>
                    <a:pt x="224" y="20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" name="Freeform: Shape 4"/>
            <p:cNvSpPr>
              <a:spLocks/>
            </p:cNvSpPr>
            <p:nvPr/>
          </p:nvSpPr>
          <p:spPr bwMode="auto">
            <a:xfrm>
              <a:off x="3025777" y="2136090"/>
              <a:ext cx="1454150" cy="1065213"/>
            </a:xfrm>
            <a:custGeom>
              <a:avLst/>
              <a:gdLst/>
              <a:ahLst/>
              <a:cxnLst>
                <a:cxn ang="0">
                  <a:pos x="315" y="117"/>
                </a:cxn>
                <a:cxn ang="0">
                  <a:pos x="272" y="124"/>
                </a:cxn>
                <a:cxn ang="0">
                  <a:pos x="303" y="156"/>
                </a:cxn>
                <a:cxn ang="0">
                  <a:pos x="245" y="176"/>
                </a:cxn>
                <a:cxn ang="0">
                  <a:pos x="245" y="176"/>
                </a:cxn>
                <a:cxn ang="0">
                  <a:pos x="255" y="199"/>
                </a:cxn>
                <a:cxn ang="0">
                  <a:pos x="245" y="221"/>
                </a:cxn>
                <a:cxn ang="0">
                  <a:pos x="223" y="231"/>
                </a:cxn>
                <a:cxn ang="0">
                  <a:pos x="200" y="221"/>
                </a:cxn>
                <a:cxn ang="0">
                  <a:pos x="191" y="199"/>
                </a:cxn>
                <a:cxn ang="0">
                  <a:pos x="191" y="195"/>
                </a:cxn>
                <a:cxn ang="0">
                  <a:pos x="166" y="204"/>
                </a:cxn>
                <a:cxn ang="0">
                  <a:pos x="0" y="36"/>
                </a:cxn>
                <a:cxn ang="0">
                  <a:pos x="228" y="0"/>
                </a:cxn>
                <a:cxn ang="0">
                  <a:pos x="246" y="24"/>
                </a:cxn>
                <a:cxn ang="0">
                  <a:pos x="245" y="24"/>
                </a:cxn>
                <a:cxn ang="0">
                  <a:pos x="222" y="33"/>
                </a:cxn>
                <a:cxn ang="0">
                  <a:pos x="213" y="56"/>
                </a:cxn>
                <a:cxn ang="0">
                  <a:pos x="222" y="78"/>
                </a:cxn>
                <a:cxn ang="0">
                  <a:pos x="245" y="88"/>
                </a:cxn>
                <a:cxn ang="0">
                  <a:pos x="267" y="78"/>
                </a:cxn>
                <a:cxn ang="0">
                  <a:pos x="276" y="64"/>
                </a:cxn>
                <a:cxn ang="0">
                  <a:pos x="315" y="117"/>
                </a:cxn>
              </a:cxnLst>
              <a:rect l="0" t="0" r="r" b="b"/>
              <a:pathLst>
                <a:path w="315" h="231">
                  <a:moveTo>
                    <a:pt x="315" y="117"/>
                  </a:moveTo>
                  <a:cubicBezTo>
                    <a:pt x="272" y="124"/>
                    <a:pt x="272" y="124"/>
                    <a:pt x="272" y="124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45" y="176"/>
                    <a:pt x="245" y="176"/>
                    <a:pt x="245" y="176"/>
                  </a:cubicBezTo>
                  <a:cubicBezTo>
                    <a:pt x="251" y="182"/>
                    <a:pt x="255" y="190"/>
                    <a:pt x="255" y="199"/>
                  </a:cubicBezTo>
                  <a:cubicBezTo>
                    <a:pt x="255" y="208"/>
                    <a:pt x="251" y="215"/>
                    <a:pt x="245" y="221"/>
                  </a:cubicBezTo>
                  <a:cubicBezTo>
                    <a:pt x="239" y="227"/>
                    <a:pt x="232" y="231"/>
                    <a:pt x="223" y="231"/>
                  </a:cubicBezTo>
                  <a:cubicBezTo>
                    <a:pt x="214" y="231"/>
                    <a:pt x="206" y="227"/>
                    <a:pt x="200" y="221"/>
                  </a:cubicBezTo>
                  <a:cubicBezTo>
                    <a:pt x="194" y="215"/>
                    <a:pt x="191" y="208"/>
                    <a:pt x="191" y="199"/>
                  </a:cubicBezTo>
                  <a:cubicBezTo>
                    <a:pt x="191" y="198"/>
                    <a:pt x="191" y="196"/>
                    <a:pt x="191" y="195"/>
                  </a:cubicBezTo>
                  <a:cubicBezTo>
                    <a:pt x="166" y="204"/>
                    <a:pt x="166" y="204"/>
                    <a:pt x="166" y="20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4"/>
                    <a:pt x="245" y="24"/>
                    <a:pt x="245" y="24"/>
                  </a:cubicBezTo>
                  <a:cubicBezTo>
                    <a:pt x="236" y="24"/>
                    <a:pt x="228" y="27"/>
                    <a:pt x="222" y="33"/>
                  </a:cubicBezTo>
                  <a:cubicBezTo>
                    <a:pt x="216" y="40"/>
                    <a:pt x="213" y="47"/>
                    <a:pt x="213" y="56"/>
                  </a:cubicBezTo>
                  <a:cubicBezTo>
                    <a:pt x="213" y="65"/>
                    <a:pt x="216" y="72"/>
                    <a:pt x="222" y="78"/>
                  </a:cubicBezTo>
                  <a:cubicBezTo>
                    <a:pt x="228" y="85"/>
                    <a:pt x="236" y="88"/>
                    <a:pt x="245" y="88"/>
                  </a:cubicBezTo>
                  <a:cubicBezTo>
                    <a:pt x="254" y="88"/>
                    <a:pt x="261" y="85"/>
                    <a:pt x="267" y="78"/>
                  </a:cubicBezTo>
                  <a:cubicBezTo>
                    <a:pt x="271" y="74"/>
                    <a:pt x="274" y="70"/>
                    <a:pt x="276" y="64"/>
                  </a:cubicBezTo>
                  <a:lnTo>
                    <a:pt x="315" y="117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Freeform: Shape 5"/>
            <p:cNvSpPr>
              <a:spLocks/>
            </p:cNvSpPr>
            <p:nvPr/>
          </p:nvSpPr>
          <p:spPr bwMode="auto">
            <a:xfrm>
              <a:off x="3551239" y="2855227"/>
              <a:ext cx="1238250" cy="1357313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79" y="46"/>
                </a:cxn>
                <a:cxn ang="0">
                  <a:pos x="221" y="24"/>
                </a:cxn>
                <a:cxn ang="0">
                  <a:pos x="219" y="89"/>
                </a:cxn>
                <a:cxn ang="0">
                  <a:pos x="236" y="84"/>
                </a:cxn>
                <a:cxn ang="0">
                  <a:pos x="258" y="93"/>
                </a:cxn>
                <a:cxn ang="0">
                  <a:pos x="268" y="116"/>
                </a:cxn>
                <a:cxn ang="0">
                  <a:pos x="258" y="138"/>
                </a:cxn>
                <a:cxn ang="0">
                  <a:pos x="236" y="148"/>
                </a:cxn>
                <a:cxn ang="0">
                  <a:pos x="218" y="142"/>
                </a:cxn>
                <a:cxn ang="0">
                  <a:pos x="218" y="176"/>
                </a:cxn>
                <a:cxn ang="0">
                  <a:pos x="0" y="294"/>
                </a:cxn>
                <a:cxn ang="0">
                  <a:pos x="52" y="48"/>
                </a:cxn>
                <a:cxn ang="0">
                  <a:pos x="77" y="39"/>
                </a:cxn>
                <a:cxn ang="0">
                  <a:pos x="77" y="43"/>
                </a:cxn>
                <a:cxn ang="0">
                  <a:pos x="86" y="65"/>
                </a:cxn>
                <a:cxn ang="0">
                  <a:pos x="109" y="75"/>
                </a:cxn>
                <a:cxn ang="0">
                  <a:pos x="131" y="65"/>
                </a:cxn>
                <a:cxn ang="0">
                  <a:pos x="141" y="43"/>
                </a:cxn>
                <a:cxn ang="0">
                  <a:pos x="131" y="20"/>
                </a:cxn>
                <a:cxn ang="0">
                  <a:pos x="131" y="20"/>
                </a:cxn>
                <a:cxn ang="0">
                  <a:pos x="189" y="0"/>
                </a:cxn>
              </a:cxnLst>
              <a:rect l="0" t="0" r="r" b="b"/>
              <a:pathLst>
                <a:path w="268" h="294">
                  <a:moveTo>
                    <a:pt x="189" y="0"/>
                  </a:moveTo>
                  <a:cubicBezTo>
                    <a:pt x="179" y="46"/>
                    <a:pt x="179" y="46"/>
                    <a:pt x="179" y="46"/>
                  </a:cubicBezTo>
                  <a:cubicBezTo>
                    <a:pt x="221" y="24"/>
                    <a:pt x="221" y="24"/>
                    <a:pt x="221" y="24"/>
                  </a:cubicBezTo>
                  <a:cubicBezTo>
                    <a:pt x="219" y="89"/>
                    <a:pt x="219" y="89"/>
                    <a:pt x="219" y="89"/>
                  </a:cubicBezTo>
                  <a:cubicBezTo>
                    <a:pt x="224" y="86"/>
                    <a:pt x="230" y="84"/>
                    <a:pt x="236" y="84"/>
                  </a:cubicBezTo>
                  <a:cubicBezTo>
                    <a:pt x="245" y="84"/>
                    <a:pt x="252" y="87"/>
                    <a:pt x="258" y="93"/>
                  </a:cubicBezTo>
                  <a:cubicBezTo>
                    <a:pt x="265" y="99"/>
                    <a:pt x="268" y="107"/>
                    <a:pt x="268" y="116"/>
                  </a:cubicBezTo>
                  <a:cubicBezTo>
                    <a:pt x="268" y="125"/>
                    <a:pt x="265" y="132"/>
                    <a:pt x="258" y="138"/>
                  </a:cubicBezTo>
                  <a:cubicBezTo>
                    <a:pt x="252" y="144"/>
                    <a:pt x="245" y="148"/>
                    <a:pt x="236" y="148"/>
                  </a:cubicBezTo>
                  <a:cubicBezTo>
                    <a:pt x="229" y="148"/>
                    <a:pt x="224" y="146"/>
                    <a:pt x="218" y="142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0"/>
                    <a:pt x="77" y="42"/>
                    <a:pt x="77" y="43"/>
                  </a:cubicBezTo>
                  <a:cubicBezTo>
                    <a:pt x="77" y="52"/>
                    <a:pt x="80" y="59"/>
                    <a:pt x="86" y="65"/>
                  </a:cubicBezTo>
                  <a:cubicBezTo>
                    <a:pt x="92" y="71"/>
                    <a:pt x="100" y="75"/>
                    <a:pt x="109" y="75"/>
                  </a:cubicBezTo>
                  <a:cubicBezTo>
                    <a:pt x="118" y="75"/>
                    <a:pt x="125" y="71"/>
                    <a:pt x="131" y="65"/>
                  </a:cubicBezTo>
                  <a:cubicBezTo>
                    <a:pt x="137" y="59"/>
                    <a:pt x="141" y="52"/>
                    <a:pt x="141" y="43"/>
                  </a:cubicBezTo>
                  <a:cubicBezTo>
                    <a:pt x="141" y="34"/>
                    <a:pt x="137" y="26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" name="Freeform: Shape 6"/>
            <p:cNvSpPr>
              <a:spLocks/>
            </p:cNvSpPr>
            <p:nvPr/>
          </p:nvSpPr>
          <p:spPr bwMode="auto">
            <a:xfrm>
              <a:off x="4557715" y="2796490"/>
              <a:ext cx="1020763" cy="1406525"/>
            </a:xfrm>
            <a:custGeom>
              <a:avLst/>
              <a:gdLst/>
              <a:ahLst/>
              <a:cxnLst>
                <a:cxn ang="0">
                  <a:pos x="3" y="37"/>
                </a:cxn>
                <a:cxn ang="0">
                  <a:pos x="44" y="59"/>
                </a:cxn>
                <a:cxn ang="0">
                  <a:pos x="35" y="12"/>
                </a:cxn>
                <a:cxn ang="0">
                  <a:pos x="94" y="32"/>
                </a:cxn>
                <a:cxn ang="0">
                  <a:pos x="94" y="32"/>
                </a:cxn>
                <a:cxn ang="0">
                  <a:pos x="103" y="9"/>
                </a:cxn>
                <a:cxn ang="0">
                  <a:pos x="126" y="0"/>
                </a:cxn>
                <a:cxn ang="0">
                  <a:pos x="148" y="9"/>
                </a:cxn>
                <a:cxn ang="0">
                  <a:pos x="158" y="32"/>
                </a:cxn>
                <a:cxn ang="0">
                  <a:pos x="151" y="51"/>
                </a:cxn>
                <a:cxn ang="0">
                  <a:pos x="173" y="59"/>
                </a:cxn>
                <a:cxn ang="0">
                  <a:pos x="174" y="59"/>
                </a:cxn>
                <a:cxn ang="0">
                  <a:pos x="221" y="304"/>
                </a:cxn>
                <a:cxn ang="0">
                  <a:pos x="220" y="305"/>
                </a:cxn>
                <a:cxn ang="0">
                  <a:pos x="0" y="189"/>
                </a:cxn>
                <a:cxn ang="0">
                  <a:pos x="0" y="155"/>
                </a:cxn>
                <a:cxn ang="0">
                  <a:pos x="18" y="161"/>
                </a:cxn>
                <a:cxn ang="0">
                  <a:pos x="40" y="151"/>
                </a:cxn>
                <a:cxn ang="0">
                  <a:pos x="50" y="129"/>
                </a:cxn>
                <a:cxn ang="0">
                  <a:pos x="40" y="106"/>
                </a:cxn>
                <a:cxn ang="0">
                  <a:pos x="18" y="97"/>
                </a:cxn>
                <a:cxn ang="0">
                  <a:pos x="1" y="102"/>
                </a:cxn>
                <a:cxn ang="0">
                  <a:pos x="3" y="37"/>
                </a:cxn>
              </a:cxnLst>
              <a:rect l="0" t="0" r="r" b="b"/>
              <a:pathLst>
                <a:path w="221" h="305">
                  <a:moveTo>
                    <a:pt x="3" y="37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23"/>
                    <a:pt x="97" y="15"/>
                    <a:pt x="103" y="9"/>
                  </a:cubicBezTo>
                  <a:cubicBezTo>
                    <a:pt x="110" y="3"/>
                    <a:pt x="117" y="0"/>
                    <a:pt x="126" y="0"/>
                  </a:cubicBezTo>
                  <a:cubicBezTo>
                    <a:pt x="135" y="0"/>
                    <a:pt x="142" y="3"/>
                    <a:pt x="148" y="9"/>
                  </a:cubicBezTo>
                  <a:cubicBezTo>
                    <a:pt x="155" y="15"/>
                    <a:pt x="158" y="23"/>
                    <a:pt x="158" y="32"/>
                  </a:cubicBezTo>
                  <a:cubicBezTo>
                    <a:pt x="158" y="39"/>
                    <a:pt x="155" y="46"/>
                    <a:pt x="151" y="51"/>
                  </a:cubicBezTo>
                  <a:cubicBezTo>
                    <a:pt x="173" y="59"/>
                    <a:pt x="173" y="59"/>
                    <a:pt x="173" y="59"/>
                  </a:cubicBezTo>
                  <a:cubicBezTo>
                    <a:pt x="174" y="59"/>
                    <a:pt x="174" y="59"/>
                    <a:pt x="174" y="59"/>
                  </a:cubicBezTo>
                  <a:cubicBezTo>
                    <a:pt x="221" y="304"/>
                    <a:pt x="221" y="304"/>
                    <a:pt x="221" y="304"/>
                  </a:cubicBezTo>
                  <a:cubicBezTo>
                    <a:pt x="220" y="305"/>
                    <a:pt x="220" y="305"/>
                    <a:pt x="220" y="30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6" y="159"/>
                    <a:pt x="11" y="161"/>
                    <a:pt x="18" y="161"/>
                  </a:cubicBezTo>
                  <a:cubicBezTo>
                    <a:pt x="27" y="161"/>
                    <a:pt x="34" y="157"/>
                    <a:pt x="40" y="151"/>
                  </a:cubicBezTo>
                  <a:cubicBezTo>
                    <a:pt x="47" y="145"/>
                    <a:pt x="50" y="138"/>
                    <a:pt x="50" y="129"/>
                  </a:cubicBezTo>
                  <a:cubicBezTo>
                    <a:pt x="50" y="120"/>
                    <a:pt x="47" y="112"/>
                    <a:pt x="40" y="106"/>
                  </a:cubicBezTo>
                  <a:cubicBezTo>
                    <a:pt x="34" y="100"/>
                    <a:pt x="27" y="97"/>
                    <a:pt x="18" y="97"/>
                  </a:cubicBezTo>
                  <a:cubicBezTo>
                    <a:pt x="12" y="97"/>
                    <a:pt x="6" y="99"/>
                    <a:pt x="1" y="102"/>
                  </a:cubicBezTo>
                  <a:lnTo>
                    <a:pt x="3" y="37"/>
                  </a:ln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>
              <a:off x="4659314" y="2136090"/>
              <a:ext cx="1468438" cy="931863"/>
            </a:xfrm>
            <a:custGeom>
              <a:avLst/>
              <a:gdLst/>
              <a:ahLst/>
              <a:cxnLst>
                <a:cxn ang="0">
                  <a:pos x="13" y="155"/>
                </a:cxn>
                <a:cxn ang="0">
                  <a:pos x="45" y="124"/>
                </a:cxn>
                <a:cxn ang="0">
                  <a:pos x="0" y="117"/>
                </a:cxn>
                <a:cxn ang="0">
                  <a:pos x="34" y="70"/>
                </a:cxn>
                <a:cxn ang="0">
                  <a:pos x="15" y="60"/>
                </a:cxn>
                <a:cxn ang="0">
                  <a:pos x="6" y="38"/>
                </a:cxn>
                <a:cxn ang="0">
                  <a:pos x="15" y="15"/>
                </a:cxn>
                <a:cxn ang="0">
                  <a:pos x="38" y="6"/>
                </a:cxn>
                <a:cxn ang="0">
                  <a:pos x="60" y="15"/>
                </a:cxn>
                <a:cxn ang="0">
                  <a:pos x="66" y="24"/>
                </a:cxn>
                <a:cxn ang="0">
                  <a:pos x="83" y="0"/>
                </a:cxn>
                <a:cxn ang="0">
                  <a:pos x="318" y="36"/>
                </a:cxn>
                <a:cxn ang="0">
                  <a:pos x="151" y="202"/>
                </a:cxn>
                <a:cxn ang="0">
                  <a:pos x="129" y="194"/>
                </a:cxn>
                <a:cxn ang="0">
                  <a:pos x="136" y="175"/>
                </a:cxn>
                <a:cxn ang="0">
                  <a:pos x="126" y="152"/>
                </a:cxn>
                <a:cxn ang="0">
                  <a:pos x="104" y="143"/>
                </a:cxn>
                <a:cxn ang="0">
                  <a:pos x="81" y="152"/>
                </a:cxn>
                <a:cxn ang="0">
                  <a:pos x="72" y="175"/>
                </a:cxn>
                <a:cxn ang="0">
                  <a:pos x="72" y="175"/>
                </a:cxn>
                <a:cxn ang="0">
                  <a:pos x="13" y="155"/>
                </a:cxn>
              </a:cxnLst>
              <a:rect l="0" t="0" r="r" b="b"/>
              <a:pathLst>
                <a:path w="318" h="202">
                  <a:moveTo>
                    <a:pt x="13" y="155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69"/>
                    <a:pt x="21" y="66"/>
                    <a:pt x="15" y="60"/>
                  </a:cubicBezTo>
                  <a:cubicBezTo>
                    <a:pt x="9" y="54"/>
                    <a:pt x="6" y="47"/>
                    <a:pt x="6" y="38"/>
                  </a:cubicBezTo>
                  <a:cubicBezTo>
                    <a:pt x="6" y="29"/>
                    <a:pt x="9" y="22"/>
                    <a:pt x="15" y="15"/>
                  </a:cubicBezTo>
                  <a:cubicBezTo>
                    <a:pt x="22" y="9"/>
                    <a:pt x="29" y="6"/>
                    <a:pt x="38" y="6"/>
                  </a:cubicBezTo>
                  <a:cubicBezTo>
                    <a:pt x="47" y="6"/>
                    <a:pt x="54" y="9"/>
                    <a:pt x="60" y="15"/>
                  </a:cubicBezTo>
                  <a:cubicBezTo>
                    <a:pt x="63" y="18"/>
                    <a:pt x="65" y="21"/>
                    <a:pt x="66" y="24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318" y="36"/>
                    <a:pt x="318" y="36"/>
                    <a:pt x="318" y="36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33" y="189"/>
                    <a:pt x="136" y="182"/>
                    <a:pt x="136" y="175"/>
                  </a:cubicBezTo>
                  <a:cubicBezTo>
                    <a:pt x="136" y="166"/>
                    <a:pt x="133" y="158"/>
                    <a:pt x="126" y="152"/>
                  </a:cubicBezTo>
                  <a:cubicBezTo>
                    <a:pt x="120" y="146"/>
                    <a:pt x="113" y="143"/>
                    <a:pt x="104" y="143"/>
                  </a:cubicBezTo>
                  <a:cubicBezTo>
                    <a:pt x="95" y="143"/>
                    <a:pt x="88" y="146"/>
                    <a:pt x="81" y="152"/>
                  </a:cubicBezTo>
                  <a:cubicBezTo>
                    <a:pt x="75" y="158"/>
                    <a:pt x="72" y="166"/>
                    <a:pt x="72" y="175"/>
                  </a:cubicBezTo>
                  <a:cubicBezTo>
                    <a:pt x="72" y="175"/>
                    <a:pt x="72" y="175"/>
                    <a:pt x="72" y="175"/>
                  </a:cubicBezTo>
                  <a:lnTo>
                    <a:pt x="13" y="155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 flipV="1">
              <a:off x="2996819" y="3902637"/>
              <a:ext cx="455254" cy="217757"/>
              <a:chOff x="3376482" y="1459073"/>
              <a:chExt cx="455253" cy="221445"/>
            </a:xfrm>
          </p:grpSpPr>
          <p:cxnSp>
            <p:nvCxnSpPr>
              <p:cNvPr id="42" name="Straight Connector 9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0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6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47"/>
            <p:cNvGrpSpPr/>
            <p:nvPr/>
          </p:nvGrpSpPr>
          <p:grpSpPr>
            <a:xfrm>
              <a:off x="6291109" y="3765850"/>
              <a:ext cx="2276196" cy="590576"/>
              <a:chOff x="8388145" y="5021133"/>
              <a:chExt cx="3034928" cy="787435"/>
            </a:xfrm>
          </p:grpSpPr>
          <p:sp>
            <p:nvSpPr>
              <p:cNvPr id="40" name="TextBox 12"/>
              <p:cNvSpPr txBox="1"/>
              <p:nvPr/>
            </p:nvSpPr>
            <p:spPr>
              <a:xfrm>
                <a:off x="8388147" y="5300737"/>
                <a:ext cx="3034926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41" name="Rectangle 13"/>
              <p:cNvSpPr/>
              <p:nvPr/>
            </p:nvSpPr>
            <p:spPr>
              <a:xfrm>
                <a:off x="8388145" y="5021133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46"/>
            <p:cNvGrpSpPr/>
            <p:nvPr/>
          </p:nvGrpSpPr>
          <p:grpSpPr>
            <a:xfrm>
              <a:off x="6253009" y="2710740"/>
              <a:ext cx="2276196" cy="600101"/>
              <a:chOff x="8337345" y="3614319"/>
              <a:chExt cx="3034928" cy="800135"/>
            </a:xfrm>
          </p:grpSpPr>
          <p:sp>
            <p:nvSpPr>
              <p:cNvPr id="38" name="TextBox 15"/>
              <p:cNvSpPr txBox="1"/>
              <p:nvPr/>
            </p:nvSpPr>
            <p:spPr>
              <a:xfrm>
                <a:off x="8337346" y="3906623"/>
                <a:ext cx="3034927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9" name="Rectangle 16"/>
              <p:cNvSpPr/>
              <p:nvPr/>
            </p:nvSpPr>
            <p:spPr>
              <a:xfrm>
                <a:off x="8337345" y="3614319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Group 43"/>
            <p:cNvGrpSpPr/>
            <p:nvPr/>
          </p:nvGrpSpPr>
          <p:grpSpPr>
            <a:xfrm>
              <a:off x="1376503" y="1073969"/>
              <a:ext cx="2276196" cy="585320"/>
              <a:chOff x="1835336" y="1431958"/>
              <a:chExt cx="3034928" cy="780426"/>
            </a:xfrm>
          </p:grpSpPr>
          <p:sp>
            <p:nvSpPr>
              <p:cNvPr id="36" name="TextBox 18"/>
              <p:cNvSpPr txBox="1"/>
              <p:nvPr/>
            </p:nvSpPr>
            <p:spPr>
              <a:xfrm>
                <a:off x="1835336" y="1704553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7" name="Rectangle 19"/>
              <p:cNvSpPr/>
              <p:nvPr/>
            </p:nvSpPr>
            <p:spPr>
              <a:xfrm>
                <a:off x="3946932" y="1431958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45"/>
            <p:cNvGrpSpPr/>
            <p:nvPr/>
          </p:nvGrpSpPr>
          <p:grpSpPr>
            <a:xfrm>
              <a:off x="596661" y="3795291"/>
              <a:ext cx="2276196" cy="571526"/>
              <a:chOff x="795547" y="5060387"/>
              <a:chExt cx="3034928" cy="762035"/>
            </a:xfrm>
          </p:grpSpPr>
          <p:sp>
            <p:nvSpPr>
              <p:cNvPr id="34" name="TextBox 21"/>
              <p:cNvSpPr txBox="1"/>
              <p:nvPr/>
            </p:nvSpPr>
            <p:spPr>
              <a:xfrm>
                <a:off x="795547" y="5314591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5" name="Rectangle 22"/>
              <p:cNvSpPr/>
              <p:nvPr/>
            </p:nvSpPr>
            <p:spPr>
              <a:xfrm>
                <a:off x="2907143" y="5060387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Group 23"/>
            <p:cNvGrpSpPr/>
            <p:nvPr/>
          </p:nvGrpSpPr>
          <p:grpSpPr>
            <a:xfrm flipV="1">
              <a:off x="2996819" y="2850196"/>
              <a:ext cx="455254" cy="217757"/>
              <a:chOff x="3376482" y="1459073"/>
              <a:chExt cx="455253" cy="221445"/>
            </a:xfrm>
          </p:grpSpPr>
          <p:cxnSp>
            <p:nvCxnSpPr>
              <p:cNvPr id="32" name="Straight Connector 24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25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44"/>
            <p:cNvGrpSpPr/>
            <p:nvPr/>
          </p:nvGrpSpPr>
          <p:grpSpPr>
            <a:xfrm>
              <a:off x="596661" y="2742850"/>
              <a:ext cx="2276196" cy="571526"/>
              <a:chOff x="795547" y="3657132"/>
              <a:chExt cx="3034928" cy="762035"/>
            </a:xfrm>
          </p:grpSpPr>
          <p:sp>
            <p:nvSpPr>
              <p:cNvPr id="30" name="TextBox 27"/>
              <p:cNvSpPr txBox="1"/>
              <p:nvPr/>
            </p:nvSpPr>
            <p:spPr>
              <a:xfrm>
                <a:off x="795547" y="3911336"/>
                <a:ext cx="3034928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 defTabSz="1625519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  <p:sp>
            <p:nvSpPr>
              <p:cNvPr id="31" name="Rectangle 28"/>
              <p:cNvSpPr/>
              <p:nvPr/>
            </p:nvSpPr>
            <p:spPr>
              <a:xfrm>
                <a:off x="2907143" y="3657132"/>
                <a:ext cx="923330" cy="276999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4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Group 29"/>
            <p:cNvGrpSpPr/>
            <p:nvPr/>
          </p:nvGrpSpPr>
          <p:grpSpPr>
            <a:xfrm flipH="1" flipV="1">
              <a:off x="5672493" y="3902637"/>
              <a:ext cx="455254" cy="217757"/>
              <a:chOff x="3376482" y="1459073"/>
              <a:chExt cx="455253" cy="221445"/>
            </a:xfrm>
          </p:grpSpPr>
          <p:cxnSp>
            <p:nvCxnSpPr>
              <p:cNvPr id="28" name="Straight Connector 3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31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32"/>
            <p:cNvGrpSpPr/>
            <p:nvPr/>
          </p:nvGrpSpPr>
          <p:grpSpPr>
            <a:xfrm flipH="1" flipV="1">
              <a:off x="5672493" y="2850196"/>
              <a:ext cx="455254" cy="217757"/>
              <a:chOff x="3376482" y="1459073"/>
              <a:chExt cx="455253" cy="221445"/>
            </a:xfrm>
          </p:grpSpPr>
          <p:cxnSp>
            <p:nvCxnSpPr>
              <p:cNvPr id="26" name="Straight Connector 3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34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3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35"/>
            <p:cNvGrpSpPr/>
            <p:nvPr/>
          </p:nvGrpSpPr>
          <p:grpSpPr>
            <a:xfrm>
              <a:off x="3715880" y="1493291"/>
              <a:ext cx="455254" cy="217757"/>
              <a:chOff x="3376482" y="1459073"/>
              <a:chExt cx="455253" cy="221445"/>
            </a:xfrm>
          </p:grpSpPr>
          <p:cxnSp>
            <p:nvCxnSpPr>
              <p:cNvPr id="24" name="Straight Connector 3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37"/>
              <p:cNvCxnSpPr/>
              <p:nvPr/>
            </p:nvCxnSpPr>
            <p:spPr>
              <a:xfrm flipH="1" flipV="1">
                <a:off x="3376482" y="1459073"/>
                <a:ext cx="216200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Freeform: Shape 38"/>
            <p:cNvSpPr>
              <a:spLocks/>
            </p:cNvSpPr>
            <p:nvPr/>
          </p:nvSpPr>
          <p:spPr bwMode="auto">
            <a:xfrm>
              <a:off x="4449212" y="1711048"/>
              <a:ext cx="229703" cy="432902"/>
            </a:xfrm>
            <a:custGeom>
              <a:avLst/>
              <a:gdLst/>
              <a:ahLst/>
              <a:cxnLst>
                <a:cxn ang="0">
                  <a:pos x="22" y="60"/>
                </a:cxn>
                <a:cxn ang="0">
                  <a:pos x="22" y="67"/>
                </a:cxn>
                <a:cxn ang="0">
                  <a:pos x="21" y="68"/>
                </a:cxn>
                <a:cxn ang="0">
                  <a:pos x="16" y="68"/>
                </a:cxn>
                <a:cxn ang="0">
                  <a:pos x="15" y="67"/>
                </a:cxn>
                <a:cxn ang="0">
                  <a:pos x="15" y="60"/>
                </a:cxn>
                <a:cxn ang="0">
                  <a:pos x="1" y="53"/>
                </a:cxn>
                <a:cxn ang="0">
                  <a:pos x="1" y="52"/>
                </a:cxn>
                <a:cxn ang="0">
                  <a:pos x="5" y="46"/>
                </a:cxn>
                <a:cxn ang="0">
                  <a:pos x="6" y="46"/>
                </a:cxn>
                <a:cxn ang="0">
                  <a:pos x="6" y="46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17" y="38"/>
                </a:cxn>
                <a:cxn ang="0">
                  <a:pos x="1" y="22"/>
                </a:cxn>
                <a:cxn ang="0">
                  <a:pos x="15" y="8"/>
                </a:cxn>
                <a:cxn ang="0">
                  <a:pos x="15" y="1"/>
                </a:cxn>
                <a:cxn ang="0">
                  <a:pos x="16" y="0"/>
                </a:cxn>
                <a:cxn ang="0">
                  <a:pos x="21" y="0"/>
                </a:cxn>
                <a:cxn ang="0">
                  <a:pos x="22" y="1"/>
                </a:cxn>
                <a:cxn ang="0">
                  <a:pos x="22" y="8"/>
                </a:cxn>
                <a:cxn ang="0">
                  <a:pos x="34" y="13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30" y="20"/>
                </a:cxn>
                <a:cxn ang="0">
                  <a:pos x="29" y="20"/>
                </a:cxn>
                <a:cxn ang="0">
                  <a:pos x="19" y="16"/>
                </a:cxn>
                <a:cxn ang="0">
                  <a:pos x="11" y="22"/>
                </a:cxn>
                <a:cxn ang="0">
                  <a:pos x="21" y="30"/>
                </a:cxn>
                <a:cxn ang="0">
                  <a:pos x="36" y="45"/>
                </a:cxn>
                <a:cxn ang="0">
                  <a:pos x="22" y="60"/>
                </a:cxn>
              </a:cxnLst>
              <a:rect l="0" t="0" r="r" b="b"/>
              <a:pathLst>
                <a:path w="36" h="68">
                  <a:moveTo>
                    <a:pt x="22" y="60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22" y="67"/>
                    <a:pt x="22" y="68"/>
                    <a:pt x="21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7"/>
                    <a:pt x="15" y="67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6" y="59"/>
                    <a:pt x="1" y="53"/>
                    <a:pt x="1" y="53"/>
                  </a:cubicBezTo>
                  <a:cubicBezTo>
                    <a:pt x="0" y="53"/>
                    <a:pt x="0" y="52"/>
                    <a:pt x="1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12" y="51"/>
                    <a:pt x="19" y="51"/>
                  </a:cubicBezTo>
                  <a:cubicBezTo>
                    <a:pt x="22" y="51"/>
                    <a:pt x="26" y="49"/>
                    <a:pt x="26" y="45"/>
                  </a:cubicBezTo>
                  <a:cubicBezTo>
                    <a:pt x="26" y="41"/>
                    <a:pt x="22" y="40"/>
                    <a:pt x="17" y="38"/>
                  </a:cubicBezTo>
                  <a:cubicBezTo>
                    <a:pt x="10" y="35"/>
                    <a:pt x="1" y="32"/>
                    <a:pt x="1" y="22"/>
                  </a:cubicBezTo>
                  <a:cubicBezTo>
                    <a:pt x="1" y="15"/>
                    <a:pt x="7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0" y="8"/>
                    <a:pt x="34" y="13"/>
                    <a:pt x="34" y="13"/>
                  </a:cubicBezTo>
                  <a:cubicBezTo>
                    <a:pt x="35" y="13"/>
                    <a:pt x="35" y="14"/>
                    <a:pt x="34" y="1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30" y="20"/>
                    <a:pt x="29" y="20"/>
                  </a:cubicBezTo>
                  <a:cubicBezTo>
                    <a:pt x="29" y="20"/>
                    <a:pt x="25" y="16"/>
                    <a:pt x="19" y="16"/>
                  </a:cubicBezTo>
                  <a:cubicBezTo>
                    <a:pt x="14" y="16"/>
                    <a:pt x="11" y="18"/>
                    <a:pt x="11" y="22"/>
                  </a:cubicBezTo>
                  <a:cubicBezTo>
                    <a:pt x="11" y="26"/>
                    <a:pt x="16" y="28"/>
                    <a:pt x="21" y="30"/>
                  </a:cubicBezTo>
                  <a:cubicBezTo>
                    <a:pt x="28" y="32"/>
                    <a:pt x="36" y="36"/>
                    <a:pt x="36" y="45"/>
                  </a:cubicBezTo>
                  <a:cubicBezTo>
                    <a:pt x="36" y="52"/>
                    <a:pt x="30" y="59"/>
                    <a:pt x="2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: Shape 39"/>
            <p:cNvSpPr>
              <a:spLocks/>
            </p:cNvSpPr>
            <p:nvPr/>
          </p:nvSpPr>
          <p:spPr bwMode="auto">
            <a:xfrm>
              <a:off x="3551136" y="2362960"/>
              <a:ext cx="329478" cy="329478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41" y="22"/>
                </a:cxn>
                <a:cxn ang="0">
                  <a:pos x="45" y="20"/>
                </a:cxn>
                <a:cxn ang="0">
                  <a:pos x="49" y="19"/>
                </a:cxn>
                <a:cxn ang="0">
                  <a:pos x="48" y="17"/>
                </a:cxn>
                <a:cxn ang="0">
                  <a:pos x="45" y="15"/>
                </a:cxn>
                <a:cxn ang="0">
                  <a:pos x="43" y="15"/>
                </a:cxn>
                <a:cxn ang="0">
                  <a:pos x="42" y="14"/>
                </a:cxn>
                <a:cxn ang="0">
                  <a:pos x="38" y="12"/>
                </a:cxn>
                <a:cxn ang="0">
                  <a:pos x="38" y="16"/>
                </a:cxn>
                <a:cxn ang="0">
                  <a:pos x="37" y="19"/>
                </a:cxn>
                <a:cxn ang="0">
                  <a:pos x="33" y="17"/>
                </a:cxn>
                <a:cxn ang="0">
                  <a:pos x="29" y="15"/>
                </a:cxn>
                <a:cxn ang="0">
                  <a:pos x="30" y="11"/>
                </a:cxn>
                <a:cxn ang="0">
                  <a:pos x="35" y="10"/>
                </a:cxn>
                <a:cxn ang="0">
                  <a:pos x="34" y="8"/>
                </a:cxn>
                <a:cxn ang="0">
                  <a:pos x="31" y="9"/>
                </a:cxn>
                <a:cxn ang="0">
                  <a:pos x="27" y="6"/>
                </a:cxn>
                <a:cxn ang="0">
                  <a:pos x="28" y="9"/>
                </a:cxn>
                <a:cxn ang="0">
                  <a:pos x="26" y="9"/>
                </a:cxn>
                <a:cxn ang="0">
                  <a:pos x="23" y="7"/>
                </a:cxn>
                <a:cxn ang="0">
                  <a:pos x="21" y="8"/>
                </a:cxn>
                <a:cxn ang="0">
                  <a:pos x="23" y="9"/>
                </a:cxn>
                <a:cxn ang="0">
                  <a:pos x="22" y="10"/>
                </a:cxn>
                <a:cxn ang="0">
                  <a:pos x="10" y="18"/>
                </a:cxn>
                <a:cxn ang="0">
                  <a:pos x="11" y="19"/>
                </a:cxn>
                <a:cxn ang="0">
                  <a:pos x="13" y="22"/>
                </a:cxn>
                <a:cxn ang="0">
                  <a:pos x="12" y="26"/>
                </a:cxn>
                <a:cxn ang="0">
                  <a:pos x="15" y="30"/>
                </a:cxn>
                <a:cxn ang="0">
                  <a:pos x="18" y="35"/>
                </a:cxn>
                <a:cxn ang="0">
                  <a:pos x="19" y="37"/>
                </a:cxn>
                <a:cxn ang="0">
                  <a:pos x="17" y="32"/>
                </a:cxn>
                <a:cxn ang="0">
                  <a:pos x="21" y="37"/>
                </a:cxn>
                <a:cxn ang="0">
                  <a:pos x="25" y="41"/>
                </a:cxn>
                <a:cxn ang="0">
                  <a:pos x="30" y="44"/>
                </a:cxn>
                <a:cxn ang="0">
                  <a:pos x="35" y="47"/>
                </a:cxn>
                <a:cxn ang="0">
                  <a:pos x="36" y="47"/>
                </a:cxn>
                <a:cxn ang="0">
                  <a:pos x="34" y="43"/>
                </a:cxn>
                <a:cxn ang="0">
                  <a:pos x="32" y="42"/>
                </a:cxn>
                <a:cxn ang="0">
                  <a:pos x="32" y="39"/>
                </a:cxn>
                <a:cxn ang="0">
                  <a:pos x="28" y="41"/>
                </a:cxn>
                <a:cxn ang="0">
                  <a:pos x="27" y="34"/>
                </a:cxn>
                <a:cxn ang="0">
                  <a:pos x="30" y="34"/>
                </a:cxn>
                <a:cxn ang="0">
                  <a:pos x="32" y="33"/>
                </a:cxn>
                <a:cxn ang="0">
                  <a:pos x="35" y="34"/>
                </a:cxn>
                <a:cxn ang="0">
                  <a:pos x="36" y="33"/>
                </a:cxn>
                <a:cxn ang="0">
                  <a:pos x="38" y="29"/>
                </a:cxn>
                <a:cxn ang="0">
                  <a:pos x="38" y="28"/>
                </a:cxn>
                <a:cxn ang="0">
                  <a:pos x="41" y="26"/>
                </a:cxn>
                <a:cxn ang="0">
                  <a:pos x="43" y="23"/>
                </a:cxn>
                <a:cxn ang="0">
                  <a:pos x="44" y="22"/>
                </a:cxn>
                <a:cxn ang="0">
                  <a:pos x="41" y="22"/>
                </a:cxn>
                <a:cxn ang="0">
                  <a:pos x="48" y="48"/>
                </a:cxn>
                <a:cxn ang="0">
                  <a:pos x="44" y="47"/>
                </a:cxn>
                <a:cxn ang="0">
                  <a:pos x="41" y="47"/>
                </a:cxn>
                <a:cxn ang="0">
                  <a:pos x="38" y="46"/>
                </a:cxn>
                <a:cxn ang="0">
                  <a:pos x="37" y="50"/>
                </a:cxn>
                <a:cxn ang="0">
                  <a:pos x="36" y="54"/>
                </a:cxn>
                <a:cxn ang="0">
                  <a:pos x="50" y="49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40"/>
            <p:cNvSpPr>
              <a:spLocks/>
            </p:cNvSpPr>
            <p:nvPr/>
          </p:nvSpPr>
          <p:spPr bwMode="auto">
            <a:xfrm>
              <a:off x="3946781" y="3403063"/>
              <a:ext cx="312469" cy="277012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: Shape 41"/>
            <p:cNvSpPr>
              <a:spLocks/>
            </p:cNvSpPr>
            <p:nvPr/>
          </p:nvSpPr>
          <p:spPr bwMode="auto">
            <a:xfrm>
              <a:off x="4911498" y="3224164"/>
              <a:ext cx="254801" cy="382201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Freeform: Shape 42"/>
            <p:cNvSpPr>
              <a:spLocks/>
            </p:cNvSpPr>
            <p:nvPr/>
          </p:nvSpPr>
          <p:spPr bwMode="auto">
            <a:xfrm>
              <a:off x="5043489" y="2333192"/>
              <a:ext cx="372653" cy="359247"/>
            </a:xfrm>
            <a:custGeom>
              <a:avLst/>
              <a:gdLst/>
              <a:ahLst/>
              <a:cxnLst>
                <a:cxn ang="0">
                  <a:pos x="16" y="54"/>
                </a:cxn>
                <a:cxn ang="0">
                  <a:pos x="14" y="57"/>
                </a:cxn>
                <a:cxn ang="0">
                  <a:pos x="2" y="57"/>
                </a:cxn>
                <a:cxn ang="0">
                  <a:pos x="0" y="54"/>
                </a:cxn>
                <a:cxn ang="0">
                  <a:pos x="0" y="29"/>
                </a:cxn>
                <a:cxn ang="0">
                  <a:pos x="2" y="26"/>
                </a:cxn>
                <a:cxn ang="0">
                  <a:pos x="14" y="26"/>
                </a:cxn>
                <a:cxn ang="0">
                  <a:pos x="16" y="29"/>
                </a:cxn>
                <a:cxn ang="0">
                  <a:pos x="16" y="54"/>
                </a:cxn>
                <a:cxn ang="0">
                  <a:pos x="7" y="47"/>
                </a:cxn>
                <a:cxn ang="0">
                  <a:pos x="5" y="49"/>
                </a:cxn>
                <a:cxn ang="0">
                  <a:pos x="7" y="52"/>
                </a:cxn>
                <a:cxn ang="0">
                  <a:pos x="10" y="49"/>
                </a:cxn>
                <a:cxn ang="0">
                  <a:pos x="7" y="47"/>
                </a:cxn>
                <a:cxn ang="0">
                  <a:pos x="62" y="35"/>
                </a:cxn>
                <a:cxn ang="0">
                  <a:pos x="62" y="38"/>
                </a:cxn>
                <a:cxn ang="0">
                  <a:pos x="61" y="43"/>
                </a:cxn>
                <a:cxn ang="0">
                  <a:pos x="61" y="48"/>
                </a:cxn>
                <a:cxn ang="0">
                  <a:pos x="59" y="52"/>
                </a:cxn>
                <a:cxn ang="0">
                  <a:pos x="57" y="59"/>
                </a:cxn>
                <a:cxn ang="0">
                  <a:pos x="49" y="62"/>
                </a:cxn>
                <a:cxn ang="0">
                  <a:pos x="47" y="62"/>
                </a:cxn>
                <a:cxn ang="0">
                  <a:pos x="44" y="62"/>
                </a:cxn>
                <a:cxn ang="0">
                  <a:pos x="43" y="62"/>
                </a:cxn>
                <a:cxn ang="0">
                  <a:pos x="28" y="59"/>
                </a:cxn>
                <a:cxn ang="0">
                  <a:pos x="22" y="57"/>
                </a:cxn>
                <a:cxn ang="0">
                  <a:pos x="19" y="54"/>
                </a:cxn>
                <a:cxn ang="0">
                  <a:pos x="19" y="29"/>
                </a:cxn>
                <a:cxn ang="0">
                  <a:pos x="21" y="26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5" y="8"/>
                </a:cxn>
                <a:cxn ang="0">
                  <a:pos x="38" y="1"/>
                </a:cxn>
                <a:cxn ang="0">
                  <a:pos x="40" y="0"/>
                </a:cxn>
                <a:cxn ang="0">
                  <a:pos x="49" y="11"/>
                </a:cxn>
                <a:cxn ang="0">
                  <a:pos x="46" y="18"/>
                </a:cxn>
                <a:cxn ang="0">
                  <a:pos x="45" y="21"/>
                </a:cxn>
                <a:cxn ang="0">
                  <a:pos x="56" y="21"/>
                </a:cxn>
                <a:cxn ang="0">
                  <a:pos x="64" y="29"/>
                </a:cxn>
                <a:cxn ang="0">
                  <a:pos x="62" y="35"/>
                </a:cxn>
              </a:cxnLst>
              <a:rect l="0" t="0" r="r" b="b"/>
              <a:pathLst>
                <a:path w="64" h="62">
                  <a:moveTo>
                    <a:pt x="16" y="54"/>
                  </a:moveTo>
                  <a:cubicBezTo>
                    <a:pt x="16" y="56"/>
                    <a:pt x="15" y="57"/>
                    <a:pt x="14" y="57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" y="57"/>
                    <a:pt x="0" y="56"/>
                    <a:pt x="0" y="5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2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6" y="27"/>
                    <a:pt x="16" y="29"/>
                  </a:cubicBezTo>
                  <a:lnTo>
                    <a:pt x="16" y="54"/>
                  </a:lnTo>
                  <a:close/>
                  <a:moveTo>
                    <a:pt x="7" y="47"/>
                  </a:moveTo>
                  <a:cubicBezTo>
                    <a:pt x="6" y="47"/>
                    <a:pt x="5" y="48"/>
                    <a:pt x="5" y="49"/>
                  </a:cubicBezTo>
                  <a:cubicBezTo>
                    <a:pt x="5" y="51"/>
                    <a:pt x="6" y="52"/>
                    <a:pt x="7" y="52"/>
                  </a:cubicBezTo>
                  <a:cubicBezTo>
                    <a:pt x="9" y="52"/>
                    <a:pt x="10" y="51"/>
                    <a:pt x="10" y="49"/>
                  </a:cubicBezTo>
                  <a:cubicBezTo>
                    <a:pt x="10" y="48"/>
                    <a:pt x="9" y="47"/>
                    <a:pt x="7" y="47"/>
                  </a:cubicBezTo>
                  <a:close/>
                  <a:moveTo>
                    <a:pt x="62" y="35"/>
                  </a:moveTo>
                  <a:cubicBezTo>
                    <a:pt x="62" y="36"/>
                    <a:pt x="62" y="37"/>
                    <a:pt x="62" y="38"/>
                  </a:cubicBezTo>
                  <a:cubicBezTo>
                    <a:pt x="62" y="40"/>
                    <a:pt x="62" y="42"/>
                    <a:pt x="61" y="43"/>
                  </a:cubicBezTo>
                  <a:cubicBezTo>
                    <a:pt x="61" y="45"/>
                    <a:pt x="61" y="46"/>
                    <a:pt x="61" y="48"/>
                  </a:cubicBezTo>
                  <a:cubicBezTo>
                    <a:pt x="60" y="49"/>
                    <a:pt x="60" y="51"/>
                    <a:pt x="59" y="52"/>
                  </a:cubicBezTo>
                  <a:cubicBezTo>
                    <a:pt x="59" y="55"/>
                    <a:pt x="58" y="57"/>
                    <a:pt x="57" y="59"/>
                  </a:cubicBezTo>
                  <a:cubicBezTo>
                    <a:pt x="55" y="61"/>
                    <a:pt x="52" y="62"/>
                    <a:pt x="49" y="62"/>
                  </a:cubicBezTo>
                  <a:cubicBezTo>
                    <a:pt x="48" y="62"/>
                    <a:pt x="48" y="62"/>
                    <a:pt x="47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38" y="62"/>
                    <a:pt x="32" y="60"/>
                    <a:pt x="28" y="59"/>
                  </a:cubicBezTo>
                  <a:cubicBezTo>
                    <a:pt x="25" y="58"/>
                    <a:pt x="23" y="57"/>
                    <a:pt x="22" y="57"/>
                  </a:cubicBezTo>
                  <a:cubicBezTo>
                    <a:pt x="20" y="57"/>
                    <a:pt x="19" y="56"/>
                    <a:pt x="19" y="54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20" y="26"/>
                    <a:pt x="21" y="26"/>
                  </a:cubicBezTo>
                  <a:cubicBezTo>
                    <a:pt x="23" y="26"/>
                    <a:pt x="27" y="21"/>
                    <a:pt x="29" y="19"/>
                  </a:cubicBezTo>
                  <a:cubicBezTo>
                    <a:pt x="30" y="17"/>
                    <a:pt x="31" y="15"/>
                    <a:pt x="33" y="14"/>
                  </a:cubicBezTo>
                  <a:cubicBezTo>
                    <a:pt x="34" y="13"/>
                    <a:pt x="35" y="10"/>
                    <a:pt x="35" y="8"/>
                  </a:cubicBezTo>
                  <a:cubicBezTo>
                    <a:pt x="36" y="5"/>
                    <a:pt x="36" y="3"/>
                    <a:pt x="38" y="1"/>
                  </a:cubicBezTo>
                  <a:cubicBezTo>
                    <a:pt x="38" y="1"/>
                    <a:pt x="39" y="0"/>
                    <a:pt x="40" y="0"/>
                  </a:cubicBezTo>
                  <a:cubicBezTo>
                    <a:pt x="49" y="0"/>
                    <a:pt x="49" y="8"/>
                    <a:pt x="49" y="11"/>
                  </a:cubicBezTo>
                  <a:cubicBezTo>
                    <a:pt x="49" y="14"/>
                    <a:pt x="47" y="16"/>
                    <a:pt x="46" y="18"/>
                  </a:cubicBezTo>
                  <a:cubicBezTo>
                    <a:pt x="46" y="19"/>
                    <a:pt x="46" y="20"/>
                    <a:pt x="4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60" y="21"/>
                    <a:pt x="64" y="25"/>
                    <a:pt x="64" y="29"/>
                  </a:cubicBezTo>
                  <a:cubicBezTo>
                    <a:pt x="64" y="31"/>
                    <a:pt x="63" y="33"/>
                    <a:pt x="62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7963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83 0.84608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10480" y="28428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99756" y="1232756"/>
            <a:ext cx="4392488" cy="4392488"/>
            <a:chOff x="3899756" y="1232756"/>
            <a:chExt cx="4392488" cy="4392488"/>
          </a:xfrm>
        </p:grpSpPr>
        <p:grpSp>
          <p:nvGrpSpPr>
            <p:cNvPr id="17" name="组合 16"/>
            <p:cNvGrpSpPr/>
            <p:nvPr/>
          </p:nvGrpSpPr>
          <p:grpSpPr>
            <a:xfrm>
              <a:off x="4631098" y="2243650"/>
              <a:ext cx="2929803" cy="2929803"/>
              <a:chOff x="3724300" y="1840235"/>
              <a:chExt cx="3847864" cy="3847864"/>
            </a:xfrm>
          </p:grpSpPr>
          <p:sp>
            <p:nvSpPr>
              <p:cNvPr id="27" name="任意多边形: 形状 26"/>
              <p:cNvSpPr/>
              <p:nvPr/>
            </p:nvSpPr>
            <p:spPr bwMode="auto">
              <a:xfrm>
                <a:off x="3724300" y="2003548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任意多边形: 形状 27"/>
              <p:cNvSpPr/>
              <p:nvPr/>
            </p:nvSpPr>
            <p:spPr bwMode="auto">
              <a:xfrm rot="7200000">
                <a:off x="4340371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 bwMode="auto">
              <a:xfrm rot="14400000">
                <a:off x="3100894" y="3086675"/>
                <a:ext cx="3847864" cy="1354983"/>
              </a:xfrm>
              <a:custGeom>
                <a:avLst/>
                <a:gdLst>
                  <a:gd name="connsiteX0" fmla="*/ 576064 w 3271800"/>
                  <a:gd name="connsiteY0" fmla="*/ 0 h 1152128"/>
                  <a:gd name="connsiteX1" fmla="*/ 983402 w 3271800"/>
                  <a:gd name="connsiteY1" fmla="*/ 168726 h 1152128"/>
                  <a:gd name="connsiteX2" fmla="*/ 990533 w 3271800"/>
                  <a:gd name="connsiteY2" fmla="*/ 177368 h 1152128"/>
                  <a:gd name="connsiteX3" fmla="*/ 1031995 w 3271800"/>
                  <a:gd name="connsiteY3" fmla="*/ 211577 h 1152128"/>
                  <a:gd name="connsiteX4" fmla="*/ 1635900 w 3271800"/>
                  <a:gd name="connsiteY4" fmla="*/ 396044 h 1152128"/>
                  <a:gd name="connsiteX5" fmla="*/ 2239806 w 3271800"/>
                  <a:gd name="connsiteY5" fmla="*/ 211577 h 1152128"/>
                  <a:gd name="connsiteX6" fmla="*/ 2281266 w 3271800"/>
                  <a:gd name="connsiteY6" fmla="*/ 177369 h 1152128"/>
                  <a:gd name="connsiteX7" fmla="*/ 2288398 w 3271800"/>
                  <a:gd name="connsiteY7" fmla="*/ 168726 h 1152128"/>
                  <a:gd name="connsiteX8" fmla="*/ 2695736 w 3271800"/>
                  <a:gd name="connsiteY8" fmla="*/ 0 h 1152128"/>
                  <a:gd name="connsiteX9" fmla="*/ 3271800 w 3271800"/>
                  <a:gd name="connsiteY9" fmla="*/ 576064 h 1152128"/>
                  <a:gd name="connsiteX10" fmla="*/ 2695736 w 3271800"/>
                  <a:gd name="connsiteY10" fmla="*/ 1152128 h 1152128"/>
                  <a:gd name="connsiteX11" fmla="*/ 2288398 w 3271800"/>
                  <a:gd name="connsiteY11" fmla="*/ 983403 h 1152128"/>
                  <a:gd name="connsiteX12" fmla="*/ 2281267 w 3271800"/>
                  <a:gd name="connsiteY12" fmla="*/ 974760 h 1152128"/>
                  <a:gd name="connsiteX13" fmla="*/ 2239806 w 3271800"/>
                  <a:gd name="connsiteY13" fmla="*/ 940552 h 1152128"/>
                  <a:gd name="connsiteX14" fmla="*/ 1635900 w 3271800"/>
                  <a:gd name="connsiteY14" fmla="*/ 756084 h 1152128"/>
                  <a:gd name="connsiteX15" fmla="*/ 1031995 w 3271800"/>
                  <a:gd name="connsiteY15" fmla="*/ 940552 h 1152128"/>
                  <a:gd name="connsiteX16" fmla="*/ 990533 w 3271800"/>
                  <a:gd name="connsiteY16" fmla="*/ 974761 h 1152128"/>
                  <a:gd name="connsiteX17" fmla="*/ 983402 w 3271800"/>
                  <a:gd name="connsiteY17" fmla="*/ 983403 h 1152128"/>
                  <a:gd name="connsiteX18" fmla="*/ 576064 w 3271800"/>
                  <a:gd name="connsiteY18" fmla="*/ 1152128 h 1152128"/>
                  <a:gd name="connsiteX19" fmla="*/ 0 w 3271800"/>
                  <a:gd name="connsiteY19" fmla="*/ 576064 h 1152128"/>
                  <a:gd name="connsiteX20" fmla="*/ 576064 w 3271800"/>
                  <a:gd name="connsiteY20" fmla="*/ 0 h 1152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71800" h="1152128">
                    <a:moveTo>
                      <a:pt x="576064" y="0"/>
                    </a:moveTo>
                    <a:cubicBezTo>
                      <a:pt x="735139" y="0"/>
                      <a:pt x="879155" y="64478"/>
                      <a:pt x="983402" y="168726"/>
                    </a:cubicBezTo>
                    <a:lnTo>
                      <a:pt x="990533" y="177368"/>
                    </a:lnTo>
                    <a:lnTo>
                      <a:pt x="1031995" y="211577"/>
                    </a:lnTo>
                    <a:cubicBezTo>
                      <a:pt x="1204383" y="328040"/>
                      <a:pt x="1412200" y="396044"/>
                      <a:pt x="1635900" y="396044"/>
                    </a:cubicBezTo>
                    <a:cubicBezTo>
                      <a:pt x="1859601" y="396044"/>
                      <a:pt x="2067417" y="328040"/>
                      <a:pt x="2239806" y="211577"/>
                    </a:cubicBezTo>
                    <a:lnTo>
                      <a:pt x="2281266" y="177369"/>
                    </a:lnTo>
                    <a:lnTo>
                      <a:pt x="2288398" y="168726"/>
                    </a:lnTo>
                    <a:cubicBezTo>
                      <a:pt x="2392645" y="64478"/>
                      <a:pt x="2536661" y="0"/>
                      <a:pt x="2695736" y="0"/>
                    </a:cubicBezTo>
                    <a:cubicBezTo>
                      <a:pt x="3013887" y="0"/>
                      <a:pt x="3271800" y="257913"/>
                      <a:pt x="3271800" y="576064"/>
                    </a:cubicBezTo>
                    <a:cubicBezTo>
                      <a:pt x="3271800" y="894215"/>
                      <a:pt x="3013887" y="1152128"/>
                      <a:pt x="2695736" y="1152128"/>
                    </a:cubicBezTo>
                    <a:cubicBezTo>
                      <a:pt x="2536661" y="1152128"/>
                      <a:pt x="2392645" y="1087650"/>
                      <a:pt x="2288398" y="983403"/>
                    </a:cubicBezTo>
                    <a:lnTo>
                      <a:pt x="2281267" y="974760"/>
                    </a:lnTo>
                    <a:lnTo>
                      <a:pt x="2239806" y="940552"/>
                    </a:lnTo>
                    <a:cubicBezTo>
                      <a:pt x="2067417" y="824088"/>
                      <a:pt x="1859601" y="756084"/>
                      <a:pt x="1635900" y="756084"/>
                    </a:cubicBezTo>
                    <a:cubicBezTo>
                      <a:pt x="1412200" y="756084"/>
                      <a:pt x="1204383" y="824088"/>
                      <a:pt x="1031995" y="940552"/>
                    </a:cubicBezTo>
                    <a:lnTo>
                      <a:pt x="990533" y="974761"/>
                    </a:lnTo>
                    <a:lnTo>
                      <a:pt x="983402" y="983403"/>
                    </a:lnTo>
                    <a:cubicBezTo>
                      <a:pt x="879155" y="1087650"/>
                      <a:pt x="735139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 bwMode="auto">
              <a:xfrm>
                <a:off x="3724300" y="2003548"/>
                <a:ext cx="1911333" cy="1354983"/>
              </a:xfrm>
              <a:custGeom>
                <a:avLst/>
                <a:gdLst>
                  <a:gd name="connsiteX0" fmla="*/ 740195 w 2088232"/>
                  <a:gd name="connsiteY0" fmla="*/ 0 h 1480390"/>
                  <a:gd name="connsiteX1" fmla="*/ 1263591 w 2088232"/>
                  <a:gd name="connsiteY1" fmla="*/ 216799 h 1480390"/>
                  <a:gd name="connsiteX2" fmla="*/ 1272754 w 2088232"/>
                  <a:gd name="connsiteY2" fmla="*/ 227903 h 1480390"/>
                  <a:gd name="connsiteX3" fmla="*/ 1326029 w 2088232"/>
                  <a:gd name="connsiteY3" fmla="*/ 271859 h 1480390"/>
                  <a:gd name="connsiteX4" fmla="*/ 1995214 w 2088232"/>
                  <a:gd name="connsiteY4" fmla="*/ 504837 h 1480390"/>
                  <a:gd name="connsiteX5" fmla="*/ 2088232 w 2088232"/>
                  <a:gd name="connsiteY5" fmla="*/ 508362 h 1480390"/>
                  <a:gd name="connsiteX6" fmla="*/ 2088232 w 2088232"/>
                  <a:gd name="connsiteY6" fmla="*/ 972028 h 1480390"/>
                  <a:gd name="connsiteX7" fmla="*/ 1995214 w 2088232"/>
                  <a:gd name="connsiteY7" fmla="*/ 975553 h 1480390"/>
                  <a:gd name="connsiteX8" fmla="*/ 1326029 w 2088232"/>
                  <a:gd name="connsiteY8" fmla="*/ 1208532 h 1480390"/>
                  <a:gd name="connsiteX9" fmla="*/ 1272754 w 2088232"/>
                  <a:gd name="connsiteY9" fmla="*/ 1252488 h 1480390"/>
                  <a:gd name="connsiteX10" fmla="*/ 1263591 w 2088232"/>
                  <a:gd name="connsiteY10" fmla="*/ 1263592 h 1480390"/>
                  <a:gd name="connsiteX11" fmla="*/ 740195 w 2088232"/>
                  <a:gd name="connsiteY11" fmla="*/ 1480390 h 1480390"/>
                  <a:gd name="connsiteX12" fmla="*/ 0 w 2088232"/>
                  <a:gd name="connsiteY12" fmla="*/ 740195 h 1480390"/>
                  <a:gd name="connsiteX13" fmla="*/ 740195 w 2088232"/>
                  <a:gd name="connsiteY13" fmla="*/ 0 h 1480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8232" h="1480390">
                    <a:moveTo>
                      <a:pt x="740195" y="0"/>
                    </a:moveTo>
                    <a:cubicBezTo>
                      <a:pt x="944593" y="0"/>
                      <a:pt x="1129642" y="82849"/>
                      <a:pt x="1263591" y="216799"/>
                    </a:cubicBezTo>
                    <a:lnTo>
                      <a:pt x="1272754" y="227903"/>
                    </a:lnTo>
                    <a:lnTo>
                      <a:pt x="1326029" y="271859"/>
                    </a:lnTo>
                    <a:cubicBezTo>
                      <a:pt x="1519845" y="402799"/>
                      <a:pt x="1748515" y="486066"/>
                      <a:pt x="1995214" y="504837"/>
                    </a:cubicBezTo>
                    <a:lnTo>
                      <a:pt x="2088232" y="508362"/>
                    </a:lnTo>
                    <a:lnTo>
                      <a:pt x="2088232" y="972028"/>
                    </a:lnTo>
                    <a:lnTo>
                      <a:pt x="1995214" y="975553"/>
                    </a:lnTo>
                    <a:cubicBezTo>
                      <a:pt x="1748515" y="994324"/>
                      <a:pt x="1519845" y="1077592"/>
                      <a:pt x="1326029" y="1208532"/>
                    </a:cubicBezTo>
                    <a:lnTo>
                      <a:pt x="1272754" y="1252488"/>
                    </a:lnTo>
                    <a:lnTo>
                      <a:pt x="1263591" y="1263592"/>
                    </a:lnTo>
                    <a:cubicBezTo>
                      <a:pt x="1129642" y="1397541"/>
                      <a:pt x="944593" y="1480390"/>
                      <a:pt x="740195" y="1480390"/>
                    </a:cubicBezTo>
                    <a:cubicBezTo>
                      <a:pt x="331397" y="1480390"/>
                      <a:pt x="0" y="1148993"/>
                      <a:pt x="0" y="740195"/>
                    </a:cubicBezTo>
                    <a:cubicBezTo>
                      <a:pt x="0" y="331397"/>
                      <a:pt x="331397" y="0"/>
                      <a:pt x="7401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 bwMode="auto">
              <a:xfrm>
                <a:off x="3935760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32" name="椭圆 31"/>
              <p:cNvSpPr/>
              <p:nvPr/>
            </p:nvSpPr>
            <p:spPr bwMode="auto">
              <a:xfrm>
                <a:off x="6417265" y="2212987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33" name="椭圆 32"/>
              <p:cNvSpPr/>
              <p:nvPr/>
            </p:nvSpPr>
            <p:spPr bwMode="auto">
              <a:xfrm>
                <a:off x="5180180" y="4437112"/>
                <a:ext cx="936104" cy="93610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vert="horz" wrap="none" lIns="121920" tIns="60960" rIns="121920" bIns="6096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</p:grpSp>
        <p:sp>
          <p:nvSpPr>
            <p:cNvPr id="18" name="椭圆 17"/>
            <p:cNvSpPr/>
            <p:nvPr/>
          </p:nvSpPr>
          <p:spPr bwMode="auto">
            <a:xfrm>
              <a:off x="3899756" y="1232756"/>
              <a:ext cx="4392488" cy="4392488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116093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7337652" y="1527064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116093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7337652" y="4579843"/>
              <a:ext cx="731930" cy="73193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任意多边形: 形状 22"/>
            <p:cNvSpPr>
              <a:spLocks noChangeAspect="1"/>
            </p:cNvSpPr>
            <p:nvPr/>
          </p:nvSpPr>
          <p:spPr bwMode="auto">
            <a:xfrm>
              <a:off x="4291320" y="1671305"/>
              <a:ext cx="381476" cy="443446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任意多边形: 形状 23"/>
            <p:cNvSpPr>
              <a:spLocks noChangeAspect="1"/>
            </p:cNvSpPr>
            <p:nvPr/>
          </p:nvSpPr>
          <p:spPr bwMode="auto">
            <a:xfrm>
              <a:off x="7482013" y="1671305"/>
              <a:ext cx="443209" cy="443446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5" name="任意多边形: 形状 24"/>
            <p:cNvSpPr>
              <a:spLocks noChangeAspect="1"/>
            </p:cNvSpPr>
            <p:nvPr/>
          </p:nvSpPr>
          <p:spPr bwMode="auto">
            <a:xfrm>
              <a:off x="4259684" y="4724084"/>
              <a:ext cx="444749" cy="443446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6" name="任意多边形: 形状 25"/>
            <p:cNvSpPr>
              <a:spLocks noChangeAspect="1"/>
            </p:cNvSpPr>
            <p:nvPr/>
          </p:nvSpPr>
          <p:spPr bwMode="auto">
            <a:xfrm>
              <a:off x="7473242" y="4716513"/>
              <a:ext cx="460752" cy="458588"/>
            </a:xfrm>
            <a:custGeom>
              <a:avLst/>
              <a:gdLst>
                <a:gd name="connsiteX0" fmla="*/ 241300 w 338138"/>
                <a:gd name="connsiteY0" fmla="*/ 103187 h 336550"/>
                <a:gd name="connsiteX1" fmla="*/ 152400 w 338138"/>
                <a:gd name="connsiteY1" fmla="*/ 193675 h 336550"/>
                <a:gd name="connsiteX2" fmla="*/ 96837 w 338138"/>
                <a:gd name="connsiteY2" fmla="*/ 136525 h 336550"/>
                <a:gd name="connsiteX3" fmla="*/ 77787 w 338138"/>
                <a:gd name="connsiteY3" fmla="*/ 157162 h 336550"/>
                <a:gd name="connsiteX4" fmla="*/ 152400 w 338138"/>
                <a:gd name="connsiteY4" fmla="*/ 233362 h 336550"/>
                <a:gd name="connsiteX5" fmla="*/ 261937 w 338138"/>
                <a:gd name="connsiteY5" fmla="*/ 123825 h 336550"/>
                <a:gd name="connsiteX6" fmla="*/ 241301 w 338138"/>
                <a:gd name="connsiteY6" fmla="*/ 77787 h 336550"/>
                <a:gd name="connsiteX7" fmla="*/ 287338 w 338138"/>
                <a:gd name="connsiteY7" fmla="*/ 123825 h 336550"/>
                <a:gd name="connsiteX8" fmla="*/ 152400 w 338138"/>
                <a:gd name="connsiteY8" fmla="*/ 258762 h 336550"/>
                <a:gd name="connsiteX9" fmla="*/ 50800 w 338138"/>
                <a:gd name="connsiteY9" fmla="*/ 157162 h 336550"/>
                <a:gd name="connsiteX10" fmla="*/ 96838 w 338138"/>
                <a:gd name="connsiteY10" fmla="*/ 111125 h 336550"/>
                <a:gd name="connsiteX11" fmla="*/ 152400 w 338138"/>
                <a:gd name="connsiteY11" fmla="*/ 165100 h 336550"/>
                <a:gd name="connsiteX12" fmla="*/ 169069 w 338138"/>
                <a:gd name="connsiteY12" fmla="*/ 19050 h 336550"/>
                <a:gd name="connsiteX13" fmla="*/ 19050 w 338138"/>
                <a:gd name="connsiteY13" fmla="*/ 169069 h 336550"/>
                <a:gd name="connsiteX14" fmla="*/ 169069 w 338138"/>
                <a:gd name="connsiteY14" fmla="*/ 319088 h 336550"/>
                <a:gd name="connsiteX15" fmla="*/ 319088 w 338138"/>
                <a:gd name="connsiteY15" fmla="*/ 169069 h 336550"/>
                <a:gd name="connsiteX16" fmla="*/ 169069 w 338138"/>
                <a:gd name="connsiteY16" fmla="*/ 19050 h 336550"/>
                <a:gd name="connsiteX17" fmla="*/ 169069 w 338138"/>
                <a:gd name="connsiteY17" fmla="*/ 0 h 336550"/>
                <a:gd name="connsiteX18" fmla="*/ 338138 w 338138"/>
                <a:gd name="connsiteY18" fmla="*/ 168275 h 336550"/>
                <a:gd name="connsiteX19" fmla="*/ 169069 w 338138"/>
                <a:gd name="connsiteY19" fmla="*/ 336550 h 336550"/>
                <a:gd name="connsiteX20" fmla="*/ 0 w 338138"/>
                <a:gd name="connsiteY20" fmla="*/ 168275 h 336550"/>
                <a:gd name="connsiteX21" fmla="*/ 169069 w 338138"/>
                <a:gd name="connsiteY2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8138" h="336550">
                  <a:moveTo>
                    <a:pt x="241300" y="103187"/>
                  </a:moveTo>
                  <a:lnTo>
                    <a:pt x="152400" y="193675"/>
                  </a:lnTo>
                  <a:lnTo>
                    <a:pt x="96837" y="136525"/>
                  </a:lnTo>
                  <a:lnTo>
                    <a:pt x="77787" y="157162"/>
                  </a:lnTo>
                  <a:lnTo>
                    <a:pt x="152400" y="233362"/>
                  </a:lnTo>
                  <a:lnTo>
                    <a:pt x="261937" y="123825"/>
                  </a:lnTo>
                  <a:close/>
                  <a:moveTo>
                    <a:pt x="241301" y="77787"/>
                  </a:moveTo>
                  <a:lnTo>
                    <a:pt x="287338" y="123825"/>
                  </a:lnTo>
                  <a:lnTo>
                    <a:pt x="152400" y="258762"/>
                  </a:lnTo>
                  <a:lnTo>
                    <a:pt x="50800" y="157162"/>
                  </a:lnTo>
                  <a:lnTo>
                    <a:pt x="96838" y="111125"/>
                  </a:lnTo>
                  <a:lnTo>
                    <a:pt x="152400" y="165100"/>
                  </a:lnTo>
                  <a:close/>
                  <a:moveTo>
                    <a:pt x="169069" y="19050"/>
                  </a:moveTo>
                  <a:cubicBezTo>
                    <a:pt x="86216" y="19050"/>
                    <a:pt x="19050" y="86216"/>
                    <a:pt x="19050" y="169069"/>
                  </a:cubicBezTo>
                  <a:cubicBezTo>
                    <a:pt x="19050" y="251922"/>
                    <a:pt x="86216" y="319088"/>
                    <a:pt x="169069" y="319088"/>
                  </a:cubicBezTo>
                  <a:cubicBezTo>
                    <a:pt x="251922" y="319088"/>
                    <a:pt x="319088" y="251922"/>
                    <a:pt x="319088" y="169069"/>
                  </a:cubicBezTo>
                  <a:cubicBezTo>
                    <a:pt x="319088" y="86216"/>
                    <a:pt x="251922" y="19050"/>
                    <a:pt x="169069" y="1905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0286" y="1377323"/>
            <a:ext cx="10771431" cy="4027355"/>
            <a:chOff x="532714" y="1032992"/>
            <a:chExt cx="8078573" cy="3020516"/>
          </a:xfrm>
        </p:grpSpPr>
        <p:grpSp>
          <p:nvGrpSpPr>
            <p:cNvPr id="5" name="组合 4"/>
            <p:cNvGrpSpPr/>
            <p:nvPr/>
          </p:nvGrpSpPr>
          <p:grpSpPr>
            <a:xfrm>
              <a:off x="6412732" y="1032992"/>
              <a:ext cx="2173194" cy="661253"/>
              <a:chOff x="8550308" y="1903956"/>
              <a:chExt cx="2897592" cy="881671"/>
            </a:xfrm>
          </p:grpSpPr>
          <p:sp>
            <p:nvSpPr>
              <p:cNvPr id="15" name="文本框 60"/>
              <p:cNvSpPr txBox="1"/>
              <p:nvPr/>
            </p:nvSpPr>
            <p:spPr>
              <a:xfrm>
                <a:off x="8550308" y="1903956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550308" y="2180954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424624" y="3389694"/>
              <a:ext cx="2186663" cy="661253"/>
              <a:chOff x="8566165" y="4068958"/>
              <a:chExt cx="2915550" cy="881671"/>
            </a:xfrm>
          </p:grpSpPr>
          <p:sp>
            <p:nvSpPr>
              <p:cNvPr id="13" name="文本框 62"/>
              <p:cNvSpPr txBox="1"/>
              <p:nvPr/>
            </p:nvSpPr>
            <p:spPr>
              <a:xfrm>
                <a:off x="8566165" y="4068958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566165" y="4345956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32714" y="1089682"/>
              <a:ext cx="2176511" cy="661253"/>
              <a:chOff x="710285" y="1979542"/>
              <a:chExt cx="2902014" cy="881671"/>
            </a:xfrm>
          </p:grpSpPr>
          <p:sp>
            <p:nvSpPr>
              <p:cNvPr id="11" name="文本框 56"/>
              <p:cNvSpPr txBox="1"/>
              <p:nvPr/>
            </p:nvSpPr>
            <p:spPr>
              <a:xfrm>
                <a:off x="710285" y="1979542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710285" y="2256540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32714" y="3392255"/>
              <a:ext cx="2141672" cy="661253"/>
              <a:chOff x="710285" y="4072373"/>
              <a:chExt cx="2855562" cy="881671"/>
            </a:xfrm>
          </p:grpSpPr>
          <p:sp>
            <p:nvSpPr>
              <p:cNvPr id="9" name="文本框 58"/>
              <p:cNvSpPr txBox="1"/>
              <p:nvPr/>
            </p:nvSpPr>
            <p:spPr>
              <a:xfrm>
                <a:off x="710285" y="4072373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10285" y="4349371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869713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1230572" y="4237850"/>
            <a:ext cx="2674859" cy="811617"/>
            <a:chOff x="922929" y="3178387"/>
            <a:chExt cx="2006144" cy="608713"/>
          </a:xfrm>
        </p:grpSpPr>
        <p:grpSp>
          <p:nvGrpSpPr>
            <p:cNvPr id="10" name="Group 8"/>
            <p:cNvGrpSpPr/>
            <p:nvPr/>
          </p:nvGrpSpPr>
          <p:grpSpPr>
            <a:xfrm>
              <a:off x="1319614" y="3178387"/>
              <a:ext cx="1609459" cy="608713"/>
              <a:chOff x="2160509" y="5328629"/>
              <a:chExt cx="2145945" cy="811617"/>
            </a:xfrm>
          </p:grpSpPr>
          <p:sp>
            <p:nvSpPr>
              <p:cNvPr id="63" name="TextBox 61"/>
              <p:cNvSpPr txBox="1"/>
              <p:nvPr/>
            </p:nvSpPr>
            <p:spPr>
              <a:xfrm>
                <a:off x="2160509" y="532862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64" name="Rectangle 62"/>
              <p:cNvSpPr/>
              <p:nvPr/>
            </p:nvSpPr>
            <p:spPr>
              <a:xfrm>
                <a:off x="2160509" y="5586249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11" name="Freeform: Shape 9"/>
            <p:cNvSpPr>
              <a:spLocks/>
            </p:cNvSpPr>
            <p:nvPr/>
          </p:nvSpPr>
          <p:spPr bwMode="auto">
            <a:xfrm>
              <a:off x="922929" y="3325969"/>
              <a:ext cx="358636" cy="359861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69383" y="3178971"/>
            <a:ext cx="2636048" cy="811619"/>
            <a:chOff x="952037" y="2384228"/>
            <a:chExt cx="1977036" cy="608714"/>
          </a:xfrm>
        </p:grpSpPr>
        <p:grpSp>
          <p:nvGrpSpPr>
            <p:cNvPr id="19" name="Group 17"/>
            <p:cNvGrpSpPr/>
            <p:nvPr/>
          </p:nvGrpSpPr>
          <p:grpSpPr>
            <a:xfrm>
              <a:off x="1319614" y="2384228"/>
              <a:ext cx="1609459" cy="608714"/>
              <a:chOff x="2160509" y="4269749"/>
              <a:chExt cx="2145945" cy="811618"/>
            </a:xfrm>
          </p:grpSpPr>
          <p:sp>
            <p:nvSpPr>
              <p:cNvPr id="45" name="TextBox 43"/>
              <p:cNvSpPr txBox="1"/>
              <p:nvPr/>
            </p:nvSpPr>
            <p:spPr>
              <a:xfrm>
                <a:off x="2160509" y="426974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46" name="Rectangle 44"/>
              <p:cNvSpPr/>
              <p:nvPr/>
            </p:nvSpPr>
            <p:spPr>
              <a:xfrm>
                <a:off x="2160509" y="4527370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952037" y="2577448"/>
              <a:ext cx="299516" cy="320609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0" name="Freeform: Shape 38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39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40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1286884" y="2273597"/>
            <a:ext cx="2618547" cy="811619"/>
            <a:chOff x="965163" y="1705198"/>
            <a:chExt cx="1963910" cy="608714"/>
          </a:xfrm>
        </p:grpSpPr>
        <p:grpSp>
          <p:nvGrpSpPr>
            <p:cNvPr id="20" name="Group 18"/>
            <p:cNvGrpSpPr/>
            <p:nvPr/>
          </p:nvGrpSpPr>
          <p:grpSpPr>
            <a:xfrm>
              <a:off x="1319614" y="1705198"/>
              <a:ext cx="1609459" cy="608714"/>
              <a:chOff x="2160509" y="3364374"/>
              <a:chExt cx="2145945" cy="811618"/>
            </a:xfrm>
          </p:grpSpPr>
          <p:sp>
            <p:nvSpPr>
              <p:cNvPr id="43" name="TextBox 41"/>
              <p:cNvSpPr txBox="1"/>
              <p:nvPr/>
            </p:nvSpPr>
            <p:spPr>
              <a:xfrm>
                <a:off x="2160509" y="3364374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  <p:sp>
            <p:nvSpPr>
              <p:cNvPr id="44" name="Rectangle 42"/>
              <p:cNvSpPr/>
              <p:nvPr/>
            </p:nvSpPr>
            <p:spPr>
              <a:xfrm>
                <a:off x="2160509" y="3621995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965163" y="1943523"/>
              <a:ext cx="292261" cy="293225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Freeform: Shape 37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1264211" y="1351164"/>
            <a:ext cx="2641221" cy="819489"/>
            <a:chOff x="948158" y="1013372"/>
            <a:chExt cx="1980916" cy="614617"/>
          </a:xfrm>
        </p:grpSpPr>
        <p:grpSp>
          <p:nvGrpSpPr>
            <p:cNvPr id="23" name="Group 21"/>
            <p:cNvGrpSpPr/>
            <p:nvPr/>
          </p:nvGrpSpPr>
          <p:grpSpPr>
            <a:xfrm>
              <a:off x="948158" y="1204502"/>
              <a:ext cx="372665" cy="350044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35" name="Oval 33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4" name="Group 22"/>
            <p:cNvGrpSpPr/>
            <p:nvPr/>
          </p:nvGrpSpPr>
          <p:grpSpPr>
            <a:xfrm>
              <a:off x="1319615" y="1013372"/>
              <a:ext cx="1609459" cy="614617"/>
              <a:chOff x="2160509" y="2441937"/>
              <a:chExt cx="2145945" cy="819488"/>
            </a:xfrm>
          </p:grpSpPr>
          <p:sp>
            <p:nvSpPr>
              <p:cNvPr id="33" name="Rectangle 31"/>
              <p:cNvSpPr/>
              <p:nvPr/>
            </p:nvSpPr>
            <p:spPr>
              <a:xfrm>
                <a:off x="2160509" y="2707428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34" name="TextBox 32"/>
              <p:cNvSpPr txBox="1"/>
              <p:nvPr/>
            </p:nvSpPr>
            <p:spPr>
              <a:xfrm>
                <a:off x="2160509" y="2441937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zh-CN" altLang="en-US" sz="2133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3813214" y="1330701"/>
            <a:ext cx="7148217" cy="4196601"/>
            <a:chOff x="2859910" y="998025"/>
            <a:chExt cx="5361163" cy="3147451"/>
          </a:xfrm>
        </p:grpSpPr>
        <p:sp>
          <p:nvSpPr>
            <p:cNvPr id="4" name="Rectangle 2"/>
            <p:cNvSpPr/>
            <p:nvPr/>
          </p:nvSpPr>
          <p:spPr>
            <a:xfrm>
              <a:off x="2923552" y="1061199"/>
              <a:ext cx="4913379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2923552" y="1739826"/>
              <a:ext cx="34214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2923553" y="2418449"/>
              <a:ext cx="20498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923553" y="3082557"/>
              <a:ext cx="856815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2859910" y="3696383"/>
              <a:ext cx="4977022" cy="128775"/>
              <a:chOff x="3649523" y="6019286"/>
              <a:chExt cx="6636028" cy="171700"/>
            </a:xfrm>
          </p:grpSpPr>
          <p:cxnSp>
            <p:nvCxnSpPr>
              <p:cNvPr id="65" name="Straight Connector 63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4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7" name="Oval 6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9" name="Straight Connector 7"/>
            <p:cNvCxnSpPr/>
            <p:nvPr/>
          </p:nvCxnSpPr>
          <p:spPr>
            <a:xfrm>
              <a:off x="2924486" y="3172729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0"/>
            <p:cNvGrpSpPr/>
            <p:nvPr/>
          </p:nvGrpSpPr>
          <p:grpSpPr>
            <a:xfrm>
              <a:off x="2859910" y="3020154"/>
              <a:ext cx="4977022" cy="128775"/>
              <a:chOff x="3649523" y="5117648"/>
              <a:chExt cx="6636028" cy="171700"/>
            </a:xfrm>
          </p:grpSpPr>
          <p:cxnSp>
            <p:nvCxnSpPr>
              <p:cNvPr id="59" name="Straight Connector 57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Group 58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Oval 5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2" name="Freeform: Shape 6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3" name="Straight Connector 11"/>
            <p:cNvCxnSpPr/>
            <p:nvPr/>
          </p:nvCxnSpPr>
          <p:spPr>
            <a:xfrm>
              <a:off x="2924486" y="2496500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2"/>
            <p:cNvGrpSpPr/>
            <p:nvPr/>
          </p:nvGrpSpPr>
          <p:grpSpPr>
            <a:xfrm>
              <a:off x="2859910" y="2349132"/>
              <a:ext cx="4977022" cy="128775"/>
              <a:chOff x="3649523" y="4222952"/>
              <a:chExt cx="6636028" cy="171700"/>
            </a:xfrm>
          </p:grpSpPr>
          <p:cxnSp>
            <p:nvCxnSpPr>
              <p:cNvPr id="55" name="Straight Connector 53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4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Oval 5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5" name="Straight Connector 13"/>
            <p:cNvCxnSpPr/>
            <p:nvPr/>
          </p:nvCxnSpPr>
          <p:spPr>
            <a:xfrm>
              <a:off x="2924486" y="1819501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4"/>
            <p:cNvGrpSpPr/>
            <p:nvPr/>
          </p:nvGrpSpPr>
          <p:grpSpPr>
            <a:xfrm>
              <a:off x="2859910" y="1672133"/>
              <a:ext cx="4977022" cy="128775"/>
              <a:chOff x="3649523" y="3320286"/>
              <a:chExt cx="6636028" cy="171700"/>
            </a:xfrm>
          </p:grpSpPr>
          <p:cxnSp>
            <p:nvCxnSpPr>
              <p:cNvPr id="51" name="Straight Connector 49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0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3" name="Oval 5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Freeform: Shape 5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cxnSp>
          <p:nvCxnSpPr>
            <p:cNvPr id="17" name="Straight Connector 15"/>
            <p:cNvCxnSpPr/>
            <p:nvPr/>
          </p:nvCxnSpPr>
          <p:spPr>
            <a:xfrm>
              <a:off x="2924486" y="1145393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6"/>
            <p:cNvGrpSpPr/>
            <p:nvPr/>
          </p:nvGrpSpPr>
          <p:grpSpPr>
            <a:xfrm>
              <a:off x="2859910" y="998025"/>
              <a:ext cx="4977022" cy="128775"/>
              <a:chOff x="3649523" y="2421476"/>
              <a:chExt cx="6636028" cy="171700"/>
            </a:xfrm>
          </p:grpSpPr>
          <p:cxnSp>
            <p:nvCxnSpPr>
              <p:cNvPr id="47" name="Straight Connector 45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6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9" name="Oval 4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Freeform: Shape 4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25" name="TextBox 23"/>
            <p:cNvSpPr txBox="1"/>
            <p:nvPr/>
          </p:nvSpPr>
          <p:spPr>
            <a:xfrm>
              <a:off x="3464323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467733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88758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7095742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2133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关键词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3635602" y="2818196"/>
              <a:ext cx="267169" cy="1073364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313183" y="1061201"/>
              <a:ext cx="907890" cy="2830359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: Shape 29"/>
            <p:cNvSpPr>
              <a:spLocks/>
            </p:cNvSpPr>
            <p:nvPr/>
          </p:nvSpPr>
          <p:spPr bwMode="auto">
            <a:xfrm>
              <a:off x="6083759" y="1705199"/>
              <a:ext cx="572986" cy="21303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: Shape 30"/>
            <p:cNvSpPr>
              <a:spLocks/>
            </p:cNvSpPr>
            <p:nvPr/>
          </p:nvSpPr>
          <p:spPr bwMode="auto">
            <a:xfrm flipH="1">
              <a:off x="4600525" y="2354236"/>
              <a:ext cx="638535" cy="1508674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4739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成功项目展示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8593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32003F7B-0DBE-41E3-9C7D-507DA4E33C9B}"/>
              </a:ext>
            </a:extLst>
          </p:cNvPr>
          <p:cNvGrpSpPr/>
          <p:nvPr/>
        </p:nvGrpSpPr>
        <p:grpSpPr>
          <a:xfrm>
            <a:off x="1991858" y="2162262"/>
            <a:ext cx="7954286" cy="2657339"/>
            <a:chOff x="1991858" y="2162262"/>
            <a:chExt cx="7954286" cy="2657339"/>
          </a:xfrm>
        </p:grpSpPr>
        <p:grpSp>
          <p:nvGrpSpPr>
            <p:cNvPr id="4" name="组合 3"/>
            <p:cNvGrpSpPr/>
            <p:nvPr/>
          </p:nvGrpSpPr>
          <p:grpSpPr>
            <a:xfrm>
              <a:off x="1991858" y="3908026"/>
              <a:ext cx="6257919" cy="911575"/>
              <a:chOff x="1991857" y="3685396"/>
              <a:chExt cx="6257918" cy="911575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381493" y="3685396"/>
                <a:ext cx="1155744" cy="761054"/>
                <a:chOff x="1958468" y="4905164"/>
                <a:chExt cx="1155744" cy="761054"/>
              </a:xfrm>
            </p:grpSpPr>
            <p:sp>
              <p:nvSpPr>
                <p:cNvPr id="22" name="任意多边形 3"/>
                <p:cNvSpPr/>
                <p:nvPr/>
              </p:nvSpPr>
              <p:spPr>
                <a:xfrm>
                  <a:off x="1958468" y="4905164"/>
                  <a:ext cx="1154167" cy="7610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6"/>
                      </a:lnTo>
                      <a:lnTo>
                        <a:pt x="0" y="12826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6"/>
                      </a:lnTo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3" name="任意多边形 4"/>
                <p:cNvSpPr/>
                <p:nvPr/>
              </p:nvSpPr>
              <p:spPr>
                <a:xfrm>
                  <a:off x="2117536" y="4995431"/>
                  <a:ext cx="172176" cy="2582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50" y="6750"/>
                      </a:moveTo>
                      <a:cubicBezTo>
                        <a:pt x="14491" y="6750"/>
                        <a:pt x="14175" y="6539"/>
                        <a:pt x="14175" y="6300"/>
                      </a:cubicBezTo>
                      <a:cubicBezTo>
                        <a:pt x="14175" y="5330"/>
                        <a:pt x="11918" y="4950"/>
                        <a:pt x="10800" y="4950"/>
                      </a:cubicBezTo>
                      <a:cubicBezTo>
                        <a:pt x="10441" y="4950"/>
                        <a:pt x="10125" y="4739"/>
                        <a:pt x="10125" y="4500"/>
                      </a:cubicBezTo>
                      <a:cubicBezTo>
                        <a:pt x="10125" y="4261"/>
                        <a:pt x="10441" y="4050"/>
                        <a:pt x="10800" y="4050"/>
                      </a:cubicBezTo>
                      <a:cubicBezTo>
                        <a:pt x="12762" y="4050"/>
                        <a:pt x="15525" y="4739"/>
                        <a:pt x="15525" y="6300"/>
                      </a:cubicBezTo>
                      <a:cubicBezTo>
                        <a:pt x="15525" y="6539"/>
                        <a:pt x="15209" y="6750"/>
                        <a:pt x="14850" y="6750"/>
                      </a:cubicBezTo>
                      <a:close/>
                      <a:moveTo>
                        <a:pt x="10800" y="1800"/>
                      </a:moveTo>
                      <a:cubicBezTo>
                        <a:pt x="6982" y="1800"/>
                        <a:pt x="2700" y="3487"/>
                        <a:pt x="2700" y="6300"/>
                      </a:cubicBezTo>
                      <a:cubicBezTo>
                        <a:pt x="2700" y="7200"/>
                        <a:pt x="3248" y="8142"/>
                        <a:pt x="4134" y="8831"/>
                      </a:cubicBezTo>
                      <a:cubicBezTo>
                        <a:pt x="4535" y="9141"/>
                        <a:pt x="4999" y="9436"/>
                        <a:pt x="5421" y="9759"/>
                      </a:cubicBezTo>
                      <a:cubicBezTo>
                        <a:pt x="6919" y="10955"/>
                        <a:pt x="8184" y="12361"/>
                        <a:pt x="8395" y="13950"/>
                      </a:cubicBezTo>
                      <a:lnTo>
                        <a:pt x="13205" y="13950"/>
                      </a:lnTo>
                      <a:cubicBezTo>
                        <a:pt x="13416" y="12361"/>
                        <a:pt x="14681" y="10955"/>
                        <a:pt x="16179" y="9759"/>
                      </a:cubicBezTo>
                      <a:cubicBezTo>
                        <a:pt x="16601" y="9436"/>
                        <a:pt x="17065" y="9141"/>
                        <a:pt x="17466" y="8831"/>
                      </a:cubicBezTo>
                      <a:cubicBezTo>
                        <a:pt x="18352" y="8142"/>
                        <a:pt x="18900" y="7200"/>
                        <a:pt x="18900" y="6300"/>
                      </a:cubicBezTo>
                      <a:cubicBezTo>
                        <a:pt x="18900" y="3487"/>
                        <a:pt x="14618" y="1800"/>
                        <a:pt x="10800" y="1800"/>
                      </a:cubicBezTo>
                      <a:close/>
                      <a:moveTo>
                        <a:pt x="19427" y="10069"/>
                      </a:moveTo>
                      <a:cubicBezTo>
                        <a:pt x="17972" y="11138"/>
                        <a:pt x="16052" y="12642"/>
                        <a:pt x="15884" y="14147"/>
                      </a:cubicBezTo>
                      <a:cubicBezTo>
                        <a:pt x="16495" y="14386"/>
                        <a:pt x="16875" y="14836"/>
                        <a:pt x="16875" y="15300"/>
                      </a:cubicBezTo>
                      <a:cubicBezTo>
                        <a:pt x="16875" y="15638"/>
                        <a:pt x="16685" y="15961"/>
                        <a:pt x="16348" y="16200"/>
                      </a:cubicBezTo>
                      <a:cubicBezTo>
                        <a:pt x="16685" y="16439"/>
                        <a:pt x="16875" y="16762"/>
                        <a:pt x="16875" y="17100"/>
                      </a:cubicBezTo>
                      <a:cubicBezTo>
                        <a:pt x="16875" y="17564"/>
                        <a:pt x="16516" y="17986"/>
                        <a:pt x="15926" y="18239"/>
                      </a:cubicBezTo>
                      <a:cubicBezTo>
                        <a:pt x="16095" y="18436"/>
                        <a:pt x="16200" y="18675"/>
                        <a:pt x="16200" y="18900"/>
                      </a:cubicBezTo>
                      <a:cubicBezTo>
                        <a:pt x="16200" y="19814"/>
                        <a:pt x="15124" y="20250"/>
                        <a:pt x="13901" y="20250"/>
                      </a:cubicBezTo>
                      <a:cubicBezTo>
                        <a:pt x="13352" y="21066"/>
                        <a:pt x="12129" y="21600"/>
                        <a:pt x="10800" y="21600"/>
                      </a:cubicBezTo>
                      <a:cubicBezTo>
                        <a:pt x="9471" y="21600"/>
                        <a:pt x="8248" y="21066"/>
                        <a:pt x="7699" y="20250"/>
                      </a:cubicBezTo>
                      <a:cubicBezTo>
                        <a:pt x="6476" y="20250"/>
                        <a:pt x="5400" y="19814"/>
                        <a:pt x="5400" y="18900"/>
                      </a:cubicBezTo>
                      <a:cubicBezTo>
                        <a:pt x="5400" y="18675"/>
                        <a:pt x="5505" y="18436"/>
                        <a:pt x="5674" y="18239"/>
                      </a:cubicBezTo>
                      <a:cubicBezTo>
                        <a:pt x="5084" y="17986"/>
                        <a:pt x="4725" y="17564"/>
                        <a:pt x="4725" y="17100"/>
                      </a:cubicBezTo>
                      <a:cubicBezTo>
                        <a:pt x="4725" y="16762"/>
                        <a:pt x="4915" y="16439"/>
                        <a:pt x="5252" y="16200"/>
                      </a:cubicBezTo>
                      <a:cubicBezTo>
                        <a:pt x="4915" y="15961"/>
                        <a:pt x="4725" y="15638"/>
                        <a:pt x="4725" y="15300"/>
                      </a:cubicBezTo>
                      <a:cubicBezTo>
                        <a:pt x="4725" y="14836"/>
                        <a:pt x="5105" y="14386"/>
                        <a:pt x="5716" y="14147"/>
                      </a:cubicBezTo>
                      <a:cubicBezTo>
                        <a:pt x="5548" y="12642"/>
                        <a:pt x="3628" y="11138"/>
                        <a:pt x="2173" y="10069"/>
                      </a:cubicBezTo>
                      <a:cubicBezTo>
                        <a:pt x="717" y="9000"/>
                        <a:pt x="0" y="7748"/>
                        <a:pt x="0" y="6300"/>
                      </a:cubicBezTo>
                      <a:cubicBezTo>
                        <a:pt x="0" y="2475"/>
                        <a:pt x="5463" y="0"/>
                        <a:pt x="10800" y="0"/>
                      </a:cubicBezTo>
                      <a:cubicBezTo>
                        <a:pt x="16137" y="0"/>
                        <a:pt x="21600" y="2475"/>
                        <a:pt x="21600" y="6300"/>
                      </a:cubicBezTo>
                      <a:cubicBezTo>
                        <a:pt x="21600" y="7748"/>
                        <a:pt x="20883" y="9000"/>
                        <a:pt x="19427" y="100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右箭头 13"/>
                <p:cNvSpPr/>
                <p:nvPr/>
              </p:nvSpPr>
              <p:spPr>
                <a:xfrm rot="5400000">
                  <a:off x="2845857" y="5257677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0" name="矩形 19"/>
              <p:cNvSpPr/>
              <p:nvPr/>
            </p:nvSpPr>
            <p:spPr>
              <a:xfrm>
                <a:off x="1991857" y="3756924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428396" y="4250722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850224" y="3035141"/>
              <a:ext cx="6247737" cy="959047"/>
              <a:chOff x="2850222" y="3035140"/>
              <a:chExt cx="6247737" cy="959047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4239858" y="3035140"/>
                <a:ext cx="1158906" cy="761055"/>
                <a:chOff x="2816833" y="4254908"/>
                <a:chExt cx="1158906" cy="761055"/>
              </a:xfrm>
            </p:grpSpPr>
            <p:sp>
              <p:nvSpPr>
                <p:cNvPr id="16" name="任意多边形 5"/>
                <p:cNvSpPr/>
                <p:nvPr/>
              </p:nvSpPr>
              <p:spPr>
                <a:xfrm>
                  <a:off x="2816833" y="4254908"/>
                  <a:ext cx="1154172" cy="7610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6"/>
                      </a:lnTo>
                      <a:lnTo>
                        <a:pt x="0" y="12826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6"/>
                      </a:lnTo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7" name="任意多边形 6"/>
                <p:cNvSpPr/>
                <p:nvPr/>
              </p:nvSpPr>
              <p:spPr>
                <a:xfrm>
                  <a:off x="3005371" y="4353287"/>
                  <a:ext cx="194752" cy="2384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3" h="21368" extrusionOk="0">
                      <a:moveTo>
                        <a:pt x="9210" y="17445"/>
                      </a:moveTo>
                      <a:lnTo>
                        <a:pt x="6091" y="18421"/>
                      </a:lnTo>
                      <a:cubicBezTo>
                        <a:pt x="5969" y="18459"/>
                        <a:pt x="5833" y="18428"/>
                        <a:pt x="5754" y="18344"/>
                      </a:cubicBezTo>
                      <a:cubicBezTo>
                        <a:pt x="5352" y="17930"/>
                        <a:pt x="4874" y="17519"/>
                        <a:pt x="4113" y="17070"/>
                      </a:cubicBezTo>
                      <a:cubicBezTo>
                        <a:pt x="3351" y="16622"/>
                        <a:pt x="2722" y="16380"/>
                        <a:pt x="2113" y="16197"/>
                      </a:cubicBezTo>
                      <a:cubicBezTo>
                        <a:pt x="1990" y="16160"/>
                        <a:pt x="1912" y="16066"/>
                        <a:pt x="1920" y="15959"/>
                      </a:cubicBezTo>
                      <a:lnTo>
                        <a:pt x="2107" y="13255"/>
                      </a:lnTo>
                      <a:lnTo>
                        <a:pt x="2945" y="12321"/>
                      </a:lnTo>
                      <a:cubicBezTo>
                        <a:pt x="2945" y="12321"/>
                        <a:pt x="4821" y="12112"/>
                        <a:pt x="7270" y="13556"/>
                      </a:cubicBezTo>
                      <a:cubicBezTo>
                        <a:pt x="9715" y="14998"/>
                        <a:pt x="10050" y="16510"/>
                        <a:pt x="10050" y="16510"/>
                      </a:cubicBezTo>
                      <a:cubicBezTo>
                        <a:pt x="10050" y="16510"/>
                        <a:pt x="9210" y="17445"/>
                        <a:pt x="9210" y="17445"/>
                      </a:cubicBezTo>
                      <a:close/>
                      <a:moveTo>
                        <a:pt x="17932" y="1607"/>
                      </a:moveTo>
                      <a:cubicBezTo>
                        <a:pt x="15041" y="-99"/>
                        <a:pt x="12983" y="-62"/>
                        <a:pt x="12201" y="41"/>
                      </a:cubicBezTo>
                      <a:cubicBezTo>
                        <a:pt x="11981" y="69"/>
                        <a:pt x="11796" y="172"/>
                        <a:pt x="11667" y="317"/>
                      </a:cubicBezTo>
                      <a:lnTo>
                        <a:pt x="4613" y="8201"/>
                      </a:lnTo>
                      <a:lnTo>
                        <a:pt x="1158" y="12064"/>
                      </a:lnTo>
                      <a:cubicBezTo>
                        <a:pt x="735" y="12537"/>
                        <a:pt x="491" y="13098"/>
                        <a:pt x="453" y="13681"/>
                      </a:cubicBezTo>
                      <a:lnTo>
                        <a:pt x="1" y="20638"/>
                      </a:lnTo>
                      <a:cubicBezTo>
                        <a:pt x="-31" y="21139"/>
                        <a:pt x="584" y="21501"/>
                        <a:pt x="1161" y="21322"/>
                      </a:cubicBezTo>
                      <a:lnTo>
                        <a:pt x="9186" y="18835"/>
                      </a:lnTo>
                      <a:cubicBezTo>
                        <a:pt x="9862" y="18625"/>
                        <a:pt x="10450" y="18260"/>
                        <a:pt x="10874" y="17785"/>
                      </a:cubicBezTo>
                      <a:lnTo>
                        <a:pt x="13690" y="14637"/>
                      </a:lnTo>
                      <a:lnTo>
                        <a:pt x="21378" y="6041"/>
                      </a:lnTo>
                      <a:cubicBezTo>
                        <a:pt x="21514" y="5889"/>
                        <a:pt x="21569" y="5704"/>
                        <a:pt x="21531" y="5518"/>
                      </a:cubicBezTo>
                      <a:cubicBezTo>
                        <a:pt x="21403" y="4867"/>
                        <a:pt x="20787" y="3289"/>
                        <a:pt x="17932" y="16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8" name="右箭头 14"/>
                <p:cNvSpPr/>
                <p:nvPr/>
              </p:nvSpPr>
              <p:spPr>
                <a:xfrm rot="5400000">
                  <a:off x="3707384" y="4609124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14" name="矩形 13"/>
              <p:cNvSpPr/>
              <p:nvPr/>
            </p:nvSpPr>
            <p:spPr>
              <a:xfrm>
                <a:off x="2850222" y="3114228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5276580" y="3647938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705317" y="2162262"/>
              <a:ext cx="6240827" cy="960449"/>
              <a:chOff x="3705317" y="2384884"/>
              <a:chExt cx="6240826" cy="960449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5090219" y="2384884"/>
                <a:ext cx="1158063" cy="761048"/>
                <a:chOff x="3667194" y="3604652"/>
                <a:chExt cx="1158063" cy="761048"/>
              </a:xfrm>
            </p:grpSpPr>
            <p:sp>
              <p:nvSpPr>
                <p:cNvPr id="10" name="任意多边形 7"/>
                <p:cNvSpPr/>
                <p:nvPr/>
              </p:nvSpPr>
              <p:spPr>
                <a:xfrm>
                  <a:off x="3667194" y="3604652"/>
                  <a:ext cx="1154172" cy="7610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42" y="21600"/>
                      </a:moveTo>
                      <a:lnTo>
                        <a:pt x="9202" y="12827"/>
                      </a:lnTo>
                      <a:lnTo>
                        <a:pt x="0" y="12827"/>
                      </a:lnTo>
                      <a:lnTo>
                        <a:pt x="0" y="0"/>
                      </a:lnTo>
                      <a:lnTo>
                        <a:pt x="21600" y="0"/>
                      </a:lnTo>
                      <a:lnTo>
                        <a:pt x="21600" y="12827"/>
                      </a:lnTo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1" name="任意多边形 8"/>
                <p:cNvSpPr/>
                <p:nvPr/>
              </p:nvSpPr>
              <p:spPr>
                <a:xfrm>
                  <a:off x="3818348" y="3713140"/>
                  <a:ext cx="230888" cy="2308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3" extrusionOk="0">
                      <a:moveTo>
                        <a:pt x="2579" y="8408"/>
                      </a:moveTo>
                      <a:cubicBezTo>
                        <a:pt x="2579" y="5192"/>
                        <a:pt x="5174" y="2587"/>
                        <a:pt x="8377" y="2587"/>
                      </a:cubicBezTo>
                      <a:cubicBezTo>
                        <a:pt x="11581" y="2587"/>
                        <a:pt x="14435" y="5451"/>
                        <a:pt x="14435" y="8668"/>
                      </a:cubicBezTo>
                      <a:cubicBezTo>
                        <a:pt x="14435" y="11882"/>
                        <a:pt x="11838" y="14489"/>
                        <a:pt x="8636" y="14489"/>
                      </a:cubicBezTo>
                      <a:cubicBezTo>
                        <a:pt x="5432" y="14488"/>
                        <a:pt x="2579" y="11622"/>
                        <a:pt x="2579" y="8408"/>
                      </a:cubicBezTo>
                      <a:close/>
                      <a:moveTo>
                        <a:pt x="20915" y="18167"/>
                      </a:moveTo>
                      <a:lnTo>
                        <a:pt x="15797" y="13031"/>
                      </a:lnTo>
                      <a:cubicBezTo>
                        <a:pt x="16569" y="11760"/>
                        <a:pt x="17014" y="10265"/>
                        <a:pt x="17014" y="8668"/>
                      </a:cubicBezTo>
                      <a:cubicBezTo>
                        <a:pt x="17014" y="4023"/>
                        <a:pt x="13004" y="0"/>
                        <a:pt x="8377" y="0"/>
                      </a:cubicBezTo>
                      <a:cubicBezTo>
                        <a:pt x="3750" y="-1"/>
                        <a:pt x="0" y="3764"/>
                        <a:pt x="0" y="8408"/>
                      </a:cubicBezTo>
                      <a:cubicBezTo>
                        <a:pt x="0" y="13051"/>
                        <a:pt x="4010" y="17076"/>
                        <a:pt x="8636" y="17076"/>
                      </a:cubicBezTo>
                      <a:cubicBezTo>
                        <a:pt x="10175" y="17076"/>
                        <a:pt x="11615" y="16655"/>
                        <a:pt x="12854" y="15928"/>
                      </a:cubicBezTo>
                      <a:lnTo>
                        <a:pt x="17998" y="21095"/>
                      </a:lnTo>
                      <a:cubicBezTo>
                        <a:pt x="18502" y="21599"/>
                        <a:pt x="19318" y="21599"/>
                        <a:pt x="19821" y="21095"/>
                      </a:cubicBezTo>
                      <a:lnTo>
                        <a:pt x="21098" y="19813"/>
                      </a:lnTo>
                      <a:cubicBezTo>
                        <a:pt x="21600" y="19309"/>
                        <a:pt x="21417" y="18671"/>
                        <a:pt x="20915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2" name="右箭头 15"/>
                <p:cNvSpPr/>
                <p:nvPr/>
              </p:nvSpPr>
              <p:spPr>
                <a:xfrm rot="5400000">
                  <a:off x="4556902" y="3956089"/>
                  <a:ext cx="268355" cy="268355"/>
                </a:xfrm>
                <a:prstGeom prst="rightArrow">
                  <a:avLst>
                    <a:gd name="adj1" fmla="val 32000"/>
                    <a:gd name="adj2" fmla="val 64000"/>
                  </a:avLst>
                </a:prstGeom>
                <a:solidFill>
                  <a:schemeClr val="bg1">
                    <a:lumMod val="85000"/>
                  </a:schemeClr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3705317" y="2447237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6124764" y="2999084"/>
                <a:ext cx="3821379" cy="346249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lvl="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6396103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433664" y="1913378"/>
            <a:ext cx="3461389" cy="3055185"/>
            <a:chOff x="3325248" y="1435033"/>
            <a:chExt cx="2596042" cy="2291389"/>
          </a:xfrm>
        </p:grpSpPr>
        <p:sp>
          <p:nvSpPr>
            <p:cNvPr id="4" name="Freeform: Shape 3"/>
            <p:cNvSpPr/>
            <p:nvPr/>
          </p:nvSpPr>
          <p:spPr>
            <a:xfrm>
              <a:off x="3783303" y="1631165"/>
              <a:ext cx="1671669" cy="1897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5335593" y="2280471"/>
              <a:ext cx="585697" cy="585716"/>
              <a:chOff x="7114124" y="3034446"/>
              <a:chExt cx="780930" cy="780955"/>
            </a:xfrm>
          </p:grpSpPr>
          <p:sp>
            <p:nvSpPr>
              <p:cNvPr id="39" name="Freeform: Shape 8"/>
              <p:cNvSpPr/>
              <p:nvPr/>
            </p:nvSpPr>
            <p:spPr>
              <a:xfrm>
                <a:off x="7114124" y="3034446"/>
                <a:ext cx="780930" cy="780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9"/>
              <p:cNvSpPr/>
              <p:nvPr/>
            </p:nvSpPr>
            <p:spPr>
              <a:xfrm>
                <a:off x="7330198" y="3292828"/>
                <a:ext cx="348784" cy="283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" name="Group 15"/>
            <p:cNvGrpSpPr/>
            <p:nvPr/>
          </p:nvGrpSpPr>
          <p:grpSpPr>
            <a:xfrm>
              <a:off x="4835128" y="3140710"/>
              <a:ext cx="585719" cy="585712"/>
              <a:chOff x="6446838" y="4188061"/>
              <a:chExt cx="780959" cy="780950"/>
            </a:xfrm>
          </p:grpSpPr>
          <p:sp>
            <p:nvSpPr>
              <p:cNvPr id="37" name="Freeform: Shape 11"/>
              <p:cNvSpPr/>
              <p:nvPr/>
            </p:nvSpPr>
            <p:spPr>
              <a:xfrm>
                <a:off x="6446838" y="4188061"/>
                <a:ext cx="780959" cy="780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12"/>
              <p:cNvSpPr/>
              <p:nvPr/>
            </p:nvSpPr>
            <p:spPr>
              <a:xfrm>
                <a:off x="6662345" y="4437661"/>
                <a:ext cx="327304" cy="27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8" y="21600"/>
                      <a:pt x="4985" y="20710"/>
                      <a:pt x="4985" y="19636"/>
                    </a:cubicBezTo>
                    <a:cubicBezTo>
                      <a:pt x="4985" y="18562"/>
                      <a:pt x="5738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325248" y="2280475"/>
              <a:ext cx="585719" cy="585708"/>
              <a:chOff x="4433665" y="3034444"/>
              <a:chExt cx="780959" cy="780944"/>
            </a:xfrm>
          </p:grpSpPr>
          <p:sp>
            <p:nvSpPr>
              <p:cNvPr id="35" name="Freeform: Shape 20"/>
              <p:cNvSpPr/>
              <p:nvPr/>
            </p:nvSpPr>
            <p:spPr>
              <a:xfrm>
                <a:off x="4433665" y="3034444"/>
                <a:ext cx="780959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21"/>
              <p:cNvSpPr/>
              <p:nvPr/>
            </p:nvSpPr>
            <p:spPr>
              <a:xfrm>
                <a:off x="4670171" y="3301739"/>
                <a:ext cx="307946" cy="246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Group 2"/>
            <p:cNvGrpSpPr/>
            <p:nvPr/>
          </p:nvGrpSpPr>
          <p:grpSpPr>
            <a:xfrm>
              <a:off x="4826644" y="1435041"/>
              <a:ext cx="585703" cy="585708"/>
              <a:chOff x="6435526" y="1880828"/>
              <a:chExt cx="780937" cy="780944"/>
            </a:xfrm>
          </p:grpSpPr>
          <p:sp>
            <p:nvSpPr>
              <p:cNvPr id="33" name="Freeform: Shape 5"/>
              <p:cNvSpPr/>
              <p:nvPr/>
            </p:nvSpPr>
            <p:spPr>
              <a:xfrm>
                <a:off x="6435526" y="1880828"/>
                <a:ext cx="780937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Freeform: Shape 25"/>
              <p:cNvSpPr/>
              <p:nvPr/>
            </p:nvSpPr>
            <p:spPr>
              <a:xfrm>
                <a:off x="6658636" y="2103942"/>
                <a:ext cx="334717" cy="33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3834196" y="3140712"/>
              <a:ext cx="585697" cy="585708"/>
              <a:chOff x="5112262" y="4188058"/>
              <a:chExt cx="780930" cy="780944"/>
            </a:xfrm>
          </p:grpSpPr>
          <p:sp>
            <p:nvSpPr>
              <p:cNvPr id="31" name="Freeform: Shape 14"/>
              <p:cNvSpPr/>
              <p:nvPr/>
            </p:nvSpPr>
            <p:spPr>
              <a:xfrm>
                <a:off x="5112262" y="4188058"/>
                <a:ext cx="780930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Freeform: Shape 26"/>
              <p:cNvSpPr>
                <a:spLocks/>
              </p:cNvSpPr>
              <p:nvPr/>
            </p:nvSpPr>
            <p:spPr bwMode="auto">
              <a:xfrm>
                <a:off x="5344436" y="4418973"/>
                <a:ext cx="316582" cy="319116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825715" y="1435033"/>
              <a:ext cx="585706" cy="585724"/>
              <a:chOff x="5100954" y="1880830"/>
              <a:chExt cx="780942" cy="780965"/>
            </a:xfrm>
          </p:grpSpPr>
          <p:sp>
            <p:nvSpPr>
              <p:cNvPr id="29" name="Freeform: Shape 17"/>
              <p:cNvSpPr/>
              <p:nvPr/>
            </p:nvSpPr>
            <p:spPr>
              <a:xfrm>
                <a:off x="5100954" y="1880830"/>
                <a:ext cx="780942" cy="780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Freeform: Shape 27"/>
              <p:cNvSpPr>
                <a:spLocks/>
              </p:cNvSpPr>
              <p:nvPr/>
            </p:nvSpPr>
            <p:spPr bwMode="auto">
              <a:xfrm>
                <a:off x="5317995" y="2108802"/>
                <a:ext cx="346851" cy="325002"/>
              </a:xfrm>
              <a:custGeom>
                <a:avLst/>
                <a:gdLst>
                  <a:gd name="T0" fmla="*/ 103188 w 127"/>
                  <a:gd name="T1" fmla="*/ 34925 h 119"/>
                  <a:gd name="T2" fmla="*/ 41275 w 127"/>
                  <a:gd name="T3" fmla="*/ 71437 h 119"/>
                  <a:gd name="T4" fmla="*/ 0 w 127"/>
                  <a:gd name="T5" fmla="*/ 41275 h 119"/>
                  <a:gd name="T6" fmla="*/ 61913 w 127"/>
                  <a:gd name="T7" fmla="*/ 0 h 119"/>
                  <a:gd name="T8" fmla="*/ 103188 w 127"/>
                  <a:gd name="T9" fmla="*/ 34925 h 119"/>
                  <a:gd name="T10" fmla="*/ 103188 w 127"/>
                  <a:gd name="T11" fmla="*/ 109537 h 119"/>
                  <a:gd name="T12" fmla="*/ 61913 w 127"/>
                  <a:gd name="T13" fmla="*/ 144462 h 119"/>
                  <a:gd name="T14" fmla="*/ 0 w 127"/>
                  <a:gd name="T15" fmla="*/ 106362 h 119"/>
                  <a:gd name="T16" fmla="*/ 41275 w 127"/>
                  <a:gd name="T17" fmla="*/ 71437 h 119"/>
                  <a:gd name="T18" fmla="*/ 103188 w 127"/>
                  <a:gd name="T19" fmla="*/ 109537 h 119"/>
                  <a:gd name="T20" fmla="*/ 160338 w 127"/>
                  <a:gd name="T21" fmla="*/ 153987 h 119"/>
                  <a:gd name="T22" fmla="*/ 103188 w 127"/>
                  <a:gd name="T23" fmla="*/ 188912 h 119"/>
                  <a:gd name="T24" fmla="*/ 103188 w 127"/>
                  <a:gd name="T25" fmla="*/ 188912 h 119"/>
                  <a:gd name="T26" fmla="*/ 103188 w 127"/>
                  <a:gd name="T27" fmla="*/ 188912 h 119"/>
                  <a:gd name="T28" fmla="*/ 103188 w 127"/>
                  <a:gd name="T29" fmla="*/ 188912 h 119"/>
                  <a:gd name="T30" fmla="*/ 103188 w 127"/>
                  <a:gd name="T31" fmla="*/ 188912 h 119"/>
                  <a:gd name="T32" fmla="*/ 41275 w 127"/>
                  <a:gd name="T33" fmla="*/ 153987 h 119"/>
                  <a:gd name="T34" fmla="*/ 41275 w 127"/>
                  <a:gd name="T35" fmla="*/ 141287 h 119"/>
                  <a:gd name="T36" fmla="*/ 61913 w 127"/>
                  <a:gd name="T37" fmla="*/ 150812 h 119"/>
                  <a:gd name="T38" fmla="*/ 103188 w 127"/>
                  <a:gd name="T39" fmla="*/ 117475 h 119"/>
                  <a:gd name="T40" fmla="*/ 103188 w 127"/>
                  <a:gd name="T41" fmla="*/ 117475 h 119"/>
                  <a:gd name="T42" fmla="*/ 103188 w 127"/>
                  <a:gd name="T43" fmla="*/ 117475 h 119"/>
                  <a:gd name="T44" fmla="*/ 103188 w 127"/>
                  <a:gd name="T45" fmla="*/ 117475 h 119"/>
                  <a:gd name="T46" fmla="*/ 103188 w 127"/>
                  <a:gd name="T47" fmla="*/ 117475 h 119"/>
                  <a:gd name="T48" fmla="*/ 144463 w 127"/>
                  <a:gd name="T49" fmla="*/ 150812 h 119"/>
                  <a:gd name="T50" fmla="*/ 160338 w 127"/>
                  <a:gd name="T51" fmla="*/ 141287 h 119"/>
                  <a:gd name="T52" fmla="*/ 160338 w 127"/>
                  <a:gd name="T53" fmla="*/ 153987 h 119"/>
                  <a:gd name="T54" fmla="*/ 201613 w 127"/>
                  <a:gd name="T55" fmla="*/ 41275 h 119"/>
                  <a:gd name="T56" fmla="*/ 160338 w 127"/>
                  <a:gd name="T57" fmla="*/ 71437 h 119"/>
                  <a:gd name="T58" fmla="*/ 103188 w 127"/>
                  <a:gd name="T59" fmla="*/ 34925 h 119"/>
                  <a:gd name="T60" fmla="*/ 144463 w 127"/>
                  <a:gd name="T61" fmla="*/ 0 h 119"/>
                  <a:gd name="T62" fmla="*/ 201613 w 127"/>
                  <a:gd name="T63" fmla="*/ 41275 h 119"/>
                  <a:gd name="T64" fmla="*/ 201613 w 127"/>
                  <a:gd name="T65" fmla="*/ 106362 h 119"/>
                  <a:gd name="T66" fmla="*/ 144463 w 127"/>
                  <a:gd name="T67" fmla="*/ 144462 h 119"/>
                  <a:gd name="T68" fmla="*/ 103188 w 127"/>
                  <a:gd name="T69" fmla="*/ 109537 h 119"/>
                  <a:gd name="T70" fmla="*/ 160338 w 127"/>
                  <a:gd name="T71" fmla="*/ 71437 h 119"/>
                  <a:gd name="T72" fmla="*/ 201613 w 127"/>
                  <a:gd name="T73" fmla="*/ 106362 h 1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1" name="Group 28"/>
          <p:cNvGrpSpPr/>
          <p:nvPr/>
        </p:nvGrpSpPr>
        <p:grpSpPr>
          <a:xfrm>
            <a:off x="7216463" y="1883072"/>
            <a:ext cx="2497612" cy="866137"/>
            <a:chOff x="7645890" y="3344328"/>
            <a:chExt cx="2122517" cy="866137"/>
          </a:xfrm>
        </p:grpSpPr>
        <p:sp>
          <p:nvSpPr>
            <p:cNvPr id="27" name="TextBox 29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8" name="TextBox 30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2711037" y="1883072"/>
            <a:ext cx="2389919" cy="866137"/>
            <a:chOff x="2378292" y="4060687"/>
            <a:chExt cx="2389919" cy="866137"/>
          </a:xfrm>
        </p:grpSpPr>
        <p:sp>
          <p:nvSpPr>
            <p:cNvPr id="25" name="TextBox 32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6" name="TextBox 33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7227797" y="4157300"/>
            <a:ext cx="2497612" cy="866137"/>
            <a:chOff x="7645890" y="3344328"/>
            <a:chExt cx="2122517" cy="866137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722345" y="4157300"/>
            <a:ext cx="2389919" cy="866137"/>
            <a:chOff x="2378292" y="4060687"/>
            <a:chExt cx="2389919" cy="866137"/>
          </a:xfrm>
        </p:grpSpPr>
        <p:sp>
          <p:nvSpPr>
            <p:cNvPr id="21" name="TextBox 38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2" name="TextBox 51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2"/>
          <p:cNvGrpSpPr/>
          <p:nvPr/>
        </p:nvGrpSpPr>
        <p:grpSpPr>
          <a:xfrm>
            <a:off x="7895054" y="3010317"/>
            <a:ext cx="2497612" cy="866137"/>
            <a:chOff x="7645890" y="3344328"/>
            <a:chExt cx="2122517" cy="866137"/>
          </a:xfrm>
        </p:grpSpPr>
        <p:sp>
          <p:nvSpPr>
            <p:cNvPr id="19" name="TextBox 53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480000" tIns="62400" rIns="120000" bIns="62400">
              <a:noAutofit/>
            </a:bodyPr>
            <a:lstStyle/>
            <a:p>
              <a:pPr algn="l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0" name="TextBox 54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480000" tIns="62400" rIns="120000" bIns="6240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Group 55"/>
          <p:cNvGrpSpPr/>
          <p:nvPr/>
        </p:nvGrpSpPr>
        <p:grpSpPr>
          <a:xfrm>
            <a:off x="2043747" y="3010317"/>
            <a:ext cx="2389919" cy="866137"/>
            <a:chOff x="2378292" y="4060687"/>
            <a:chExt cx="2389919" cy="866137"/>
          </a:xfrm>
        </p:grpSpPr>
        <p:sp>
          <p:nvSpPr>
            <p:cNvPr id="17" name="TextBox 56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120000" tIns="62400" rIns="480000" bIns="62400">
              <a:noAutofit/>
            </a:bodyPr>
            <a:lstStyle/>
            <a:p>
              <a:pPr algn="r" latinLnBrk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8" name="TextBox 57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120000" tIns="62400" rIns="480000" bIns="62400">
              <a:no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 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97228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C332C64-95CC-45DA-ADA4-76F0CDE2425E}"/>
              </a:ext>
            </a:extLst>
          </p:cNvPr>
          <p:cNvGrpSpPr/>
          <p:nvPr/>
        </p:nvGrpSpPr>
        <p:grpSpPr>
          <a:xfrm>
            <a:off x="6366998" y="2055988"/>
            <a:ext cx="4598775" cy="3577364"/>
            <a:chOff x="6366998" y="2055988"/>
            <a:chExt cx="4598775" cy="3577364"/>
          </a:xfrm>
        </p:grpSpPr>
        <p:grpSp>
          <p:nvGrpSpPr>
            <p:cNvPr id="63" name="组合 62"/>
            <p:cNvGrpSpPr/>
            <p:nvPr/>
          </p:nvGrpSpPr>
          <p:grpSpPr>
            <a:xfrm>
              <a:off x="6366998" y="4841144"/>
              <a:ext cx="4598775" cy="792208"/>
              <a:chOff x="4775248" y="3630858"/>
              <a:chExt cx="3449081" cy="594156"/>
            </a:xfrm>
          </p:grpSpPr>
          <p:grpSp>
            <p:nvGrpSpPr>
              <p:cNvPr id="4" name="Group 94"/>
              <p:cNvGrpSpPr/>
              <p:nvPr/>
            </p:nvGrpSpPr>
            <p:grpSpPr>
              <a:xfrm>
                <a:off x="5348893" y="3672198"/>
                <a:ext cx="2875436" cy="552816"/>
                <a:chOff x="7150697" y="4830172"/>
                <a:chExt cx="3833915" cy="737088"/>
              </a:xfrm>
            </p:grpSpPr>
            <p:sp>
              <p:nvSpPr>
                <p:cNvPr id="57" name="Rectangle 4"/>
                <p:cNvSpPr/>
                <p:nvPr/>
              </p:nvSpPr>
              <p:spPr>
                <a:xfrm>
                  <a:off x="7150697" y="4830172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8" name="TextBox 5"/>
                <p:cNvSpPr txBox="1"/>
                <p:nvPr/>
              </p:nvSpPr>
              <p:spPr>
                <a:xfrm>
                  <a:off x="7150697" y="5202563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8" name="Group 98"/>
              <p:cNvGrpSpPr/>
              <p:nvPr/>
            </p:nvGrpSpPr>
            <p:grpSpPr>
              <a:xfrm>
                <a:off x="4775248" y="3630858"/>
                <a:ext cx="573645" cy="573795"/>
                <a:chOff x="6356794" y="4841144"/>
                <a:chExt cx="764860" cy="765060"/>
              </a:xfrm>
            </p:grpSpPr>
            <p:sp>
              <p:nvSpPr>
                <p:cNvPr id="49" name="Oval 6"/>
                <p:cNvSpPr/>
                <p:nvPr/>
              </p:nvSpPr>
              <p:spPr bwMode="auto">
                <a:xfrm>
                  <a:off x="6356794" y="4841144"/>
                  <a:ext cx="764860" cy="76506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Freeform: Shape 15"/>
                <p:cNvSpPr>
                  <a:spLocks/>
                </p:cNvSpPr>
                <p:nvPr/>
              </p:nvSpPr>
              <p:spPr bwMode="auto">
                <a:xfrm>
                  <a:off x="6602877" y="5046238"/>
                  <a:ext cx="272695" cy="354873"/>
                </a:xfrm>
                <a:custGeom>
                  <a:avLst/>
                  <a:gdLst>
                    <a:gd name="T0" fmla="*/ 115 w 320"/>
                    <a:gd name="T1" fmla="*/ 62 h 417"/>
                    <a:gd name="T2" fmla="*/ 115 w 320"/>
                    <a:gd name="T3" fmla="*/ 62 h 417"/>
                    <a:gd name="T4" fmla="*/ 62 w 320"/>
                    <a:gd name="T5" fmla="*/ 0 h 417"/>
                    <a:gd name="T6" fmla="*/ 0 w 320"/>
                    <a:gd name="T7" fmla="*/ 62 h 417"/>
                    <a:gd name="T8" fmla="*/ 36 w 320"/>
                    <a:gd name="T9" fmla="*/ 115 h 417"/>
                    <a:gd name="T10" fmla="*/ 36 w 320"/>
                    <a:gd name="T11" fmla="*/ 301 h 417"/>
                    <a:gd name="T12" fmla="*/ 0 w 320"/>
                    <a:gd name="T13" fmla="*/ 354 h 417"/>
                    <a:gd name="T14" fmla="*/ 62 w 320"/>
                    <a:gd name="T15" fmla="*/ 416 h 417"/>
                    <a:gd name="T16" fmla="*/ 115 w 320"/>
                    <a:gd name="T17" fmla="*/ 354 h 417"/>
                    <a:gd name="T18" fmla="*/ 80 w 320"/>
                    <a:gd name="T19" fmla="*/ 301 h 417"/>
                    <a:gd name="T20" fmla="*/ 80 w 320"/>
                    <a:gd name="T21" fmla="*/ 115 h 417"/>
                    <a:gd name="T22" fmla="*/ 115 w 320"/>
                    <a:gd name="T23" fmla="*/ 62 h 417"/>
                    <a:gd name="T24" fmla="*/ 98 w 320"/>
                    <a:gd name="T25" fmla="*/ 354 h 417"/>
                    <a:gd name="T26" fmla="*/ 98 w 320"/>
                    <a:gd name="T27" fmla="*/ 354 h 417"/>
                    <a:gd name="T28" fmla="*/ 62 w 320"/>
                    <a:gd name="T29" fmla="*/ 390 h 417"/>
                    <a:gd name="T30" fmla="*/ 27 w 320"/>
                    <a:gd name="T31" fmla="*/ 354 h 417"/>
                    <a:gd name="T32" fmla="*/ 62 w 320"/>
                    <a:gd name="T33" fmla="*/ 319 h 417"/>
                    <a:gd name="T34" fmla="*/ 98 w 320"/>
                    <a:gd name="T35" fmla="*/ 354 h 417"/>
                    <a:gd name="T36" fmla="*/ 62 w 320"/>
                    <a:gd name="T37" fmla="*/ 88 h 417"/>
                    <a:gd name="T38" fmla="*/ 62 w 320"/>
                    <a:gd name="T39" fmla="*/ 88 h 417"/>
                    <a:gd name="T40" fmla="*/ 27 w 320"/>
                    <a:gd name="T41" fmla="*/ 62 h 417"/>
                    <a:gd name="T42" fmla="*/ 62 w 320"/>
                    <a:gd name="T43" fmla="*/ 27 h 417"/>
                    <a:gd name="T44" fmla="*/ 98 w 320"/>
                    <a:gd name="T45" fmla="*/ 62 h 417"/>
                    <a:gd name="T46" fmla="*/ 62 w 320"/>
                    <a:gd name="T47" fmla="*/ 88 h 417"/>
                    <a:gd name="T48" fmla="*/ 284 w 320"/>
                    <a:gd name="T49" fmla="*/ 301 h 417"/>
                    <a:gd name="T50" fmla="*/ 284 w 320"/>
                    <a:gd name="T51" fmla="*/ 301 h 417"/>
                    <a:gd name="T52" fmla="*/ 284 w 320"/>
                    <a:gd name="T53" fmla="*/ 115 h 417"/>
                    <a:gd name="T54" fmla="*/ 319 w 320"/>
                    <a:gd name="T55" fmla="*/ 62 h 417"/>
                    <a:gd name="T56" fmla="*/ 257 w 320"/>
                    <a:gd name="T57" fmla="*/ 0 h 417"/>
                    <a:gd name="T58" fmla="*/ 195 w 320"/>
                    <a:gd name="T59" fmla="*/ 62 h 417"/>
                    <a:gd name="T60" fmla="*/ 239 w 320"/>
                    <a:gd name="T61" fmla="*/ 115 h 417"/>
                    <a:gd name="T62" fmla="*/ 239 w 320"/>
                    <a:gd name="T63" fmla="*/ 301 h 417"/>
                    <a:gd name="T64" fmla="*/ 195 w 320"/>
                    <a:gd name="T65" fmla="*/ 354 h 417"/>
                    <a:gd name="T66" fmla="*/ 257 w 320"/>
                    <a:gd name="T67" fmla="*/ 416 h 417"/>
                    <a:gd name="T68" fmla="*/ 319 w 320"/>
                    <a:gd name="T69" fmla="*/ 354 h 417"/>
                    <a:gd name="T70" fmla="*/ 284 w 320"/>
                    <a:gd name="T71" fmla="*/ 301 h 417"/>
                    <a:gd name="T72" fmla="*/ 221 w 320"/>
                    <a:gd name="T73" fmla="*/ 62 h 417"/>
                    <a:gd name="T74" fmla="*/ 221 w 320"/>
                    <a:gd name="T75" fmla="*/ 62 h 417"/>
                    <a:gd name="T76" fmla="*/ 257 w 320"/>
                    <a:gd name="T77" fmla="*/ 27 h 417"/>
                    <a:gd name="T78" fmla="*/ 292 w 320"/>
                    <a:gd name="T79" fmla="*/ 62 h 417"/>
                    <a:gd name="T80" fmla="*/ 257 w 320"/>
                    <a:gd name="T81" fmla="*/ 88 h 417"/>
                    <a:gd name="T82" fmla="*/ 221 w 320"/>
                    <a:gd name="T83" fmla="*/ 62 h 417"/>
                    <a:gd name="T84" fmla="*/ 257 w 320"/>
                    <a:gd name="T85" fmla="*/ 390 h 417"/>
                    <a:gd name="T86" fmla="*/ 257 w 320"/>
                    <a:gd name="T87" fmla="*/ 390 h 417"/>
                    <a:gd name="T88" fmla="*/ 221 w 320"/>
                    <a:gd name="T89" fmla="*/ 354 h 417"/>
                    <a:gd name="T90" fmla="*/ 257 w 320"/>
                    <a:gd name="T91" fmla="*/ 319 h 417"/>
                    <a:gd name="T92" fmla="*/ 292 w 320"/>
                    <a:gd name="T93" fmla="*/ 354 h 417"/>
                    <a:gd name="T94" fmla="*/ 257 w 320"/>
                    <a:gd name="T95" fmla="*/ 39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0" h="417">
                      <a:moveTo>
                        <a:pt x="115" y="62"/>
                      </a:moveTo>
                      <a:lnTo>
                        <a:pt x="115" y="62"/>
                      </a:lnTo>
                      <a:cubicBezTo>
                        <a:pt x="115" y="27"/>
                        <a:pt x="89" y="0"/>
                        <a:pt x="62" y="0"/>
                      </a:cubicBezTo>
                      <a:cubicBezTo>
                        <a:pt x="27" y="0"/>
                        <a:pt x="0" y="27"/>
                        <a:pt x="0" y="62"/>
                      </a:cubicBezTo>
                      <a:cubicBezTo>
                        <a:pt x="0" y="80"/>
                        <a:pt x="18" y="106"/>
                        <a:pt x="36" y="115"/>
                      </a:cubicBezTo>
                      <a:cubicBezTo>
                        <a:pt x="36" y="301"/>
                        <a:pt x="36" y="301"/>
                        <a:pt x="36" y="301"/>
                      </a:cubicBezTo>
                      <a:cubicBezTo>
                        <a:pt x="18" y="310"/>
                        <a:pt x="0" y="328"/>
                        <a:pt x="0" y="354"/>
                      </a:cubicBezTo>
                      <a:cubicBezTo>
                        <a:pt x="0" y="390"/>
                        <a:pt x="27" y="416"/>
                        <a:pt x="62" y="416"/>
                      </a:cubicBezTo>
                      <a:cubicBezTo>
                        <a:pt x="89" y="416"/>
                        <a:pt x="115" y="390"/>
                        <a:pt x="115" y="354"/>
                      </a:cubicBezTo>
                      <a:cubicBezTo>
                        <a:pt x="115" y="328"/>
                        <a:pt x="106" y="310"/>
                        <a:pt x="80" y="301"/>
                      </a:cubicBezTo>
                      <a:cubicBezTo>
                        <a:pt x="80" y="115"/>
                        <a:pt x="80" y="115"/>
                        <a:pt x="80" y="115"/>
                      </a:cubicBezTo>
                      <a:cubicBezTo>
                        <a:pt x="106" y="106"/>
                        <a:pt x="115" y="80"/>
                        <a:pt x="115" y="62"/>
                      </a:cubicBezTo>
                      <a:close/>
                      <a:moveTo>
                        <a:pt x="98" y="354"/>
                      </a:moveTo>
                      <a:lnTo>
                        <a:pt x="98" y="354"/>
                      </a:lnTo>
                      <a:cubicBezTo>
                        <a:pt x="98" y="372"/>
                        <a:pt x="80" y="390"/>
                        <a:pt x="62" y="390"/>
                      </a:cubicBezTo>
                      <a:cubicBezTo>
                        <a:pt x="44" y="390"/>
                        <a:pt x="27" y="372"/>
                        <a:pt x="27" y="354"/>
                      </a:cubicBezTo>
                      <a:cubicBezTo>
                        <a:pt x="27" y="337"/>
                        <a:pt x="44" y="319"/>
                        <a:pt x="62" y="319"/>
                      </a:cubicBezTo>
                      <a:cubicBezTo>
                        <a:pt x="80" y="319"/>
                        <a:pt x="98" y="337"/>
                        <a:pt x="98" y="354"/>
                      </a:cubicBezTo>
                      <a:close/>
                      <a:moveTo>
                        <a:pt x="62" y="88"/>
                      </a:moveTo>
                      <a:lnTo>
                        <a:pt x="62" y="88"/>
                      </a:lnTo>
                      <a:cubicBezTo>
                        <a:pt x="44" y="88"/>
                        <a:pt x="27" y="80"/>
                        <a:pt x="27" y="62"/>
                      </a:cubicBezTo>
                      <a:cubicBezTo>
                        <a:pt x="27" y="35"/>
                        <a:pt x="44" y="27"/>
                        <a:pt x="62" y="27"/>
                      </a:cubicBezTo>
                      <a:cubicBezTo>
                        <a:pt x="80" y="27"/>
                        <a:pt x="98" y="35"/>
                        <a:pt x="98" y="62"/>
                      </a:cubicBezTo>
                      <a:cubicBezTo>
                        <a:pt x="98" y="80"/>
                        <a:pt x="80" y="88"/>
                        <a:pt x="62" y="88"/>
                      </a:cubicBezTo>
                      <a:close/>
                      <a:moveTo>
                        <a:pt x="284" y="301"/>
                      </a:moveTo>
                      <a:lnTo>
                        <a:pt x="284" y="301"/>
                      </a:lnTo>
                      <a:cubicBezTo>
                        <a:pt x="284" y="115"/>
                        <a:pt x="284" y="115"/>
                        <a:pt x="284" y="115"/>
                      </a:cubicBezTo>
                      <a:cubicBezTo>
                        <a:pt x="302" y="106"/>
                        <a:pt x="319" y="80"/>
                        <a:pt x="319" y="62"/>
                      </a:cubicBezTo>
                      <a:cubicBezTo>
                        <a:pt x="319" y="27"/>
                        <a:pt x="292" y="0"/>
                        <a:pt x="257" y="0"/>
                      </a:cubicBezTo>
                      <a:cubicBezTo>
                        <a:pt x="221" y="0"/>
                        <a:pt x="195" y="27"/>
                        <a:pt x="195" y="62"/>
                      </a:cubicBezTo>
                      <a:cubicBezTo>
                        <a:pt x="195" y="80"/>
                        <a:pt x="212" y="106"/>
                        <a:pt x="239" y="115"/>
                      </a:cubicBezTo>
                      <a:cubicBezTo>
                        <a:pt x="239" y="301"/>
                        <a:pt x="239" y="301"/>
                        <a:pt x="239" y="301"/>
                      </a:cubicBezTo>
                      <a:cubicBezTo>
                        <a:pt x="212" y="310"/>
                        <a:pt x="195" y="328"/>
                        <a:pt x="195" y="354"/>
                      </a:cubicBezTo>
                      <a:cubicBezTo>
                        <a:pt x="195" y="390"/>
                        <a:pt x="221" y="416"/>
                        <a:pt x="257" y="416"/>
                      </a:cubicBezTo>
                      <a:cubicBezTo>
                        <a:pt x="292" y="416"/>
                        <a:pt x="319" y="390"/>
                        <a:pt x="319" y="354"/>
                      </a:cubicBezTo>
                      <a:cubicBezTo>
                        <a:pt x="319" y="328"/>
                        <a:pt x="302" y="310"/>
                        <a:pt x="284" y="301"/>
                      </a:cubicBezTo>
                      <a:close/>
                      <a:moveTo>
                        <a:pt x="221" y="62"/>
                      </a:moveTo>
                      <a:lnTo>
                        <a:pt x="221" y="62"/>
                      </a:lnTo>
                      <a:cubicBezTo>
                        <a:pt x="221" y="35"/>
                        <a:pt x="239" y="27"/>
                        <a:pt x="257" y="27"/>
                      </a:cubicBezTo>
                      <a:cubicBezTo>
                        <a:pt x="275" y="27"/>
                        <a:pt x="292" y="35"/>
                        <a:pt x="292" y="62"/>
                      </a:cubicBezTo>
                      <a:cubicBezTo>
                        <a:pt x="292" y="80"/>
                        <a:pt x="275" y="88"/>
                        <a:pt x="257" y="88"/>
                      </a:cubicBezTo>
                      <a:cubicBezTo>
                        <a:pt x="239" y="88"/>
                        <a:pt x="221" y="80"/>
                        <a:pt x="221" y="62"/>
                      </a:cubicBezTo>
                      <a:close/>
                      <a:moveTo>
                        <a:pt x="257" y="390"/>
                      </a:moveTo>
                      <a:lnTo>
                        <a:pt x="257" y="390"/>
                      </a:lnTo>
                      <a:cubicBezTo>
                        <a:pt x="239" y="390"/>
                        <a:pt x="221" y="372"/>
                        <a:pt x="221" y="354"/>
                      </a:cubicBezTo>
                      <a:cubicBezTo>
                        <a:pt x="221" y="337"/>
                        <a:pt x="239" y="319"/>
                        <a:pt x="257" y="319"/>
                      </a:cubicBezTo>
                      <a:cubicBezTo>
                        <a:pt x="275" y="319"/>
                        <a:pt x="292" y="337"/>
                        <a:pt x="292" y="354"/>
                      </a:cubicBezTo>
                      <a:cubicBezTo>
                        <a:pt x="292" y="372"/>
                        <a:pt x="275" y="390"/>
                        <a:pt x="257" y="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6366998" y="3912758"/>
              <a:ext cx="4598775" cy="784151"/>
              <a:chOff x="4775248" y="2934568"/>
              <a:chExt cx="3449081" cy="588113"/>
            </a:xfrm>
          </p:grpSpPr>
          <p:grpSp>
            <p:nvGrpSpPr>
              <p:cNvPr id="7" name="Group 93"/>
              <p:cNvGrpSpPr/>
              <p:nvPr/>
            </p:nvGrpSpPr>
            <p:grpSpPr>
              <a:xfrm>
                <a:off x="5348893" y="2969865"/>
                <a:ext cx="2875436" cy="552816"/>
                <a:chOff x="7150697" y="3913787"/>
                <a:chExt cx="3833915" cy="737088"/>
              </a:xfrm>
            </p:grpSpPr>
            <p:sp>
              <p:nvSpPr>
                <p:cNvPr id="51" name="Rectangle 13"/>
                <p:cNvSpPr/>
                <p:nvPr/>
              </p:nvSpPr>
              <p:spPr>
                <a:xfrm>
                  <a:off x="7150697" y="3913787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2" name="TextBox 14"/>
                <p:cNvSpPr txBox="1"/>
                <p:nvPr/>
              </p:nvSpPr>
              <p:spPr>
                <a:xfrm>
                  <a:off x="7150697" y="4286178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9" name="Group 97"/>
              <p:cNvGrpSpPr/>
              <p:nvPr/>
            </p:nvGrpSpPr>
            <p:grpSpPr>
              <a:xfrm>
                <a:off x="4775248" y="2934568"/>
                <a:ext cx="573645" cy="573795"/>
                <a:chOff x="6377202" y="3940454"/>
                <a:chExt cx="764860" cy="765060"/>
              </a:xfrm>
            </p:grpSpPr>
            <p:sp>
              <p:nvSpPr>
                <p:cNvPr id="47" name="Oval 8"/>
                <p:cNvSpPr/>
                <p:nvPr/>
              </p:nvSpPr>
              <p:spPr bwMode="auto">
                <a:xfrm>
                  <a:off x="6377202" y="3940454"/>
                  <a:ext cx="764860" cy="76506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Freeform: Shape 16"/>
                <p:cNvSpPr>
                  <a:spLocks/>
                </p:cNvSpPr>
                <p:nvPr/>
              </p:nvSpPr>
              <p:spPr bwMode="auto">
                <a:xfrm>
                  <a:off x="6580378" y="4152265"/>
                  <a:ext cx="358509" cy="341439"/>
                </a:xfrm>
                <a:custGeom>
                  <a:avLst/>
                  <a:gdLst>
                    <a:gd name="T0" fmla="*/ 363 w 461"/>
                    <a:gd name="T1" fmla="*/ 336 h 443"/>
                    <a:gd name="T2" fmla="*/ 363 w 461"/>
                    <a:gd name="T3" fmla="*/ 336 h 443"/>
                    <a:gd name="T4" fmla="*/ 284 w 461"/>
                    <a:gd name="T5" fmla="*/ 248 h 443"/>
                    <a:gd name="T6" fmla="*/ 310 w 461"/>
                    <a:gd name="T7" fmla="*/ 195 h 443"/>
                    <a:gd name="T8" fmla="*/ 328 w 461"/>
                    <a:gd name="T9" fmla="*/ 151 h 443"/>
                    <a:gd name="T10" fmla="*/ 319 w 461"/>
                    <a:gd name="T11" fmla="*/ 132 h 443"/>
                    <a:gd name="T12" fmla="*/ 328 w 461"/>
                    <a:gd name="T13" fmla="*/ 88 h 443"/>
                    <a:gd name="T14" fmla="*/ 230 w 461"/>
                    <a:gd name="T15" fmla="*/ 0 h 443"/>
                    <a:gd name="T16" fmla="*/ 132 w 461"/>
                    <a:gd name="T17" fmla="*/ 88 h 443"/>
                    <a:gd name="T18" fmla="*/ 141 w 461"/>
                    <a:gd name="T19" fmla="*/ 132 h 443"/>
                    <a:gd name="T20" fmla="*/ 132 w 461"/>
                    <a:gd name="T21" fmla="*/ 151 h 443"/>
                    <a:gd name="T22" fmla="*/ 150 w 461"/>
                    <a:gd name="T23" fmla="*/ 195 h 443"/>
                    <a:gd name="T24" fmla="*/ 177 w 461"/>
                    <a:gd name="T25" fmla="*/ 248 h 443"/>
                    <a:gd name="T26" fmla="*/ 97 w 461"/>
                    <a:gd name="T27" fmla="*/ 336 h 443"/>
                    <a:gd name="T28" fmla="*/ 0 w 461"/>
                    <a:gd name="T29" fmla="*/ 398 h 443"/>
                    <a:gd name="T30" fmla="*/ 0 w 461"/>
                    <a:gd name="T31" fmla="*/ 442 h 443"/>
                    <a:gd name="T32" fmla="*/ 230 w 461"/>
                    <a:gd name="T33" fmla="*/ 442 h 443"/>
                    <a:gd name="T34" fmla="*/ 460 w 461"/>
                    <a:gd name="T35" fmla="*/ 442 h 443"/>
                    <a:gd name="T36" fmla="*/ 460 w 461"/>
                    <a:gd name="T37" fmla="*/ 398 h 443"/>
                    <a:gd name="T38" fmla="*/ 363 w 461"/>
                    <a:gd name="T39" fmla="*/ 336 h 4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61" h="443">
                      <a:moveTo>
                        <a:pt x="363" y="336"/>
                      </a:moveTo>
                      <a:lnTo>
                        <a:pt x="363" y="336"/>
                      </a:lnTo>
                      <a:cubicBezTo>
                        <a:pt x="301" y="310"/>
                        <a:pt x="284" y="292"/>
                        <a:pt x="284" y="248"/>
                      </a:cubicBezTo>
                      <a:cubicBezTo>
                        <a:pt x="284" y="230"/>
                        <a:pt x="301" y="239"/>
                        <a:pt x="310" y="195"/>
                      </a:cubicBezTo>
                      <a:cubicBezTo>
                        <a:pt x="310" y="176"/>
                        <a:pt x="328" y="195"/>
                        <a:pt x="328" y="151"/>
                      </a:cubicBezTo>
                      <a:cubicBezTo>
                        <a:pt x="328" y="132"/>
                        <a:pt x="319" y="132"/>
                        <a:pt x="319" y="132"/>
                      </a:cubicBezTo>
                      <a:cubicBezTo>
                        <a:pt x="319" y="132"/>
                        <a:pt x="328" y="106"/>
                        <a:pt x="328" y="88"/>
                      </a:cubicBezTo>
                      <a:cubicBezTo>
                        <a:pt x="328" y="61"/>
                        <a:pt x="319" y="0"/>
                        <a:pt x="230" y="0"/>
                      </a:cubicBezTo>
                      <a:cubicBezTo>
                        <a:pt x="141" y="0"/>
                        <a:pt x="132" y="61"/>
                        <a:pt x="132" y="88"/>
                      </a:cubicBezTo>
                      <a:cubicBezTo>
                        <a:pt x="132" y="106"/>
                        <a:pt x="141" y="132"/>
                        <a:pt x="141" y="132"/>
                      </a:cubicBezTo>
                      <a:cubicBezTo>
                        <a:pt x="141" y="132"/>
                        <a:pt x="132" y="132"/>
                        <a:pt x="132" y="151"/>
                      </a:cubicBezTo>
                      <a:cubicBezTo>
                        <a:pt x="132" y="195"/>
                        <a:pt x="150" y="176"/>
                        <a:pt x="150" y="195"/>
                      </a:cubicBezTo>
                      <a:cubicBezTo>
                        <a:pt x="159" y="239"/>
                        <a:pt x="177" y="230"/>
                        <a:pt x="177" y="248"/>
                      </a:cubicBezTo>
                      <a:cubicBezTo>
                        <a:pt x="177" y="292"/>
                        <a:pt x="159" y="310"/>
                        <a:pt x="97" y="336"/>
                      </a:cubicBezTo>
                      <a:cubicBezTo>
                        <a:pt x="35" y="354"/>
                        <a:pt x="0" y="380"/>
                        <a:pt x="0" y="398"/>
                      </a:cubicBezTo>
                      <a:cubicBezTo>
                        <a:pt x="0" y="407"/>
                        <a:pt x="0" y="442"/>
                        <a:pt x="0" y="442"/>
                      </a:cubicBezTo>
                      <a:cubicBezTo>
                        <a:pt x="230" y="442"/>
                        <a:pt x="230" y="442"/>
                        <a:pt x="230" y="442"/>
                      </a:cubicBezTo>
                      <a:cubicBezTo>
                        <a:pt x="460" y="442"/>
                        <a:pt x="460" y="442"/>
                        <a:pt x="460" y="442"/>
                      </a:cubicBezTo>
                      <a:cubicBezTo>
                        <a:pt x="460" y="442"/>
                        <a:pt x="460" y="407"/>
                        <a:pt x="460" y="398"/>
                      </a:cubicBezTo>
                      <a:cubicBezTo>
                        <a:pt x="460" y="380"/>
                        <a:pt x="425" y="354"/>
                        <a:pt x="363" y="33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6366998" y="2055988"/>
              <a:ext cx="4598775" cy="768032"/>
              <a:chOff x="4775248" y="1541991"/>
              <a:chExt cx="3449081" cy="576024"/>
            </a:xfrm>
          </p:grpSpPr>
          <p:grpSp>
            <p:nvGrpSpPr>
              <p:cNvPr id="5" name="Group 1"/>
              <p:cNvGrpSpPr/>
              <p:nvPr/>
            </p:nvGrpSpPr>
            <p:grpSpPr>
              <a:xfrm>
                <a:off x="5348893" y="1565199"/>
                <a:ext cx="2875436" cy="552816"/>
                <a:chOff x="7150697" y="2166020"/>
                <a:chExt cx="3833915" cy="737088"/>
              </a:xfrm>
            </p:grpSpPr>
            <p:sp>
              <p:nvSpPr>
                <p:cNvPr id="55" name="Rectangle 9"/>
                <p:cNvSpPr/>
                <p:nvPr/>
              </p:nvSpPr>
              <p:spPr>
                <a:xfrm>
                  <a:off x="7150697" y="2166020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6" name="TextBox 10"/>
                <p:cNvSpPr txBox="1"/>
                <p:nvPr/>
              </p:nvSpPr>
              <p:spPr>
                <a:xfrm>
                  <a:off x="7150697" y="2538411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0" name="Group 95"/>
              <p:cNvGrpSpPr/>
              <p:nvPr/>
            </p:nvGrpSpPr>
            <p:grpSpPr>
              <a:xfrm>
                <a:off x="4775248" y="1541991"/>
                <a:ext cx="573645" cy="573795"/>
                <a:chOff x="6373382" y="2169288"/>
                <a:chExt cx="764860" cy="765060"/>
              </a:xfrm>
            </p:grpSpPr>
            <p:sp>
              <p:nvSpPr>
                <p:cNvPr id="45" name="Oval 3"/>
                <p:cNvSpPr/>
                <p:nvPr/>
              </p:nvSpPr>
              <p:spPr bwMode="auto">
                <a:xfrm>
                  <a:off x="6373382" y="2169288"/>
                  <a:ext cx="764860" cy="76506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Freeform: Shape 17"/>
                <p:cNvSpPr>
                  <a:spLocks/>
                </p:cNvSpPr>
                <p:nvPr/>
              </p:nvSpPr>
              <p:spPr bwMode="auto">
                <a:xfrm>
                  <a:off x="6548708" y="2385035"/>
                  <a:ext cx="414209" cy="333566"/>
                </a:xfrm>
                <a:custGeom>
                  <a:avLst/>
                  <a:gdLst>
                    <a:gd name="T0" fmla="*/ 169 w 497"/>
                    <a:gd name="T1" fmla="*/ 196 h 400"/>
                    <a:gd name="T2" fmla="*/ 169 w 497"/>
                    <a:gd name="T3" fmla="*/ 196 h 400"/>
                    <a:gd name="T4" fmla="*/ 248 w 497"/>
                    <a:gd name="T5" fmla="*/ 275 h 400"/>
                    <a:gd name="T6" fmla="*/ 328 w 497"/>
                    <a:gd name="T7" fmla="*/ 196 h 400"/>
                    <a:gd name="T8" fmla="*/ 248 w 497"/>
                    <a:gd name="T9" fmla="*/ 116 h 400"/>
                    <a:gd name="T10" fmla="*/ 169 w 497"/>
                    <a:gd name="T11" fmla="*/ 196 h 400"/>
                    <a:gd name="T12" fmla="*/ 116 w 497"/>
                    <a:gd name="T13" fmla="*/ 169 h 400"/>
                    <a:gd name="T14" fmla="*/ 116 w 497"/>
                    <a:gd name="T15" fmla="*/ 169 h 400"/>
                    <a:gd name="T16" fmla="*/ 248 w 497"/>
                    <a:gd name="T17" fmla="*/ 63 h 400"/>
                    <a:gd name="T18" fmla="*/ 345 w 497"/>
                    <a:gd name="T19" fmla="*/ 98 h 400"/>
                    <a:gd name="T20" fmla="*/ 390 w 497"/>
                    <a:gd name="T21" fmla="*/ 98 h 400"/>
                    <a:gd name="T22" fmla="*/ 390 w 497"/>
                    <a:gd name="T23" fmla="*/ 54 h 400"/>
                    <a:gd name="T24" fmla="*/ 248 w 497"/>
                    <a:gd name="T25" fmla="*/ 0 h 400"/>
                    <a:gd name="T26" fmla="*/ 62 w 497"/>
                    <a:gd name="T27" fmla="*/ 143 h 400"/>
                    <a:gd name="T28" fmla="*/ 0 w 497"/>
                    <a:gd name="T29" fmla="*/ 143 h 400"/>
                    <a:gd name="T30" fmla="*/ 0 w 497"/>
                    <a:gd name="T31" fmla="*/ 196 h 400"/>
                    <a:gd name="T32" fmla="*/ 80 w 497"/>
                    <a:gd name="T33" fmla="*/ 196 h 400"/>
                    <a:gd name="T34" fmla="*/ 116 w 497"/>
                    <a:gd name="T35" fmla="*/ 169 h 400"/>
                    <a:gd name="T36" fmla="*/ 416 w 497"/>
                    <a:gd name="T37" fmla="*/ 196 h 400"/>
                    <a:gd name="T38" fmla="*/ 416 w 497"/>
                    <a:gd name="T39" fmla="*/ 196 h 400"/>
                    <a:gd name="T40" fmla="*/ 381 w 497"/>
                    <a:gd name="T41" fmla="*/ 231 h 400"/>
                    <a:gd name="T42" fmla="*/ 248 w 497"/>
                    <a:gd name="T43" fmla="*/ 337 h 400"/>
                    <a:gd name="T44" fmla="*/ 151 w 497"/>
                    <a:gd name="T45" fmla="*/ 293 h 400"/>
                    <a:gd name="T46" fmla="*/ 107 w 497"/>
                    <a:gd name="T47" fmla="*/ 293 h 400"/>
                    <a:gd name="T48" fmla="*/ 107 w 497"/>
                    <a:gd name="T49" fmla="*/ 337 h 400"/>
                    <a:gd name="T50" fmla="*/ 248 w 497"/>
                    <a:gd name="T51" fmla="*/ 399 h 400"/>
                    <a:gd name="T52" fmla="*/ 435 w 497"/>
                    <a:gd name="T53" fmla="*/ 257 h 400"/>
                    <a:gd name="T54" fmla="*/ 496 w 497"/>
                    <a:gd name="T55" fmla="*/ 257 h 400"/>
                    <a:gd name="T56" fmla="*/ 496 w 497"/>
                    <a:gd name="T57" fmla="*/ 196 h 400"/>
                    <a:gd name="T58" fmla="*/ 416 w 497"/>
                    <a:gd name="T59" fmla="*/ 19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7" h="400">
                      <a:moveTo>
                        <a:pt x="169" y="196"/>
                      </a:moveTo>
                      <a:lnTo>
                        <a:pt x="169" y="196"/>
                      </a:lnTo>
                      <a:cubicBezTo>
                        <a:pt x="169" y="240"/>
                        <a:pt x="204" y="275"/>
                        <a:pt x="248" y="275"/>
                      </a:cubicBezTo>
                      <a:cubicBezTo>
                        <a:pt x="292" y="275"/>
                        <a:pt x="328" y="240"/>
                        <a:pt x="328" y="196"/>
                      </a:cubicBezTo>
                      <a:cubicBezTo>
                        <a:pt x="328" y="151"/>
                        <a:pt x="292" y="116"/>
                        <a:pt x="248" y="116"/>
                      </a:cubicBezTo>
                      <a:cubicBezTo>
                        <a:pt x="204" y="116"/>
                        <a:pt x="169" y="151"/>
                        <a:pt x="169" y="196"/>
                      </a:cubicBezTo>
                      <a:close/>
                      <a:moveTo>
                        <a:pt x="116" y="169"/>
                      </a:moveTo>
                      <a:lnTo>
                        <a:pt x="116" y="169"/>
                      </a:lnTo>
                      <a:cubicBezTo>
                        <a:pt x="124" y="107"/>
                        <a:pt x="186" y="63"/>
                        <a:pt x="248" y="63"/>
                      </a:cubicBezTo>
                      <a:cubicBezTo>
                        <a:pt x="284" y="63"/>
                        <a:pt x="319" y="71"/>
                        <a:pt x="345" y="98"/>
                      </a:cubicBezTo>
                      <a:cubicBezTo>
                        <a:pt x="354" y="107"/>
                        <a:pt x="381" y="107"/>
                        <a:pt x="390" y="98"/>
                      </a:cubicBezTo>
                      <a:cubicBezTo>
                        <a:pt x="399" y="89"/>
                        <a:pt x="399" y="71"/>
                        <a:pt x="390" y="54"/>
                      </a:cubicBezTo>
                      <a:cubicBezTo>
                        <a:pt x="354" y="18"/>
                        <a:pt x="301" y="0"/>
                        <a:pt x="248" y="0"/>
                      </a:cubicBezTo>
                      <a:cubicBezTo>
                        <a:pt x="160" y="0"/>
                        <a:pt x="80" y="54"/>
                        <a:pt x="62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80" y="196"/>
                        <a:pt x="80" y="196"/>
                        <a:pt x="80" y="196"/>
                      </a:cubicBezTo>
                      <a:cubicBezTo>
                        <a:pt x="107" y="196"/>
                        <a:pt x="107" y="178"/>
                        <a:pt x="116" y="169"/>
                      </a:cubicBezTo>
                      <a:close/>
                      <a:moveTo>
                        <a:pt x="416" y="196"/>
                      </a:moveTo>
                      <a:lnTo>
                        <a:pt x="416" y="196"/>
                      </a:lnTo>
                      <a:cubicBezTo>
                        <a:pt x="390" y="196"/>
                        <a:pt x="390" y="222"/>
                        <a:pt x="381" y="231"/>
                      </a:cubicBezTo>
                      <a:cubicBezTo>
                        <a:pt x="372" y="293"/>
                        <a:pt x="319" y="337"/>
                        <a:pt x="248" y="337"/>
                      </a:cubicBezTo>
                      <a:cubicBezTo>
                        <a:pt x="213" y="337"/>
                        <a:pt x="177" y="319"/>
                        <a:pt x="151" y="293"/>
                      </a:cubicBezTo>
                      <a:cubicBezTo>
                        <a:pt x="142" y="284"/>
                        <a:pt x="116" y="284"/>
                        <a:pt x="107" y="293"/>
                      </a:cubicBezTo>
                      <a:cubicBezTo>
                        <a:pt x="97" y="310"/>
                        <a:pt x="97" y="328"/>
                        <a:pt x="107" y="337"/>
                      </a:cubicBezTo>
                      <a:cubicBezTo>
                        <a:pt x="142" y="373"/>
                        <a:pt x="195" y="399"/>
                        <a:pt x="248" y="399"/>
                      </a:cubicBezTo>
                      <a:cubicBezTo>
                        <a:pt x="337" y="399"/>
                        <a:pt x="416" y="337"/>
                        <a:pt x="435" y="257"/>
                      </a:cubicBezTo>
                      <a:cubicBezTo>
                        <a:pt x="496" y="257"/>
                        <a:pt x="496" y="257"/>
                        <a:pt x="496" y="257"/>
                      </a:cubicBezTo>
                      <a:cubicBezTo>
                        <a:pt x="496" y="196"/>
                        <a:pt x="496" y="196"/>
                        <a:pt x="496" y="196"/>
                      </a:cubicBezTo>
                      <a:lnTo>
                        <a:pt x="416" y="1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6366998" y="2984373"/>
              <a:ext cx="4598775" cy="776092"/>
              <a:chOff x="4775248" y="2238279"/>
              <a:chExt cx="3449081" cy="582069"/>
            </a:xfrm>
          </p:grpSpPr>
          <p:grpSp>
            <p:nvGrpSpPr>
              <p:cNvPr id="6" name="Group 92"/>
              <p:cNvGrpSpPr/>
              <p:nvPr/>
            </p:nvGrpSpPr>
            <p:grpSpPr>
              <a:xfrm>
                <a:off x="5348893" y="2267532"/>
                <a:ext cx="2875436" cy="552816"/>
                <a:chOff x="7150697" y="3043003"/>
                <a:chExt cx="3833915" cy="737088"/>
              </a:xfrm>
            </p:grpSpPr>
            <p:sp>
              <p:nvSpPr>
                <p:cNvPr id="53" name="Rectangle 11"/>
                <p:cNvSpPr/>
                <p:nvPr/>
              </p:nvSpPr>
              <p:spPr>
                <a:xfrm>
                  <a:off x="7150697" y="3043003"/>
                  <a:ext cx="1529613" cy="372391"/>
                </a:xfrm>
                <a:prstGeom prst="rect">
                  <a:avLst/>
                </a:prstGeom>
              </p:spPr>
              <p:txBody>
                <a:bodyPr wrap="none" lIns="146280" tIns="73140" rIns="146280" bIns="73140">
                  <a:normAutofit fontScale="77500" lnSpcReduction="20000"/>
                </a:bodyPr>
                <a:lstStyle/>
                <a:p>
                  <a:r>
                    <a:rPr lang="zh-CN" altLang="en-US" sz="2267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54" name="TextBox 12"/>
                <p:cNvSpPr txBox="1"/>
                <p:nvPr/>
              </p:nvSpPr>
              <p:spPr>
                <a:xfrm>
                  <a:off x="7150697" y="3415394"/>
                  <a:ext cx="3833915" cy="364697"/>
                </a:xfrm>
                <a:prstGeom prst="rect">
                  <a:avLst/>
                </a:prstGeom>
                <a:noFill/>
              </p:spPr>
              <p:txBody>
                <a:bodyPr wrap="square" lIns="146280" tIns="73140" rIns="146280" bIns="7314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20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此部分内容作为文字排版占位显示（建议使用主题字体）</a:t>
                  </a:r>
                </a:p>
              </p:txBody>
            </p:sp>
          </p:grpSp>
          <p:grpSp>
            <p:nvGrpSpPr>
              <p:cNvPr id="11" name="Group 96"/>
              <p:cNvGrpSpPr/>
              <p:nvPr/>
            </p:nvGrpSpPr>
            <p:grpSpPr>
              <a:xfrm>
                <a:off x="4775248" y="2238279"/>
                <a:ext cx="573645" cy="573795"/>
                <a:chOff x="6377202" y="3049115"/>
                <a:chExt cx="764860" cy="765060"/>
              </a:xfrm>
            </p:grpSpPr>
            <p:sp>
              <p:nvSpPr>
                <p:cNvPr id="43" name="Oval 7"/>
                <p:cNvSpPr/>
                <p:nvPr/>
              </p:nvSpPr>
              <p:spPr bwMode="auto">
                <a:xfrm>
                  <a:off x="6377202" y="3049115"/>
                  <a:ext cx="764860" cy="76506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Freeform: Shape 18"/>
                <p:cNvSpPr>
                  <a:spLocks/>
                </p:cNvSpPr>
                <p:nvPr/>
              </p:nvSpPr>
              <p:spPr bwMode="auto">
                <a:xfrm>
                  <a:off x="6593915" y="3298192"/>
                  <a:ext cx="331434" cy="266907"/>
                </a:xfrm>
                <a:custGeom>
                  <a:avLst/>
                  <a:gdLst>
                    <a:gd name="T0" fmla="*/ 443 w 497"/>
                    <a:gd name="T1" fmla="*/ 0 h 400"/>
                    <a:gd name="T2" fmla="*/ 443 w 497"/>
                    <a:gd name="T3" fmla="*/ 0 h 400"/>
                    <a:gd name="T4" fmla="*/ 53 w 497"/>
                    <a:gd name="T5" fmla="*/ 0 h 400"/>
                    <a:gd name="T6" fmla="*/ 0 w 497"/>
                    <a:gd name="T7" fmla="*/ 44 h 400"/>
                    <a:gd name="T8" fmla="*/ 0 w 497"/>
                    <a:gd name="T9" fmla="*/ 346 h 400"/>
                    <a:gd name="T10" fmla="*/ 53 w 497"/>
                    <a:gd name="T11" fmla="*/ 399 h 400"/>
                    <a:gd name="T12" fmla="*/ 443 w 497"/>
                    <a:gd name="T13" fmla="*/ 399 h 400"/>
                    <a:gd name="T14" fmla="*/ 496 w 497"/>
                    <a:gd name="T15" fmla="*/ 346 h 400"/>
                    <a:gd name="T16" fmla="*/ 496 w 497"/>
                    <a:gd name="T17" fmla="*/ 44 h 400"/>
                    <a:gd name="T18" fmla="*/ 443 w 497"/>
                    <a:gd name="T19" fmla="*/ 0 h 400"/>
                    <a:gd name="T20" fmla="*/ 443 w 497"/>
                    <a:gd name="T21" fmla="*/ 346 h 400"/>
                    <a:gd name="T22" fmla="*/ 443 w 497"/>
                    <a:gd name="T23" fmla="*/ 346 h 400"/>
                    <a:gd name="T24" fmla="*/ 53 w 497"/>
                    <a:gd name="T25" fmla="*/ 346 h 400"/>
                    <a:gd name="T26" fmla="*/ 53 w 497"/>
                    <a:gd name="T27" fmla="*/ 44 h 400"/>
                    <a:gd name="T28" fmla="*/ 443 w 497"/>
                    <a:gd name="T29" fmla="*/ 44 h 400"/>
                    <a:gd name="T30" fmla="*/ 443 w 497"/>
                    <a:gd name="T31" fmla="*/ 346 h 400"/>
                    <a:gd name="T32" fmla="*/ 222 w 497"/>
                    <a:gd name="T33" fmla="*/ 249 h 400"/>
                    <a:gd name="T34" fmla="*/ 222 w 497"/>
                    <a:gd name="T35" fmla="*/ 249 h 400"/>
                    <a:gd name="T36" fmla="*/ 97 w 497"/>
                    <a:gd name="T37" fmla="*/ 249 h 400"/>
                    <a:gd name="T38" fmla="*/ 97 w 497"/>
                    <a:gd name="T39" fmla="*/ 293 h 400"/>
                    <a:gd name="T40" fmla="*/ 222 w 497"/>
                    <a:gd name="T41" fmla="*/ 293 h 400"/>
                    <a:gd name="T42" fmla="*/ 222 w 497"/>
                    <a:gd name="T43" fmla="*/ 249 h 400"/>
                    <a:gd name="T44" fmla="*/ 222 w 497"/>
                    <a:gd name="T45" fmla="*/ 178 h 400"/>
                    <a:gd name="T46" fmla="*/ 222 w 497"/>
                    <a:gd name="T47" fmla="*/ 178 h 400"/>
                    <a:gd name="T48" fmla="*/ 97 w 497"/>
                    <a:gd name="T49" fmla="*/ 178 h 400"/>
                    <a:gd name="T50" fmla="*/ 97 w 497"/>
                    <a:gd name="T51" fmla="*/ 222 h 400"/>
                    <a:gd name="T52" fmla="*/ 222 w 497"/>
                    <a:gd name="T53" fmla="*/ 222 h 400"/>
                    <a:gd name="T54" fmla="*/ 222 w 497"/>
                    <a:gd name="T55" fmla="*/ 178 h 400"/>
                    <a:gd name="T56" fmla="*/ 222 w 497"/>
                    <a:gd name="T57" fmla="*/ 98 h 400"/>
                    <a:gd name="T58" fmla="*/ 222 w 497"/>
                    <a:gd name="T59" fmla="*/ 98 h 400"/>
                    <a:gd name="T60" fmla="*/ 97 w 497"/>
                    <a:gd name="T61" fmla="*/ 98 h 400"/>
                    <a:gd name="T62" fmla="*/ 97 w 497"/>
                    <a:gd name="T63" fmla="*/ 143 h 400"/>
                    <a:gd name="T64" fmla="*/ 222 w 497"/>
                    <a:gd name="T65" fmla="*/ 143 h 400"/>
                    <a:gd name="T66" fmla="*/ 222 w 497"/>
                    <a:gd name="T67" fmla="*/ 98 h 400"/>
                    <a:gd name="T68" fmla="*/ 389 w 497"/>
                    <a:gd name="T69" fmla="*/ 257 h 400"/>
                    <a:gd name="T70" fmla="*/ 389 w 497"/>
                    <a:gd name="T71" fmla="*/ 257 h 400"/>
                    <a:gd name="T72" fmla="*/ 354 w 497"/>
                    <a:gd name="T73" fmla="*/ 231 h 400"/>
                    <a:gd name="T74" fmla="*/ 381 w 497"/>
                    <a:gd name="T75" fmla="*/ 151 h 400"/>
                    <a:gd name="T76" fmla="*/ 336 w 497"/>
                    <a:gd name="T77" fmla="*/ 98 h 400"/>
                    <a:gd name="T78" fmla="*/ 292 w 497"/>
                    <a:gd name="T79" fmla="*/ 151 h 400"/>
                    <a:gd name="T80" fmla="*/ 319 w 497"/>
                    <a:gd name="T81" fmla="*/ 231 h 400"/>
                    <a:gd name="T82" fmla="*/ 275 w 497"/>
                    <a:gd name="T83" fmla="*/ 257 h 400"/>
                    <a:gd name="T84" fmla="*/ 275 w 497"/>
                    <a:gd name="T85" fmla="*/ 293 h 400"/>
                    <a:gd name="T86" fmla="*/ 398 w 497"/>
                    <a:gd name="T87" fmla="*/ 293 h 400"/>
                    <a:gd name="T88" fmla="*/ 389 w 497"/>
                    <a:gd name="T89" fmla="*/ 257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97" h="400">
                      <a:moveTo>
                        <a:pt x="443" y="0"/>
                      </a:moveTo>
                      <a:lnTo>
                        <a:pt x="443" y="0"/>
                      </a:ln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17" y="0"/>
                        <a:pt x="0" y="18"/>
                        <a:pt x="0" y="44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73"/>
                        <a:pt x="17" y="399"/>
                        <a:pt x="53" y="399"/>
                      </a:cubicBezTo>
                      <a:cubicBezTo>
                        <a:pt x="443" y="399"/>
                        <a:pt x="443" y="399"/>
                        <a:pt x="443" y="399"/>
                      </a:cubicBezTo>
                      <a:cubicBezTo>
                        <a:pt x="470" y="399"/>
                        <a:pt x="496" y="373"/>
                        <a:pt x="496" y="346"/>
                      </a:cubicBezTo>
                      <a:cubicBezTo>
                        <a:pt x="496" y="44"/>
                        <a:pt x="496" y="44"/>
                        <a:pt x="496" y="44"/>
                      </a:cubicBezTo>
                      <a:cubicBezTo>
                        <a:pt x="496" y="18"/>
                        <a:pt x="470" y="0"/>
                        <a:pt x="443" y="0"/>
                      </a:cubicBezTo>
                      <a:close/>
                      <a:moveTo>
                        <a:pt x="443" y="346"/>
                      </a:moveTo>
                      <a:lnTo>
                        <a:pt x="443" y="346"/>
                      </a:lnTo>
                      <a:cubicBezTo>
                        <a:pt x="53" y="346"/>
                        <a:pt x="53" y="346"/>
                        <a:pt x="53" y="346"/>
                      </a:cubicBezTo>
                      <a:cubicBezTo>
                        <a:pt x="53" y="44"/>
                        <a:pt x="53" y="44"/>
                        <a:pt x="53" y="44"/>
                      </a:cubicBezTo>
                      <a:cubicBezTo>
                        <a:pt x="443" y="44"/>
                        <a:pt x="443" y="44"/>
                        <a:pt x="443" y="44"/>
                      </a:cubicBezTo>
                      <a:lnTo>
                        <a:pt x="443" y="346"/>
                      </a:lnTo>
                      <a:close/>
                      <a:moveTo>
                        <a:pt x="222" y="249"/>
                      </a:moveTo>
                      <a:lnTo>
                        <a:pt x="222" y="249"/>
                      </a:lnTo>
                      <a:cubicBezTo>
                        <a:pt x="97" y="249"/>
                        <a:pt x="97" y="249"/>
                        <a:pt x="97" y="249"/>
                      </a:cubicBezTo>
                      <a:cubicBezTo>
                        <a:pt x="97" y="293"/>
                        <a:pt x="97" y="293"/>
                        <a:pt x="97" y="293"/>
                      </a:cubicBezTo>
                      <a:cubicBezTo>
                        <a:pt x="222" y="293"/>
                        <a:pt x="222" y="293"/>
                        <a:pt x="222" y="293"/>
                      </a:cubicBezTo>
                      <a:lnTo>
                        <a:pt x="222" y="249"/>
                      </a:lnTo>
                      <a:close/>
                      <a:moveTo>
                        <a:pt x="222" y="178"/>
                      </a:moveTo>
                      <a:lnTo>
                        <a:pt x="222" y="178"/>
                      </a:lnTo>
                      <a:cubicBezTo>
                        <a:pt x="97" y="178"/>
                        <a:pt x="97" y="178"/>
                        <a:pt x="97" y="178"/>
                      </a:cubicBezTo>
                      <a:cubicBezTo>
                        <a:pt x="97" y="222"/>
                        <a:pt x="97" y="222"/>
                        <a:pt x="97" y="222"/>
                      </a:cubicBezTo>
                      <a:cubicBezTo>
                        <a:pt x="222" y="222"/>
                        <a:pt x="222" y="222"/>
                        <a:pt x="222" y="222"/>
                      </a:cubicBezTo>
                      <a:lnTo>
                        <a:pt x="222" y="178"/>
                      </a:lnTo>
                      <a:close/>
                      <a:moveTo>
                        <a:pt x="222" y="98"/>
                      </a:moveTo>
                      <a:lnTo>
                        <a:pt x="222" y="98"/>
                      </a:lnTo>
                      <a:cubicBezTo>
                        <a:pt x="97" y="98"/>
                        <a:pt x="97" y="98"/>
                        <a:pt x="97" y="98"/>
                      </a:cubicBezTo>
                      <a:cubicBezTo>
                        <a:pt x="97" y="143"/>
                        <a:pt x="97" y="143"/>
                        <a:pt x="97" y="143"/>
                      </a:cubicBezTo>
                      <a:cubicBezTo>
                        <a:pt x="222" y="143"/>
                        <a:pt x="222" y="143"/>
                        <a:pt x="222" y="143"/>
                      </a:cubicBezTo>
                      <a:lnTo>
                        <a:pt x="222" y="98"/>
                      </a:lnTo>
                      <a:close/>
                      <a:moveTo>
                        <a:pt x="389" y="257"/>
                      </a:moveTo>
                      <a:lnTo>
                        <a:pt x="389" y="257"/>
                      </a:lnTo>
                      <a:cubicBezTo>
                        <a:pt x="389" y="257"/>
                        <a:pt x="354" y="249"/>
                        <a:pt x="354" y="231"/>
                      </a:cubicBezTo>
                      <a:cubicBezTo>
                        <a:pt x="354" y="204"/>
                        <a:pt x="381" y="196"/>
                        <a:pt x="381" y="151"/>
                      </a:cubicBezTo>
                      <a:cubicBezTo>
                        <a:pt x="381" y="125"/>
                        <a:pt x="372" y="98"/>
                        <a:pt x="336" y="98"/>
                      </a:cubicBezTo>
                      <a:cubicBezTo>
                        <a:pt x="301" y="98"/>
                        <a:pt x="292" y="125"/>
                        <a:pt x="292" y="151"/>
                      </a:cubicBezTo>
                      <a:cubicBezTo>
                        <a:pt x="292" y="196"/>
                        <a:pt x="319" y="204"/>
                        <a:pt x="319" y="231"/>
                      </a:cubicBezTo>
                      <a:cubicBezTo>
                        <a:pt x="319" y="249"/>
                        <a:pt x="275" y="257"/>
                        <a:pt x="275" y="257"/>
                      </a:cubicBezTo>
                      <a:lnTo>
                        <a:pt x="275" y="293"/>
                      </a:lnTo>
                      <a:cubicBezTo>
                        <a:pt x="398" y="293"/>
                        <a:pt x="398" y="293"/>
                        <a:pt x="398" y="293"/>
                      </a:cubicBezTo>
                      <a:cubicBezTo>
                        <a:pt x="398" y="293"/>
                        <a:pt x="398" y="257"/>
                        <a:pt x="389" y="25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</p:grpSp>
      <p:grpSp>
        <p:nvGrpSpPr>
          <p:cNvPr id="59" name="组合 58"/>
          <p:cNvGrpSpPr/>
          <p:nvPr/>
        </p:nvGrpSpPr>
        <p:grpSpPr>
          <a:xfrm>
            <a:off x="1461991" y="1722787"/>
            <a:ext cx="3955653" cy="3959163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Freeform: Shape 62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Freeform: Shape 64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Freeform: Shape 65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Freeform: Shape 66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Rectangle 67"/>
              <p:cNvSpPr>
                <a:spLocks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Rectangle 68"/>
              <p:cNvSpPr>
                <a:spLocks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Rectangle 69"/>
              <p:cNvSpPr>
                <a:spLocks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Rectangle 70"/>
              <p:cNvSpPr>
                <a:spLocks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Rectangle 72"/>
              <p:cNvSpPr>
                <a:spLocks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Rectangle 73"/>
              <p:cNvSpPr>
                <a:spLocks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Rectangle 74"/>
              <p:cNvSpPr>
                <a:spLocks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Rectangle 75"/>
              <p:cNvSpPr>
                <a:spLocks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Rectangle 76"/>
              <p:cNvSpPr>
                <a:spLocks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Rectangle 77"/>
              <p:cNvSpPr>
                <a:spLocks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Freeform: Shape 78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79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80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Rectangle 81"/>
              <p:cNvSpPr>
                <a:spLocks/>
              </p:cNvSpPr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Oval 84"/>
              <p:cNvSpPr>
                <a:spLocks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" name="Freeform: Shape 87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Freeform: Shape 88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" name="Freeform: Shape 90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Freeform: Shape 91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50799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0884" y="1232755"/>
            <a:ext cx="5543025" cy="5644296"/>
            <a:chOff x="630662" y="924566"/>
            <a:chExt cx="4157269" cy="4233222"/>
          </a:xfrm>
        </p:grpSpPr>
        <p:grpSp>
          <p:nvGrpSpPr>
            <p:cNvPr id="4" name="Group 49"/>
            <p:cNvGrpSpPr/>
            <p:nvPr/>
          </p:nvGrpSpPr>
          <p:grpSpPr>
            <a:xfrm>
              <a:off x="1752908" y="2228170"/>
              <a:ext cx="2244492" cy="1157898"/>
              <a:chOff x="1863725" y="2698650"/>
              <a:chExt cx="2298700" cy="1185863"/>
            </a:xfrm>
          </p:grpSpPr>
          <p:sp>
            <p:nvSpPr>
              <p:cNvPr id="85" name="Freeform: Shape 50"/>
              <p:cNvSpPr>
                <a:spLocks/>
              </p:cNvSpPr>
              <p:nvPr/>
            </p:nvSpPr>
            <p:spPr bwMode="auto">
              <a:xfrm>
                <a:off x="1863725" y="2698650"/>
                <a:ext cx="2298700" cy="1185863"/>
              </a:xfrm>
              <a:custGeom>
                <a:avLst/>
                <a:gdLst/>
                <a:ahLst/>
                <a:cxnLst>
                  <a:cxn ang="0">
                    <a:pos x="70" y="57"/>
                  </a:cxn>
                  <a:cxn ang="0">
                    <a:pos x="162" y="13"/>
                  </a:cxn>
                  <a:cxn ang="0">
                    <a:pos x="1475" y="484"/>
                  </a:cxn>
                  <a:cxn ang="0">
                    <a:pos x="1519" y="576"/>
                  </a:cxn>
                  <a:cxn ang="0">
                    <a:pos x="1462" y="734"/>
                  </a:cxn>
                  <a:cxn ang="0">
                    <a:pos x="1370" y="777"/>
                  </a:cxn>
                  <a:cxn ang="0">
                    <a:pos x="57" y="306"/>
                  </a:cxn>
                  <a:cxn ang="0">
                    <a:pos x="14" y="214"/>
                  </a:cxn>
                  <a:cxn ang="0">
                    <a:pos x="70" y="57"/>
                  </a:cxn>
                  <a:cxn ang="0">
                    <a:pos x="1457" y="535"/>
                  </a:cxn>
                  <a:cxn ang="0">
                    <a:pos x="144" y="64"/>
                  </a:cxn>
                  <a:cxn ang="0">
                    <a:pos x="121" y="75"/>
                  </a:cxn>
                  <a:cxn ang="0">
                    <a:pos x="64" y="233"/>
                  </a:cxn>
                  <a:cxn ang="0">
                    <a:pos x="75" y="256"/>
                  </a:cxn>
                  <a:cxn ang="0">
                    <a:pos x="1389" y="726"/>
                  </a:cxn>
                  <a:cxn ang="0">
                    <a:pos x="1411" y="715"/>
                  </a:cxn>
                  <a:cxn ang="0">
                    <a:pos x="1468" y="558"/>
                  </a:cxn>
                  <a:cxn ang="0">
                    <a:pos x="1457" y="535"/>
                  </a:cxn>
                </a:cxnLst>
                <a:rect l="0" t="0" r="r" b="b"/>
                <a:pathLst>
                  <a:path w="1532" h="790">
                    <a:moveTo>
                      <a:pt x="70" y="57"/>
                    </a:moveTo>
                    <a:cubicBezTo>
                      <a:pt x="84" y="19"/>
                      <a:pt x="125" y="0"/>
                      <a:pt x="162" y="13"/>
                    </a:cubicBezTo>
                    <a:cubicBezTo>
                      <a:pt x="1475" y="484"/>
                      <a:pt x="1475" y="484"/>
                      <a:pt x="1475" y="484"/>
                    </a:cubicBezTo>
                    <a:cubicBezTo>
                      <a:pt x="1513" y="497"/>
                      <a:pt x="1532" y="539"/>
                      <a:pt x="1519" y="576"/>
                    </a:cubicBezTo>
                    <a:cubicBezTo>
                      <a:pt x="1462" y="734"/>
                      <a:pt x="1462" y="734"/>
                      <a:pt x="1462" y="734"/>
                    </a:cubicBezTo>
                    <a:cubicBezTo>
                      <a:pt x="1449" y="771"/>
                      <a:pt x="1408" y="790"/>
                      <a:pt x="1370" y="777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20" y="293"/>
                      <a:pt x="0" y="252"/>
                      <a:pt x="14" y="214"/>
                    </a:cubicBezTo>
                    <a:lnTo>
                      <a:pt x="70" y="57"/>
                    </a:lnTo>
                    <a:close/>
                    <a:moveTo>
                      <a:pt x="1457" y="535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35" y="61"/>
                      <a:pt x="124" y="66"/>
                      <a:pt x="121" y="75"/>
                    </a:cubicBezTo>
                    <a:cubicBezTo>
                      <a:pt x="64" y="233"/>
                      <a:pt x="64" y="233"/>
                      <a:pt x="64" y="233"/>
                    </a:cubicBezTo>
                    <a:cubicBezTo>
                      <a:pt x="61" y="242"/>
                      <a:pt x="66" y="252"/>
                      <a:pt x="75" y="256"/>
                    </a:cubicBezTo>
                    <a:cubicBezTo>
                      <a:pt x="1389" y="726"/>
                      <a:pt x="1389" y="726"/>
                      <a:pt x="1389" y="726"/>
                    </a:cubicBezTo>
                    <a:cubicBezTo>
                      <a:pt x="1398" y="730"/>
                      <a:pt x="1408" y="725"/>
                      <a:pt x="1411" y="715"/>
                    </a:cubicBezTo>
                    <a:cubicBezTo>
                      <a:pt x="1468" y="558"/>
                      <a:pt x="1468" y="558"/>
                      <a:pt x="1468" y="558"/>
                    </a:cubicBezTo>
                    <a:cubicBezTo>
                      <a:pt x="1471" y="548"/>
                      <a:pt x="1467" y="538"/>
                      <a:pt x="1457" y="5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: Shape 51"/>
              <p:cNvSpPr>
                <a:spLocks/>
              </p:cNvSpPr>
              <p:nvPr/>
            </p:nvSpPr>
            <p:spPr bwMode="auto">
              <a:xfrm>
                <a:off x="1909762" y="2744688"/>
                <a:ext cx="2208213" cy="1095375"/>
              </a:xfrm>
              <a:custGeom>
                <a:avLst/>
                <a:gdLst/>
                <a:ahLst/>
                <a:cxnLst>
                  <a:cxn ang="0">
                    <a:pos x="35" y="251"/>
                  </a:cxn>
                  <a:cxn ang="0">
                    <a:pos x="8" y="194"/>
                  </a:cxn>
                  <a:cxn ang="0">
                    <a:pos x="65" y="36"/>
                  </a:cxn>
                  <a:cxn ang="0">
                    <a:pos x="122" y="9"/>
                  </a:cxn>
                  <a:cxn ang="0">
                    <a:pos x="1435" y="479"/>
                  </a:cxn>
                  <a:cxn ang="0">
                    <a:pos x="1462" y="537"/>
                  </a:cxn>
                  <a:cxn ang="0">
                    <a:pos x="1406" y="695"/>
                  </a:cxn>
                  <a:cxn ang="0">
                    <a:pos x="1348" y="722"/>
                  </a:cxn>
                  <a:cxn ang="0">
                    <a:pos x="35" y="251"/>
                  </a:cxn>
                </a:cxnLst>
                <a:rect l="0" t="0" r="r" b="b"/>
                <a:pathLst>
                  <a:path w="1471" h="730">
                    <a:moveTo>
                      <a:pt x="35" y="251"/>
                    </a:moveTo>
                    <a:cubicBezTo>
                      <a:pt x="12" y="243"/>
                      <a:pt x="0" y="217"/>
                      <a:pt x="8" y="194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73" y="12"/>
                      <a:pt x="99" y="0"/>
                      <a:pt x="122" y="9"/>
                    </a:cubicBezTo>
                    <a:cubicBezTo>
                      <a:pt x="1435" y="479"/>
                      <a:pt x="1435" y="479"/>
                      <a:pt x="1435" y="479"/>
                    </a:cubicBezTo>
                    <a:cubicBezTo>
                      <a:pt x="1459" y="488"/>
                      <a:pt x="1471" y="513"/>
                      <a:pt x="1462" y="537"/>
                    </a:cubicBezTo>
                    <a:cubicBezTo>
                      <a:pt x="1406" y="695"/>
                      <a:pt x="1406" y="695"/>
                      <a:pt x="1406" y="695"/>
                    </a:cubicBezTo>
                    <a:cubicBezTo>
                      <a:pt x="1397" y="718"/>
                      <a:pt x="1372" y="730"/>
                      <a:pt x="1348" y="722"/>
                    </a:cubicBezTo>
                    <a:lnTo>
                      <a:pt x="35" y="25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: Shape 52"/>
              <p:cNvSpPr>
                <a:spLocks/>
              </p:cNvSpPr>
              <p:nvPr/>
            </p:nvSpPr>
            <p:spPr bwMode="auto">
              <a:xfrm>
                <a:off x="3602037" y="3379688"/>
                <a:ext cx="393700" cy="392113"/>
              </a:xfrm>
              <a:custGeom>
                <a:avLst/>
                <a:gdLst/>
                <a:ahLst/>
                <a:cxnLst>
                  <a:cxn ang="0">
                    <a:pos x="21" y="92"/>
                  </a:cxn>
                  <a:cxn ang="0">
                    <a:pos x="170" y="21"/>
                  </a:cxn>
                  <a:cxn ang="0">
                    <a:pos x="241" y="170"/>
                  </a:cxn>
                  <a:cxn ang="0">
                    <a:pos x="92" y="241"/>
                  </a:cxn>
                  <a:cxn ang="0">
                    <a:pos x="21" y="92"/>
                  </a:cxn>
                </a:cxnLst>
                <a:rect l="0" t="0" r="r" b="b"/>
                <a:pathLst>
                  <a:path w="262" h="262">
                    <a:moveTo>
                      <a:pt x="21" y="92"/>
                    </a:moveTo>
                    <a:cubicBezTo>
                      <a:pt x="43" y="32"/>
                      <a:pt x="109" y="0"/>
                      <a:pt x="170" y="21"/>
                    </a:cubicBezTo>
                    <a:cubicBezTo>
                      <a:pt x="231" y="43"/>
                      <a:pt x="262" y="109"/>
                      <a:pt x="241" y="170"/>
                    </a:cubicBezTo>
                    <a:cubicBezTo>
                      <a:pt x="220" y="231"/>
                      <a:pt x="153" y="262"/>
                      <a:pt x="92" y="241"/>
                    </a:cubicBezTo>
                    <a:cubicBezTo>
                      <a:pt x="32" y="220"/>
                      <a:pt x="0" y="153"/>
                      <a:pt x="21" y="92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: Shape 53"/>
              <p:cNvSpPr>
                <a:spLocks/>
              </p:cNvSpPr>
              <p:nvPr/>
            </p:nvSpPr>
            <p:spPr bwMode="auto">
              <a:xfrm>
                <a:off x="2027237" y="2912963"/>
                <a:ext cx="2016125" cy="785813"/>
              </a:xfrm>
              <a:custGeom>
                <a:avLst/>
                <a:gdLst/>
                <a:ahLst/>
                <a:cxnLst>
                  <a:cxn ang="0">
                    <a:pos x="26" y="68"/>
                  </a:cxn>
                  <a:cxn ang="0">
                    <a:pos x="6" y="26"/>
                  </a:cxn>
                  <a:cxn ang="0">
                    <a:pos x="48" y="6"/>
                  </a:cxn>
                  <a:cxn ang="0">
                    <a:pos x="1317" y="455"/>
                  </a:cxn>
                  <a:cxn ang="0">
                    <a:pos x="1337" y="497"/>
                  </a:cxn>
                  <a:cxn ang="0">
                    <a:pos x="1295" y="517"/>
                  </a:cxn>
                  <a:cxn ang="0">
                    <a:pos x="26" y="68"/>
                  </a:cxn>
                  <a:cxn ang="0">
                    <a:pos x="25" y="33"/>
                  </a:cxn>
                  <a:cxn ang="0">
                    <a:pos x="32" y="49"/>
                  </a:cxn>
                  <a:cxn ang="0">
                    <a:pos x="1302" y="498"/>
                  </a:cxn>
                  <a:cxn ang="0">
                    <a:pos x="1318" y="490"/>
                  </a:cxn>
                  <a:cxn ang="0">
                    <a:pos x="1310" y="474"/>
                  </a:cxn>
                  <a:cxn ang="0">
                    <a:pos x="41" y="25"/>
                  </a:cxn>
                  <a:cxn ang="0">
                    <a:pos x="25" y="33"/>
                  </a:cxn>
                </a:cxnLst>
                <a:rect l="0" t="0" r="r" b="b"/>
                <a:pathLst>
                  <a:path w="1343" h="523">
                    <a:moveTo>
                      <a:pt x="26" y="68"/>
                    </a:moveTo>
                    <a:cubicBezTo>
                      <a:pt x="9" y="62"/>
                      <a:pt x="0" y="43"/>
                      <a:pt x="6" y="26"/>
                    </a:cubicBezTo>
                    <a:cubicBezTo>
                      <a:pt x="12" y="9"/>
                      <a:pt x="31" y="0"/>
                      <a:pt x="48" y="6"/>
                    </a:cubicBezTo>
                    <a:cubicBezTo>
                      <a:pt x="1317" y="455"/>
                      <a:pt x="1317" y="455"/>
                      <a:pt x="1317" y="455"/>
                    </a:cubicBezTo>
                    <a:cubicBezTo>
                      <a:pt x="1334" y="461"/>
                      <a:pt x="1343" y="479"/>
                      <a:pt x="1337" y="497"/>
                    </a:cubicBezTo>
                    <a:cubicBezTo>
                      <a:pt x="1331" y="514"/>
                      <a:pt x="1312" y="523"/>
                      <a:pt x="1295" y="517"/>
                    </a:cubicBezTo>
                    <a:lnTo>
                      <a:pt x="26" y="68"/>
                    </a:lnTo>
                    <a:close/>
                    <a:moveTo>
                      <a:pt x="25" y="33"/>
                    </a:moveTo>
                    <a:cubicBezTo>
                      <a:pt x="22" y="40"/>
                      <a:pt x="26" y="47"/>
                      <a:pt x="32" y="49"/>
                    </a:cubicBezTo>
                    <a:cubicBezTo>
                      <a:pt x="1302" y="498"/>
                      <a:pt x="1302" y="498"/>
                      <a:pt x="1302" y="498"/>
                    </a:cubicBezTo>
                    <a:cubicBezTo>
                      <a:pt x="1308" y="500"/>
                      <a:pt x="1316" y="496"/>
                      <a:pt x="1318" y="490"/>
                    </a:cubicBezTo>
                    <a:cubicBezTo>
                      <a:pt x="1320" y="483"/>
                      <a:pt x="1317" y="476"/>
                      <a:pt x="1310" y="47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4" y="23"/>
                      <a:pt x="27" y="26"/>
                      <a:pt x="25" y="3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9" name="Freeform: Shape 54"/>
              <p:cNvSpPr>
                <a:spLocks/>
              </p:cNvSpPr>
              <p:nvPr/>
            </p:nvSpPr>
            <p:spPr bwMode="auto">
              <a:xfrm>
                <a:off x="2044700" y="2930425"/>
                <a:ext cx="1981200" cy="749300"/>
              </a:xfrm>
              <a:custGeom>
                <a:avLst/>
                <a:gdLst/>
                <a:ahLst/>
                <a:cxnLst>
                  <a:cxn ang="0">
                    <a:pos x="1316" y="482"/>
                  </a:cxn>
                  <a:cxn ang="0">
                    <a:pos x="1287" y="496"/>
                  </a:cxn>
                  <a:cxn ang="0">
                    <a:pos x="18" y="48"/>
                  </a:cxn>
                  <a:cxn ang="0">
                    <a:pos x="4" y="19"/>
                  </a:cxn>
                  <a:cxn ang="0">
                    <a:pos x="33" y="5"/>
                  </a:cxn>
                  <a:cxn ang="0">
                    <a:pos x="1303" y="453"/>
                  </a:cxn>
                  <a:cxn ang="0">
                    <a:pos x="1316" y="482"/>
                  </a:cxn>
                </a:cxnLst>
                <a:rect l="0" t="0" r="r" b="b"/>
                <a:pathLst>
                  <a:path w="1321" h="500">
                    <a:moveTo>
                      <a:pt x="1316" y="482"/>
                    </a:moveTo>
                    <a:cubicBezTo>
                      <a:pt x="1312" y="494"/>
                      <a:pt x="1299" y="500"/>
                      <a:pt x="1287" y="496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6" y="43"/>
                      <a:pt x="0" y="30"/>
                      <a:pt x="4" y="19"/>
                    </a:cubicBezTo>
                    <a:cubicBezTo>
                      <a:pt x="8" y="7"/>
                      <a:pt x="21" y="0"/>
                      <a:pt x="33" y="5"/>
                    </a:cubicBezTo>
                    <a:cubicBezTo>
                      <a:pt x="1303" y="453"/>
                      <a:pt x="1303" y="453"/>
                      <a:pt x="1303" y="453"/>
                    </a:cubicBezTo>
                    <a:cubicBezTo>
                      <a:pt x="1314" y="457"/>
                      <a:pt x="1321" y="470"/>
                      <a:pt x="1316" y="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: Shape 55"/>
              <p:cNvSpPr>
                <a:spLocks/>
              </p:cNvSpPr>
              <p:nvPr/>
            </p:nvSpPr>
            <p:spPr bwMode="auto">
              <a:xfrm>
                <a:off x="3624262" y="3401913"/>
                <a:ext cx="347663" cy="347663"/>
              </a:xfrm>
              <a:custGeom>
                <a:avLst/>
                <a:gdLst/>
                <a:ahLst/>
                <a:cxnLst>
                  <a:cxn ang="0">
                    <a:pos x="213" y="150"/>
                  </a:cxn>
                  <a:cxn ang="0">
                    <a:pos x="82" y="213"/>
                  </a:cxn>
                  <a:cxn ang="0">
                    <a:pos x="19" y="82"/>
                  </a:cxn>
                  <a:cxn ang="0">
                    <a:pos x="150" y="19"/>
                  </a:cxn>
                  <a:cxn ang="0">
                    <a:pos x="213" y="150"/>
                  </a:cxn>
                </a:cxnLst>
                <a:rect l="0" t="0" r="r" b="b"/>
                <a:pathLst>
                  <a:path w="232" h="232">
                    <a:moveTo>
                      <a:pt x="213" y="150"/>
                    </a:moveTo>
                    <a:cubicBezTo>
                      <a:pt x="194" y="204"/>
                      <a:pt x="135" y="232"/>
                      <a:pt x="82" y="213"/>
                    </a:cubicBezTo>
                    <a:cubicBezTo>
                      <a:pt x="28" y="194"/>
                      <a:pt x="0" y="135"/>
                      <a:pt x="19" y="82"/>
                    </a:cubicBezTo>
                    <a:cubicBezTo>
                      <a:pt x="38" y="28"/>
                      <a:pt x="97" y="0"/>
                      <a:pt x="150" y="19"/>
                    </a:cubicBezTo>
                    <a:cubicBezTo>
                      <a:pt x="204" y="38"/>
                      <a:pt x="232" y="97"/>
                      <a:pt x="213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1" name="TextBox 56"/>
              <p:cNvSpPr txBox="1"/>
              <p:nvPr/>
            </p:nvSpPr>
            <p:spPr>
              <a:xfrm>
                <a:off x="3673217" y="34417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03</a:t>
                </a:r>
              </a:p>
            </p:txBody>
          </p:sp>
        </p:grpSp>
        <p:grpSp>
          <p:nvGrpSpPr>
            <p:cNvPr id="5" name="Group 57"/>
            <p:cNvGrpSpPr/>
            <p:nvPr/>
          </p:nvGrpSpPr>
          <p:grpSpPr>
            <a:xfrm>
              <a:off x="2110972" y="1581794"/>
              <a:ext cx="2263092" cy="1055593"/>
              <a:chOff x="2230437" y="2036663"/>
              <a:chExt cx="2317750" cy="1081088"/>
            </a:xfrm>
          </p:grpSpPr>
          <p:sp>
            <p:nvSpPr>
              <p:cNvPr id="78" name="Freeform: Shape 58"/>
              <p:cNvSpPr>
                <a:spLocks/>
              </p:cNvSpPr>
              <p:nvPr/>
            </p:nvSpPr>
            <p:spPr bwMode="auto">
              <a:xfrm>
                <a:off x="2230437" y="2036663"/>
                <a:ext cx="2317750" cy="1081088"/>
              </a:xfrm>
              <a:custGeom>
                <a:avLst/>
                <a:gdLst/>
                <a:ahLst/>
                <a:cxnLst>
                  <a:cxn ang="0">
                    <a:pos x="11" y="501"/>
                  </a:cxn>
                  <a:cxn ang="0">
                    <a:pos x="59" y="412"/>
                  </a:cxn>
                  <a:cxn ang="0">
                    <a:pos x="1396" y="11"/>
                  </a:cxn>
                  <a:cxn ang="0">
                    <a:pos x="1485" y="59"/>
                  </a:cxn>
                  <a:cxn ang="0">
                    <a:pos x="1533" y="220"/>
                  </a:cxn>
                  <a:cxn ang="0">
                    <a:pos x="1485" y="309"/>
                  </a:cxn>
                  <a:cxn ang="0">
                    <a:pos x="149" y="710"/>
                  </a:cxn>
                  <a:cxn ang="0">
                    <a:pos x="59" y="662"/>
                  </a:cxn>
                  <a:cxn ang="0">
                    <a:pos x="11" y="501"/>
                  </a:cxn>
                  <a:cxn ang="0">
                    <a:pos x="1411" y="63"/>
                  </a:cxn>
                  <a:cxn ang="0">
                    <a:pos x="75" y="463"/>
                  </a:cxn>
                  <a:cxn ang="0">
                    <a:pos x="63" y="486"/>
                  </a:cxn>
                  <a:cxn ang="0">
                    <a:pos x="111" y="646"/>
                  </a:cxn>
                  <a:cxn ang="0">
                    <a:pos x="133" y="658"/>
                  </a:cxn>
                  <a:cxn ang="0">
                    <a:pos x="1470" y="258"/>
                  </a:cxn>
                  <a:cxn ang="0">
                    <a:pos x="1482" y="235"/>
                  </a:cxn>
                  <a:cxn ang="0">
                    <a:pos x="1434" y="75"/>
                  </a:cxn>
                  <a:cxn ang="0">
                    <a:pos x="1411" y="63"/>
                  </a:cxn>
                </a:cxnLst>
                <a:rect l="0" t="0" r="r" b="b"/>
                <a:pathLst>
                  <a:path w="1545" h="721">
                    <a:moveTo>
                      <a:pt x="11" y="501"/>
                    </a:moveTo>
                    <a:cubicBezTo>
                      <a:pt x="0" y="463"/>
                      <a:pt x="21" y="423"/>
                      <a:pt x="59" y="412"/>
                    </a:cubicBezTo>
                    <a:cubicBezTo>
                      <a:pt x="1396" y="11"/>
                      <a:pt x="1396" y="11"/>
                      <a:pt x="1396" y="11"/>
                    </a:cubicBezTo>
                    <a:cubicBezTo>
                      <a:pt x="1434" y="0"/>
                      <a:pt x="1474" y="21"/>
                      <a:pt x="1485" y="59"/>
                    </a:cubicBezTo>
                    <a:cubicBezTo>
                      <a:pt x="1533" y="220"/>
                      <a:pt x="1533" y="220"/>
                      <a:pt x="1533" y="220"/>
                    </a:cubicBezTo>
                    <a:cubicBezTo>
                      <a:pt x="1545" y="258"/>
                      <a:pt x="1523" y="298"/>
                      <a:pt x="1485" y="309"/>
                    </a:cubicBezTo>
                    <a:cubicBezTo>
                      <a:pt x="149" y="710"/>
                      <a:pt x="149" y="710"/>
                      <a:pt x="149" y="710"/>
                    </a:cubicBezTo>
                    <a:cubicBezTo>
                      <a:pt x="111" y="721"/>
                      <a:pt x="71" y="700"/>
                      <a:pt x="59" y="662"/>
                    </a:cubicBezTo>
                    <a:lnTo>
                      <a:pt x="11" y="501"/>
                    </a:lnTo>
                    <a:close/>
                    <a:moveTo>
                      <a:pt x="1411" y="63"/>
                    </a:moveTo>
                    <a:cubicBezTo>
                      <a:pt x="75" y="463"/>
                      <a:pt x="75" y="463"/>
                      <a:pt x="75" y="463"/>
                    </a:cubicBezTo>
                    <a:cubicBezTo>
                      <a:pt x="65" y="466"/>
                      <a:pt x="60" y="476"/>
                      <a:pt x="63" y="486"/>
                    </a:cubicBezTo>
                    <a:cubicBezTo>
                      <a:pt x="111" y="646"/>
                      <a:pt x="111" y="646"/>
                      <a:pt x="111" y="646"/>
                    </a:cubicBezTo>
                    <a:cubicBezTo>
                      <a:pt x="114" y="656"/>
                      <a:pt x="124" y="661"/>
                      <a:pt x="133" y="658"/>
                    </a:cubicBezTo>
                    <a:cubicBezTo>
                      <a:pt x="1470" y="258"/>
                      <a:pt x="1470" y="258"/>
                      <a:pt x="1470" y="258"/>
                    </a:cubicBezTo>
                    <a:cubicBezTo>
                      <a:pt x="1479" y="255"/>
                      <a:pt x="1484" y="245"/>
                      <a:pt x="1482" y="235"/>
                    </a:cubicBezTo>
                    <a:cubicBezTo>
                      <a:pt x="1434" y="75"/>
                      <a:pt x="1434" y="75"/>
                      <a:pt x="1434" y="75"/>
                    </a:cubicBezTo>
                    <a:cubicBezTo>
                      <a:pt x="1431" y="65"/>
                      <a:pt x="1421" y="60"/>
                      <a:pt x="1411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: Shape 59"/>
              <p:cNvSpPr>
                <a:spLocks/>
              </p:cNvSpPr>
              <p:nvPr/>
            </p:nvSpPr>
            <p:spPr bwMode="auto">
              <a:xfrm>
                <a:off x="2274887" y="2081113"/>
                <a:ext cx="2228850" cy="992188"/>
              </a:xfrm>
              <a:custGeom>
                <a:avLst/>
                <a:gdLst/>
                <a:ahLst/>
                <a:cxnLst>
                  <a:cxn ang="0">
                    <a:pos x="111" y="654"/>
                  </a:cxn>
                  <a:cxn ang="0">
                    <a:pos x="55" y="624"/>
                  </a:cxn>
                  <a:cxn ang="0">
                    <a:pos x="7" y="463"/>
                  </a:cxn>
                  <a:cxn ang="0">
                    <a:pos x="37" y="408"/>
                  </a:cxn>
                  <a:cxn ang="0">
                    <a:pos x="1373" y="7"/>
                  </a:cxn>
                  <a:cxn ang="0">
                    <a:pos x="1429" y="37"/>
                  </a:cxn>
                  <a:cxn ang="0">
                    <a:pos x="1477" y="198"/>
                  </a:cxn>
                  <a:cxn ang="0">
                    <a:pos x="1447" y="254"/>
                  </a:cxn>
                  <a:cxn ang="0">
                    <a:pos x="111" y="654"/>
                  </a:cxn>
                </a:cxnLst>
                <a:rect l="0" t="0" r="r" b="b"/>
                <a:pathLst>
                  <a:path w="1485" h="661">
                    <a:moveTo>
                      <a:pt x="111" y="654"/>
                    </a:moveTo>
                    <a:cubicBezTo>
                      <a:pt x="87" y="661"/>
                      <a:pt x="62" y="648"/>
                      <a:pt x="55" y="624"/>
                    </a:cubicBezTo>
                    <a:cubicBezTo>
                      <a:pt x="7" y="463"/>
                      <a:pt x="7" y="463"/>
                      <a:pt x="7" y="463"/>
                    </a:cubicBezTo>
                    <a:cubicBezTo>
                      <a:pt x="0" y="440"/>
                      <a:pt x="13" y="415"/>
                      <a:pt x="37" y="408"/>
                    </a:cubicBezTo>
                    <a:cubicBezTo>
                      <a:pt x="1373" y="7"/>
                      <a:pt x="1373" y="7"/>
                      <a:pt x="1373" y="7"/>
                    </a:cubicBezTo>
                    <a:cubicBezTo>
                      <a:pt x="1397" y="0"/>
                      <a:pt x="1422" y="13"/>
                      <a:pt x="1429" y="37"/>
                    </a:cubicBezTo>
                    <a:cubicBezTo>
                      <a:pt x="1477" y="198"/>
                      <a:pt x="1477" y="198"/>
                      <a:pt x="1477" y="198"/>
                    </a:cubicBezTo>
                    <a:cubicBezTo>
                      <a:pt x="1485" y="221"/>
                      <a:pt x="1471" y="246"/>
                      <a:pt x="1447" y="254"/>
                    </a:cubicBezTo>
                    <a:lnTo>
                      <a:pt x="111" y="65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Freeform: Shape 60"/>
              <p:cNvSpPr>
                <a:spLocks/>
              </p:cNvSpPr>
              <p:nvPr/>
            </p:nvSpPr>
            <p:spPr bwMode="auto">
              <a:xfrm>
                <a:off x="3990975" y="2143025"/>
                <a:ext cx="388938" cy="390525"/>
              </a:xfrm>
              <a:custGeom>
                <a:avLst/>
                <a:gdLst/>
                <a:ahLst/>
                <a:cxnLst>
                  <a:cxn ang="0">
                    <a:pos x="19" y="164"/>
                  </a:cxn>
                  <a:cxn ang="0">
                    <a:pos x="97" y="19"/>
                  </a:cxn>
                  <a:cxn ang="0">
                    <a:pos x="242" y="97"/>
                  </a:cxn>
                  <a:cxn ang="0">
                    <a:pos x="164" y="242"/>
                  </a:cxn>
                  <a:cxn ang="0">
                    <a:pos x="19" y="164"/>
                  </a:cxn>
                </a:cxnLst>
                <a:rect l="0" t="0" r="r" b="b"/>
                <a:pathLst>
                  <a:path w="260" h="261">
                    <a:moveTo>
                      <a:pt x="19" y="164"/>
                    </a:moveTo>
                    <a:cubicBezTo>
                      <a:pt x="0" y="102"/>
                      <a:pt x="35" y="37"/>
                      <a:pt x="97" y="19"/>
                    </a:cubicBezTo>
                    <a:cubicBezTo>
                      <a:pt x="159" y="0"/>
                      <a:pt x="224" y="35"/>
                      <a:pt x="242" y="97"/>
                    </a:cubicBezTo>
                    <a:cubicBezTo>
                      <a:pt x="260" y="159"/>
                      <a:pt x="225" y="224"/>
                      <a:pt x="164" y="242"/>
                    </a:cubicBezTo>
                    <a:cubicBezTo>
                      <a:pt x="102" y="261"/>
                      <a:pt x="37" y="226"/>
                      <a:pt x="19" y="16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: Shape 61"/>
              <p:cNvSpPr>
                <a:spLocks/>
              </p:cNvSpPr>
              <p:nvPr/>
            </p:nvSpPr>
            <p:spPr bwMode="auto">
              <a:xfrm>
                <a:off x="2387600" y="2225575"/>
                <a:ext cx="2046288" cy="688975"/>
              </a:xfrm>
              <a:custGeom>
                <a:avLst/>
                <a:gdLst/>
                <a:ahLst/>
                <a:cxnLst>
                  <a:cxn ang="0">
                    <a:pos x="46" y="455"/>
                  </a:cxn>
                  <a:cxn ang="0">
                    <a:pos x="5" y="433"/>
                  </a:cxn>
                  <a:cxn ang="0">
                    <a:pos x="27" y="392"/>
                  </a:cxn>
                  <a:cxn ang="0">
                    <a:pos x="1317" y="6"/>
                  </a:cxn>
                  <a:cxn ang="0">
                    <a:pos x="1358" y="28"/>
                  </a:cxn>
                  <a:cxn ang="0">
                    <a:pos x="1336" y="69"/>
                  </a:cxn>
                  <a:cxn ang="0">
                    <a:pos x="46" y="455"/>
                  </a:cxn>
                  <a:cxn ang="0">
                    <a:pos x="25" y="427"/>
                  </a:cxn>
                  <a:cxn ang="0">
                    <a:pos x="40" y="436"/>
                  </a:cxn>
                  <a:cxn ang="0">
                    <a:pos x="1330" y="49"/>
                  </a:cxn>
                  <a:cxn ang="0">
                    <a:pos x="1338" y="33"/>
                  </a:cxn>
                  <a:cxn ang="0">
                    <a:pos x="1323" y="25"/>
                  </a:cxn>
                  <a:cxn ang="0">
                    <a:pos x="33" y="411"/>
                  </a:cxn>
                  <a:cxn ang="0">
                    <a:pos x="25" y="427"/>
                  </a:cxn>
                </a:cxnLst>
                <a:rect l="0" t="0" r="r" b="b"/>
                <a:pathLst>
                  <a:path w="1363" h="460">
                    <a:moveTo>
                      <a:pt x="46" y="455"/>
                    </a:moveTo>
                    <a:cubicBezTo>
                      <a:pt x="29" y="460"/>
                      <a:pt x="10" y="450"/>
                      <a:pt x="5" y="433"/>
                    </a:cubicBezTo>
                    <a:cubicBezTo>
                      <a:pt x="0" y="415"/>
                      <a:pt x="10" y="397"/>
                      <a:pt x="27" y="392"/>
                    </a:cubicBezTo>
                    <a:cubicBezTo>
                      <a:pt x="1317" y="6"/>
                      <a:pt x="1317" y="6"/>
                      <a:pt x="1317" y="6"/>
                    </a:cubicBezTo>
                    <a:cubicBezTo>
                      <a:pt x="1334" y="0"/>
                      <a:pt x="1353" y="10"/>
                      <a:pt x="1358" y="28"/>
                    </a:cubicBezTo>
                    <a:cubicBezTo>
                      <a:pt x="1363" y="45"/>
                      <a:pt x="1353" y="63"/>
                      <a:pt x="1336" y="69"/>
                    </a:cubicBezTo>
                    <a:lnTo>
                      <a:pt x="46" y="455"/>
                    </a:lnTo>
                    <a:close/>
                    <a:moveTo>
                      <a:pt x="25" y="427"/>
                    </a:moveTo>
                    <a:cubicBezTo>
                      <a:pt x="27" y="434"/>
                      <a:pt x="34" y="438"/>
                      <a:pt x="40" y="436"/>
                    </a:cubicBezTo>
                    <a:cubicBezTo>
                      <a:pt x="1330" y="49"/>
                      <a:pt x="1330" y="49"/>
                      <a:pt x="1330" y="49"/>
                    </a:cubicBezTo>
                    <a:cubicBezTo>
                      <a:pt x="1337" y="47"/>
                      <a:pt x="1340" y="40"/>
                      <a:pt x="1338" y="33"/>
                    </a:cubicBezTo>
                    <a:cubicBezTo>
                      <a:pt x="1336" y="27"/>
                      <a:pt x="1329" y="23"/>
                      <a:pt x="1323" y="25"/>
                    </a:cubicBezTo>
                    <a:cubicBezTo>
                      <a:pt x="33" y="411"/>
                      <a:pt x="33" y="411"/>
                      <a:pt x="33" y="411"/>
                    </a:cubicBezTo>
                    <a:cubicBezTo>
                      <a:pt x="26" y="413"/>
                      <a:pt x="23" y="420"/>
                      <a:pt x="25" y="42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: Shape 62"/>
              <p:cNvSpPr>
                <a:spLocks/>
              </p:cNvSpPr>
              <p:nvPr/>
            </p:nvSpPr>
            <p:spPr bwMode="auto">
              <a:xfrm>
                <a:off x="2403475" y="2243038"/>
                <a:ext cx="2012950" cy="655638"/>
              </a:xfrm>
              <a:custGeom>
                <a:avLst/>
                <a:gdLst/>
                <a:ahLst/>
                <a:cxnLst>
                  <a:cxn ang="0">
                    <a:pos x="1337" y="19"/>
                  </a:cxn>
                  <a:cxn ang="0">
                    <a:pos x="1322" y="47"/>
                  </a:cxn>
                  <a:cxn ang="0">
                    <a:pos x="32" y="433"/>
                  </a:cxn>
                  <a:cxn ang="0">
                    <a:pos x="4" y="418"/>
                  </a:cxn>
                  <a:cxn ang="0">
                    <a:pos x="19" y="390"/>
                  </a:cxn>
                  <a:cxn ang="0">
                    <a:pos x="1309" y="3"/>
                  </a:cxn>
                  <a:cxn ang="0">
                    <a:pos x="1337" y="19"/>
                  </a:cxn>
                </a:cxnLst>
                <a:rect l="0" t="0" r="r" b="b"/>
                <a:pathLst>
                  <a:path w="1341" h="437">
                    <a:moveTo>
                      <a:pt x="1337" y="19"/>
                    </a:moveTo>
                    <a:cubicBezTo>
                      <a:pt x="1341" y="31"/>
                      <a:pt x="1334" y="43"/>
                      <a:pt x="1322" y="47"/>
                    </a:cubicBezTo>
                    <a:cubicBezTo>
                      <a:pt x="32" y="433"/>
                      <a:pt x="32" y="433"/>
                      <a:pt x="32" y="433"/>
                    </a:cubicBezTo>
                    <a:cubicBezTo>
                      <a:pt x="20" y="437"/>
                      <a:pt x="7" y="430"/>
                      <a:pt x="4" y="418"/>
                    </a:cubicBezTo>
                    <a:cubicBezTo>
                      <a:pt x="0" y="406"/>
                      <a:pt x="7" y="393"/>
                      <a:pt x="19" y="390"/>
                    </a:cubicBezTo>
                    <a:cubicBezTo>
                      <a:pt x="1309" y="3"/>
                      <a:pt x="1309" y="3"/>
                      <a:pt x="1309" y="3"/>
                    </a:cubicBezTo>
                    <a:cubicBezTo>
                      <a:pt x="1321" y="0"/>
                      <a:pt x="1333" y="7"/>
                      <a:pt x="1337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: Shape 74"/>
              <p:cNvSpPr>
                <a:spLocks/>
              </p:cNvSpPr>
              <p:nvPr/>
            </p:nvSpPr>
            <p:spPr bwMode="auto">
              <a:xfrm>
                <a:off x="4013200" y="2166838"/>
                <a:ext cx="344488" cy="342900"/>
              </a:xfrm>
              <a:custGeom>
                <a:avLst/>
                <a:gdLst/>
                <a:ahLst/>
                <a:cxnLst>
                  <a:cxn ang="0">
                    <a:pos x="214" y="85"/>
                  </a:cxn>
                  <a:cxn ang="0">
                    <a:pos x="145" y="213"/>
                  </a:cxn>
                  <a:cxn ang="0">
                    <a:pos x="17" y="144"/>
                  </a:cxn>
                  <a:cxn ang="0">
                    <a:pos x="86" y="16"/>
                  </a:cxn>
                  <a:cxn ang="0">
                    <a:pos x="214" y="85"/>
                  </a:cxn>
                </a:cxnLst>
                <a:rect l="0" t="0" r="r" b="b"/>
                <a:pathLst>
                  <a:path w="230" h="229">
                    <a:moveTo>
                      <a:pt x="214" y="85"/>
                    </a:moveTo>
                    <a:cubicBezTo>
                      <a:pt x="230" y="139"/>
                      <a:pt x="199" y="197"/>
                      <a:pt x="145" y="213"/>
                    </a:cubicBezTo>
                    <a:cubicBezTo>
                      <a:pt x="90" y="229"/>
                      <a:pt x="33" y="198"/>
                      <a:pt x="17" y="144"/>
                    </a:cubicBezTo>
                    <a:cubicBezTo>
                      <a:pt x="0" y="90"/>
                      <a:pt x="31" y="32"/>
                      <a:pt x="86" y="16"/>
                    </a:cubicBezTo>
                    <a:cubicBezTo>
                      <a:pt x="140" y="0"/>
                      <a:pt x="198" y="30"/>
                      <a:pt x="214" y="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TextBox 75"/>
              <p:cNvSpPr txBox="1"/>
              <p:nvPr/>
            </p:nvSpPr>
            <p:spPr>
              <a:xfrm>
                <a:off x="4060569" y="22098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01</a:t>
                </a:r>
              </a:p>
            </p:txBody>
          </p:sp>
        </p:grpSp>
        <p:grpSp>
          <p:nvGrpSpPr>
            <p:cNvPr id="6" name="Group 76"/>
            <p:cNvGrpSpPr/>
            <p:nvPr/>
          </p:nvGrpSpPr>
          <p:grpSpPr>
            <a:xfrm>
              <a:off x="1923413" y="2209568"/>
              <a:ext cx="2850567" cy="455718"/>
              <a:chOff x="2038350" y="2679600"/>
              <a:chExt cx="2919413" cy="466725"/>
            </a:xfrm>
          </p:grpSpPr>
          <p:sp>
            <p:nvSpPr>
              <p:cNvPr id="71" name="Freeform: Shape 77"/>
              <p:cNvSpPr>
                <a:spLocks/>
              </p:cNvSpPr>
              <p:nvPr/>
            </p:nvSpPr>
            <p:spPr bwMode="auto">
              <a:xfrm>
                <a:off x="2038350" y="2679600"/>
                <a:ext cx="2919413" cy="466725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72" y="0"/>
                  </a:cxn>
                  <a:cxn ang="0">
                    <a:pos x="1874" y="0"/>
                  </a:cxn>
                  <a:cxn ang="0">
                    <a:pos x="1946" y="72"/>
                  </a:cxn>
                  <a:cxn ang="0">
                    <a:pos x="1946" y="239"/>
                  </a:cxn>
                  <a:cxn ang="0">
                    <a:pos x="1874" y="311"/>
                  </a:cxn>
                  <a:cxn ang="0">
                    <a:pos x="72" y="311"/>
                  </a:cxn>
                  <a:cxn ang="0">
                    <a:pos x="0" y="239"/>
                  </a:cxn>
                  <a:cxn ang="0">
                    <a:pos x="0" y="72"/>
                  </a:cxn>
                  <a:cxn ang="0">
                    <a:pos x="1874" y="54"/>
                  </a:cxn>
                  <a:cxn ang="0">
                    <a:pos x="72" y="54"/>
                  </a:cxn>
                  <a:cxn ang="0">
                    <a:pos x="54" y="72"/>
                  </a:cxn>
                  <a:cxn ang="0">
                    <a:pos x="54" y="239"/>
                  </a:cxn>
                  <a:cxn ang="0">
                    <a:pos x="72" y="257"/>
                  </a:cxn>
                  <a:cxn ang="0">
                    <a:pos x="1874" y="257"/>
                  </a:cxn>
                  <a:cxn ang="0">
                    <a:pos x="1892" y="239"/>
                  </a:cxn>
                  <a:cxn ang="0">
                    <a:pos x="1892" y="72"/>
                  </a:cxn>
                  <a:cxn ang="0">
                    <a:pos x="1874" y="54"/>
                  </a:cxn>
                </a:cxnLst>
                <a:rect l="0" t="0" r="r" b="b"/>
                <a:pathLst>
                  <a:path w="1946" h="311">
                    <a:moveTo>
                      <a:pt x="0" y="72"/>
                    </a:moveTo>
                    <a:cubicBezTo>
                      <a:pt x="0" y="32"/>
                      <a:pt x="32" y="0"/>
                      <a:pt x="72" y="0"/>
                    </a:cubicBezTo>
                    <a:cubicBezTo>
                      <a:pt x="1874" y="0"/>
                      <a:pt x="1874" y="0"/>
                      <a:pt x="1874" y="0"/>
                    </a:cubicBezTo>
                    <a:cubicBezTo>
                      <a:pt x="1914" y="0"/>
                      <a:pt x="1946" y="32"/>
                      <a:pt x="1946" y="72"/>
                    </a:cubicBezTo>
                    <a:cubicBezTo>
                      <a:pt x="1946" y="239"/>
                      <a:pt x="1946" y="239"/>
                      <a:pt x="1946" y="239"/>
                    </a:cubicBezTo>
                    <a:cubicBezTo>
                      <a:pt x="1946" y="279"/>
                      <a:pt x="1914" y="311"/>
                      <a:pt x="1874" y="311"/>
                    </a:cubicBezTo>
                    <a:cubicBezTo>
                      <a:pt x="72" y="311"/>
                      <a:pt x="72" y="311"/>
                      <a:pt x="72" y="311"/>
                    </a:cubicBezTo>
                    <a:cubicBezTo>
                      <a:pt x="32" y="311"/>
                      <a:pt x="0" y="279"/>
                      <a:pt x="0" y="239"/>
                    </a:cubicBezTo>
                    <a:lnTo>
                      <a:pt x="0" y="72"/>
                    </a:lnTo>
                    <a:close/>
                    <a:moveTo>
                      <a:pt x="1874" y="54"/>
                    </a:moveTo>
                    <a:cubicBezTo>
                      <a:pt x="72" y="54"/>
                      <a:pt x="72" y="54"/>
                      <a:pt x="72" y="54"/>
                    </a:cubicBezTo>
                    <a:cubicBezTo>
                      <a:pt x="62" y="54"/>
                      <a:pt x="54" y="62"/>
                      <a:pt x="54" y="72"/>
                    </a:cubicBezTo>
                    <a:cubicBezTo>
                      <a:pt x="54" y="239"/>
                      <a:pt x="54" y="239"/>
                      <a:pt x="54" y="239"/>
                    </a:cubicBezTo>
                    <a:cubicBezTo>
                      <a:pt x="54" y="249"/>
                      <a:pt x="62" y="257"/>
                      <a:pt x="72" y="257"/>
                    </a:cubicBezTo>
                    <a:cubicBezTo>
                      <a:pt x="1874" y="257"/>
                      <a:pt x="1874" y="257"/>
                      <a:pt x="1874" y="257"/>
                    </a:cubicBezTo>
                    <a:cubicBezTo>
                      <a:pt x="1884" y="257"/>
                      <a:pt x="1892" y="249"/>
                      <a:pt x="1892" y="239"/>
                    </a:cubicBezTo>
                    <a:cubicBezTo>
                      <a:pt x="1892" y="72"/>
                      <a:pt x="1892" y="72"/>
                      <a:pt x="1892" y="72"/>
                    </a:cubicBezTo>
                    <a:cubicBezTo>
                      <a:pt x="1892" y="62"/>
                      <a:pt x="1884" y="54"/>
                      <a:pt x="1874" y="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Freeform: Shape 78"/>
              <p:cNvSpPr>
                <a:spLocks/>
              </p:cNvSpPr>
              <p:nvPr/>
            </p:nvSpPr>
            <p:spPr bwMode="auto">
              <a:xfrm>
                <a:off x="2078037" y="2720875"/>
                <a:ext cx="2840038" cy="384175"/>
              </a:xfrm>
              <a:custGeom>
                <a:avLst/>
                <a:gdLst/>
                <a:ahLst/>
                <a:cxnLst>
                  <a:cxn ang="0">
                    <a:pos x="45" y="257"/>
                  </a:cxn>
                  <a:cxn ang="0">
                    <a:pos x="0" y="212"/>
                  </a:cxn>
                  <a:cxn ang="0">
                    <a:pos x="0" y="45"/>
                  </a:cxn>
                  <a:cxn ang="0">
                    <a:pos x="45" y="0"/>
                  </a:cxn>
                  <a:cxn ang="0">
                    <a:pos x="1847" y="0"/>
                  </a:cxn>
                  <a:cxn ang="0">
                    <a:pos x="1892" y="45"/>
                  </a:cxn>
                  <a:cxn ang="0">
                    <a:pos x="1892" y="212"/>
                  </a:cxn>
                  <a:cxn ang="0">
                    <a:pos x="1847" y="257"/>
                  </a:cxn>
                  <a:cxn ang="0">
                    <a:pos x="45" y="257"/>
                  </a:cxn>
                </a:cxnLst>
                <a:rect l="0" t="0" r="r" b="b"/>
                <a:pathLst>
                  <a:path w="1892" h="257">
                    <a:moveTo>
                      <a:pt x="45" y="257"/>
                    </a:moveTo>
                    <a:cubicBezTo>
                      <a:pt x="20" y="257"/>
                      <a:pt x="0" y="237"/>
                      <a:pt x="0" y="21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847" y="0"/>
                      <a:pt x="1847" y="0"/>
                      <a:pt x="1847" y="0"/>
                    </a:cubicBezTo>
                    <a:cubicBezTo>
                      <a:pt x="1872" y="0"/>
                      <a:pt x="1892" y="20"/>
                      <a:pt x="1892" y="45"/>
                    </a:cubicBezTo>
                    <a:cubicBezTo>
                      <a:pt x="1892" y="212"/>
                      <a:pt x="1892" y="212"/>
                      <a:pt x="1892" y="212"/>
                    </a:cubicBezTo>
                    <a:cubicBezTo>
                      <a:pt x="1892" y="237"/>
                      <a:pt x="1872" y="257"/>
                      <a:pt x="1847" y="257"/>
                    </a:cubicBezTo>
                    <a:lnTo>
                      <a:pt x="45" y="257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Oval 79"/>
              <p:cNvSpPr>
                <a:spLocks/>
              </p:cNvSpPr>
              <p:nvPr/>
            </p:nvSpPr>
            <p:spPr bwMode="auto">
              <a:xfrm>
                <a:off x="4457700" y="2744688"/>
                <a:ext cx="349250" cy="34925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Freeform: Shape 80"/>
              <p:cNvSpPr>
                <a:spLocks/>
              </p:cNvSpPr>
              <p:nvPr/>
            </p:nvSpPr>
            <p:spPr bwMode="auto">
              <a:xfrm>
                <a:off x="2152650" y="2870100"/>
                <a:ext cx="2728913" cy="98425"/>
              </a:xfrm>
              <a:custGeom>
                <a:avLst/>
                <a:gdLst/>
                <a:ahLst/>
                <a:cxnLst>
                  <a:cxn ang="0">
                    <a:pos x="33" y="66"/>
                  </a:cxn>
                  <a:cxn ang="0">
                    <a:pos x="0" y="33"/>
                  </a:cxn>
                  <a:cxn ang="0">
                    <a:pos x="33" y="0"/>
                  </a:cxn>
                  <a:cxn ang="0">
                    <a:pos x="1786" y="0"/>
                  </a:cxn>
                  <a:cxn ang="0">
                    <a:pos x="1819" y="33"/>
                  </a:cxn>
                  <a:cxn ang="0">
                    <a:pos x="1786" y="66"/>
                  </a:cxn>
                  <a:cxn ang="0">
                    <a:pos x="33" y="66"/>
                  </a:cxn>
                  <a:cxn ang="0">
                    <a:pos x="20" y="33"/>
                  </a:cxn>
                  <a:cxn ang="0">
                    <a:pos x="33" y="45"/>
                  </a:cxn>
                  <a:cxn ang="0">
                    <a:pos x="1786" y="45"/>
                  </a:cxn>
                  <a:cxn ang="0">
                    <a:pos x="1799" y="33"/>
                  </a:cxn>
                  <a:cxn ang="0">
                    <a:pos x="1786" y="20"/>
                  </a:cxn>
                  <a:cxn ang="0">
                    <a:pos x="33" y="20"/>
                  </a:cxn>
                  <a:cxn ang="0">
                    <a:pos x="20" y="33"/>
                  </a:cxn>
                </a:cxnLst>
                <a:rect l="0" t="0" r="r" b="b"/>
                <a:pathLst>
                  <a:path w="1819" h="66">
                    <a:moveTo>
                      <a:pt x="33" y="66"/>
                    </a:move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1786" y="0"/>
                      <a:pt x="1786" y="0"/>
                      <a:pt x="1786" y="0"/>
                    </a:cubicBezTo>
                    <a:cubicBezTo>
                      <a:pt x="1805" y="0"/>
                      <a:pt x="1819" y="15"/>
                      <a:pt x="1819" y="33"/>
                    </a:cubicBezTo>
                    <a:cubicBezTo>
                      <a:pt x="1819" y="51"/>
                      <a:pt x="1805" y="66"/>
                      <a:pt x="1786" y="66"/>
                    </a:cubicBezTo>
                    <a:lnTo>
                      <a:pt x="33" y="66"/>
                    </a:lnTo>
                    <a:close/>
                    <a:moveTo>
                      <a:pt x="20" y="33"/>
                    </a:moveTo>
                    <a:cubicBezTo>
                      <a:pt x="20" y="40"/>
                      <a:pt x="26" y="45"/>
                      <a:pt x="33" y="45"/>
                    </a:cubicBezTo>
                    <a:cubicBezTo>
                      <a:pt x="1786" y="45"/>
                      <a:pt x="1786" y="45"/>
                      <a:pt x="1786" y="45"/>
                    </a:cubicBezTo>
                    <a:cubicBezTo>
                      <a:pt x="1793" y="45"/>
                      <a:pt x="1799" y="40"/>
                      <a:pt x="1799" y="33"/>
                    </a:cubicBezTo>
                    <a:cubicBezTo>
                      <a:pt x="1799" y="26"/>
                      <a:pt x="1793" y="20"/>
                      <a:pt x="1786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6" y="20"/>
                      <a:pt x="20" y="26"/>
                      <a:pt x="20" y="3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: Shape 81"/>
              <p:cNvSpPr>
                <a:spLocks/>
              </p:cNvSpPr>
              <p:nvPr/>
            </p:nvSpPr>
            <p:spPr bwMode="auto">
              <a:xfrm>
                <a:off x="2166937" y="2885975"/>
                <a:ext cx="2700338" cy="68263"/>
              </a:xfrm>
              <a:custGeom>
                <a:avLst/>
                <a:gdLst/>
                <a:ahLst/>
                <a:cxnLst>
                  <a:cxn ang="0">
                    <a:pos x="1799" y="23"/>
                  </a:cxn>
                  <a:cxn ang="0">
                    <a:pos x="1776" y="46"/>
                  </a:cxn>
                  <a:cxn ang="0">
                    <a:pos x="23" y="46"/>
                  </a:cxn>
                  <a:cxn ang="0">
                    <a:pos x="0" y="23"/>
                  </a:cxn>
                  <a:cxn ang="0">
                    <a:pos x="23" y="0"/>
                  </a:cxn>
                  <a:cxn ang="0">
                    <a:pos x="1776" y="0"/>
                  </a:cxn>
                  <a:cxn ang="0">
                    <a:pos x="1799" y="23"/>
                  </a:cxn>
                </a:cxnLst>
                <a:rect l="0" t="0" r="r" b="b"/>
                <a:pathLst>
                  <a:path w="1799" h="46">
                    <a:moveTo>
                      <a:pt x="1799" y="23"/>
                    </a:moveTo>
                    <a:cubicBezTo>
                      <a:pt x="1799" y="35"/>
                      <a:pt x="1789" y="46"/>
                      <a:pt x="1776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776" y="0"/>
                      <a:pt x="1776" y="0"/>
                      <a:pt x="1776" y="0"/>
                    </a:cubicBezTo>
                    <a:cubicBezTo>
                      <a:pt x="1789" y="0"/>
                      <a:pt x="1799" y="10"/>
                      <a:pt x="1799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Oval 82"/>
              <p:cNvSpPr>
                <a:spLocks/>
              </p:cNvSpPr>
              <p:nvPr/>
            </p:nvSpPr>
            <p:spPr bwMode="auto">
              <a:xfrm>
                <a:off x="4478337" y="2765325"/>
                <a:ext cx="309563" cy="3095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TextBox 83"/>
              <p:cNvSpPr txBox="1"/>
              <p:nvPr/>
            </p:nvSpPr>
            <p:spPr>
              <a:xfrm>
                <a:off x="4505069" y="27813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600" b="1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02</a:t>
                </a:r>
              </a:p>
            </p:txBody>
          </p:sp>
        </p:grpSp>
        <p:sp>
          <p:nvSpPr>
            <p:cNvPr id="7" name="Freeform: Shape 85"/>
            <p:cNvSpPr>
              <a:spLocks/>
            </p:cNvSpPr>
            <p:nvPr/>
          </p:nvSpPr>
          <p:spPr bwMode="auto">
            <a:xfrm>
              <a:off x="1824210" y="924566"/>
              <a:ext cx="455718" cy="2255343"/>
            </a:xfrm>
            <a:custGeom>
              <a:avLst/>
              <a:gdLst/>
              <a:ahLst/>
              <a:cxnLst>
                <a:cxn ang="0">
                  <a:pos x="72" y="1539"/>
                </a:cxn>
                <a:cxn ang="0">
                  <a:pos x="0" y="1467"/>
                </a:cxn>
                <a:cxn ang="0">
                  <a:pos x="0" y="72"/>
                </a:cxn>
                <a:cxn ang="0">
                  <a:pos x="72" y="0"/>
                </a:cxn>
                <a:cxn ang="0">
                  <a:pos x="239" y="0"/>
                </a:cxn>
                <a:cxn ang="0">
                  <a:pos x="311" y="72"/>
                </a:cxn>
                <a:cxn ang="0">
                  <a:pos x="311" y="1467"/>
                </a:cxn>
                <a:cxn ang="0">
                  <a:pos x="239" y="1539"/>
                </a:cxn>
                <a:cxn ang="0">
                  <a:pos x="72" y="1539"/>
                </a:cxn>
                <a:cxn ang="0">
                  <a:pos x="54" y="72"/>
                </a:cxn>
                <a:cxn ang="0">
                  <a:pos x="54" y="1467"/>
                </a:cxn>
                <a:cxn ang="0">
                  <a:pos x="72" y="1485"/>
                </a:cxn>
                <a:cxn ang="0">
                  <a:pos x="239" y="1485"/>
                </a:cxn>
                <a:cxn ang="0">
                  <a:pos x="257" y="1467"/>
                </a:cxn>
                <a:cxn ang="0">
                  <a:pos x="257" y="72"/>
                </a:cxn>
                <a:cxn ang="0">
                  <a:pos x="239" y="54"/>
                </a:cxn>
                <a:cxn ang="0">
                  <a:pos x="72" y="54"/>
                </a:cxn>
                <a:cxn ang="0">
                  <a:pos x="54" y="72"/>
                </a:cxn>
              </a:cxnLst>
              <a:rect l="0" t="0" r="r" b="b"/>
              <a:pathLst>
                <a:path w="311" h="1539">
                  <a:moveTo>
                    <a:pt x="72" y="1539"/>
                  </a:moveTo>
                  <a:cubicBezTo>
                    <a:pt x="32" y="1539"/>
                    <a:pt x="0" y="1506"/>
                    <a:pt x="0" y="146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79" y="0"/>
                    <a:pt x="311" y="32"/>
                    <a:pt x="311" y="72"/>
                  </a:cubicBezTo>
                  <a:cubicBezTo>
                    <a:pt x="311" y="1467"/>
                    <a:pt x="311" y="1467"/>
                    <a:pt x="311" y="1467"/>
                  </a:cubicBezTo>
                  <a:cubicBezTo>
                    <a:pt x="311" y="1506"/>
                    <a:pt x="279" y="1539"/>
                    <a:pt x="239" y="1539"/>
                  </a:cubicBezTo>
                  <a:lnTo>
                    <a:pt x="72" y="1539"/>
                  </a:lnTo>
                  <a:close/>
                  <a:moveTo>
                    <a:pt x="54" y="72"/>
                  </a:moveTo>
                  <a:cubicBezTo>
                    <a:pt x="54" y="1467"/>
                    <a:pt x="54" y="1467"/>
                    <a:pt x="54" y="1467"/>
                  </a:cubicBezTo>
                  <a:cubicBezTo>
                    <a:pt x="54" y="1477"/>
                    <a:pt x="62" y="1485"/>
                    <a:pt x="72" y="1485"/>
                  </a:cubicBezTo>
                  <a:cubicBezTo>
                    <a:pt x="239" y="1485"/>
                    <a:pt x="239" y="1485"/>
                    <a:pt x="239" y="1485"/>
                  </a:cubicBezTo>
                  <a:cubicBezTo>
                    <a:pt x="249" y="1485"/>
                    <a:pt x="257" y="1477"/>
                    <a:pt x="257" y="1467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62"/>
                    <a:pt x="249" y="54"/>
                    <a:pt x="239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2" y="54"/>
                    <a:pt x="54" y="62"/>
                    <a:pt x="54" y="7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Freeform: Shape 86"/>
            <p:cNvSpPr>
              <a:spLocks/>
            </p:cNvSpPr>
            <p:nvPr/>
          </p:nvSpPr>
          <p:spPr bwMode="auto">
            <a:xfrm>
              <a:off x="1864512" y="964869"/>
              <a:ext cx="376666" cy="2174739"/>
            </a:xfrm>
            <a:custGeom>
              <a:avLst/>
              <a:gdLst/>
              <a:ahLst/>
              <a:cxnLst>
                <a:cxn ang="0">
                  <a:pos x="257" y="1440"/>
                </a:cxn>
                <a:cxn ang="0">
                  <a:pos x="212" y="1485"/>
                </a:cxn>
                <a:cxn ang="0">
                  <a:pos x="45" y="1485"/>
                </a:cxn>
                <a:cxn ang="0">
                  <a:pos x="0" y="1440"/>
                </a:cxn>
                <a:cxn ang="0">
                  <a:pos x="0" y="45"/>
                </a:cxn>
                <a:cxn ang="0">
                  <a:pos x="45" y="0"/>
                </a:cxn>
                <a:cxn ang="0">
                  <a:pos x="212" y="0"/>
                </a:cxn>
                <a:cxn ang="0">
                  <a:pos x="257" y="45"/>
                </a:cxn>
                <a:cxn ang="0">
                  <a:pos x="257" y="1440"/>
                </a:cxn>
              </a:cxnLst>
              <a:rect l="0" t="0" r="r" b="b"/>
              <a:pathLst>
                <a:path w="257" h="1485">
                  <a:moveTo>
                    <a:pt x="257" y="1440"/>
                  </a:moveTo>
                  <a:cubicBezTo>
                    <a:pt x="257" y="1464"/>
                    <a:pt x="237" y="1485"/>
                    <a:pt x="212" y="1485"/>
                  </a:cubicBezTo>
                  <a:cubicBezTo>
                    <a:pt x="45" y="1485"/>
                    <a:pt x="45" y="1485"/>
                    <a:pt x="45" y="1485"/>
                  </a:cubicBezTo>
                  <a:cubicBezTo>
                    <a:pt x="20" y="1485"/>
                    <a:pt x="0" y="1464"/>
                    <a:pt x="0" y="14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37" y="0"/>
                    <a:pt x="257" y="20"/>
                    <a:pt x="257" y="45"/>
                  </a:cubicBezTo>
                  <a:lnTo>
                    <a:pt x="257" y="14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9" name="Oval 87"/>
            <p:cNvSpPr>
              <a:spLocks/>
            </p:cNvSpPr>
            <p:nvPr/>
          </p:nvSpPr>
          <p:spPr bwMode="auto">
            <a:xfrm>
              <a:off x="1410344" y="1730600"/>
              <a:ext cx="1297404" cy="12958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0" name="Oval 88"/>
            <p:cNvSpPr>
              <a:spLocks/>
            </p:cNvSpPr>
            <p:nvPr/>
          </p:nvSpPr>
          <p:spPr bwMode="auto">
            <a:xfrm>
              <a:off x="1490946" y="1811203"/>
              <a:ext cx="1134646" cy="11346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121920" tIns="60960" rIns="121920" bIns="6096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867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grpSp>
          <p:nvGrpSpPr>
            <p:cNvPr id="11" name="Group 6"/>
            <p:cNvGrpSpPr/>
            <p:nvPr/>
          </p:nvGrpSpPr>
          <p:grpSpPr>
            <a:xfrm>
              <a:off x="1086380" y="2178567"/>
              <a:ext cx="644826" cy="1201299"/>
              <a:chOff x="1448506" y="2904756"/>
              <a:chExt cx="859768" cy="1601731"/>
            </a:xfrm>
          </p:grpSpPr>
          <p:sp>
            <p:nvSpPr>
              <p:cNvPr id="62" name="Freeform: Shape 90"/>
              <p:cNvSpPr>
                <a:spLocks/>
              </p:cNvSpPr>
              <p:nvPr/>
            </p:nvSpPr>
            <p:spPr bwMode="auto">
              <a:xfrm>
                <a:off x="1448506" y="2904756"/>
                <a:ext cx="859768" cy="1599664"/>
              </a:xfrm>
              <a:custGeom>
                <a:avLst/>
                <a:gdLst/>
                <a:ahLst/>
                <a:cxnLst>
                  <a:cxn ang="0">
                    <a:pos x="311" y="819"/>
                  </a:cxn>
                  <a:cxn ang="0">
                    <a:pos x="386" y="637"/>
                  </a:cxn>
                  <a:cxn ang="0">
                    <a:pos x="367" y="344"/>
                  </a:cxn>
                  <a:cxn ang="0">
                    <a:pos x="274" y="5"/>
                  </a:cxn>
                  <a:cxn ang="0">
                    <a:pos x="220" y="49"/>
                  </a:cxn>
                  <a:cxn ang="0">
                    <a:pos x="14" y="340"/>
                  </a:cxn>
                  <a:cxn ang="0">
                    <a:pos x="74" y="680"/>
                  </a:cxn>
                  <a:cxn ang="0">
                    <a:pos x="22" y="814"/>
                  </a:cxn>
                  <a:cxn ang="0">
                    <a:pos x="311" y="819"/>
                  </a:cxn>
                </a:cxnLst>
                <a:rect l="0" t="0" r="r" b="b"/>
                <a:pathLst>
                  <a:path w="440" h="819">
                    <a:moveTo>
                      <a:pt x="311" y="819"/>
                    </a:moveTo>
                    <a:cubicBezTo>
                      <a:pt x="311" y="819"/>
                      <a:pt x="411" y="765"/>
                      <a:pt x="386" y="637"/>
                    </a:cubicBezTo>
                    <a:cubicBezTo>
                      <a:pt x="386" y="637"/>
                      <a:pt x="440" y="505"/>
                      <a:pt x="367" y="344"/>
                    </a:cubicBezTo>
                    <a:cubicBezTo>
                      <a:pt x="295" y="184"/>
                      <a:pt x="394" y="32"/>
                      <a:pt x="274" y="5"/>
                    </a:cubicBezTo>
                    <a:cubicBezTo>
                      <a:pt x="274" y="5"/>
                      <a:pt x="232" y="0"/>
                      <a:pt x="220" y="49"/>
                    </a:cubicBezTo>
                    <a:cubicBezTo>
                      <a:pt x="220" y="49"/>
                      <a:pt x="0" y="238"/>
                      <a:pt x="14" y="340"/>
                    </a:cubicBezTo>
                    <a:cubicBezTo>
                      <a:pt x="28" y="442"/>
                      <a:pt x="98" y="609"/>
                      <a:pt x="74" y="680"/>
                    </a:cubicBezTo>
                    <a:cubicBezTo>
                      <a:pt x="50" y="751"/>
                      <a:pt x="22" y="814"/>
                      <a:pt x="22" y="814"/>
                    </a:cubicBezTo>
                    <a:cubicBezTo>
                      <a:pt x="311" y="819"/>
                      <a:pt x="311" y="819"/>
                      <a:pt x="311" y="819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: Shape 91"/>
              <p:cNvSpPr>
                <a:spLocks/>
              </p:cNvSpPr>
              <p:nvPr/>
            </p:nvSpPr>
            <p:spPr bwMode="auto">
              <a:xfrm>
                <a:off x="1851522" y="3006027"/>
                <a:ext cx="20667" cy="1860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2"/>
                      <a:pt x="5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Freeform: Shape 92"/>
              <p:cNvSpPr>
                <a:spLocks/>
              </p:cNvSpPr>
              <p:nvPr/>
            </p:nvSpPr>
            <p:spPr bwMode="auto">
              <a:xfrm>
                <a:off x="1679982" y="3006027"/>
                <a:ext cx="210808" cy="555956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87" y="9"/>
                  </a:cxn>
                  <a:cxn ang="0">
                    <a:pos x="21" y="175"/>
                  </a:cxn>
                  <a:cxn ang="0">
                    <a:pos x="91" y="284"/>
                  </a:cxn>
                  <a:cxn ang="0">
                    <a:pos x="95" y="138"/>
                  </a:cxn>
                  <a:cxn ang="0">
                    <a:pos x="98" y="0"/>
                  </a:cxn>
                </a:cxnLst>
                <a:rect l="0" t="0" r="r" b="b"/>
                <a:pathLst>
                  <a:path w="107" h="284">
                    <a:moveTo>
                      <a:pt x="98" y="0"/>
                    </a:moveTo>
                    <a:cubicBezTo>
                      <a:pt x="95" y="2"/>
                      <a:pt x="92" y="5"/>
                      <a:pt x="87" y="9"/>
                    </a:cubicBezTo>
                    <a:cubicBezTo>
                      <a:pt x="78" y="69"/>
                      <a:pt x="39" y="141"/>
                      <a:pt x="21" y="175"/>
                    </a:cubicBezTo>
                    <a:cubicBezTo>
                      <a:pt x="0" y="215"/>
                      <a:pt x="91" y="284"/>
                      <a:pt x="91" y="284"/>
                    </a:cubicBezTo>
                    <a:cubicBezTo>
                      <a:pt x="91" y="284"/>
                      <a:pt x="107" y="208"/>
                      <a:pt x="95" y="138"/>
                    </a:cubicBezTo>
                    <a:cubicBezTo>
                      <a:pt x="87" y="92"/>
                      <a:pt x="93" y="34"/>
                      <a:pt x="98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Freeform: Shape 93"/>
              <p:cNvSpPr>
                <a:spLocks/>
              </p:cNvSpPr>
              <p:nvPr/>
            </p:nvSpPr>
            <p:spPr bwMode="auto">
              <a:xfrm>
                <a:off x="1915592" y="2968826"/>
                <a:ext cx="144672" cy="109538"/>
              </a:xfrm>
              <a:custGeom>
                <a:avLst/>
                <a:gdLst/>
                <a:ahLst/>
                <a:cxnLst>
                  <a:cxn ang="0">
                    <a:pos x="73" y="33"/>
                  </a:cxn>
                  <a:cxn ang="0">
                    <a:pos x="61" y="49"/>
                  </a:cxn>
                  <a:cxn ang="0">
                    <a:pos x="21" y="55"/>
                  </a:cxn>
                  <a:cxn ang="0">
                    <a:pos x="5" y="44"/>
                  </a:cxn>
                  <a:cxn ang="0">
                    <a:pos x="1" y="23"/>
                  </a:cxn>
                  <a:cxn ang="0">
                    <a:pos x="13" y="7"/>
                  </a:cxn>
                  <a:cxn ang="0">
                    <a:pos x="53" y="1"/>
                  </a:cxn>
                  <a:cxn ang="0">
                    <a:pos x="69" y="13"/>
                  </a:cxn>
                  <a:cxn ang="0">
                    <a:pos x="73" y="33"/>
                  </a:cxn>
                </a:cxnLst>
                <a:rect l="0" t="0" r="r" b="b"/>
                <a:pathLst>
                  <a:path w="74" h="56">
                    <a:moveTo>
                      <a:pt x="73" y="33"/>
                    </a:moveTo>
                    <a:cubicBezTo>
                      <a:pt x="74" y="40"/>
                      <a:pt x="69" y="47"/>
                      <a:pt x="61" y="49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3" y="56"/>
                      <a:pt x="6" y="51"/>
                      <a:pt x="5" y="4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5" y="9"/>
                      <a:pt x="1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61" y="0"/>
                      <a:pt x="68" y="5"/>
                      <a:pt x="69" y="13"/>
                    </a:cubicBezTo>
                    <a:lnTo>
                      <a:pt x="73" y="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Freeform: Shape 94"/>
              <p:cNvSpPr>
                <a:spLocks/>
              </p:cNvSpPr>
              <p:nvPr/>
            </p:nvSpPr>
            <p:spPr bwMode="auto">
              <a:xfrm>
                <a:off x="2118133" y="3411110"/>
                <a:ext cx="4133" cy="20667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0" y="0"/>
                  </a:cxn>
                </a:cxnLst>
                <a:rect l="0" t="0" r="r" b="b"/>
                <a:pathLst>
                  <a:path w="2" h="11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moveTo>
                      <a:pt x="0" y="0"/>
                    </a:moveTo>
                    <a:cubicBezTo>
                      <a:pt x="0" y="4"/>
                      <a:pt x="1" y="7"/>
                      <a:pt x="2" y="11"/>
                    </a:cubicBezTo>
                    <a:cubicBezTo>
                      <a:pt x="1" y="7"/>
                      <a:pt x="0" y="4"/>
                      <a:pt x="0" y="0"/>
                    </a:cubicBezTo>
                  </a:path>
                </a:pathLst>
              </a:custGeom>
              <a:solidFill>
                <a:srgbClr val="9E1D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Freeform: Shape 95"/>
              <p:cNvSpPr>
                <a:spLocks/>
              </p:cNvSpPr>
              <p:nvPr/>
            </p:nvSpPr>
            <p:spPr bwMode="auto">
              <a:xfrm>
                <a:off x="2116066" y="3398710"/>
                <a:ext cx="10334" cy="599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0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" h="30">
                    <a:moveTo>
                      <a:pt x="0" y="0"/>
                    </a:moveTo>
                    <a:cubicBezTo>
                      <a:pt x="1" y="9"/>
                      <a:pt x="2" y="19"/>
                      <a:pt x="5" y="30"/>
                    </a:cubicBezTo>
                    <a:cubicBezTo>
                      <a:pt x="4" y="26"/>
                      <a:pt x="3" y="22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3"/>
                      <a:pt x="1" y="10"/>
                      <a:pt x="1" y="6"/>
                    </a:cubicBezTo>
                    <a:cubicBezTo>
                      <a:pt x="1" y="4"/>
                      <a:pt x="0" y="2"/>
                      <a:pt x="0" y="0"/>
                    </a:cubicBezTo>
                  </a:path>
                </a:pathLst>
              </a:custGeom>
              <a:solidFill>
                <a:srgbClr val="FFB57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Freeform: Shape 96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Freeform: Shape 97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Freeform: Shape 98"/>
              <p:cNvSpPr>
                <a:spLocks/>
              </p:cNvSpPr>
              <p:nvPr/>
            </p:nvSpPr>
            <p:spPr bwMode="auto">
              <a:xfrm>
                <a:off x="2016862" y="3485513"/>
                <a:ext cx="223209" cy="1018908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9" y="332"/>
                  </a:cxn>
                  <a:cxn ang="0">
                    <a:pos x="0" y="522"/>
                  </a:cxn>
                  <a:cxn ang="0">
                    <a:pos x="20" y="522"/>
                  </a:cxn>
                  <a:cxn ang="0">
                    <a:pos x="99" y="38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114" y="220"/>
                  </a:cxn>
                  <a:cxn ang="0">
                    <a:pos x="76" y="47"/>
                  </a:cxn>
                  <a:cxn ang="0">
                    <a:pos x="76" y="47"/>
                  </a:cxn>
                  <a:cxn ang="0">
                    <a:pos x="60" y="0"/>
                  </a:cxn>
                </a:cxnLst>
                <a:rect l="0" t="0" r="r" b="b"/>
                <a:pathLst>
                  <a:path w="114" h="522">
                    <a:moveTo>
                      <a:pt x="60" y="0"/>
                    </a:moveTo>
                    <a:cubicBezTo>
                      <a:pt x="71" y="49"/>
                      <a:pt x="111" y="238"/>
                      <a:pt x="69" y="332"/>
                    </a:cubicBezTo>
                    <a:cubicBezTo>
                      <a:pt x="69" y="332"/>
                      <a:pt x="74" y="460"/>
                      <a:pt x="0" y="522"/>
                    </a:cubicBezTo>
                    <a:cubicBezTo>
                      <a:pt x="20" y="522"/>
                      <a:pt x="20" y="522"/>
                      <a:pt x="20" y="522"/>
                    </a:cubicBezTo>
                    <a:cubicBezTo>
                      <a:pt x="20" y="522"/>
                      <a:pt x="99" y="479"/>
                      <a:pt x="99" y="380"/>
                    </a:cubicBezTo>
                    <a:cubicBezTo>
                      <a:pt x="99" y="368"/>
                      <a:pt x="98" y="354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114" y="293"/>
                      <a:pt x="114" y="220"/>
                    </a:cubicBezTo>
                    <a:cubicBezTo>
                      <a:pt x="114" y="172"/>
                      <a:pt x="105" y="112"/>
                      <a:pt x="76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69" y="32"/>
                      <a:pt x="64" y="16"/>
                      <a:pt x="60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Freeform: Shape 99"/>
            <p:cNvSpPr>
              <a:spLocks/>
            </p:cNvSpPr>
            <p:nvPr/>
          </p:nvSpPr>
          <p:spPr bwMode="auto">
            <a:xfrm>
              <a:off x="630662" y="3303913"/>
              <a:ext cx="928488" cy="1847676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00"/>
            <p:cNvSpPr>
              <a:spLocks/>
            </p:cNvSpPr>
            <p:nvPr/>
          </p:nvSpPr>
          <p:spPr bwMode="auto">
            <a:xfrm>
              <a:off x="630662" y="3303913"/>
              <a:ext cx="928488" cy="1314453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01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02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: Shape 103"/>
            <p:cNvSpPr>
              <a:spLocks/>
            </p:cNvSpPr>
            <p:nvPr/>
          </p:nvSpPr>
          <p:spPr bwMode="auto">
            <a:xfrm>
              <a:off x="1073979" y="3413966"/>
              <a:ext cx="491370" cy="1737976"/>
            </a:xfrm>
            <a:custGeom>
              <a:avLst/>
              <a:gdLst/>
              <a:ahLst/>
              <a:cxnLst>
                <a:cxn ang="0">
                  <a:pos x="257" y="0"/>
                </a:cxn>
                <a:cxn ang="0">
                  <a:pos x="0" y="777"/>
                </a:cxn>
                <a:cxn ang="0">
                  <a:pos x="68" y="777"/>
                </a:cxn>
                <a:cxn ang="0">
                  <a:pos x="317" y="16"/>
                </a:cxn>
                <a:cxn ang="0">
                  <a:pos x="257" y="0"/>
                </a:cxn>
              </a:cxnLst>
              <a:rect l="0" t="0" r="r" b="b"/>
              <a:pathLst>
                <a:path w="317" h="777">
                  <a:moveTo>
                    <a:pt x="257" y="0"/>
                  </a:moveTo>
                  <a:lnTo>
                    <a:pt x="0" y="777"/>
                  </a:lnTo>
                  <a:lnTo>
                    <a:pt x="68" y="777"/>
                  </a:lnTo>
                  <a:lnTo>
                    <a:pt x="317" y="16"/>
                  </a:lnTo>
                  <a:lnTo>
                    <a:pt x="257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: Shape 104"/>
            <p:cNvSpPr>
              <a:spLocks/>
            </p:cNvSpPr>
            <p:nvPr/>
          </p:nvSpPr>
          <p:spPr bwMode="auto">
            <a:xfrm>
              <a:off x="987177" y="3224860"/>
              <a:ext cx="658777" cy="337913"/>
            </a:xfrm>
            <a:custGeom>
              <a:avLst/>
              <a:gdLst/>
              <a:ahLst/>
              <a:cxnLst>
                <a:cxn ang="0">
                  <a:pos x="441" y="180"/>
                </a:cxn>
                <a:cxn ang="0">
                  <a:pos x="377" y="223"/>
                </a:cxn>
                <a:cxn ang="0">
                  <a:pos x="39" y="122"/>
                </a:cxn>
                <a:cxn ang="0">
                  <a:pos x="9" y="50"/>
                </a:cxn>
                <a:cxn ang="0">
                  <a:pos x="73" y="7"/>
                </a:cxn>
                <a:cxn ang="0">
                  <a:pos x="411" y="109"/>
                </a:cxn>
                <a:cxn ang="0">
                  <a:pos x="441" y="180"/>
                </a:cxn>
              </a:cxnLst>
              <a:rect l="0" t="0" r="r" b="b"/>
              <a:pathLst>
                <a:path w="450" h="231">
                  <a:moveTo>
                    <a:pt x="441" y="180"/>
                  </a:moveTo>
                  <a:cubicBezTo>
                    <a:pt x="431" y="212"/>
                    <a:pt x="403" y="231"/>
                    <a:pt x="377" y="223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13" y="114"/>
                    <a:pt x="0" y="82"/>
                    <a:pt x="9" y="50"/>
                  </a:cubicBezTo>
                  <a:cubicBezTo>
                    <a:pt x="19" y="19"/>
                    <a:pt x="47" y="0"/>
                    <a:pt x="73" y="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37" y="117"/>
                    <a:pt x="450" y="149"/>
                    <a:pt x="441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8" name="Freeform: Shape 108"/>
            <p:cNvSpPr>
              <a:spLocks/>
            </p:cNvSpPr>
            <p:nvPr/>
          </p:nvSpPr>
          <p:spPr bwMode="auto">
            <a:xfrm>
              <a:off x="1487846" y="3393817"/>
              <a:ext cx="91454" cy="89903"/>
            </a:xfrm>
            <a:custGeom>
              <a:avLst/>
              <a:gdLst/>
              <a:ahLst/>
              <a:cxnLst>
                <a:cxn ang="0">
                  <a:pos x="58" y="39"/>
                </a:cxn>
                <a:cxn ang="0">
                  <a:pos x="23" y="58"/>
                </a:cxn>
                <a:cxn ang="0">
                  <a:pos x="5" y="23"/>
                </a:cxn>
                <a:cxn ang="0">
                  <a:pos x="39" y="5"/>
                </a:cxn>
                <a:cxn ang="0">
                  <a:pos x="58" y="39"/>
                </a:cxn>
              </a:cxnLst>
              <a:rect l="0" t="0" r="r" b="b"/>
              <a:pathLst>
                <a:path w="62" h="62">
                  <a:moveTo>
                    <a:pt x="58" y="39"/>
                  </a:moveTo>
                  <a:cubicBezTo>
                    <a:pt x="53" y="54"/>
                    <a:pt x="38" y="62"/>
                    <a:pt x="23" y="58"/>
                  </a:cubicBezTo>
                  <a:cubicBezTo>
                    <a:pt x="8" y="53"/>
                    <a:pt x="0" y="38"/>
                    <a:pt x="5" y="23"/>
                  </a:cubicBezTo>
                  <a:cubicBezTo>
                    <a:pt x="9" y="9"/>
                    <a:pt x="24" y="0"/>
                    <a:pt x="39" y="5"/>
                  </a:cubicBezTo>
                  <a:cubicBezTo>
                    <a:pt x="54" y="9"/>
                    <a:pt x="62" y="24"/>
                    <a:pt x="58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Rectangle 123"/>
            <p:cNvSpPr>
              <a:spLocks/>
            </p:cNvSpPr>
            <p:nvPr/>
          </p:nvSpPr>
          <p:spPr bwMode="auto">
            <a:xfrm>
              <a:off x="4231457" y="3807683"/>
              <a:ext cx="446418" cy="13501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Rectangle 124"/>
            <p:cNvSpPr>
              <a:spLocks/>
            </p:cNvSpPr>
            <p:nvPr/>
          </p:nvSpPr>
          <p:spPr bwMode="auto">
            <a:xfrm>
              <a:off x="4231457" y="3807683"/>
              <a:ext cx="446418" cy="810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125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: Shape 126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Rectangle 127"/>
            <p:cNvSpPr>
              <a:spLocks/>
            </p:cNvSpPr>
            <p:nvPr/>
          </p:nvSpPr>
          <p:spPr bwMode="auto">
            <a:xfrm>
              <a:off x="4564722" y="3807684"/>
              <a:ext cx="113155" cy="134390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4" name="Group 4"/>
            <p:cNvGrpSpPr/>
            <p:nvPr/>
          </p:nvGrpSpPr>
          <p:grpSpPr>
            <a:xfrm>
              <a:off x="3929196" y="2446728"/>
              <a:ext cx="858735" cy="1337706"/>
              <a:chOff x="5238926" y="3262304"/>
              <a:chExt cx="1144979" cy="1783606"/>
            </a:xfrm>
          </p:grpSpPr>
          <p:sp>
            <p:nvSpPr>
              <p:cNvPr id="50" name="Freeform: Shape 110"/>
              <p:cNvSpPr>
                <a:spLocks/>
              </p:cNvSpPr>
              <p:nvPr/>
            </p:nvSpPr>
            <p:spPr bwMode="auto">
              <a:xfrm>
                <a:off x="5238926" y="3262304"/>
                <a:ext cx="1144979" cy="1783606"/>
              </a:xfrm>
              <a:custGeom>
                <a:avLst/>
                <a:gdLst/>
                <a:ahLst/>
                <a:cxnLst>
                  <a:cxn ang="0">
                    <a:pos x="527" y="913"/>
                  </a:cxn>
                  <a:cxn ang="0">
                    <a:pos x="527" y="865"/>
                  </a:cxn>
                  <a:cxn ang="0">
                    <a:pos x="555" y="728"/>
                  </a:cxn>
                  <a:cxn ang="0">
                    <a:pos x="586" y="609"/>
                  </a:cxn>
                  <a:cxn ang="0">
                    <a:pos x="586" y="421"/>
                  </a:cxn>
                  <a:cxn ang="0">
                    <a:pos x="586" y="420"/>
                  </a:cxn>
                  <a:cxn ang="0">
                    <a:pos x="586" y="418"/>
                  </a:cxn>
                  <a:cxn ang="0">
                    <a:pos x="574" y="375"/>
                  </a:cxn>
                  <a:cxn ang="0">
                    <a:pos x="508" y="344"/>
                  </a:cxn>
                  <a:cxn ang="0">
                    <a:pos x="504" y="344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2" y="333"/>
                  </a:cxn>
                  <a:cxn ang="0">
                    <a:pos x="484" y="323"/>
                  </a:cxn>
                  <a:cxn ang="0">
                    <a:pos x="441" y="307"/>
                  </a:cxn>
                  <a:cxn ang="0">
                    <a:pos x="413" y="311"/>
                  </a:cxn>
                  <a:cxn ang="0">
                    <a:pos x="402" y="306"/>
                  </a:cxn>
                  <a:cxn ang="0">
                    <a:pos x="401" y="305"/>
                  </a:cxn>
                  <a:cxn ang="0">
                    <a:pos x="398" y="300"/>
                  </a:cxn>
                  <a:cxn ang="0">
                    <a:pos x="386" y="286"/>
                  </a:cxn>
                  <a:cxn ang="0">
                    <a:pos x="342" y="267"/>
                  </a:cxn>
                  <a:cxn ang="0">
                    <a:pos x="323" y="270"/>
                  </a:cxn>
                  <a:cxn ang="0">
                    <a:pos x="314" y="268"/>
                  </a:cxn>
                  <a:cxn ang="0">
                    <a:pos x="310" y="260"/>
                  </a:cxn>
                  <a:cxn ang="0">
                    <a:pos x="310" y="57"/>
                  </a:cxn>
                  <a:cxn ang="0">
                    <a:pos x="310" y="55"/>
                  </a:cxn>
                  <a:cxn ang="0">
                    <a:pos x="308" y="49"/>
                  </a:cxn>
                  <a:cxn ang="0">
                    <a:pos x="297" y="29"/>
                  </a:cxn>
                  <a:cxn ang="0">
                    <a:pos x="249" y="0"/>
                  </a:cxn>
                  <a:cxn ang="0">
                    <a:pos x="248" y="0"/>
                  </a:cxn>
                  <a:cxn ang="0">
                    <a:pos x="196" y="26"/>
                  </a:cxn>
                  <a:cxn ang="0">
                    <a:pos x="178" y="64"/>
                  </a:cxn>
                  <a:cxn ang="0">
                    <a:pos x="178" y="66"/>
                  </a:cxn>
                  <a:cxn ang="0">
                    <a:pos x="178" y="440"/>
                  </a:cxn>
                  <a:cxn ang="0">
                    <a:pos x="164" y="449"/>
                  </a:cxn>
                  <a:cxn ang="0">
                    <a:pos x="153" y="448"/>
                  </a:cxn>
                  <a:cxn ang="0">
                    <a:pos x="118" y="417"/>
                  </a:cxn>
                  <a:cxn ang="0">
                    <a:pos x="104" y="409"/>
                  </a:cxn>
                  <a:cxn ang="0">
                    <a:pos x="64" y="397"/>
                  </a:cxn>
                  <a:cxn ang="0">
                    <a:pos x="61" y="397"/>
                  </a:cxn>
                  <a:cxn ang="0">
                    <a:pos x="20" y="413"/>
                  </a:cxn>
                  <a:cxn ang="0">
                    <a:pos x="0" y="456"/>
                  </a:cxn>
                  <a:cxn ang="0">
                    <a:pos x="0" y="456"/>
                  </a:cxn>
                  <a:cxn ang="0">
                    <a:pos x="27" y="510"/>
                  </a:cxn>
                  <a:cxn ang="0">
                    <a:pos x="82" y="568"/>
                  </a:cxn>
                  <a:cxn ang="0">
                    <a:pos x="100" y="611"/>
                  </a:cxn>
                  <a:cxn ang="0">
                    <a:pos x="141" y="686"/>
                  </a:cxn>
                  <a:cxn ang="0">
                    <a:pos x="190" y="895"/>
                  </a:cxn>
                  <a:cxn ang="0">
                    <a:pos x="190" y="913"/>
                  </a:cxn>
                  <a:cxn ang="0">
                    <a:pos x="527" y="913"/>
                  </a:cxn>
                </a:cxnLst>
                <a:rect l="0" t="0" r="r" b="b"/>
                <a:pathLst>
                  <a:path w="586" h="913">
                    <a:moveTo>
                      <a:pt x="527" y="913"/>
                    </a:moveTo>
                    <a:cubicBezTo>
                      <a:pt x="527" y="865"/>
                      <a:pt x="527" y="865"/>
                      <a:pt x="527" y="865"/>
                    </a:cubicBezTo>
                    <a:cubicBezTo>
                      <a:pt x="527" y="862"/>
                      <a:pt x="528" y="794"/>
                      <a:pt x="555" y="728"/>
                    </a:cubicBezTo>
                    <a:cubicBezTo>
                      <a:pt x="582" y="662"/>
                      <a:pt x="586" y="624"/>
                      <a:pt x="586" y="609"/>
                    </a:cubicBezTo>
                    <a:cubicBezTo>
                      <a:pt x="586" y="421"/>
                      <a:pt x="586" y="421"/>
                      <a:pt x="586" y="421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0"/>
                      <a:pt x="586" y="420"/>
                      <a:pt x="586" y="418"/>
                    </a:cubicBezTo>
                    <a:cubicBezTo>
                      <a:pt x="586" y="411"/>
                      <a:pt x="584" y="392"/>
                      <a:pt x="574" y="375"/>
                    </a:cubicBezTo>
                    <a:cubicBezTo>
                      <a:pt x="564" y="359"/>
                      <a:pt x="547" y="344"/>
                      <a:pt x="508" y="344"/>
                    </a:cubicBezTo>
                    <a:cubicBezTo>
                      <a:pt x="506" y="344"/>
                      <a:pt x="505" y="344"/>
                      <a:pt x="504" y="344"/>
                    </a:cubicBezTo>
                    <a:cubicBezTo>
                      <a:pt x="500" y="344"/>
                      <a:pt x="496" y="341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6"/>
                      <a:pt x="493" y="335"/>
                      <a:pt x="492" y="333"/>
                    </a:cubicBezTo>
                    <a:cubicBezTo>
                      <a:pt x="490" y="331"/>
                      <a:pt x="488" y="327"/>
                      <a:pt x="484" y="323"/>
                    </a:cubicBezTo>
                    <a:cubicBezTo>
                      <a:pt x="476" y="315"/>
                      <a:pt x="463" y="307"/>
                      <a:pt x="441" y="307"/>
                    </a:cubicBezTo>
                    <a:cubicBezTo>
                      <a:pt x="433" y="307"/>
                      <a:pt x="424" y="308"/>
                      <a:pt x="413" y="311"/>
                    </a:cubicBezTo>
                    <a:cubicBezTo>
                      <a:pt x="409" y="312"/>
                      <a:pt x="404" y="310"/>
                      <a:pt x="402" y="306"/>
                    </a:cubicBezTo>
                    <a:cubicBezTo>
                      <a:pt x="402" y="306"/>
                      <a:pt x="402" y="306"/>
                      <a:pt x="401" y="305"/>
                    </a:cubicBezTo>
                    <a:cubicBezTo>
                      <a:pt x="401" y="304"/>
                      <a:pt x="400" y="302"/>
                      <a:pt x="398" y="300"/>
                    </a:cubicBezTo>
                    <a:cubicBezTo>
                      <a:pt x="396" y="297"/>
                      <a:pt x="391" y="291"/>
                      <a:pt x="386" y="286"/>
                    </a:cubicBezTo>
                    <a:cubicBezTo>
                      <a:pt x="375" y="276"/>
                      <a:pt x="360" y="267"/>
                      <a:pt x="342" y="267"/>
                    </a:cubicBezTo>
                    <a:cubicBezTo>
                      <a:pt x="336" y="267"/>
                      <a:pt x="330" y="268"/>
                      <a:pt x="323" y="270"/>
                    </a:cubicBezTo>
                    <a:cubicBezTo>
                      <a:pt x="320" y="271"/>
                      <a:pt x="317" y="270"/>
                      <a:pt x="314" y="268"/>
                    </a:cubicBezTo>
                    <a:cubicBezTo>
                      <a:pt x="312" y="266"/>
                      <a:pt x="310" y="263"/>
                      <a:pt x="310" y="260"/>
                    </a:cubicBezTo>
                    <a:cubicBezTo>
                      <a:pt x="310" y="57"/>
                      <a:pt x="310" y="57"/>
                      <a:pt x="310" y="57"/>
                    </a:cubicBezTo>
                    <a:cubicBezTo>
                      <a:pt x="310" y="56"/>
                      <a:pt x="310" y="56"/>
                      <a:pt x="310" y="55"/>
                    </a:cubicBezTo>
                    <a:cubicBezTo>
                      <a:pt x="309" y="54"/>
                      <a:pt x="309" y="52"/>
                      <a:pt x="308" y="49"/>
                    </a:cubicBezTo>
                    <a:cubicBezTo>
                      <a:pt x="305" y="43"/>
                      <a:pt x="302" y="36"/>
                      <a:pt x="297" y="29"/>
                    </a:cubicBezTo>
                    <a:cubicBezTo>
                      <a:pt x="286" y="15"/>
                      <a:pt x="279" y="1"/>
                      <a:pt x="249" y="0"/>
                    </a:cubicBezTo>
                    <a:cubicBezTo>
                      <a:pt x="249" y="0"/>
                      <a:pt x="248" y="0"/>
                      <a:pt x="248" y="0"/>
                    </a:cubicBezTo>
                    <a:cubicBezTo>
                      <a:pt x="223" y="0"/>
                      <a:pt x="207" y="12"/>
                      <a:pt x="196" y="26"/>
                    </a:cubicBezTo>
                    <a:cubicBezTo>
                      <a:pt x="185" y="41"/>
                      <a:pt x="180" y="58"/>
                      <a:pt x="178" y="64"/>
                    </a:cubicBezTo>
                    <a:cubicBezTo>
                      <a:pt x="178" y="65"/>
                      <a:pt x="178" y="65"/>
                      <a:pt x="178" y="66"/>
                    </a:cubicBezTo>
                    <a:cubicBezTo>
                      <a:pt x="178" y="440"/>
                      <a:pt x="178" y="440"/>
                      <a:pt x="178" y="440"/>
                    </a:cubicBezTo>
                    <a:cubicBezTo>
                      <a:pt x="178" y="444"/>
                      <a:pt x="167" y="447"/>
                      <a:pt x="164" y="449"/>
                    </a:cubicBezTo>
                    <a:cubicBezTo>
                      <a:pt x="160" y="450"/>
                      <a:pt x="156" y="450"/>
                      <a:pt x="153" y="448"/>
                    </a:cubicBezTo>
                    <a:cubicBezTo>
                      <a:pt x="153" y="448"/>
                      <a:pt x="122" y="420"/>
                      <a:pt x="118" y="417"/>
                    </a:cubicBezTo>
                    <a:cubicBezTo>
                      <a:pt x="115" y="415"/>
                      <a:pt x="110" y="412"/>
                      <a:pt x="104" y="409"/>
                    </a:cubicBezTo>
                    <a:cubicBezTo>
                      <a:pt x="92" y="403"/>
                      <a:pt x="77" y="397"/>
                      <a:pt x="64" y="397"/>
                    </a:cubicBezTo>
                    <a:cubicBezTo>
                      <a:pt x="63" y="397"/>
                      <a:pt x="62" y="397"/>
                      <a:pt x="61" y="397"/>
                    </a:cubicBezTo>
                    <a:cubicBezTo>
                      <a:pt x="46" y="399"/>
                      <a:pt x="31" y="404"/>
                      <a:pt x="20" y="413"/>
                    </a:cubicBezTo>
                    <a:cubicBezTo>
                      <a:pt x="9" y="423"/>
                      <a:pt x="1" y="436"/>
                      <a:pt x="0" y="456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461"/>
                      <a:pt x="2" y="495"/>
                      <a:pt x="27" y="510"/>
                    </a:cubicBezTo>
                    <a:cubicBezTo>
                      <a:pt x="38" y="517"/>
                      <a:pt x="75" y="555"/>
                      <a:pt x="82" y="568"/>
                    </a:cubicBezTo>
                    <a:cubicBezTo>
                      <a:pt x="88" y="581"/>
                      <a:pt x="94" y="596"/>
                      <a:pt x="100" y="611"/>
                    </a:cubicBezTo>
                    <a:cubicBezTo>
                      <a:pt x="112" y="641"/>
                      <a:pt x="125" y="672"/>
                      <a:pt x="141" y="686"/>
                    </a:cubicBezTo>
                    <a:cubicBezTo>
                      <a:pt x="179" y="720"/>
                      <a:pt x="190" y="823"/>
                      <a:pt x="190" y="895"/>
                    </a:cubicBezTo>
                    <a:cubicBezTo>
                      <a:pt x="190" y="901"/>
                      <a:pt x="190" y="907"/>
                      <a:pt x="190" y="913"/>
                    </a:cubicBezTo>
                    <a:cubicBezTo>
                      <a:pt x="527" y="913"/>
                      <a:pt x="527" y="913"/>
                      <a:pt x="527" y="91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1" name="Group 3"/>
              <p:cNvGrpSpPr/>
              <p:nvPr/>
            </p:nvGrpSpPr>
            <p:grpSpPr>
              <a:xfrm>
                <a:off x="5238926" y="3311906"/>
                <a:ext cx="551822" cy="915570"/>
                <a:chOff x="5238926" y="3311906"/>
                <a:chExt cx="551822" cy="915570"/>
              </a:xfrm>
            </p:grpSpPr>
            <p:sp>
              <p:nvSpPr>
                <p:cNvPr id="60" name="Freeform: Shape 153"/>
                <p:cNvSpPr>
                  <a:spLocks/>
                </p:cNvSpPr>
                <p:nvPr/>
              </p:nvSpPr>
              <p:spPr bwMode="auto">
                <a:xfrm>
                  <a:off x="5648142" y="3311906"/>
                  <a:ext cx="142606" cy="84737"/>
                </a:xfrm>
                <a:custGeom>
                  <a:avLst/>
                  <a:gdLst/>
                  <a:ahLst/>
                  <a:cxnLst>
                    <a:cxn ang="0">
                      <a:pos x="73" y="22"/>
                    </a:cxn>
                    <a:cxn ang="0">
                      <a:pos x="51" y="44"/>
                    </a:cxn>
                    <a:cxn ang="0">
                      <a:pos x="22" y="44"/>
                    </a:cxn>
                    <a:cxn ang="0">
                      <a:pos x="0" y="22"/>
                    </a:cxn>
                    <a:cxn ang="0">
                      <a:pos x="22" y="0"/>
                    </a:cxn>
                    <a:cxn ang="0">
                      <a:pos x="51" y="0"/>
                    </a:cxn>
                    <a:cxn ang="0">
                      <a:pos x="73" y="22"/>
                    </a:cxn>
                  </a:cxnLst>
                  <a:rect l="0" t="0" r="r" b="b"/>
                  <a:pathLst>
                    <a:path w="73" h="44">
                      <a:moveTo>
                        <a:pt x="73" y="22"/>
                      </a:moveTo>
                      <a:cubicBezTo>
                        <a:pt x="73" y="34"/>
                        <a:pt x="63" y="44"/>
                        <a:pt x="51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3" y="0"/>
                        <a:pt x="73" y="10"/>
                        <a:pt x="73" y="2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1" name="Freeform: Shape 154"/>
                <p:cNvSpPr>
                  <a:spLocks/>
                </p:cNvSpPr>
                <p:nvPr/>
              </p:nvSpPr>
              <p:spPr bwMode="auto">
                <a:xfrm>
                  <a:off x="5238926" y="4103471"/>
                  <a:ext cx="126072" cy="124005"/>
                </a:xfrm>
                <a:custGeom>
                  <a:avLst/>
                  <a:gdLst/>
                  <a:ahLst/>
                  <a:cxnLst>
                    <a:cxn ang="0">
                      <a:pos x="58" y="15"/>
                    </a:cxn>
                    <a:cxn ang="0">
                      <a:pos x="28" y="6"/>
                    </a:cxn>
                    <a:cxn ang="0">
                      <a:pos x="1" y="21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12" y="64"/>
                    </a:cxn>
                    <a:cxn ang="0">
                      <a:pos x="17" y="62"/>
                    </a:cxn>
                    <a:cxn ang="0">
                      <a:pos x="49" y="44"/>
                    </a:cxn>
                    <a:cxn ang="0">
                      <a:pos x="58" y="15"/>
                    </a:cxn>
                  </a:cxnLst>
                  <a:rect l="0" t="0" r="r" b="b"/>
                  <a:pathLst>
                    <a:path w="64" h="64">
                      <a:moveTo>
                        <a:pt x="58" y="15"/>
                      </a:moveTo>
                      <a:cubicBezTo>
                        <a:pt x="52" y="4"/>
                        <a:pt x="39" y="0"/>
                        <a:pt x="28" y="6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3"/>
                        <a:pt x="0" y="24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30"/>
                        <a:pt x="1" y="48"/>
                        <a:pt x="12" y="64"/>
                      </a:cubicBezTo>
                      <a:cubicBezTo>
                        <a:pt x="13" y="64"/>
                        <a:pt x="15" y="63"/>
                        <a:pt x="17" y="62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60" y="38"/>
                        <a:pt x="64" y="25"/>
                        <a:pt x="58" y="1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52" name="Group 2"/>
              <p:cNvGrpSpPr/>
              <p:nvPr/>
            </p:nvGrpSpPr>
            <p:grpSpPr>
              <a:xfrm>
                <a:off x="5524137" y="3752123"/>
                <a:ext cx="859768" cy="1293786"/>
                <a:chOff x="5524137" y="3752123"/>
                <a:chExt cx="859768" cy="1293786"/>
              </a:xfrm>
            </p:grpSpPr>
            <p:sp>
              <p:nvSpPr>
                <p:cNvPr id="53" name="Freeform: Shape 122"/>
                <p:cNvSpPr>
                  <a:spLocks/>
                </p:cNvSpPr>
                <p:nvPr/>
              </p:nvSpPr>
              <p:spPr bwMode="auto">
                <a:xfrm>
                  <a:off x="6094560" y="3938131"/>
                  <a:ext cx="289345" cy="110777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09" y="100"/>
                    </a:cxn>
                    <a:cxn ang="0">
                      <a:pos x="109" y="233"/>
                    </a:cxn>
                    <a:cxn ang="0">
                      <a:pos x="67" y="397"/>
                    </a:cxn>
                    <a:cxn ang="0">
                      <a:pos x="1" y="567"/>
                    </a:cxn>
                    <a:cxn ang="0">
                      <a:pos x="89" y="567"/>
                    </a:cxn>
                    <a:cxn ang="0">
                      <a:pos x="89" y="519"/>
                    </a:cxn>
                    <a:cxn ang="0">
                      <a:pos x="89" y="519"/>
                    </a:cxn>
                    <a:cxn ang="0">
                      <a:pos x="117" y="382"/>
                    </a:cxn>
                    <a:cxn ang="0">
                      <a:pos x="148" y="263"/>
                    </a:cxn>
                    <a:cxn ang="0">
                      <a:pos x="148" y="75"/>
                    </a:cxn>
                    <a:cxn ang="0">
                      <a:pos x="148" y="74"/>
                    </a:cxn>
                    <a:cxn ang="0">
                      <a:pos x="148" y="74"/>
                    </a:cxn>
                    <a:cxn ang="0">
                      <a:pos x="148" y="72"/>
                    </a:cxn>
                    <a:cxn ang="0">
                      <a:pos x="148" y="72"/>
                    </a:cxn>
                    <a:cxn ang="0">
                      <a:pos x="136" y="29"/>
                    </a:cxn>
                    <a:cxn ang="0">
                      <a:pos x="136" y="29"/>
                    </a:cxn>
                    <a:cxn ang="0">
                      <a:pos x="94" y="0"/>
                    </a:cxn>
                  </a:cxnLst>
                  <a:rect l="0" t="0" r="r" b="b"/>
                  <a:pathLst>
                    <a:path w="148" h="567">
                      <a:moveTo>
                        <a:pt x="94" y="0"/>
                      </a:moveTo>
                      <a:cubicBezTo>
                        <a:pt x="103" y="23"/>
                        <a:pt x="110" y="55"/>
                        <a:pt x="109" y="100"/>
                      </a:cubicBezTo>
                      <a:cubicBezTo>
                        <a:pt x="109" y="233"/>
                        <a:pt x="109" y="233"/>
                        <a:pt x="109" y="233"/>
                      </a:cubicBezTo>
                      <a:cubicBezTo>
                        <a:pt x="109" y="233"/>
                        <a:pt x="99" y="313"/>
                        <a:pt x="67" y="397"/>
                      </a:cubicBezTo>
                      <a:cubicBezTo>
                        <a:pt x="49" y="442"/>
                        <a:pt x="0" y="536"/>
                        <a:pt x="1" y="567"/>
                      </a:cubicBezTo>
                      <a:cubicBezTo>
                        <a:pt x="89" y="567"/>
                        <a:pt x="89" y="567"/>
                        <a:pt x="89" y="567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6"/>
                        <a:pt x="90" y="448"/>
                        <a:pt x="117" y="382"/>
                      </a:cubicBezTo>
                      <a:cubicBezTo>
                        <a:pt x="144" y="316"/>
                        <a:pt x="148" y="278"/>
                        <a:pt x="148" y="263"/>
                      </a:cubicBezTo>
                      <a:cubicBezTo>
                        <a:pt x="148" y="75"/>
                        <a:pt x="148" y="75"/>
                        <a:pt x="148" y="75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3"/>
                        <a:pt x="148" y="72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8" y="65"/>
                        <a:pt x="146" y="46"/>
                        <a:pt x="136" y="29"/>
                      </a:cubicBezTo>
                      <a:cubicBezTo>
                        <a:pt x="136" y="29"/>
                        <a:pt x="136" y="29"/>
                        <a:pt x="136" y="29"/>
                      </a:cubicBezTo>
                      <a:cubicBezTo>
                        <a:pt x="129" y="17"/>
                        <a:pt x="117" y="5"/>
                        <a:pt x="94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Freeform: Shape 149"/>
                <p:cNvSpPr>
                  <a:spLocks/>
                </p:cNvSpPr>
                <p:nvPr/>
              </p:nvSpPr>
              <p:spPr bwMode="auto">
                <a:xfrm>
                  <a:off x="6013956" y="3847194"/>
                  <a:ext cx="35135" cy="2480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6"/>
                    </a:cxn>
                    <a:cxn ang="0">
                      <a:pos x="5" y="7"/>
                    </a:cxn>
                    <a:cxn ang="0">
                      <a:pos x="14" y="13"/>
                    </a:cxn>
                    <a:cxn ang="0">
                      <a:pos x="16" y="12"/>
                    </a:cxn>
                    <a:cxn ang="0">
                      <a:pos x="18" y="12"/>
                    </a:cxn>
                    <a:cxn ang="0">
                      <a:pos x="16" y="12"/>
                    </a:cxn>
                    <a:cxn ang="0">
                      <a:pos x="14" y="13"/>
                    </a:cxn>
                    <a:cxn ang="0">
                      <a:pos x="5" y="7"/>
                    </a:cxn>
                    <a:cxn ang="0">
                      <a:pos x="4" y="6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3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3"/>
                        <a:pt x="4" y="5"/>
                        <a:pt x="4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7" y="11"/>
                        <a:pt x="10" y="13"/>
                        <a:pt x="14" y="13"/>
                      </a:cubicBezTo>
                      <a:cubicBezTo>
                        <a:pt x="15" y="13"/>
                        <a:pt x="16" y="12"/>
                        <a:pt x="16" y="12"/>
                      </a:cubicBezTo>
                      <a:cubicBezTo>
                        <a:pt x="17" y="12"/>
                        <a:pt x="18" y="12"/>
                        <a:pt x="18" y="12"/>
                      </a:cubicBezTo>
                      <a:cubicBezTo>
                        <a:pt x="18" y="12"/>
                        <a:pt x="17" y="12"/>
                        <a:pt x="16" y="12"/>
                      </a:cubicBezTo>
                      <a:cubicBezTo>
                        <a:pt x="16" y="12"/>
                        <a:pt x="15" y="13"/>
                        <a:pt x="14" y="13"/>
                      </a:cubicBezTo>
                      <a:cubicBezTo>
                        <a:pt x="10" y="13"/>
                        <a:pt x="7" y="11"/>
                        <a:pt x="5" y="7"/>
                      </a:cubicBezTo>
                      <a:cubicBezTo>
                        <a:pt x="5" y="7"/>
                        <a:pt x="5" y="7"/>
                        <a:pt x="4" y="6"/>
                      </a:cubicBezTo>
                      <a:cubicBezTo>
                        <a:pt x="4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5" name="Freeform: Shape 150"/>
                <p:cNvSpPr>
                  <a:spLocks/>
                </p:cNvSpPr>
                <p:nvPr/>
              </p:nvSpPr>
              <p:spPr bwMode="auto">
                <a:xfrm>
                  <a:off x="6011890" y="3843060"/>
                  <a:ext cx="57869" cy="314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9" y="12"/>
                    </a:cxn>
                    <a:cxn ang="0">
                      <a:pos x="19" y="14"/>
                    </a:cxn>
                    <a:cxn ang="0">
                      <a:pos x="17" y="14"/>
                    </a:cxn>
                    <a:cxn ang="0">
                      <a:pos x="15" y="15"/>
                    </a:cxn>
                    <a:cxn ang="0">
                      <a:pos x="6" y="9"/>
                    </a:cxn>
                    <a:cxn ang="0">
                      <a:pos x="5" y="8"/>
                    </a:cxn>
                    <a:cxn ang="0">
                      <a:pos x="2" y="3"/>
                    </a:cxn>
                    <a:cxn ang="0">
                      <a:pos x="1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9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6" y="12"/>
                        <a:pt x="23" y="13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7" y="14"/>
                        <a:pt x="16" y="15"/>
                        <a:pt x="15" y="15"/>
                      </a:cubicBezTo>
                      <a:cubicBezTo>
                        <a:pt x="11" y="15"/>
                        <a:pt x="8" y="13"/>
                        <a:pt x="6" y="9"/>
                      </a:cubicBezTo>
                      <a:cubicBezTo>
                        <a:pt x="6" y="9"/>
                        <a:pt x="6" y="9"/>
                        <a:pt x="5" y="8"/>
                      </a:cubicBezTo>
                      <a:cubicBezTo>
                        <a:pt x="5" y="7"/>
                        <a:pt x="4" y="5"/>
                        <a:pt x="2" y="3"/>
                      </a:cubicBezTo>
                      <a:cubicBezTo>
                        <a:pt x="2" y="3"/>
                        <a:pt x="2" y="2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6" name="Freeform: Shape 151"/>
                <p:cNvSpPr>
                  <a:spLocks/>
                </p:cNvSpPr>
                <p:nvPr/>
              </p:nvSpPr>
              <p:spPr bwMode="auto">
                <a:xfrm>
                  <a:off x="5844483" y="3752123"/>
                  <a:ext cx="55803" cy="3162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8" y="16"/>
                    </a:cxn>
                    <a:cxn ang="0">
                      <a:pos x="13" y="19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4" y="17"/>
                    </a:cxn>
                    <a:cxn ang="0">
                      <a:pos x="0" y="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3" y="16"/>
                        <a:pt x="18" y="17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8" y="19"/>
                        <a:pt x="6" y="19"/>
                        <a:pt x="4" y="17"/>
                      </a:cubicBezTo>
                      <a:cubicBezTo>
                        <a:pt x="2" y="15"/>
                        <a:pt x="0" y="12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7" name="Freeform: Shape 152"/>
                <p:cNvSpPr>
                  <a:spLocks/>
                </p:cNvSpPr>
                <p:nvPr/>
              </p:nvSpPr>
              <p:spPr bwMode="auto">
                <a:xfrm>
                  <a:off x="6189631" y="3898863"/>
                  <a:ext cx="51669" cy="3017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54"/>
                    </a:cxn>
                    <a:cxn ang="0">
                      <a:pos x="26" y="18"/>
                    </a:cxn>
                    <a:cxn ang="0">
                      <a:pos x="21" y="18"/>
                    </a:cxn>
                    <a:cxn ang="0">
                      <a:pos x="21" y="18"/>
                    </a:cxn>
                    <a:cxn ang="0">
                      <a:pos x="17" y="18"/>
                    </a:cxn>
                    <a:cxn ang="0">
                      <a:pos x="17" y="18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154">
                      <a:moveTo>
                        <a:pt x="0" y="0"/>
                      </a:move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4" y="18"/>
                        <a:pt x="23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19" y="18"/>
                        <a:pt x="18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3" y="18"/>
                        <a:pt x="9" y="15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6" y="9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5"/>
                        <a:pt x="2" y="3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8" name="Freeform: Shape 155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55803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28" y="6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60">
                      <a:moveTo>
                        <a:pt x="0" y="0"/>
                      </a:moveTo>
                      <a:cubicBezTo>
                        <a:pt x="12" y="14"/>
                        <a:pt x="21" y="35"/>
                        <a:pt x="28" y="60"/>
                      </a:cubicBezTo>
                      <a:cubicBezTo>
                        <a:pt x="28" y="60"/>
                        <a:pt x="28" y="60"/>
                        <a:pt x="28" y="60"/>
                      </a:cubicBezTo>
                      <a:cubicBezTo>
                        <a:pt x="22" y="35"/>
                        <a:pt x="12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9" name="Freeform: Shape 156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248010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94" y="9"/>
                    </a:cxn>
                    <a:cxn ang="0">
                      <a:pos x="75" y="9"/>
                    </a:cxn>
                    <a:cxn ang="0">
                      <a:pos x="62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" h="60">
                      <a:moveTo>
                        <a:pt x="0" y="0"/>
                      </a:moveTo>
                      <a:cubicBezTo>
                        <a:pt x="12" y="14"/>
                        <a:pt x="22" y="35"/>
                        <a:pt x="28" y="60"/>
                      </a:cubicBezTo>
                      <a:cubicBezTo>
                        <a:pt x="63" y="20"/>
                        <a:pt x="127" y="9"/>
                        <a:pt x="94" y="9"/>
                      </a:cubicBezTo>
                      <a:cubicBezTo>
                        <a:pt x="90" y="9"/>
                        <a:pt x="83" y="9"/>
                        <a:pt x="75" y="9"/>
                      </a:cubicBezTo>
                      <a:cubicBezTo>
                        <a:pt x="70" y="10"/>
                        <a:pt x="66" y="10"/>
                        <a:pt x="62" y="10"/>
                      </a:cubicBezTo>
                      <a:cubicBezTo>
                        <a:pt x="36" y="10"/>
                        <a:pt x="16" y="6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25" name="Freeform: Shape 171"/>
            <p:cNvSpPr>
              <a:spLocks/>
            </p:cNvSpPr>
            <p:nvPr/>
          </p:nvSpPr>
          <p:spPr bwMode="auto">
            <a:xfrm>
              <a:off x="1943563" y="2058055"/>
              <a:ext cx="230960" cy="2278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7"/>
                </a:cxn>
                <a:cxn ang="0">
                  <a:pos x="98" y="147"/>
                </a:cxn>
                <a:cxn ang="0">
                  <a:pos x="149" y="96"/>
                </a:cxn>
                <a:cxn ang="0">
                  <a:pos x="149" y="0"/>
                </a:cxn>
                <a:cxn ang="0">
                  <a:pos x="0" y="0"/>
                </a:cxn>
                <a:cxn ang="0">
                  <a:pos x="136" y="90"/>
                </a:cxn>
                <a:cxn ang="0">
                  <a:pos x="134" y="92"/>
                </a:cxn>
                <a:cxn ang="0">
                  <a:pos x="95" y="92"/>
                </a:cxn>
                <a:cxn ang="0">
                  <a:pos x="95" y="131"/>
                </a:cxn>
                <a:cxn ang="0">
                  <a:pos x="92" y="134"/>
                </a:cxn>
                <a:cxn ang="0">
                  <a:pos x="13" y="134"/>
                </a:cxn>
                <a:cxn ang="0">
                  <a:pos x="13" y="14"/>
                </a:cxn>
                <a:cxn ang="0">
                  <a:pos x="136" y="14"/>
                </a:cxn>
                <a:cxn ang="0">
                  <a:pos x="136" y="90"/>
                </a:cxn>
                <a:cxn ang="0">
                  <a:pos x="117" y="26"/>
                </a:cxn>
                <a:cxn ang="0">
                  <a:pos x="29" y="26"/>
                </a:cxn>
                <a:cxn ang="0">
                  <a:pos x="29" y="35"/>
                </a:cxn>
                <a:cxn ang="0">
                  <a:pos x="117" y="35"/>
                </a:cxn>
                <a:cxn ang="0">
                  <a:pos x="117" y="26"/>
                </a:cxn>
                <a:cxn ang="0">
                  <a:pos x="117" y="41"/>
                </a:cxn>
                <a:cxn ang="0">
                  <a:pos x="29" y="41"/>
                </a:cxn>
                <a:cxn ang="0">
                  <a:pos x="29" y="52"/>
                </a:cxn>
                <a:cxn ang="0">
                  <a:pos x="117" y="52"/>
                </a:cxn>
                <a:cxn ang="0">
                  <a:pos x="117" y="41"/>
                </a:cxn>
                <a:cxn ang="0">
                  <a:pos x="78" y="72"/>
                </a:cxn>
                <a:cxn ang="0">
                  <a:pos x="29" y="72"/>
                </a:cxn>
                <a:cxn ang="0">
                  <a:pos x="29" y="83"/>
                </a:cxn>
                <a:cxn ang="0">
                  <a:pos x="78" y="83"/>
                </a:cxn>
                <a:cxn ang="0">
                  <a:pos x="78" y="72"/>
                </a:cxn>
                <a:cxn ang="0">
                  <a:pos x="117" y="57"/>
                </a:cxn>
                <a:cxn ang="0">
                  <a:pos x="29" y="57"/>
                </a:cxn>
                <a:cxn ang="0">
                  <a:pos x="29" y="67"/>
                </a:cxn>
                <a:cxn ang="0">
                  <a:pos x="117" y="67"/>
                </a:cxn>
                <a:cxn ang="0">
                  <a:pos x="117" y="57"/>
                </a:cxn>
              </a:cxnLst>
              <a:rect l="0" t="0" r="r" b="b"/>
              <a:pathLst>
                <a:path w="149" h="147">
                  <a:moveTo>
                    <a:pt x="0" y="0"/>
                  </a:moveTo>
                  <a:lnTo>
                    <a:pt x="0" y="147"/>
                  </a:lnTo>
                  <a:lnTo>
                    <a:pt x="98" y="147"/>
                  </a:lnTo>
                  <a:lnTo>
                    <a:pt x="149" y="96"/>
                  </a:lnTo>
                  <a:lnTo>
                    <a:pt x="149" y="0"/>
                  </a:lnTo>
                  <a:lnTo>
                    <a:pt x="0" y="0"/>
                  </a:lnTo>
                  <a:close/>
                  <a:moveTo>
                    <a:pt x="136" y="90"/>
                  </a:moveTo>
                  <a:lnTo>
                    <a:pt x="134" y="92"/>
                  </a:lnTo>
                  <a:lnTo>
                    <a:pt x="95" y="92"/>
                  </a:lnTo>
                  <a:lnTo>
                    <a:pt x="95" y="131"/>
                  </a:lnTo>
                  <a:lnTo>
                    <a:pt x="92" y="134"/>
                  </a:lnTo>
                  <a:lnTo>
                    <a:pt x="13" y="134"/>
                  </a:lnTo>
                  <a:lnTo>
                    <a:pt x="13" y="14"/>
                  </a:lnTo>
                  <a:lnTo>
                    <a:pt x="136" y="14"/>
                  </a:lnTo>
                  <a:lnTo>
                    <a:pt x="136" y="90"/>
                  </a:lnTo>
                  <a:close/>
                  <a:moveTo>
                    <a:pt x="117" y="26"/>
                  </a:moveTo>
                  <a:lnTo>
                    <a:pt x="29" y="26"/>
                  </a:lnTo>
                  <a:lnTo>
                    <a:pt x="29" y="35"/>
                  </a:lnTo>
                  <a:lnTo>
                    <a:pt x="117" y="35"/>
                  </a:lnTo>
                  <a:lnTo>
                    <a:pt x="117" y="26"/>
                  </a:lnTo>
                  <a:close/>
                  <a:moveTo>
                    <a:pt x="117" y="41"/>
                  </a:moveTo>
                  <a:lnTo>
                    <a:pt x="29" y="41"/>
                  </a:lnTo>
                  <a:lnTo>
                    <a:pt x="29" y="52"/>
                  </a:lnTo>
                  <a:lnTo>
                    <a:pt x="117" y="52"/>
                  </a:lnTo>
                  <a:lnTo>
                    <a:pt x="117" y="41"/>
                  </a:lnTo>
                  <a:close/>
                  <a:moveTo>
                    <a:pt x="78" y="72"/>
                  </a:moveTo>
                  <a:lnTo>
                    <a:pt x="29" y="72"/>
                  </a:lnTo>
                  <a:lnTo>
                    <a:pt x="29" y="83"/>
                  </a:lnTo>
                  <a:lnTo>
                    <a:pt x="78" y="83"/>
                  </a:lnTo>
                  <a:lnTo>
                    <a:pt x="78" y="72"/>
                  </a:lnTo>
                  <a:close/>
                  <a:moveTo>
                    <a:pt x="117" y="57"/>
                  </a:moveTo>
                  <a:lnTo>
                    <a:pt x="29" y="57"/>
                  </a:lnTo>
                  <a:lnTo>
                    <a:pt x="29" y="67"/>
                  </a:lnTo>
                  <a:lnTo>
                    <a:pt x="117" y="67"/>
                  </a:lnTo>
                  <a:lnTo>
                    <a:pt x="117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6" name="Group 5"/>
            <p:cNvGrpSpPr/>
            <p:nvPr/>
          </p:nvGrpSpPr>
          <p:grpSpPr>
            <a:xfrm>
              <a:off x="4138453" y="3747232"/>
              <a:ext cx="632426" cy="165857"/>
              <a:chOff x="5517936" y="4996307"/>
              <a:chExt cx="843234" cy="221143"/>
            </a:xfrm>
          </p:grpSpPr>
          <p:sp>
            <p:nvSpPr>
              <p:cNvPr id="48" name="Freeform: Shape 128"/>
              <p:cNvSpPr>
                <a:spLocks/>
              </p:cNvSpPr>
              <p:nvPr/>
            </p:nvSpPr>
            <p:spPr bwMode="auto">
              <a:xfrm>
                <a:off x="5517936" y="4996307"/>
                <a:ext cx="843234" cy="221143"/>
              </a:xfrm>
              <a:custGeom>
                <a:avLst/>
                <a:gdLst/>
                <a:ahLst/>
                <a:cxnLst>
                  <a:cxn ang="0">
                    <a:pos x="431" y="57"/>
                  </a:cxn>
                  <a:cxn ang="0">
                    <a:pos x="385" y="114"/>
                  </a:cxn>
                  <a:cxn ang="0">
                    <a:pos x="46" y="114"/>
                  </a:cxn>
                  <a:cxn ang="0">
                    <a:pos x="0" y="57"/>
                  </a:cxn>
                  <a:cxn ang="0">
                    <a:pos x="46" y="0"/>
                  </a:cxn>
                  <a:cxn ang="0">
                    <a:pos x="385" y="0"/>
                  </a:cxn>
                  <a:cxn ang="0">
                    <a:pos x="431" y="57"/>
                  </a:cxn>
                </a:cxnLst>
                <a:rect l="0" t="0" r="r" b="b"/>
                <a:pathLst>
                  <a:path w="431" h="114">
                    <a:moveTo>
                      <a:pt x="431" y="57"/>
                    </a:moveTo>
                    <a:cubicBezTo>
                      <a:pt x="431" y="88"/>
                      <a:pt x="410" y="114"/>
                      <a:pt x="385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21" y="114"/>
                      <a:pt x="0" y="88"/>
                      <a:pt x="0" y="57"/>
                    </a:cubicBezTo>
                    <a:cubicBezTo>
                      <a:pt x="0" y="25"/>
                      <a:pt x="21" y="0"/>
                      <a:pt x="46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410" y="0"/>
                      <a:pt x="431" y="25"/>
                      <a:pt x="431" y="5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Oval 129"/>
              <p:cNvSpPr>
                <a:spLocks/>
              </p:cNvSpPr>
              <p:nvPr/>
            </p:nvSpPr>
            <p:spPr bwMode="auto">
              <a:xfrm>
                <a:off x="6168963" y="5031442"/>
                <a:ext cx="103337" cy="10333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27" name="Group 11"/>
          <p:cNvGrpSpPr/>
          <p:nvPr/>
        </p:nvGrpSpPr>
        <p:grpSpPr>
          <a:xfrm>
            <a:off x="7167097" y="1814462"/>
            <a:ext cx="3789443" cy="866137"/>
            <a:chOff x="7167098" y="1814461"/>
            <a:chExt cx="3789442" cy="866137"/>
          </a:xfrm>
        </p:grpSpPr>
        <p:grpSp>
          <p:nvGrpSpPr>
            <p:cNvPr id="42" name="Group 157"/>
            <p:cNvGrpSpPr/>
            <p:nvPr/>
          </p:nvGrpSpPr>
          <p:grpSpPr>
            <a:xfrm>
              <a:off x="10426468" y="1982984"/>
              <a:ext cx="530072" cy="529091"/>
              <a:chOff x="647700" y="1295400"/>
              <a:chExt cx="838200" cy="670560"/>
            </a:xfrm>
          </p:grpSpPr>
          <p:sp>
            <p:nvSpPr>
              <p:cNvPr id="46" name="Rectangle: Rounded Corners 158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Rectangle: Rounded Corners 159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01</a:t>
                </a:r>
              </a:p>
            </p:txBody>
          </p:sp>
        </p:grpSp>
        <p:grpSp>
          <p:nvGrpSpPr>
            <p:cNvPr id="43" name="Group 105"/>
            <p:cNvGrpSpPr/>
            <p:nvPr/>
          </p:nvGrpSpPr>
          <p:grpSpPr>
            <a:xfrm>
              <a:off x="7167098" y="1814461"/>
              <a:ext cx="3259370" cy="866137"/>
              <a:chOff x="8495058" y="1521209"/>
              <a:chExt cx="2209454" cy="866137"/>
            </a:xfrm>
          </p:grpSpPr>
          <p:sp>
            <p:nvSpPr>
              <p:cNvPr id="44" name="TextBox 106"/>
              <p:cNvSpPr txBox="1">
                <a:spLocks/>
              </p:cNvSpPr>
              <p:nvPr/>
            </p:nvSpPr>
            <p:spPr bwMode="auto">
              <a:xfrm>
                <a:off x="8508268" y="1521209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45" name="TextBox 107"/>
              <p:cNvSpPr txBox="1">
                <a:spLocks/>
              </p:cNvSpPr>
              <p:nvPr/>
            </p:nvSpPr>
            <p:spPr bwMode="auto">
              <a:xfrm>
                <a:off x="8495058" y="1831167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Group 10"/>
          <p:cNvGrpSpPr/>
          <p:nvPr/>
        </p:nvGrpSpPr>
        <p:grpSpPr>
          <a:xfrm>
            <a:off x="7167097" y="3217577"/>
            <a:ext cx="3789443" cy="866137"/>
            <a:chOff x="7167098" y="2930585"/>
            <a:chExt cx="3789442" cy="866137"/>
          </a:xfrm>
        </p:grpSpPr>
        <p:grpSp>
          <p:nvGrpSpPr>
            <p:cNvPr id="36" name="Group 160"/>
            <p:cNvGrpSpPr/>
            <p:nvPr/>
          </p:nvGrpSpPr>
          <p:grpSpPr>
            <a:xfrm>
              <a:off x="10426468" y="3099108"/>
              <a:ext cx="530072" cy="529091"/>
              <a:chOff x="647700" y="1295400"/>
              <a:chExt cx="838200" cy="670560"/>
            </a:xfrm>
          </p:grpSpPr>
          <p:sp>
            <p:nvSpPr>
              <p:cNvPr id="40" name="Rectangle: Rounded Corners 161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Rectangle: Rounded Corners 162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02</a:t>
                </a:r>
              </a:p>
            </p:txBody>
          </p:sp>
        </p:grpSp>
        <p:grpSp>
          <p:nvGrpSpPr>
            <p:cNvPr id="37" name="Group 111"/>
            <p:cNvGrpSpPr/>
            <p:nvPr/>
          </p:nvGrpSpPr>
          <p:grpSpPr>
            <a:xfrm>
              <a:off x="7167098" y="2930585"/>
              <a:ext cx="3259370" cy="866137"/>
              <a:chOff x="8495058" y="2637333"/>
              <a:chExt cx="2209454" cy="866137"/>
            </a:xfrm>
          </p:grpSpPr>
          <p:sp>
            <p:nvSpPr>
              <p:cNvPr id="38" name="TextBox 112"/>
              <p:cNvSpPr txBox="1">
                <a:spLocks/>
              </p:cNvSpPr>
              <p:nvPr/>
            </p:nvSpPr>
            <p:spPr bwMode="auto">
              <a:xfrm>
                <a:off x="8508268" y="263733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rm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9" name="TextBox 113"/>
              <p:cNvSpPr txBox="1">
                <a:spLocks/>
              </p:cNvSpPr>
              <p:nvPr/>
            </p:nvSpPr>
            <p:spPr bwMode="auto">
              <a:xfrm>
                <a:off x="8495058" y="294729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9" name="Group 9"/>
          <p:cNvGrpSpPr/>
          <p:nvPr/>
        </p:nvGrpSpPr>
        <p:grpSpPr>
          <a:xfrm>
            <a:off x="7167097" y="4620693"/>
            <a:ext cx="3789443" cy="866137"/>
            <a:chOff x="7167098" y="4046065"/>
            <a:chExt cx="3789442" cy="866137"/>
          </a:xfrm>
        </p:grpSpPr>
        <p:grpSp>
          <p:nvGrpSpPr>
            <p:cNvPr id="30" name="Group 163"/>
            <p:cNvGrpSpPr/>
            <p:nvPr/>
          </p:nvGrpSpPr>
          <p:grpSpPr>
            <a:xfrm>
              <a:off x="10426468" y="4214588"/>
              <a:ext cx="530072" cy="529091"/>
              <a:chOff x="647700" y="1295400"/>
              <a:chExt cx="838200" cy="670560"/>
            </a:xfrm>
          </p:grpSpPr>
          <p:sp>
            <p:nvSpPr>
              <p:cNvPr id="34" name="Rectangle: Rounded Corners 164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Rectangle: Rounded Corners 165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133" b="1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03</a:t>
                </a:r>
              </a:p>
            </p:txBody>
          </p:sp>
        </p:grpSp>
        <p:grpSp>
          <p:nvGrpSpPr>
            <p:cNvPr id="31" name="Group 114"/>
            <p:cNvGrpSpPr/>
            <p:nvPr/>
          </p:nvGrpSpPr>
          <p:grpSpPr>
            <a:xfrm>
              <a:off x="7167098" y="4046065"/>
              <a:ext cx="3259370" cy="866137"/>
              <a:chOff x="8495058" y="3752813"/>
              <a:chExt cx="2209454" cy="866137"/>
            </a:xfrm>
          </p:grpSpPr>
          <p:sp>
            <p:nvSpPr>
              <p:cNvPr id="32" name="TextBox 115"/>
              <p:cNvSpPr txBox="1">
                <a:spLocks/>
              </p:cNvSpPr>
              <p:nvPr/>
            </p:nvSpPr>
            <p:spPr bwMode="auto">
              <a:xfrm>
                <a:off x="8508268" y="3752813"/>
                <a:ext cx="2196244" cy="309958"/>
              </a:xfrm>
              <a:prstGeom prst="rect">
                <a:avLst/>
              </a:prstGeom>
              <a:noFill/>
            </p:spPr>
            <p:txBody>
              <a:bodyPr wrap="none" lIns="0" tIns="0" rIns="576000" bIns="0" anchor="ctr" anchorCtr="0">
                <a:noAutofit/>
              </a:bodyPr>
              <a:lstStyle/>
              <a:p>
                <a:pPr algn="r"/>
                <a:r>
                  <a:rPr lang="zh-CN" altLang="en-US" sz="1867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3" name="TextBox 116"/>
              <p:cNvSpPr txBox="1">
                <a:spLocks/>
              </p:cNvSpPr>
              <p:nvPr/>
            </p:nvSpPr>
            <p:spPr bwMode="auto">
              <a:xfrm>
                <a:off x="8495058" y="4062771"/>
                <a:ext cx="2196244" cy="556179"/>
              </a:xfrm>
              <a:prstGeom prst="rect">
                <a:avLst/>
              </a:prstGeom>
              <a:noFill/>
            </p:spPr>
            <p:txBody>
              <a:bodyPr wrap="square" lIns="0" tIns="0" rIns="576000" bIns="0" anchor="t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43578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5">
            <a:extLst>
              <a:ext uri="{FF2B5EF4-FFF2-40B4-BE49-F238E27FC236}">
                <a16:creationId xmlns="" xmlns:a16="http://schemas.microsoft.com/office/drawing/2014/main" id="{420E9AD4-6393-489F-B3E0-63BAEA2E84ED}"/>
              </a:ext>
            </a:extLst>
          </p:cNvPr>
          <p:cNvGrpSpPr/>
          <p:nvPr/>
        </p:nvGrpSpPr>
        <p:grpSpPr>
          <a:xfrm>
            <a:off x="4525107" y="1905963"/>
            <a:ext cx="3141781" cy="3509168"/>
            <a:chOff x="3779635" y="1683540"/>
            <a:chExt cx="4632730" cy="5174460"/>
          </a:xfrm>
          <a:solidFill>
            <a:schemeClr val="bg1">
              <a:lumMod val="65000"/>
            </a:schemeClr>
          </a:solidFill>
        </p:grpSpPr>
        <p:sp>
          <p:nvSpPr>
            <p:cNvPr id="27" name="Freeform 46">
              <a:extLst>
                <a:ext uri="{FF2B5EF4-FFF2-40B4-BE49-F238E27FC236}">
                  <a16:creationId xmlns="" xmlns:a16="http://schemas.microsoft.com/office/drawing/2014/main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="" xmlns:a16="http://schemas.microsoft.com/office/drawing/2014/main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="" xmlns:a16="http://schemas.microsoft.com/office/drawing/2014/main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="" xmlns:a16="http://schemas.microsoft.com/office/drawing/2014/main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="" xmlns:a16="http://schemas.microsoft.com/office/drawing/2014/main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="" xmlns:a16="http://schemas.microsoft.com/office/drawing/2014/main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="" xmlns:a16="http://schemas.microsoft.com/office/drawing/2014/main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="" xmlns:a16="http://schemas.microsoft.com/office/drawing/2014/main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="" xmlns:a16="http://schemas.microsoft.com/office/drawing/2014/main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="" xmlns:a16="http://schemas.microsoft.com/office/drawing/2014/main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="" xmlns:a16="http://schemas.microsoft.com/office/drawing/2014/main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="" xmlns:a16="http://schemas.microsoft.com/office/drawing/2014/main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="" xmlns:a16="http://schemas.microsoft.com/office/drawing/2014/main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="" xmlns:a16="http://schemas.microsoft.com/office/drawing/2014/main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="" xmlns:a16="http://schemas.microsoft.com/office/drawing/2014/main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="" xmlns:a16="http://schemas.microsoft.com/office/drawing/2014/main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="" xmlns:a16="http://schemas.microsoft.com/office/drawing/2014/main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="" xmlns:a16="http://schemas.microsoft.com/office/drawing/2014/main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="" xmlns:a16="http://schemas.microsoft.com/office/drawing/2014/main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="" xmlns:a16="http://schemas.microsoft.com/office/drawing/2014/main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="" xmlns:a16="http://schemas.microsoft.com/office/drawing/2014/main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="" xmlns:a16="http://schemas.microsoft.com/office/drawing/2014/main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="" xmlns:a16="http://schemas.microsoft.com/office/drawing/2014/main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C0852FC-45F1-43C7-AD99-7B2D34637992}"/>
              </a:ext>
            </a:extLst>
          </p:cNvPr>
          <p:cNvGrpSpPr/>
          <p:nvPr/>
        </p:nvGrpSpPr>
        <p:grpSpPr>
          <a:xfrm>
            <a:off x="1280748" y="1904807"/>
            <a:ext cx="9630505" cy="3728087"/>
            <a:chOff x="1280748" y="1904807"/>
            <a:chExt cx="9630505" cy="3728087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26239428-6DE5-47B8-8FA1-B59F7BD52151}"/>
                </a:ext>
              </a:extLst>
            </p:cNvPr>
            <p:cNvGrpSpPr/>
            <p:nvPr/>
          </p:nvGrpSpPr>
          <p:grpSpPr>
            <a:xfrm>
              <a:off x="1280748" y="1904807"/>
              <a:ext cx="3246177" cy="3728087"/>
              <a:chOff x="821835" y="1652683"/>
              <a:chExt cx="3563608" cy="4092638"/>
            </a:xfrm>
          </p:grpSpPr>
          <p:sp>
            <p:nvSpPr>
              <p:cNvPr id="18" name="Rounded Rectangle 31">
                <a:extLst>
                  <a:ext uri="{FF2B5EF4-FFF2-40B4-BE49-F238E27FC236}">
                    <a16:creationId xmlns="" xmlns:a16="http://schemas.microsoft.com/office/drawing/2014/main" id="{594FD5FA-02F5-4A22-A77B-706B9DE532AF}"/>
                  </a:ext>
                </a:extLst>
              </p:cNvPr>
              <p:cNvSpPr/>
              <p:nvPr/>
            </p:nvSpPr>
            <p:spPr>
              <a:xfrm>
                <a:off x="821835" y="1688415"/>
                <a:ext cx="721040" cy="721040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01</a:t>
                </a:r>
              </a:p>
            </p:txBody>
          </p:sp>
          <p:sp>
            <p:nvSpPr>
              <p:cNvPr id="19" name="TextBox 32">
                <a:extLst>
                  <a:ext uri="{FF2B5EF4-FFF2-40B4-BE49-F238E27FC236}">
                    <a16:creationId xmlns="" xmlns:a16="http://schemas.microsoft.com/office/drawing/2014/main" id="{DD81A2FE-2889-4DA9-BCBF-4D3CA66CC61E}"/>
                  </a:ext>
                </a:extLst>
              </p:cNvPr>
              <p:cNvSpPr txBox="1"/>
              <p:nvPr/>
            </p:nvSpPr>
            <p:spPr>
              <a:xfrm>
                <a:off x="1542875" y="1652683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TextBox 33">
                <a:extLst>
                  <a:ext uri="{FF2B5EF4-FFF2-40B4-BE49-F238E27FC236}">
                    <a16:creationId xmlns="" xmlns:a16="http://schemas.microsoft.com/office/drawing/2014/main" id="{5A9F1A3B-D6D8-403C-A9C5-0FA9768E234E}"/>
                  </a:ext>
                </a:extLst>
              </p:cNvPr>
              <p:cNvSpPr txBox="1"/>
              <p:nvPr/>
            </p:nvSpPr>
            <p:spPr>
              <a:xfrm>
                <a:off x="1542875" y="1856072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Rounded Rectangle 34">
                <a:extLst>
                  <a:ext uri="{FF2B5EF4-FFF2-40B4-BE49-F238E27FC236}">
                    <a16:creationId xmlns="" xmlns:a16="http://schemas.microsoft.com/office/drawing/2014/main" id="{C70F129B-9D72-48C7-99DF-386645AAA73C}"/>
                  </a:ext>
                </a:extLst>
              </p:cNvPr>
              <p:cNvSpPr/>
              <p:nvPr/>
            </p:nvSpPr>
            <p:spPr>
              <a:xfrm>
                <a:off x="821835" y="3238559"/>
                <a:ext cx="721040" cy="721040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03</a:t>
                </a:r>
              </a:p>
            </p:txBody>
          </p:sp>
          <p:sp>
            <p:nvSpPr>
              <p:cNvPr id="22" name="TextBox 35">
                <a:extLst>
                  <a:ext uri="{FF2B5EF4-FFF2-40B4-BE49-F238E27FC236}">
                    <a16:creationId xmlns="" xmlns:a16="http://schemas.microsoft.com/office/drawing/2014/main" id="{9734F18F-8E84-4BD0-BFA0-1659D65BA231}"/>
                  </a:ext>
                </a:extLst>
              </p:cNvPr>
              <p:cNvSpPr txBox="1"/>
              <p:nvPr/>
            </p:nvSpPr>
            <p:spPr>
              <a:xfrm>
                <a:off x="1542875" y="3202827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" name="TextBox 36">
                <a:extLst>
                  <a:ext uri="{FF2B5EF4-FFF2-40B4-BE49-F238E27FC236}">
                    <a16:creationId xmlns="" xmlns:a16="http://schemas.microsoft.com/office/drawing/2014/main" id="{B8E8B2D9-EA62-4413-94B9-FC520753269C}"/>
                  </a:ext>
                </a:extLst>
              </p:cNvPr>
              <p:cNvSpPr txBox="1"/>
              <p:nvPr/>
            </p:nvSpPr>
            <p:spPr>
              <a:xfrm>
                <a:off x="1542875" y="3406217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Rounded Rectangle 37">
                <a:extLst>
                  <a:ext uri="{FF2B5EF4-FFF2-40B4-BE49-F238E27FC236}">
                    <a16:creationId xmlns="" xmlns:a16="http://schemas.microsoft.com/office/drawing/2014/main" id="{AFDADED7-E870-4E6E-8D85-A93E01004AAB}"/>
                  </a:ext>
                </a:extLst>
              </p:cNvPr>
              <p:cNvSpPr/>
              <p:nvPr/>
            </p:nvSpPr>
            <p:spPr>
              <a:xfrm>
                <a:off x="821835" y="4786498"/>
                <a:ext cx="721040" cy="72104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05</a:t>
                </a:r>
              </a:p>
            </p:txBody>
          </p:sp>
          <p:sp>
            <p:nvSpPr>
              <p:cNvPr id="25" name="TextBox 38">
                <a:extLst>
                  <a:ext uri="{FF2B5EF4-FFF2-40B4-BE49-F238E27FC236}">
                    <a16:creationId xmlns="" xmlns:a16="http://schemas.microsoft.com/office/drawing/2014/main" id="{0F75E5FD-248F-4178-B2C6-58A901B05BEE}"/>
                  </a:ext>
                </a:extLst>
              </p:cNvPr>
              <p:cNvSpPr txBox="1"/>
              <p:nvPr/>
            </p:nvSpPr>
            <p:spPr>
              <a:xfrm>
                <a:off x="1542875" y="4750766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TextBox 39">
                <a:extLst>
                  <a:ext uri="{FF2B5EF4-FFF2-40B4-BE49-F238E27FC236}">
                    <a16:creationId xmlns="" xmlns:a16="http://schemas.microsoft.com/office/drawing/2014/main" id="{4159F2E9-D8AA-46CF-B7C3-4906CED908D9}"/>
                  </a:ext>
                </a:extLst>
              </p:cNvPr>
              <p:cNvSpPr txBox="1"/>
              <p:nvPr/>
            </p:nvSpPr>
            <p:spPr>
              <a:xfrm>
                <a:off x="1542875" y="4954155"/>
                <a:ext cx="2842568" cy="791166"/>
              </a:xfrm>
              <a:prstGeom prst="rect">
                <a:avLst/>
              </a:prstGeom>
              <a:noFill/>
            </p:spPr>
            <p:txBody>
              <a:bodyPr wrap="square" lIns="192000" tIns="0" rIns="0" bIns="0" rtlCol="0" anchor="ctr" anchorCtr="0">
                <a:no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B14E0E9-5932-4985-957F-34A4A042E5D3}"/>
                </a:ext>
              </a:extLst>
            </p:cNvPr>
            <p:cNvGrpSpPr/>
            <p:nvPr/>
          </p:nvGrpSpPr>
          <p:grpSpPr>
            <a:xfrm>
              <a:off x="7713901" y="1904807"/>
              <a:ext cx="3197352" cy="3728087"/>
              <a:chOff x="7884060" y="1652683"/>
              <a:chExt cx="3510009" cy="4092638"/>
            </a:xfrm>
          </p:grpSpPr>
          <p:sp>
            <p:nvSpPr>
              <p:cNvPr id="9" name="Rounded Rectangle 40">
                <a:extLst>
                  <a:ext uri="{FF2B5EF4-FFF2-40B4-BE49-F238E27FC236}">
                    <a16:creationId xmlns="" xmlns:a16="http://schemas.microsoft.com/office/drawing/2014/main" id="{EA431CB8-D51C-4BD1-83D3-A7B614CCACD9}"/>
                  </a:ext>
                </a:extLst>
              </p:cNvPr>
              <p:cNvSpPr/>
              <p:nvPr/>
            </p:nvSpPr>
            <p:spPr>
              <a:xfrm flipH="1">
                <a:off x="10673029" y="1688415"/>
                <a:ext cx="721040" cy="721040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02</a:t>
                </a:r>
              </a:p>
            </p:txBody>
          </p:sp>
          <p:sp>
            <p:nvSpPr>
              <p:cNvPr id="10" name="TextBox 41">
                <a:extLst>
                  <a:ext uri="{FF2B5EF4-FFF2-40B4-BE49-F238E27FC236}">
                    <a16:creationId xmlns="" xmlns:a16="http://schemas.microsoft.com/office/drawing/2014/main" id="{9E4C20FF-6E23-4AEA-A348-EE698E57DC60}"/>
                  </a:ext>
                </a:extLst>
              </p:cNvPr>
              <p:cNvSpPr txBox="1"/>
              <p:nvPr/>
            </p:nvSpPr>
            <p:spPr>
              <a:xfrm flipH="1">
                <a:off x="8596370" y="1652683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TextBox 42">
                <a:extLst>
                  <a:ext uri="{FF2B5EF4-FFF2-40B4-BE49-F238E27FC236}">
                    <a16:creationId xmlns="" xmlns:a16="http://schemas.microsoft.com/office/drawing/2014/main" id="{EB1989DE-A626-4B01-91E8-6A96EB00EF74}"/>
                  </a:ext>
                </a:extLst>
              </p:cNvPr>
              <p:cNvSpPr txBox="1"/>
              <p:nvPr/>
            </p:nvSpPr>
            <p:spPr>
              <a:xfrm flipH="1">
                <a:off x="7884060" y="1856072"/>
                <a:ext cx="2788966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Rounded Rectangle 43">
                <a:extLst>
                  <a:ext uri="{FF2B5EF4-FFF2-40B4-BE49-F238E27FC236}">
                    <a16:creationId xmlns="" xmlns:a16="http://schemas.microsoft.com/office/drawing/2014/main" id="{AB4570EE-0422-446F-9149-688ABCA53A7A}"/>
                  </a:ext>
                </a:extLst>
              </p:cNvPr>
              <p:cNvSpPr/>
              <p:nvPr/>
            </p:nvSpPr>
            <p:spPr>
              <a:xfrm flipH="1">
                <a:off x="10673029" y="3238559"/>
                <a:ext cx="721040" cy="721040"/>
              </a:xfrm>
              <a:prstGeom prst="ellipse">
                <a:avLst/>
              </a:prstGeom>
              <a:solidFill>
                <a:schemeClr val="accent4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04</a:t>
                </a:r>
              </a:p>
            </p:txBody>
          </p:sp>
          <p:sp>
            <p:nvSpPr>
              <p:cNvPr id="13" name="TextBox 44">
                <a:extLst>
                  <a:ext uri="{FF2B5EF4-FFF2-40B4-BE49-F238E27FC236}">
                    <a16:creationId xmlns="" xmlns:a16="http://schemas.microsoft.com/office/drawing/2014/main" id="{B7DEC61F-09E7-473F-AF18-C79C41A1CF36}"/>
                  </a:ext>
                </a:extLst>
              </p:cNvPr>
              <p:cNvSpPr txBox="1"/>
              <p:nvPr/>
            </p:nvSpPr>
            <p:spPr>
              <a:xfrm flipH="1">
                <a:off x="8503195" y="3202827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TextBox 45">
                <a:extLst>
                  <a:ext uri="{FF2B5EF4-FFF2-40B4-BE49-F238E27FC236}">
                    <a16:creationId xmlns="" xmlns:a16="http://schemas.microsoft.com/office/drawing/2014/main" id="{91355029-8A4F-4FFB-A56F-BAA94C676B47}"/>
                  </a:ext>
                </a:extLst>
              </p:cNvPr>
              <p:cNvSpPr txBox="1"/>
              <p:nvPr/>
            </p:nvSpPr>
            <p:spPr>
              <a:xfrm flipH="1">
                <a:off x="7884061" y="3406217"/>
                <a:ext cx="2788967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Rounded Rectangle 46">
                <a:extLst>
                  <a:ext uri="{FF2B5EF4-FFF2-40B4-BE49-F238E27FC236}">
                    <a16:creationId xmlns="" xmlns:a16="http://schemas.microsoft.com/office/drawing/2014/main" id="{7302B2BA-D1FB-4239-9AD3-026BEA078F97}"/>
                  </a:ext>
                </a:extLst>
              </p:cNvPr>
              <p:cNvSpPr/>
              <p:nvPr/>
            </p:nvSpPr>
            <p:spPr>
              <a:xfrm flipH="1">
                <a:off x="10673029" y="4786498"/>
                <a:ext cx="721040" cy="721040"/>
              </a:xfrm>
              <a:prstGeom prst="ellipse">
                <a:avLst/>
              </a:prstGeom>
              <a:solidFill>
                <a:schemeClr val="accent6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sz="3733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06</a:t>
                </a:r>
              </a:p>
            </p:txBody>
          </p:sp>
          <p:sp>
            <p:nvSpPr>
              <p:cNvPr id="16" name="TextBox 47">
                <a:extLst>
                  <a:ext uri="{FF2B5EF4-FFF2-40B4-BE49-F238E27FC236}">
                    <a16:creationId xmlns="" xmlns:a16="http://schemas.microsoft.com/office/drawing/2014/main" id="{76E8E71D-C132-416C-ACF0-D7F5CEF11BDD}"/>
                  </a:ext>
                </a:extLst>
              </p:cNvPr>
              <p:cNvSpPr txBox="1"/>
              <p:nvPr/>
            </p:nvSpPr>
            <p:spPr>
              <a:xfrm flipH="1">
                <a:off x="8596370" y="4750766"/>
                <a:ext cx="2076659" cy="203389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vi-VN" sz="1600" b="1" dirty="0">
                  <a:solidFill>
                    <a:schemeClr val="bg1">
                      <a:lumMod val="50000"/>
                    </a:schemeClr>
                  </a:solidFill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TextBox 48">
                <a:extLst>
                  <a:ext uri="{FF2B5EF4-FFF2-40B4-BE49-F238E27FC236}">
                    <a16:creationId xmlns="" xmlns:a16="http://schemas.microsoft.com/office/drawing/2014/main" id="{B30C3005-F285-4B9F-921D-C17FEED97871}"/>
                  </a:ext>
                </a:extLst>
              </p:cNvPr>
              <p:cNvSpPr txBox="1"/>
              <p:nvPr/>
            </p:nvSpPr>
            <p:spPr>
              <a:xfrm flipH="1">
                <a:off x="7884061" y="4954155"/>
                <a:ext cx="2788967" cy="791166"/>
              </a:xfrm>
              <a:prstGeom prst="rect">
                <a:avLst/>
              </a:prstGeom>
              <a:noFill/>
            </p:spPr>
            <p:txBody>
              <a:bodyPr wrap="square" lIns="0" tIns="0" rIns="192000" bIns="0" rtlCol="0" anchor="ctr" anchorCtr="0">
                <a:no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此部分内容作为文字排版占位显示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（建议使用主题字体）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6066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-118233" y="0"/>
            <a:ext cx="2837789" cy="6858000"/>
          </a:xfrm>
          <a:custGeom>
            <a:avLst/>
            <a:gdLst>
              <a:gd name="connsiteX0" fmla="*/ 0 w 2837789"/>
              <a:gd name="connsiteY0" fmla="*/ 0 h 6858000"/>
              <a:gd name="connsiteX1" fmla="*/ 537934 w 2837789"/>
              <a:gd name="connsiteY1" fmla="*/ 0 h 6858000"/>
              <a:gd name="connsiteX2" fmla="*/ 704850 w 2837789"/>
              <a:gd name="connsiteY2" fmla="*/ 0 h 6858000"/>
              <a:gd name="connsiteX3" fmla="*/ 2837789 w 2837789"/>
              <a:gd name="connsiteY3" fmla="*/ 0 h 6858000"/>
              <a:gd name="connsiteX4" fmla="*/ 2837789 w 2837789"/>
              <a:gd name="connsiteY4" fmla="*/ 395378 h 6858000"/>
              <a:gd name="connsiteX5" fmla="*/ 2618085 w 2837789"/>
              <a:gd name="connsiteY5" fmla="*/ 417526 h 6858000"/>
              <a:gd name="connsiteX6" fmla="*/ 1747634 w 2837789"/>
              <a:gd name="connsiteY6" fmla="*/ 1485534 h 6858000"/>
              <a:gd name="connsiteX7" fmla="*/ 2618085 w 2837789"/>
              <a:gd name="connsiteY7" fmla="*/ 2553542 h 6858000"/>
              <a:gd name="connsiteX8" fmla="*/ 2837789 w 2837789"/>
              <a:gd name="connsiteY8" fmla="*/ 2575690 h 6858000"/>
              <a:gd name="connsiteX9" fmla="*/ 2837789 w 2837789"/>
              <a:gd name="connsiteY9" fmla="*/ 6858000 h 6858000"/>
              <a:gd name="connsiteX10" fmla="*/ 704850 w 2837789"/>
              <a:gd name="connsiteY10" fmla="*/ 6858000 h 6858000"/>
              <a:gd name="connsiteX11" fmla="*/ 537934 w 2837789"/>
              <a:gd name="connsiteY11" fmla="*/ 6858000 h 6858000"/>
              <a:gd name="connsiteX12" fmla="*/ 0 w 2837789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37789" h="6858000">
                <a:moveTo>
                  <a:pt x="0" y="0"/>
                </a:moveTo>
                <a:lnTo>
                  <a:pt x="537934" y="0"/>
                </a:lnTo>
                <a:lnTo>
                  <a:pt x="704850" y="0"/>
                </a:lnTo>
                <a:lnTo>
                  <a:pt x="2837789" y="0"/>
                </a:lnTo>
                <a:lnTo>
                  <a:pt x="2837789" y="395378"/>
                </a:lnTo>
                <a:lnTo>
                  <a:pt x="2618085" y="417526"/>
                </a:lnTo>
                <a:cubicBezTo>
                  <a:pt x="2121320" y="519179"/>
                  <a:pt x="1747634" y="958717"/>
                  <a:pt x="1747634" y="1485534"/>
                </a:cubicBezTo>
                <a:cubicBezTo>
                  <a:pt x="1747634" y="2012352"/>
                  <a:pt x="2121320" y="2451889"/>
                  <a:pt x="2618085" y="2553542"/>
                </a:cubicBezTo>
                <a:lnTo>
                  <a:pt x="2837789" y="2575690"/>
                </a:lnTo>
                <a:lnTo>
                  <a:pt x="2837789" y="6858000"/>
                </a:lnTo>
                <a:lnTo>
                  <a:pt x="704850" y="6858000"/>
                </a:lnTo>
                <a:lnTo>
                  <a:pt x="53793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27270" y="293248"/>
            <a:ext cx="2384573" cy="2384573"/>
            <a:chOff x="4240335" y="3008435"/>
            <a:chExt cx="3711332" cy="3711332"/>
          </a:xfrm>
        </p:grpSpPr>
        <p:sp>
          <p:nvSpPr>
            <p:cNvPr id="5" name="椭圆 4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7" name="椭圆 6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762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 dirty="0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5" name="文本框 14"/>
          <p:cNvSpPr txBox="1"/>
          <p:nvPr/>
        </p:nvSpPr>
        <p:spPr>
          <a:xfrm>
            <a:off x="3770700" y="1203313"/>
            <a:ext cx="4239532" cy="70104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CONTENTS 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7" name="文本框 14"/>
          <p:cNvSpPr txBox="1"/>
          <p:nvPr/>
        </p:nvSpPr>
        <p:spPr>
          <a:xfrm>
            <a:off x="1824612" y="1107597"/>
            <a:ext cx="1692445" cy="707886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目录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3875927" y="1972516"/>
            <a:ext cx="4856297" cy="6095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C743CEC-3D67-41C4-8447-E8B0E4A714E7}"/>
              </a:ext>
            </a:extLst>
          </p:cNvPr>
          <p:cNvGrpSpPr/>
          <p:nvPr/>
        </p:nvGrpSpPr>
        <p:grpSpPr>
          <a:xfrm>
            <a:off x="4321732" y="2291198"/>
            <a:ext cx="4869574" cy="4160042"/>
            <a:chOff x="4321732" y="2291198"/>
            <a:chExt cx="4869574" cy="4160042"/>
          </a:xfrm>
        </p:grpSpPr>
        <p:grpSp>
          <p:nvGrpSpPr>
            <p:cNvPr id="23" name="组合 15"/>
            <p:cNvGrpSpPr/>
            <p:nvPr/>
          </p:nvGrpSpPr>
          <p:grpSpPr bwMode="auto">
            <a:xfrm>
              <a:off x="4338668" y="2291198"/>
              <a:ext cx="4852638" cy="886760"/>
              <a:chOff x="4247964" y="2084830"/>
              <a:chExt cx="3810414" cy="696533"/>
            </a:xfrm>
          </p:grpSpPr>
          <p:sp>
            <p:nvSpPr>
              <p:cNvPr id="24" name="TextBox 6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年度工作总结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圆角矩形​​ 10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5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1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TextBox 11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42" name="组合 16"/>
            <p:cNvGrpSpPr/>
            <p:nvPr/>
          </p:nvGrpSpPr>
          <p:grpSpPr bwMode="auto">
            <a:xfrm>
              <a:off x="4333031" y="3383070"/>
              <a:ext cx="4852638" cy="886760"/>
              <a:chOff x="4247964" y="2084830"/>
              <a:chExt cx="3810414" cy="696533"/>
            </a:xfrm>
          </p:grpSpPr>
          <p:sp>
            <p:nvSpPr>
              <p:cNvPr id="43" name="TextBox 17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工作完成情况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圆角矩形​​ 18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4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2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TextBox 19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46" name="组合 20"/>
            <p:cNvGrpSpPr/>
            <p:nvPr/>
          </p:nvGrpSpPr>
          <p:grpSpPr bwMode="auto">
            <a:xfrm>
              <a:off x="4338668" y="4474942"/>
              <a:ext cx="4852638" cy="886760"/>
              <a:chOff x="4247964" y="2084830"/>
              <a:chExt cx="3810414" cy="696533"/>
            </a:xfrm>
          </p:grpSpPr>
          <p:sp>
            <p:nvSpPr>
              <p:cNvPr id="47" name="TextBox 21"/>
              <p:cNvSpPr txBox="1"/>
              <p:nvPr/>
            </p:nvSpPr>
            <p:spPr>
              <a:xfrm>
                <a:off x="5022158" y="2084830"/>
                <a:ext cx="2319682" cy="41098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成功项目展示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圆角矩形​​ 22"/>
              <p:cNvSpPr>
                <a:spLocks noChangeArrowheads="1"/>
              </p:cNvSpPr>
              <p:nvPr/>
            </p:nvSpPr>
            <p:spPr bwMode="auto">
              <a:xfrm>
                <a:off x="4247964" y="2133922"/>
                <a:ext cx="647740" cy="647441"/>
              </a:xfrm>
              <a:prstGeom prst="roundRect">
                <a:avLst>
                  <a:gd name="adj" fmla="val 16667"/>
                </a:avLst>
              </a:prstGeom>
              <a:solidFill>
                <a:schemeClr val="accent3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3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TextBox 23"/>
              <p:cNvSpPr txBox="1"/>
              <p:nvPr/>
            </p:nvSpPr>
            <p:spPr>
              <a:xfrm>
                <a:off x="5013286" y="2501078"/>
                <a:ext cx="3045092" cy="26592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  <p:grpSp>
          <p:nvGrpSpPr>
            <p:cNvPr id="50" name="组合 24"/>
            <p:cNvGrpSpPr/>
            <p:nvPr/>
          </p:nvGrpSpPr>
          <p:grpSpPr bwMode="auto">
            <a:xfrm>
              <a:off x="4321732" y="5566812"/>
              <a:ext cx="4852638" cy="884428"/>
              <a:chOff x="4247964" y="2084899"/>
              <a:chExt cx="3810414" cy="696464"/>
            </a:xfrm>
          </p:grpSpPr>
          <p:sp>
            <p:nvSpPr>
              <p:cNvPr id="51" name="TextBox 25"/>
              <p:cNvSpPr txBox="1"/>
              <p:nvPr/>
            </p:nvSpPr>
            <p:spPr>
              <a:xfrm>
                <a:off x="5022158" y="2084899"/>
                <a:ext cx="2319682" cy="412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明年工作计划</a:t>
                </a:r>
                <a:endPara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圆角矩形​​ 26"/>
              <p:cNvSpPr>
                <a:spLocks noChangeArrowheads="1"/>
              </p:cNvSpPr>
              <p:nvPr/>
            </p:nvSpPr>
            <p:spPr bwMode="auto">
              <a:xfrm>
                <a:off x="4247964" y="2132499"/>
                <a:ext cx="647740" cy="648864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25400" algn="ctr">
                <a:solidFill>
                  <a:srgbClr val="BFBFBF"/>
                </a:solidFill>
                <a:round/>
              </a:ln>
            </p:spPr>
            <p:txBody>
              <a:bodyPr anchor="ctr"/>
              <a:lstStyle/>
              <a:p>
                <a:pPr algn="ctr" defTabSz="9137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5">
                    <a:solidFill>
                      <a:srgbClr val="FFFFFF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  <a:sym typeface="微软雅黑 Light" panose="020B0502040204020203" pitchFamily="34" charset="-122"/>
                  </a:rPr>
                  <a:t>4</a:t>
                </a:r>
                <a:endParaRPr lang="zh-CN" altLang="en-US" sz="42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TextBox 27"/>
              <p:cNvSpPr txBox="1"/>
              <p:nvPr/>
            </p:nvSpPr>
            <p:spPr>
              <a:xfrm>
                <a:off x="5013286" y="2500366"/>
                <a:ext cx="3045092" cy="26660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913765">
                  <a:defRPr/>
                </a:pPr>
                <a:r>
                  <a:rPr lang="zh-CN" altLang="en-US" sz="1600" dirty="0">
                    <a:solidFill>
                      <a:srgbClr val="000000">
                        <a:lumMod val="85000"/>
                        <a:lumOff val="15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在此录入此部分的内容及说明，简单扼要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87196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  <p:bldP spid="4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04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明年工作计划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20631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1977123"/>
            <a:ext cx="11277600" cy="4457700"/>
            <a:chOff x="0" y="1482842"/>
            <a:chExt cx="8458200" cy="3343275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0" y="1482842"/>
              <a:ext cx="8458200" cy="3343275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636375" y="1482842"/>
              <a:ext cx="821825" cy="642938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0" y="4507030"/>
              <a:ext cx="1624155" cy="101204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1775622" y="4001014"/>
              <a:ext cx="1379706" cy="560785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128334" y="3383080"/>
              <a:ext cx="689853" cy="548879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61679" y="2962789"/>
              <a:ext cx="1433695" cy="406004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93873" y="2402005"/>
              <a:ext cx="838322" cy="522685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6141194" y="2122208"/>
              <a:ext cx="1499681" cy="277416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6560" y="4270829"/>
            <a:ext cx="2585072" cy="1448033"/>
            <a:chOff x="387420" y="3203121"/>
            <a:chExt cx="1938804" cy="1086025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87420" y="3203121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426766" y="3529434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387420" y="3230085"/>
              <a:ext cx="1348856" cy="2539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767491" y="3043692"/>
            <a:ext cx="2585071" cy="1448033"/>
            <a:chOff x="2825618" y="2282768"/>
            <a:chExt cx="1938803" cy="1086025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825618" y="2282768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2864963" y="2609082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2825618" y="2309732"/>
              <a:ext cx="1348856" cy="2539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21163" y="1751466"/>
            <a:ext cx="2585071" cy="1448033"/>
            <a:chOff x="5490872" y="1313599"/>
            <a:chExt cx="1938803" cy="1086025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490872" y="1313599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5530217" y="1639913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5490872" y="1340563"/>
              <a:ext cx="1348856" cy="25391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262665" y="4561341"/>
            <a:ext cx="2585072" cy="1448033"/>
            <a:chOff x="3946999" y="3421005"/>
            <a:chExt cx="1938804" cy="1086025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3946999" y="3421005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3986345" y="3747318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3946999" y="3447969"/>
              <a:ext cx="1348856" cy="25391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141969" y="2863564"/>
            <a:ext cx="2585072" cy="1448033"/>
            <a:chOff x="6106477" y="2147672"/>
            <a:chExt cx="1938804" cy="1086025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106477" y="2147672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6145823" y="2473986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7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6106477" y="2174636"/>
              <a:ext cx="1348856" cy="253916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 fontScale="92500" lnSpcReduction="20000"/>
            </a:bodyPr>
            <a:lstStyle/>
            <a:p>
              <a:r>
                <a:rPr lang="zh-CN" altLang="en-US" sz="2133" b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27429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3442206"/>
            <a:ext cx="2732667" cy="835777"/>
            <a:chOff x="284549" y="3139323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284549" y="3385544"/>
              <a:ext cx="2732666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algn="r" defTabSz="1219140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algn="r"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36440" y="4731562"/>
            <a:ext cx="2723660" cy="835777"/>
            <a:chOff x="9029821" y="3139323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19689" y="1891336"/>
            <a:ext cx="2723660" cy="835777"/>
            <a:chOff x="9029821" y="3139323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 fontScale="77500" lnSpcReduction="20000"/>
            </a:bodyPr>
            <a:lstStyle/>
            <a:p>
              <a:pPr defTabSz="1219140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此部分内容作为文字排版占位显示</a:t>
              </a:r>
              <a:b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</a:b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rmAutofit fontScale="85000" lnSpcReduction="20000"/>
            </a:bodyPr>
            <a:lstStyle/>
            <a:p>
              <a:pPr defTabSz="1219140">
                <a:defRPr/>
              </a:pPr>
              <a:r>
                <a:rPr lang="zh-CN" altLang="en-US" sz="24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43697" y="1490074"/>
            <a:ext cx="3786785" cy="5367927"/>
            <a:chOff x="4143697" y="1490074"/>
            <a:chExt cx="3786785" cy="5367926"/>
          </a:xfrm>
        </p:grpSpPr>
        <p:sp>
          <p:nvSpPr>
            <p:cNvPr id="8" name="等腰三角形 7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任意多边形: 形状 17" title="rJ6JfFNieuj79RlItJXO"/>
            <p:cNvSpPr>
              <a:spLocks/>
            </p:cNvSpPr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任意多边形: 形状 18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任意多边形: 形状 19" title="DN0G3AjvxA"/>
            <p:cNvSpPr>
              <a:spLocks/>
            </p:cNvSpPr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6689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E513968-71A9-4DB9-96B3-02D5041A9F33}"/>
              </a:ext>
            </a:extLst>
          </p:cNvPr>
          <p:cNvGrpSpPr/>
          <p:nvPr/>
        </p:nvGrpSpPr>
        <p:grpSpPr>
          <a:xfrm>
            <a:off x="1056577" y="2276872"/>
            <a:ext cx="10400891" cy="2491283"/>
            <a:chOff x="2657103" y="1006811"/>
            <a:chExt cx="10400891" cy="2491284"/>
          </a:xfrm>
        </p:grpSpPr>
        <p:sp>
          <p:nvSpPr>
            <p:cNvPr id="16" name="文本框 32">
              <a:extLst>
                <a:ext uri="{FF2B5EF4-FFF2-40B4-BE49-F238E27FC236}">
                  <a16:creationId xmlns="" xmlns:a16="http://schemas.microsoft.com/office/drawing/2014/main" id="{23B3E892-BA68-43E6-9EC4-3E6CC8ADD65B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1006811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CC6CDC7-B2A7-4673-85D0-1ECC23212A0C}"/>
                </a:ext>
              </a:extLst>
            </p:cNvPr>
            <p:cNvSpPr/>
            <p:nvPr/>
          </p:nvSpPr>
          <p:spPr>
            <a:xfrm>
              <a:off x="2657103" y="1334771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18" name="文本框 34">
              <a:extLst>
                <a:ext uri="{FF2B5EF4-FFF2-40B4-BE49-F238E27FC236}">
                  <a16:creationId xmlns="" xmlns:a16="http://schemas.microsoft.com/office/drawing/2014/main" id="{855B3A70-9108-428C-B213-2CAD74E5D7AA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1839174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B001AA74-CEA6-4F18-B786-78F8E77A7359}"/>
                </a:ext>
              </a:extLst>
            </p:cNvPr>
            <p:cNvSpPr/>
            <p:nvPr/>
          </p:nvSpPr>
          <p:spPr>
            <a:xfrm>
              <a:off x="2657103" y="2167134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0" name="文本框 36">
              <a:extLst>
                <a:ext uri="{FF2B5EF4-FFF2-40B4-BE49-F238E27FC236}">
                  <a16:creationId xmlns="" xmlns:a16="http://schemas.microsoft.com/office/drawing/2014/main" id="{421D7951-9823-4967-87AA-D8F55F5B8083}"/>
                </a:ext>
              </a:extLst>
            </p:cNvPr>
            <p:cNvSpPr txBox="1">
              <a:spLocks/>
            </p:cNvSpPr>
            <p:nvPr/>
          </p:nvSpPr>
          <p:spPr>
            <a:xfrm>
              <a:off x="2657103" y="2671537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94D6FA7D-921D-425B-B6EF-6D421CDC265B}"/>
                </a:ext>
              </a:extLst>
            </p:cNvPr>
            <p:cNvSpPr/>
            <p:nvPr/>
          </p:nvSpPr>
          <p:spPr>
            <a:xfrm>
              <a:off x="2657103" y="2999497"/>
              <a:ext cx="2784648" cy="49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</a:t>
              </a:r>
            </a:p>
            <a:p>
              <a:pPr>
                <a:buClr>
                  <a:srgbClr val="E24848"/>
                </a:buClr>
                <a:defRPr/>
              </a:pPr>
              <a:r>
                <a:rPr lang="zh-CN" altLang="en-US" sz="1200" noProof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  <p:sp>
          <p:nvSpPr>
            <p:cNvPr id="22" name="文本框 69">
              <a:extLst>
                <a:ext uri="{FF2B5EF4-FFF2-40B4-BE49-F238E27FC236}">
                  <a16:creationId xmlns="" xmlns:a16="http://schemas.microsoft.com/office/drawing/2014/main" id="{B60F0B08-D3F6-4335-9918-D08670D6E4BC}"/>
                </a:ext>
              </a:extLst>
            </p:cNvPr>
            <p:cNvSpPr txBox="1">
              <a:spLocks/>
            </p:cNvSpPr>
            <p:nvPr/>
          </p:nvSpPr>
          <p:spPr>
            <a:xfrm>
              <a:off x="10218006" y="1185165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3" name="文本框 70">
              <a:extLst>
                <a:ext uri="{FF2B5EF4-FFF2-40B4-BE49-F238E27FC236}">
                  <a16:creationId xmlns="" xmlns:a16="http://schemas.microsoft.com/office/drawing/2014/main" id="{955AC40B-18F4-4CF6-9FF4-563C252C6C7E}"/>
                </a:ext>
              </a:extLst>
            </p:cNvPr>
            <p:cNvSpPr txBox="1">
              <a:spLocks/>
            </p:cNvSpPr>
            <p:nvPr/>
          </p:nvSpPr>
          <p:spPr>
            <a:xfrm>
              <a:off x="10877425" y="2017528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4" name="文本框 71">
              <a:extLst>
                <a:ext uri="{FF2B5EF4-FFF2-40B4-BE49-F238E27FC236}">
                  <a16:creationId xmlns="" xmlns:a16="http://schemas.microsoft.com/office/drawing/2014/main" id="{95E54CAB-3AF3-4D69-A609-ADEEAC2F76BB}"/>
                </a:ext>
              </a:extLst>
            </p:cNvPr>
            <p:cNvSpPr txBox="1">
              <a:spLocks/>
            </p:cNvSpPr>
            <p:nvPr/>
          </p:nvSpPr>
          <p:spPr>
            <a:xfrm>
              <a:off x="11520917" y="2849891"/>
              <a:ext cx="1537077" cy="375740"/>
            </a:xfrm>
            <a:prstGeom prst="rect">
              <a:avLst/>
            </a:prstGeom>
          </p:spPr>
          <p:txBody>
            <a:bodyPr vert="horz" lIns="121920" tIns="60960" rIns="121920" bIns="60960" anchor="ctr">
              <a:noAutofit/>
            </a:bodyPr>
            <a:lstStyle/>
            <a:p>
              <a:pPr algn="l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4E06CFAA-7359-47F6-B756-F7E6A01A851F}"/>
              </a:ext>
            </a:extLst>
          </p:cNvPr>
          <p:cNvGrpSpPr/>
          <p:nvPr/>
        </p:nvGrpSpPr>
        <p:grpSpPr>
          <a:xfrm>
            <a:off x="4221231" y="2338317"/>
            <a:ext cx="5629925" cy="3042214"/>
            <a:chOff x="3165923" y="1753737"/>
            <a:chExt cx="4222444" cy="228166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9832E217-770A-4384-8B1B-912147151AC9}"/>
                </a:ext>
              </a:extLst>
            </p:cNvPr>
            <p:cNvGrpSpPr/>
            <p:nvPr/>
          </p:nvGrpSpPr>
          <p:grpSpPr>
            <a:xfrm>
              <a:off x="3165923" y="1791068"/>
              <a:ext cx="4222444" cy="2244329"/>
              <a:chOff x="5477793" y="874712"/>
              <a:chExt cx="5629925" cy="2992439"/>
            </a:xfrm>
          </p:grpSpPr>
          <p:sp>
            <p:nvSpPr>
              <p:cNvPr id="25" name="箭头: 五边形 24">
                <a:extLst>
                  <a:ext uri="{FF2B5EF4-FFF2-40B4-BE49-F238E27FC236}">
                    <a16:creationId xmlns="" xmlns:a16="http://schemas.microsoft.com/office/drawing/2014/main" id="{D1A9A4B3-315C-43C0-A057-53C522B7FCAF}"/>
                  </a:ext>
                </a:extLst>
              </p:cNvPr>
              <p:cNvSpPr/>
              <p:nvPr/>
            </p:nvSpPr>
            <p:spPr>
              <a:xfrm flipH="1">
                <a:off x="6682154" y="883920"/>
                <a:ext cx="2670375" cy="689639"/>
              </a:xfrm>
              <a:prstGeom prst="homePlat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箭头: 五边形 25">
                <a:extLst>
                  <a:ext uri="{FF2B5EF4-FFF2-40B4-BE49-F238E27FC236}">
                    <a16:creationId xmlns="" xmlns:a16="http://schemas.microsoft.com/office/drawing/2014/main" id="{60390294-F98C-4572-B4D3-7F5733E465B0}"/>
                  </a:ext>
                </a:extLst>
              </p:cNvPr>
              <p:cNvSpPr/>
              <p:nvPr/>
            </p:nvSpPr>
            <p:spPr>
              <a:xfrm flipH="1">
                <a:off x="5927851" y="1645921"/>
                <a:ext cx="2952237" cy="729512"/>
              </a:xfrm>
              <a:prstGeom prst="homePlat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箭头: 五边形 26">
                <a:extLst>
                  <a:ext uri="{FF2B5EF4-FFF2-40B4-BE49-F238E27FC236}">
                    <a16:creationId xmlns="" xmlns:a16="http://schemas.microsoft.com/office/drawing/2014/main" id="{A6455DCF-A2D1-43E9-9590-716B37D0D493}"/>
                  </a:ext>
                </a:extLst>
              </p:cNvPr>
              <p:cNvSpPr/>
              <p:nvPr/>
            </p:nvSpPr>
            <p:spPr>
              <a:xfrm flipH="1">
                <a:off x="5477793" y="2458262"/>
                <a:ext cx="2952237" cy="649725"/>
              </a:xfrm>
              <a:prstGeom prst="homePlat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58F39F28-353E-462E-ADCC-15B3E0E5BEB0}"/>
                  </a:ext>
                </a:extLst>
              </p:cNvPr>
              <p:cNvGrpSpPr/>
              <p:nvPr/>
            </p:nvGrpSpPr>
            <p:grpSpPr>
              <a:xfrm>
                <a:off x="7620369" y="2197651"/>
                <a:ext cx="3487349" cy="1669500"/>
                <a:chOff x="5329238" y="2793239"/>
                <a:chExt cx="2651125" cy="1269174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="" xmlns:a16="http://schemas.microsoft.com/office/drawing/2014/main" id="{6B470D65-85DE-44DB-B20A-2AB03EE14F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02845" y="2793239"/>
                  <a:ext cx="1897344" cy="471488"/>
                </a:xfrm>
                <a:custGeom>
                  <a:avLst/>
                  <a:gdLst/>
                  <a:ahLst/>
                  <a:cxnLst>
                    <a:cxn ang="0">
                      <a:pos x="586" y="297"/>
                    </a:cxn>
                    <a:cxn ang="0">
                      <a:pos x="0" y="126"/>
                    </a:cxn>
                    <a:cxn ang="0">
                      <a:pos x="586" y="0"/>
                    </a:cxn>
                    <a:cxn ang="0">
                      <a:pos x="1188" y="131"/>
                    </a:cxn>
                    <a:cxn ang="0">
                      <a:pos x="586" y="297"/>
                    </a:cxn>
                  </a:cxnLst>
                  <a:rect l="0" t="0" r="r" b="b"/>
                  <a:pathLst>
                    <a:path w="1188" h="297">
                      <a:moveTo>
                        <a:pt x="586" y="297"/>
                      </a:moveTo>
                      <a:lnTo>
                        <a:pt x="0" y="126"/>
                      </a:lnTo>
                      <a:lnTo>
                        <a:pt x="586" y="0"/>
                      </a:lnTo>
                      <a:lnTo>
                        <a:pt x="1188" y="131"/>
                      </a:lnTo>
                      <a:lnTo>
                        <a:pt x="586" y="297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  <a:alpha val="84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="" xmlns:a16="http://schemas.microsoft.com/office/drawing/2014/main" id="{9B9384A3-6178-4185-9769-D05612F154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2998788"/>
                  <a:ext cx="1338263" cy="1063625"/>
                </a:xfrm>
                <a:custGeom>
                  <a:avLst/>
                  <a:gdLst/>
                  <a:ahLst/>
                  <a:cxnLst>
                    <a:cxn ang="0">
                      <a:pos x="0" y="670"/>
                    </a:cxn>
                    <a:cxn ang="0">
                      <a:pos x="0" y="166"/>
                    </a:cxn>
                    <a:cxn ang="0">
                      <a:pos x="602" y="0"/>
                    </a:cxn>
                    <a:cxn ang="0">
                      <a:pos x="843" y="307"/>
                    </a:cxn>
                    <a:cxn ang="0">
                      <a:pos x="0" y="670"/>
                    </a:cxn>
                  </a:cxnLst>
                  <a:rect l="0" t="0" r="r" b="b"/>
                  <a:pathLst>
                    <a:path w="843" h="670">
                      <a:moveTo>
                        <a:pt x="0" y="670"/>
                      </a:moveTo>
                      <a:lnTo>
                        <a:pt x="0" y="166"/>
                      </a:lnTo>
                      <a:lnTo>
                        <a:pt x="602" y="0"/>
                      </a:lnTo>
                      <a:lnTo>
                        <a:pt x="843" y="307"/>
                      </a:lnTo>
                      <a:lnTo>
                        <a:pt x="0" y="67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="" xmlns:a16="http://schemas.microsoft.com/office/drawing/2014/main" id="{5A3B4E23-CE6F-4B73-94AF-37857019C0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29238" y="2990850"/>
                  <a:ext cx="1312863" cy="1071563"/>
                </a:xfrm>
                <a:custGeom>
                  <a:avLst/>
                  <a:gdLst/>
                  <a:ahLst/>
                  <a:cxnLst>
                    <a:cxn ang="0">
                      <a:pos x="827" y="675"/>
                    </a:cxn>
                    <a:cxn ang="0">
                      <a:pos x="0" y="312"/>
                    </a:cxn>
                    <a:cxn ang="0">
                      <a:pos x="241" y="0"/>
                    </a:cxn>
                    <a:cxn ang="0">
                      <a:pos x="827" y="171"/>
                    </a:cxn>
                    <a:cxn ang="0">
                      <a:pos x="827" y="675"/>
                    </a:cxn>
                  </a:cxnLst>
                  <a:rect l="0" t="0" r="r" b="b"/>
                  <a:pathLst>
                    <a:path w="827" h="675">
                      <a:moveTo>
                        <a:pt x="827" y="675"/>
                      </a:moveTo>
                      <a:lnTo>
                        <a:pt x="0" y="312"/>
                      </a:lnTo>
                      <a:lnTo>
                        <a:pt x="241" y="0"/>
                      </a:lnTo>
                      <a:lnTo>
                        <a:pt x="827" y="171"/>
                      </a:lnTo>
                      <a:lnTo>
                        <a:pt x="827" y="675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9" name="组合 28">
                <a:extLst>
                  <a:ext uri="{FF2B5EF4-FFF2-40B4-BE49-F238E27FC236}">
                    <a16:creationId xmlns="" xmlns:a16="http://schemas.microsoft.com/office/drawing/2014/main" id="{BB44033F-FBD9-41B5-A1F4-E6A0EC206C9C}"/>
                  </a:ext>
                </a:extLst>
              </p:cNvPr>
              <p:cNvGrpSpPr/>
              <p:nvPr/>
            </p:nvGrpSpPr>
            <p:grpSpPr>
              <a:xfrm>
                <a:off x="8188374" y="1547125"/>
                <a:ext cx="2345087" cy="1158971"/>
                <a:chOff x="5761038" y="2298700"/>
                <a:chExt cx="1782762" cy="881063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="" xmlns:a16="http://schemas.microsoft.com/office/drawing/2014/main" id="{E745C35C-ED80-4585-B92B-BA459A905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84900" y="2298700"/>
                  <a:ext cx="919163" cy="161925"/>
                </a:xfrm>
                <a:custGeom>
                  <a:avLst/>
                  <a:gdLst/>
                  <a:ahLst/>
                  <a:cxnLst>
                    <a:cxn ang="0">
                      <a:pos x="579" y="47"/>
                    </a:cxn>
                    <a:cxn ang="0">
                      <a:pos x="288" y="102"/>
                    </a:cxn>
                    <a:cxn ang="0">
                      <a:pos x="0" y="51"/>
                    </a:cxn>
                    <a:cxn ang="0">
                      <a:pos x="288" y="0"/>
                    </a:cxn>
                    <a:cxn ang="0">
                      <a:pos x="579" y="47"/>
                    </a:cxn>
                  </a:cxnLst>
                  <a:rect l="0" t="0" r="r" b="b"/>
                  <a:pathLst>
                    <a:path w="579" h="102">
                      <a:moveTo>
                        <a:pt x="579" y="47"/>
                      </a:moveTo>
                      <a:lnTo>
                        <a:pt x="288" y="102"/>
                      </a:lnTo>
                      <a:lnTo>
                        <a:pt x="0" y="51"/>
                      </a:lnTo>
                      <a:lnTo>
                        <a:pt x="288" y="0"/>
                      </a:lnTo>
                      <a:lnTo>
                        <a:pt x="579" y="47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  <a:alpha val="84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="" xmlns:a16="http://schemas.microsoft.com/office/drawing/2014/main" id="{03686D33-6804-4184-AA29-7DBBC5775A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61038" y="2379663"/>
                  <a:ext cx="881063" cy="800100"/>
                </a:xfrm>
                <a:custGeom>
                  <a:avLst/>
                  <a:gdLst/>
                  <a:ahLst/>
                  <a:cxnLst>
                    <a:cxn ang="0">
                      <a:pos x="555" y="51"/>
                    </a:cxn>
                    <a:cxn ang="0">
                      <a:pos x="555" y="504"/>
                    </a:cxn>
                    <a:cxn ang="0">
                      <a:pos x="0" y="345"/>
                    </a:cxn>
                    <a:cxn ang="0">
                      <a:pos x="267" y="0"/>
                    </a:cxn>
                    <a:cxn ang="0">
                      <a:pos x="267" y="0"/>
                    </a:cxn>
                    <a:cxn ang="0">
                      <a:pos x="555" y="51"/>
                    </a:cxn>
                  </a:cxnLst>
                  <a:rect l="0" t="0" r="r" b="b"/>
                  <a:pathLst>
                    <a:path w="555" h="504">
                      <a:moveTo>
                        <a:pt x="555" y="51"/>
                      </a:moveTo>
                      <a:lnTo>
                        <a:pt x="555" y="504"/>
                      </a:lnTo>
                      <a:lnTo>
                        <a:pt x="0" y="345"/>
                      </a:lnTo>
                      <a:lnTo>
                        <a:pt x="267" y="0"/>
                      </a:lnTo>
                      <a:lnTo>
                        <a:pt x="267" y="0"/>
                      </a:lnTo>
                      <a:lnTo>
                        <a:pt x="555" y="51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337519D0-9750-44D2-9644-1C58114803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2373313"/>
                  <a:ext cx="901700" cy="806450"/>
                </a:xfrm>
                <a:custGeom>
                  <a:avLst/>
                  <a:gdLst/>
                  <a:ahLst/>
                  <a:cxnLst>
                    <a:cxn ang="0">
                      <a:pos x="0" y="508"/>
                    </a:cxn>
                    <a:cxn ang="0">
                      <a:pos x="0" y="55"/>
                    </a:cxn>
                    <a:cxn ang="0">
                      <a:pos x="291" y="0"/>
                    </a:cxn>
                    <a:cxn ang="0">
                      <a:pos x="291" y="0"/>
                    </a:cxn>
                    <a:cxn ang="0">
                      <a:pos x="568" y="352"/>
                    </a:cxn>
                    <a:cxn ang="0">
                      <a:pos x="0" y="508"/>
                    </a:cxn>
                  </a:cxnLst>
                  <a:rect l="0" t="0" r="r" b="b"/>
                  <a:pathLst>
                    <a:path w="568" h="508">
                      <a:moveTo>
                        <a:pt x="0" y="508"/>
                      </a:moveTo>
                      <a:lnTo>
                        <a:pt x="0" y="55"/>
                      </a:lnTo>
                      <a:lnTo>
                        <a:pt x="291" y="0"/>
                      </a:lnTo>
                      <a:lnTo>
                        <a:pt x="291" y="0"/>
                      </a:lnTo>
                      <a:lnTo>
                        <a:pt x="568" y="352"/>
                      </a:lnTo>
                      <a:lnTo>
                        <a:pt x="0" y="50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BDB8434F-19FC-4BFA-B174-459487856BD8}"/>
                  </a:ext>
                </a:extLst>
              </p:cNvPr>
              <p:cNvGrpSpPr/>
              <p:nvPr/>
            </p:nvGrpSpPr>
            <p:grpSpPr>
              <a:xfrm>
                <a:off x="8812760" y="874712"/>
                <a:ext cx="1071265" cy="778911"/>
                <a:chOff x="6235700" y="1787525"/>
                <a:chExt cx="814388" cy="592138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="" xmlns:a16="http://schemas.microsoft.com/office/drawing/2014/main" id="{28402BA6-241F-46F1-A573-7427B138B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2100" y="1787525"/>
                  <a:ext cx="407988" cy="592138"/>
                </a:xfrm>
                <a:custGeom>
                  <a:avLst/>
                  <a:gdLst/>
                  <a:ahLst/>
                  <a:cxnLst>
                    <a:cxn ang="0">
                      <a:pos x="0" y="373"/>
                    </a:cxn>
                    <a:cxn ang="0">
                      <a:pos x="0" y="0"/>
                    </a:cxn>
                    <a:cxn ang="0">
                      <a:pos x="257" y="325"/>
                    </a:cxn>
                    <a:cxn ang="0">
                      <a:pos x="0" y="373"/>
                    </a:cxn>
                  </a:cxnLst>
                  <a:rect l="0" t="0" r="r" b="b"/>
                  <a:pathLst>
                    <a:path w="257" h="373">
                      <a:moveTo>
                        <a:pt x="0" y="373"/>
                      </a:moveTo>
                      <a:lnTo>
                        <a:pt x="0" y="0"/>
                      </a:lnTo>
                      <a:lnTo>
                        <a:pt x="257" y="325"/>
                      </a:lnTo>
                      <a:lnTo>
                        <a:pt x="0" y="373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96E5D949-0242-4D75-B79F-D8473CA1A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5700" y="1787525"/>
                  <a:ext cx="406400" cy="592138"/>
                </a:xfrm>
                <a:custGeom>
                  <a:avLst/>
                  <a:gdLst/>
                  <a:ahLst/>
                  <a:cxnLst>
                    <a:cxn ang="0">
                      <a:pos x="256" y="373"/>
                    </a:cxn>
                    <a:cxn ang="0">
                      <a:pos x="0" y="330"/>
                    </a:cxn>
                    <a:cxn ang="0">
                      <a:pos x="256" y="0"/>
                    </a:cxn>
                    <a:cxn ang="0">
                      <a:pos x="256" y="373"/>
                    </a:cxn>
                  </a:cxnLst>
                  <a:rect l="0" t="0" r="r" b="b"/>
                  <a:pathLst>
                    <a:path w="256" h="373">
                      <a:moveTo>
                        <a:pt x="256" y="373"/>
                      </a:moveTo>
                      <a:lnTo>
                        <a:pt x="0" y="330"/>
                      </a:lnTo>
                      <a:lnTo>
                        <a:pt x="256" y="0"/>
                      </a:lnTo>
                      <a:lnTo>
                        <a:pt x="256" y="373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sz="2400"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8" name="文本框 6">
              <a:extLst>
                <a:ext uri="{FF2B5EF4-FFF2-40B4-BE49-F238E27FC236}">
                  <a16:creationId xmlns="" xmlns:a16="http://schemas.microsoft.com/office/drawing/2014/main" id="{D1E1E34C-FBB2-4146-BC64-2D243891BFE7}"/>
                </a:ext>
              </a:extLst>
            </p:cNvPr>
            <p:cNvSpPr txBox="1">
              <a:spLocks/>
            </p:cNvSpPr>
            <p:nvPr/>
          </p:nvSpPr>
          <p:spPr>
            <a:xfrm>
              <a:off x="4283259" y="1753737"/>
              <a:ext cx="347259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01</a:t>
              </a:r>
            </a:p>
          </p:txBody>
        </p:sp>
        <p:sp>
          <p:nvSpPr>
            <p:cNvPr id="9" name="文本框 7">
              <a:extLst>
                <a:ext uri="{FF2B5EF4-FFF2-40B4-BE49-F238E27FC236}">
                  <a16:creationId xmlns="" xmlns:a16="http://schemas.microsoft.com/office/drawing/2014/main" id="{326A5733-7CA0-43A5-B8EF-F9D3B367275B}"/>
                </a:ext>
              </a:extLst>
            </p:cNvPr>
            <p:cNvSpPr txBox="1">
              <a:spLocks/>
            </p:cNvSpPr>
            <p:nvPr/>
          </p:nvSpPr>
          <p:spPr>
            <a:xfrm>
              <a:off x="3832136" y="2316508"/>
              <a:ext cx="418192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02</a:t>
              </a:r>
            </a:p>
          </p:txBody>
        </p:sp>
        <p:sp>
          <p:nvSpPr>
            <p:cNvPr id="10" name="文本框 8">
              <a:extLst>
                <a:ext uri="{FF2B5EF4-FFF2-40B4-BE49-F238E27FC236}">
                  <a16:creationId xmlns="" xmlns:a16="http://schemas.microsoft.com/office/drawing/2014/main" id="{B9788544-A42A-4E04-B1CF-2B443FF3AE03}"/>
                </a:ext>
              </a:extLst>
            </p:cNvPr>
            <p:cNvSpPr txBox="1">
              <a:spLocks/>
            </p:cNvSpPr>
            <p:nvPr/>
          </p:nvSpPr>
          <p:spPr>
            <a:xfrm>
              <a:off x="3381011" y="2879277"/>
              <a:ext cx="418192" cy="492491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sz="4267" spc="-20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03</a:t>
              </a: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A2C83932-A6CA-44F5-AF15-813C23707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6881" y="3041637"/>
              <a:ext cx="342900" cy="3429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5449A706-B7AF-46CD-A25B-08D82F23B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854" y="2455126"/>
              <a:ext cx="342900" cy="342900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69CF05D5-5151-4774-B7DF-277BD23FC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8920" y="1903365"/>
              <a:ext cx="311944" cy="311944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32248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808EFFE6-24F3-422D-BAEF-879F975C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012" y="1447799"/>
            <a:ext cx="2085975" cy="239191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E55389B-0E4D-4566-A0F3-592CBE5FE612}"/>
              </a:ext>
            </a:extLst>
          </p:cNvPr>
          <p:cNvSpPr txBox="1"/>
          <p:nvPr/>
        </p:nvSpPr>
        <p:spPr>
          <a:xfrm>
            <a:off x="5053012" y="2228260"/>
            <a:ext cx="208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LOGO</a:t>
            </a:r>
            <a:endParaRPr lang="zh-CN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8" name="文本框 27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C4575056-F84E-4A45-8200-A3C96F6288AE}"/>
              </a:ext>
            </a:extLst>
          </p:cNvPr>
          <p:cNvSpPr txBox="1"/>
          <p:nvPr/>
        </p:nvSpPr>
        <p:spPr>
          <a:xfrm>
            <a:off x="2640750" y="3962792"/>
            <a:ext cx="69105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 defTabSz="914400"/>
            <a:r>
              <a:rPr lang="zh-CN" altLang="en-US" sz="4800" spc="-1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感谢您的观看</a:t>
            </a:r>
          </a:p>
        </p:txBody>
      </p:sp>
      <p:sp>
        <p:nvSpPr>
          <p:cNvPr id="29" name="椭圆 2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232B88C8-B4F8-4684-9BA3-CA98BBF6C531}"/>
              </a:ext>
            </a:extLst>
          </p:cNvPr>
          <p:cNvSpPr/>
          <p:nvPr/>
        </p:nvSpPr>
        <p:spPr>
          <a:xfrm>
            <a:off x="6070795" y="4793789"/>
            <a:ext cx="163773" cy="163773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0" name="任意多边形 1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8F346459-E2CC-4C09-A0A5-EF05A6A742F2}"/>
              </a:ext>
            </a:extLst>
          </p:cNvPr>
          <p:cNvSpPr/>
          <p:nvPr/>
        </p:nvSpPr>
        <p:spPr>
          <a:xfrm>
            <a:off x="6334655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1" name="任意多边形 1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7F054519-C7F0-4EF3-B6DE-D807C6CB753B}"/>
              </a:ext>
            </a:extLst>
          </p:cNvPr>
          <p:cNvSpPr/>
          <p:nvPr/>
        </p:nvSpPr>
        <p:spPr>
          <a:xfrm flipH="1">
            <a:off x="2804143" y="4875571"/>
            <a:ext cx="3125338" cy="0"/>
          </a:xfrm>
          <a:custGeom>
            <a:avLst/>
            <a:gdLst>
              <a:gd name="connsiteX0" fmla="*/ 0 w 3125338"/>
              <a:gd name="connsiteY0" fmla="*/ 0 h 0"/>
              <a:gd name="connsiteX1" fmla="*/ 3125338 w 31253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25338">
                <a:moveTo>
                  <a:pt x="0" y="0"/>
                </a:moveTo>
                <a:lnTo>
                  <a:pt x="3125338" y="0"/>
                </a:lnTo>
              </a:path>
            </a:pathLst>
          </a:custGeom>
          <a:noFill/>
          <a:ln w="12700" cap="flat" cmpd="sng" algn="ctr">
            <a:gradFill>
              <a:gsLst>
                <a:gs pos="100000">
                  <a:srgbClr val="232324"/>
                </a:gs>
                <a:gs pos="0">
                  <a:schemeClr val="bg1"/>
                </a:gs>
              </a:gsLst>
              <a:lin ang="0" scaled="0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2" name="TextBox 6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>
            <a:extLst>
              <a:ext uri="{FF2B5EF4-FFF2-40B4-BE49-F238E27FC236}">
                <a16:creationId xmlns="" xmlns:a16="http://schemas.microsoft.com/office/drawing/2014/main" id="{0DD8D3AD-C642-467E-96EF-2ADE3A0ECB45}"/>
              </a:ext>
            </a:extLst>
          </p:cNvPr>
          <p:cNvSpPr txBox="1"/>
          <p:nvPr/>
        </p:nvSpPr>
        <p:spPr>
          <a:xfrm>
            <a:off x="2939748" y="4977994"/>
            <a:ext cx="6112523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en Sans" panose="020B0606030504020204" pitchFamily="34" charset="0"/>
                <a:sym typeface="微软雅黑 Light" panose="020B0502040204020203" pitchFamily="34" charset="-122"/>
              </a:rPr>
              <a:t>Be brave, and the world will yield. If sometimes you are defeated by it, and be brave and brave again and again, it will give in.</a:t>
            </a:r>
          </a:p>
        </p:txBody>
      </p:sp>
    </p:spTree>
    <p:extLst>
      <p:ext uri="{BB962C8B-B14F-4D97-AF65-F5344CB8AC3E}">
        <p14:creationId xmlns:p14="http://schemas.microsoft.com/office/powerpoint/2010/main" val="92703311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13796 L 4.16667E-6 4.8148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9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302 0.00046 L 1.04167E-6 1.11111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1" y="-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138 1.11111E-6 L -2.29167E-6 1.11111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8" grpId="1"/>
      <p:bldP spid="29" grpId="0" animBg="1"/>
      <p:bldP spid="30" grpId="0" animBg="1"/>
      <p:bldP spid="30" grpId="1" animBg="1"/>
      <p:bldP spid="31" grpId="0" animBg="1"/>
      <p:bldP spid="31" grpId="1" animBg="1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cs typeface="Meiryo" panose="020B0604030504040204" pitchFamily="34" charset="-128"/>
                <a:sym typeface="微软雅黑 Light" panose="020B0502040204020203" pitchFamily="34" charset="-122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  <a:cs typeface="Meiryo" panose="020B0604030504040204" pitchFamily="34" charset="-128"/>
              <a:sym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93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年度工作总结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7164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201311" y="3079443"/>
            <a:ext cx="2099103" cy="2511381"/>
            <a:chOff x="900983" y="2309582"/>
            <a:chExt cx="1574327" cy="1883536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1812159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01</a:t>
              </a:r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1425978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39" y="18260"/>
                    <a:pt x="6897" y="19188"/>
                    <a:pt x="9197" y="19335"/>
                  </a:cubicBezTo>
                  <a:cubicBezTo>
                    <a:pt x="8918" y="20157"/>
                    <a:pt x="8453" y="20930"/>
                    <a:pt x="7797" y="21600"/>
                  </a:cubicBezTo>
                  <a:cubicBezTo>
                    <a:pt x="8874" y="21508"/>
                    <a:pt x="9927" y="21069"/>
                    <a:pt x="10751" y="20282"/>
                  </a:cubicBezTo>
                  <a:cubicBezTo>
                    <a:pt x="11091" y="19958"/>
                    <a:pt x="11357" y="19595"/>
                    <a:pt x="11572" y="19211"/>
                  </a:cubicBezTo>
                  <a:cubicBezTo>
                    <a:pt x="13486" y="18876"/>
                    <a:pt x="15317" y="17986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: Shape 13"/>
            <p:cNvSpPr>
              <a:spLocks/>
            </p:cNvSpPr>
            <p:nvPr/>
          </p:nvSpPr>
          <p:spPr bwMode="auto">
            <a:xfrm>
              <a:off x="900983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00414" y="1267177"/>
            <a:ext cx="2099103" cy="2512259"/>
            <a:chOff x="2475310" y="950383"/>
            <a:chExt cx="1574327" cy="1884194"/>
          </a:xfrm>
        </p:grpSpPr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2475310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100" y="2860"/>
                    <a:pt x="4322" y="3700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1" name="Freeform: Shape 8"/>
            <p:cNvSpPr>
              <a:spLocks/>
            </p:cNvSpPr>
            <p:nvPr/>
          </p:nvSpPr>
          <p:spPr bwMode="auto">
            <a:xfrm>
              <a:off x="2479915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7" name="Freeform: Shape 14"/>
            <p:cNvSpPr>
              <a:spLocks/>
            </p:cNvSpPr>
            <p:nvPr/>
          </p:nvSpPr>
          <p:spPr bwMode="auto">
            <a:xfrm>
              <a:off x="2861491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000407" y="3079443"/>
            <a:ext cx="2099103" cy="2511381"/>
            <a:chOff x="3000305" y="2309582"/>
            <a:chExt cx="1574327" cy="1883536"/>
          </a:xfrm>
        </p:grpSpPr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3524642" y="2309582"/>
              <a:ext cx="1049990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48" y="18270"/>
                    <a:pt x="6921" y="19199"/>
                    <a:pt x="9234" y="19338"/>
                  </a:cubicBezTo>
                  <a:cubicBezTo>
                    <a:pt x="8955" y="20157"/>
                    <a:pt x="8491" y="20932"/>
                    <a:pt x="7837" y="21600"/>
                  </a:cubicBezTo>
                  <a:cubicBezTo>
                    <a:pt x="8914" y="21508"/>
                    <a:pt x="9967" y="21069"/>
                    <a:pt x="10791" y="20282"/>
                  </a:cubicBezTo>
                  <a:cubicBezTo>
                    <a:pt x="11132" y="19957"/>
                    <a:pt x="11400" y="19590"/>
                    <a:pt x="11615" y="19205"/>
                  </a:cubicBezTo>
                  <a:cubicBezTo>
                    <a:pt x="13512" y="18863"/>
                    <a:pt x="15329" y="17974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3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2"/>
            <p:cNvSpPr>
              <a:spLocks/>
            </p:cNvSpPr>
            <p:nvPr/>
          </p:nvSpPr>
          <p:spPr bwMode="auto">
            <a:xfrm>
              <a:off x="3000305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910823" y="2684578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03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8632" y="1267177"/>
            <a:ext cx="2092963" cy="2512259"/>
            <a:chOff x="4573974" y="950383"/>
            <a:chExt cx="1569722" cy="1884194"/>
          </a:xfrm>
        </p:grpSpPr>
        <p:sp>
          <p:nvSpPr>
            <p:cNvPr id="8" name="Freeform: Shape 5"/>
            <p:cNvSpPr>
              <a:spLocks/>
            </p:cNvSpPr>
            <p:nvPr/>
          </p:nvSpPr>
          <p:spPr bwMode="auto">
            <a:xfrm>
              <a:off x="4573974" y="1649719"/>
              <a:ext cx="1049990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963" y="0"/>
                  </a:moveTo>
                  <a:cubicBezTo>
                    <a:pt x="10886" y="87"/>
                    <a:pt x="9837" y="505"/>
                    <a:pt x="9012" y="1250"/>
                  </a:cubicBezTo>
                  <a:cubicBezTo>
                    <a:pt x="8596" y="1626"/>
                    <a:pt x="8279" y="2055"/>
                    <a:pt x="8050" y="2513"/>
                  </a:cubicBezTo>
                  <a:cubicBezTo>
                    <a:pt x="6157" y="2837"/>
                    <a:pt x="4344" y="3678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42" y="3408"/>
                    <a:pt x="12790" y="2528"/>
                    <a:pt x="10495" y="2386"/>
                  </a:cubicBezTo>
                  <a:cubicBezTo>
                    <a:pt x="10761" y="1521"/>
                    <a:pt x="11241" y="697"/>
                    <a:pt x="11963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Freeform: Shape 9"/>
            <p:cNvSpPr>
              <a:spLocks/>
            </p:cNvSpPr>
            <p:nvPr/>
          </p:nvSpPr>
          <p:spPr bwMode="auto">
            <a:xfrm>
              <a:off x="4574632" y="950383"/>
              <a:ext cx="1569064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4964760" y="2159583"/>
              <a:ext cx="277629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04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04765" y="3079443"/>
            <a:ext cx="2092963" cy="2511381"/>
            <a:chOff x="5103574" y="2309582"/>
            <a:chExt cx="1569722" cy="1883536"/>
          </a:xfrm>
        </p:grpSpPr>
        <p:sp>
          <p:nvSpPr>
            <p:cNvPr id="9" name="Freeform: Shape 6"/>
            <p:cNvSpPr>
              <a:spLocks/>
            </p:cNvSpPr>
            <p:nvPr/>
          </p:nvSpPr>
          <p:spPr bwMode="auto">
            <a:xfrm>
              <a:off x="5623964" y="2309582"/>
              <a:ext cx="1049332" cy="1170385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944"/>
                    <a:pt x="2881" y="2835"/>
                  </a:cubicBezTo>
                  <a:cubicBezTo>
                    <a:pt x="-961" y="6616"/>
                    <a:pt x="-961" y="12749"/>
                    <a:pt x="2881" y="16530"/>
                  </a:cubicBezTo>
                  <a:cubicBezTo>
                    <a:pt x="4617" y="18240"/>
                    <a:pt x="6842" y="19168"/>
                    <a:pt x="9114" y="19332"/>
                  </a:cubicBezTo>
                  <a:cubicBezTo>
                    <a:pt x="8835" y="20154"/>
                    <a:pt x="8369" y="20930"/>
                    <a:pt x="7714" y="21600"/>
                  </a:cubicBezTo>
                  <a:cubicBezTo>
                    <a:pt x="8791" y="21508"/>
                    <a:pt x="9844" y="21069"/>
                    <a:pt x="10668" y="20282"/>
                  </a:cubicBezTo>
                  <a:cubicBezTo>
                    <a:pt x="11003" y="19962"/>
                    <a:pt x="11269" y="19602"/>
                    <a:pt x="11482" y="19223"/>
                  </a:cubicBezTo>
                  <a:cubicBezTo>
                    <a:pt x="13428" y="18900"/>
                    <a:pt x="15295" y="18008"/>
                    <a:pt x="16796" y="16530"/>
                  </a:cubicBezTo>
                  <a:cubicBezTo>
                    <a:pt x="20638" y="12749"/>
                    <a:pt x="20638" y="6616"/>
                    <a:pt x="16796" y="2835"/>
                  </a:cubicBezTo>
                  <a:cubicBezTo>
                    <a:pt x="14875" y="944"/>
                    <a:pt x="12356" y="0"/>
                    <a:pt x="9838" y="0"/>
                  </a:cubicBezTo>
                  <a:close/>
                  <a:moveTo>
                    <a:pt x="9838" y="3047"/>
                  </a:moveTo>
                  <a:cubicBezTo>
                    <a:pt x="11564" y="3047"/>
                    <a:pt x="13290" y="3694"/>
                    <a:pt x="14607" y="4990"/>
                  </a:cubicBezTo>
                  <a:cubicBezTo>
                    <a:pt x="17240" y="7581"/>
                    <a:pt x="17240" y="11784"/>
                    <a:pt x="14607" y="14375"/>
                  </a:cubicBezTo>
                  <a:cubicBezTo>
                    <a:pt x="11974" y="16967"/>
                    <a:pt x="7703" y="16967"/>
                    <a:pt x="5070" y="14375"/>
                  </a:cubicBezTo>
                  <a:cubicBezTo>
                    <a:pt x="2437" y="11784"/>
                    <a:pt x="2437" y="7581"/>
                    <a:pt x="5070" y="4990"/>
                  </a:cubicBezTo>
                  <a:cubicBezTo>
                    <a:pt x="6387" y="3694"/>
                    <a:pt x="8113" y="3047"/>
                    <a:pt x="9838" y="30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1"/>
            <p:cNvSpPr>
              <a:spLocks/>
            </p:cNvSpPr>
            <p:nvPr/>
          </p:nvSpPr>
          <p:spPr bwMode="auto">
            <a:xfrm>
              <a:off x="5103574" y="3560886"/>
              <a:ext cx="1569722" cy="6322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0" name="Freeform: Shape 17"/>
            <p:cNvSpPr>
              <a:spLocks/>
            </p:cNvSpPr>
            <p:nvPr/>
          </p:nvSpPr>
          <p:spPr bwMode="auto">
            <a:xfrm>
              <a:off x="6005540" y="2684578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05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97728" y="1267177"/>
            <a:ext cx="2092963" cy="2512259"/>
            <a:chOff x="6673296" y="950383"/>
            <a:chExt cx="1569722" cy="1884194"/>
          </a:xfrm>
        </p:grpSpPr>
        <p:sp>
          <p:nvSpPr>
            <p:cNvPr id="10" name="Freeform: Shape 7"/>
            <p:cNvSpPr>
              <a:spLocks/>
            </p:cNvSpPr>
            <p:nvPr/>
          </p:nvSpPr>
          <p:spPr bwMode="auto">
            <a:xfrm>
              <a:off x="6673296" y="1649719"/>
              <a:ext cx="1049332" cy="1184858"/>
            </a:xfrm>
            <a:custGeom>
              <a:avLst/>
              <a:gdLst>
                <a:gd name="T0" fmla="+- 0 10800 961"/>
                <a:gd name="T1" fmla="*/ T0 w 19679"/>
                <a:gd name="T2" fmla="*/ 10352 h 20704"/>
                <a:gd name="T3" fmla="+- 0 10800 961"/>
                <a:gd name="T4" fmla="*/ T3 w 19679"/>
                <a:gd name="T5" fmla="*/ 10352 h 20704"/>
                <a:gd name="T6" fmla="+- 0 10800 961"/>
                <a:gd name="T7" fmla="*/ T6 w 19679"/>
                <a:gd name="T8" fmla="*/ 10352 h 20704"/>
                <a:gd name="T9" fmla="+- 0 10800 961"/>
                <a:gd name="T10" fmla="*/ T9 w 19679"/>
                <a:gd name="T11" fmla="*/ 10352 h 20704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0704">
                  <a:moveTo>
                    <a:pt x="11880" y="0"/>
                  </a:moveTo>
                  <a:cubicBezTo>
                    <a:pt x="10803" y="87"/>
                    <a:pt x="9750" y="505"/>
                    <a:pt x="8926" y="1250"/>
                  </a:cubicBezTo>
                  <a:cubicBezTo>
                    <a:pt x="8506" y="1629"/>
                    <a:pt x="8190" y="2063"/>
                    <a:pt x="7960" y="2524"/>
                  </a:cubicBezTo>
                  <a:cubicBezTo>
                    <a:pt x="6098" y="2859"/>
                    <a:pt x="4322" y="3699"/>
                    <a:pt x="2881" y="5043"/>
                  </a:cubicBezTo>
                  <a:cubicBezTo>
                    <a:pt x="-961" y="8625"/>
                    <a:pt x="-961" y="14435"/>
                    <a:pt x="2881" y="18017"/>
                  </a:cubicBezTo>
                  <a:cubicBezTo>
                    <a:pt x="6723" y="21600"/>
                    <a:pt x="12954" y="21599"/>
                    <a:pt x="16796" y="18017"/>
                  </a:cubicBezTo>
                  <a:cubicBezTo>
                    <a:pt x="20638" y="14435"/>
                    <a:pt x="20638" y="8625"/>
                    <a:pt x="16796" y="5043"/>
                  </a:cubicBezTo>
                  <a:cubicBezTo>
                    <a:pt x="15021" y="3388"/>
                    <a:pt x="12736" y="2509"/>
                    <a:pt x="10412" y="2383"/>
                  </a:cubicBezTo>
                  <a:cubicBezTo>
                    <a:pt x="10678" y="1519"/>
                    <a:pt x="11159" y="697"/>
                    <a:pt x="11880" y="0"/>
                  </a:cubicBezTo>
                  <a:close/>
                  <a:moveTo>
                    <a:pt x="9838" y="5244"/>
                  </a:moveTo>
                  <a:cubicBezTo>
                    <a:pt x="11564" y="5244"/>
                    <a:pt x="13290" y="5857"/>
                    <a:pt x="14607" y="7085"/>
                  </a:cubicBezTo>
                  <a:cubicBezTo>
                    <a:pt x="17240" y="9540"/>
                    <a:pt x="17240" y="13521"/>
                    <a:pt x="14607" y="15976"/>
                  </a:cubicBezTo>
                  <a:cubicBezTo>
                    <a:pt x="11974" y="18431"/>
                    <a:pt x="7703" y="18431"/>
                    <a:pt x="5070" y="15976"/>
                  </a:cubicBezTo>
                  <a:cubicBezTo>
                    <a:pt x="2437" y="13521"/>
                    <a:pt x="2437" y="9540"/>
                    <a:pt x="5070" y="7085"/>
                  </a:cubicBezTo>
                  <a:cubicBezTo>
                    <a:pt x="6387" y="5857"/>
                    <a:pt x="8113" y="5244"/>
                    <a:pt x="9838" y="52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0"/>
            <p:cNvSpPr>
              <a:spLocks/>
            </p:cNvSpPr>
            <p:nvPr/>
          </p:nvSpPr>
          <p:spPr bwMode="auto">
            <a:xfrm>
              <a:off x="6673296" y="950383"/>
              <a:ext cx="1569722" cy="6328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此部分内容作为文字排版占位显示（建议使用主题字体）</a:t>
              </a:r>
            </a:p>
          </p:txBody>
        </p:sp>
        <p:sp>
          <p:nvSpPr>
            <p:cNvPr id="21" name="Freeform: Shape 18"/>
            <p:cNvSpPr>
              <a:spLocks/>
            </p:cNvSpPr>
            <p:nvPr/>
          </p:nvSpPr>
          <p:spPr bwMode="auto">
            <a:xfrm>
              <a:off x="7059477" y="2159583"/>
              <a:ext cx="276971" cy="29999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r>
                <a:rPr lang="id-ID" sz="24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06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44985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48"/>
          <p:cNvGrpSpPr>
            <a:grpSpLocks noChangeAspect="1"/>
          </p:cNvGrpSpPr>
          <p:nvPr/>
        </p:nvGrpSpPr>
        <p:grpSpPr bwMode="auto">
          <a:xfrm>
            <a:off x="5243919" y="2412086"/>
            <a:ext cx="1144173" cy="3531507"/>
            <a:chOff x="3072" y="595"/>
            <a:chExt cx="1179" cy="3639"/>
          </a:xfrm>
          <a:solidFill>
            <a:schemeClr val="bg2">
              <a:lumMod val="25000"/>
            </a:schemeClr>
          </a:solidFill>
        </p:grpSpPr>
        <p:sp>
          <p:nvSpPr>
            <p:cNvPr id="64" name="Freeform: Shape 49"/>
            <p:cNvSpPr>
              <a:spLocks/>
            </p:cNvSpPr>
            <p:nvPr/>
          </p:nvSpPr>
          <p:spPr bwMode="auto">
            <a:xfrm>
              <a:off x="3072" y="595"/>
              <a:ext cx="1179" cy="3639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7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7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5" name="Freeform: Shape 50"/>
            <p:cNvSpPr>
              <a:spLocks/>
            </p:cNvSpPr>
            <p:nvPr/>
          </p:nvSpPr>
          <p:spPr bwMode="auto">
            <a:xfrm>
              <a:off x="4072" y="2238"/>
              <a:ext cx="126" cy="114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6" name="Freeform: Shape 51"/>
            <p:cNvSpPr>
              <a:spLocks/>
            </p:cNvSpPr>
            <p:nvPr/>
          </p:nvSpPr>
          <p:spPr bwMode="auto">
            <a:xfrm>
              <a:off x="3199" y="2394"/>
              <a:ext cx="147" cy="51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7" name="Freeform: Shape 52"/>
            <p:cNvSpPr>
              <a:spLocks/>
            </p:cNvSpPr>
            <p:nvPr/>
          </p:nvSpPr>
          <p:spPr bwMode="auto">
            <a:xfrm>
              <a:off x="3588" y="1101"/>
              <a:ext cx="400" cy="1013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8" name="Freeform: Shape 53"/>
            <p:cNvSpPr>
              <a:spLocks/>
            </p:cNvSpPr>
            <p:nvPr/>
          </p:nvSpPr>
          <p:spPr bwMode="auto">
            <a:xfrm>
              <a:off x="3641" y="1225"/>
              <a:ext cx="168" cy="99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6360" y="989855"/>
            <a:ext cx="10451636" cy="5042284"/>
            <a:chOff x="943023" y="927133"/>
            <a:chExt cx="7270800" cy="3507722"/>
          </a:xfrm>
        </p:grpSpPr>
        <p:sp>
          <p:nvSpPr>
            <p:cNvPr id="4" name="Oval 1"/>
            <p:cNvSpPr/>
            <p:nvPr/>
          </p:nvSpPr>
          <p:spPr bwMode="auto">
            <a:xfrm>
              <a:off x="1521435" y="927133"/>
              <a:ext cx="417404" cy="4175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7203956" y="931930"/>
              <a:ext cx="417404" cy="4175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620354" y="3317376"/>
              <a:ext cx="417404" cy="41751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" name="Oval 7"/>
            <p:cNvSpPr/>
            <p:nvPr/>
          </p:nvSpPr>
          <p:spPr bwMode="auto">
            <a:xfrm>
              <a:off x="1707472" y="2130861"/>
              <a:ext cx="417404" cy="4175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87030" y="2135655"/>
              <a:ext cx="417404" cy="4175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9" name="Oval 11"/>
            <p:cNvSpPr/>
            <p:nvPr/>
          </p:nvSpPr>
          <p:spPr bwMode="auto">
            <a:xfrm>
              <a:off x="6155770" y="3322171"/>
              <a:ext cx="417404" cy="41751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0" name="Freeform: Shape 13"/>
            <p:cNvSpPr>
              <a:spLocks noChangeAspect="1"/>
            </p:cNvSpPr>
            <p:nvPr/>
          </p:nvSpPr>
          <p:spPr bwMode="auto">
            <a:xfrm>
              <a:off x="1799959" y="2234293"/>
              <a:ext cx="232430" cy="210649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1" name="Freeform: Shape 14"/>
            <p:cNvSpPr>
              <a:spLocks noChangeAspect="1"/>
            </p:cNvSpPr>
            <p:nvPr/>
          </p:nvSpPr>
          <p:spPr bwMode="auto">
            <a:xfrm>
              <a:off x="7318237" y="1046240"/>
              <a:ext cx="188843" cy="18889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Freeform: Shape 15"/>
            <p:cNvSpPr>
              <a:spLocks noChangeAspect="1"/>
            </p:cNvSpPr>
            <p:nvPr/>
          </p:nvSpPr>
          <p:spPr bwMode="auto">
            <a:xfrm>
              <a:off x="6260253" y="3447634"/>
              <a:ext cx="208438" cy="16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Freeform: Shape 16"/>
            <p:cNvSpPr>
              <a:spLocks noChangeAspect="1"/>
            </p:cNvSpPr>
            <p:nvPr/>
          </p:nvSpPr>
          <p:spPr bwMode="auto">
            <a:xfrm>
              <a:off x="7092399" y="2240637"/>
              <a:ext cx="206666" cy="20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: Shape 17"/>
            <p:cNvSpPr>
              <a:spLocks noChangeAspect="1"/>
            </p:cNvSpPr>
            <p:nvPr/>
          </p:nvSpPr>
          <p:spPr bwMode="auto">
            <a:xfrm>
              <a:off x="1632144" y="1042131"/>
              <a:ext cx="195986" cy="187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: Shape 18"/>
            <p:cNvSpPr>
              <a:spLocks noChangeAspect="1"/>
            </p:cNvSpPr>
            <p:nvPr/>
          </p:nvSpPr>
          <p:spPr bwMode="auto">
            <a:xfrm>
              <a:off x="2734871" y="3413406"/>
              <a:ext cx="188371" cy="2254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2133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943023" y="1344645"/>
              <a:ext cx="1602330" cy="699967"/>
              <a:chOff x="4948086" y="350981"/>
              <a:chExt cx="2549181" cy="933289"/>
            </a:xfrm>
          </p:grpSpPr>
          <p:sp>
            <p:nvSpPr>
              <p:cNvPr id="33" name="TextBox 56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4" name="TextBox 57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6611493" y="1344645"/>
              <a:ext cx="1602330" cy="699967"/>
              <a:chOff x="4948086" y="350981"/>
              <a:chExt cx="2549181" cy="933289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2" name="TextBox 60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6402791" y="2553167"/>
              <a:ext cx="1602330" cy="699967"/>
              <a:chOff x="4948086" y="350981"/>
              <a:chExt cx="2549181" cy="933289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0" name="TextBox 63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1115594" y="2548374"/>
              <a:ext cx="1602330" cy="699967"/>
              <a:chOff x="4948086" y="350981"/>
              <a:chExt cx="2549181" cy="933289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8" name="TextBox 66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2027396" y="3734888"/>
              <a:ext cx="1602330" cy="699967"/>
              <a:chOff x="4948086" y="350981"/>
              <a:chExt cx="2549181" cy="933289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6" name="TextBox 69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5563306" y="3734888"/>
              <a:ext cx="1602330" cy="699967"/>
              <a:chOff x="4948086" y="350981"/>
              <a:chExt cx="2549181" cy="933289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4" name="TextBox 72"/>
              <p:cNvSpPr txBox="1">
                <a:spLocks/>
              </p:cNvSpPr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05456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83F3578-E50B-417E-BEDD-A6AC0203D5AE}"/>
              </a:ext>
            </a:extLst>
          </p:cNvPr>
          <p:cNvGrpSpPr/>
          <p:nvPr/>
        </p:nvGrpSpPr>
        <p:grpSpPr>
          <a:xfrm>
            <a:off x="52183" y="1592793"/>
            <a:ext cx="3415928" cy="4161011"/>
            <a:chOff x="8093000" y="1688629"/>
            <a:chExt cx="3506788" cy="4271691"/>
          </a:xfrm>
        </p:grpSpPr>
        <p:sp>
          <p:nvSpPr>
            <p:cNvPr id="33" name="Freeform 68">
              <a:extLst>
                <a:ext uri="{FF2B5EF4-FFF2-40B4-BE49-F238E27FC236}">
                  <a16:creationId xmlns="" xmlns:a16="http://schemas.microsoft.com/office/drawing/2014/main" id="{DAA1919E-117A-4F6D-99EE-A6C4A9C131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3238" y="2958358"/>
              <a:ext cx="1066800" cy="895350"/>
            </a:xfrm>
            <a:custGeom>
              <a:avLst/>
              <a:gdLst>
                <a:gd name="T0" fmla="*/ 189 w 672"/>
                <a:gd name="T1" fmla="*/ 564 h 564"/>
                <a:gd name="T2" fmla="*/ 189 w 672"/>
                <a:gd name="T3" fmla="*/ 564 h 564"/>
                <a:gd name="T4" fmla="*/ 0 w 672"/>
                <a:gd name="T5" fmla="*/ 564 h 564"/>
                <a:gd name="T6" fmla="*/ 0 w 672"/>
                <a:gd name="T7" fmla="*/ 415 h 564"/>
                <a:gd name="T8" fmla="*/ 0 w 672"/>
                <a:gd name="T9" fmla="*/ 415 h 564"/>
                <a:gd name="T10" fmla="*/ 250 w 672"/>
                <a:gd name="T11" fmla="*/ 415 h 564"/>
                <a:gd name="T12" fmla="*/ 250 w 672"/>
                <a:gd name="T13" fmla="*/ 415 h 564"/>
                <a:gd name="T14" fmla="*/ 256 w 672"/>
                <a:gd name="T15" fmla="*/ 410 h 564"/>
                <a:gd name="T16" fmla="*/ 266 w 672"/>
                <a:gd name="T17" fmla="*/ 401 h 564"/>
                <a:gd name="T18" fmla="*/ 281 w 672"/>
                <a:gd name="T19" fmla="*/ 388 h 564"/>
                <a:gd name="T20" fmla="*/ 299 w 672"/>
                <a:gd name="T21" fmla="*/ 367 h 564"/>
                <a:gd name="T22" fmla="*/ 322 w 672"/>
                <a:gd name="T23" fmla="*/ 340 h 564"/>
                <a:gd name="T24" fmla="*/ 349 w 672"/>
                <a:gd name="T25" fmla="*/ 304 h 564"/>
                <a:gd name="T26" fmla="*/ 382 w 672"/>
                <a:gd name="T27" fmla="*/ 259 h 564"/>
                <a:gd name="T28" fmla="*/ 419 w 672"/>
                <a:gd name="T29" fmla="*/ 202 h 564"/>
                <a:gd name="T30" fmla="*/ 419 w 672"/>
                <a:gd name="T31" fmla="*/ 202 h 564"/>
                <a:gd name="T32" fmla="*/ 466 w 672"/>
                <a:gd name="T33" fmla="*/ 128 h 564"/>
                <a:gd name="T34" fmla="*/ 505 w 672"/>
                <a:gd name="T35" fmla="*/ 63 h 564"/>
                <a:gd name="T36" fmla="*/ 541 w 672"/>
                <a:gd name="T37" fmla="*/ 0 h 564"/>
                <a:gd name="T38" fmla="*/ 672 w 672"/>
                <a:gd name="T39" fmla="*/ 72 h 564"/>
                <a:gd name="T40" fmla="*/ 672 w 672"/>
                <a:gd name="T41" fmla="*/ 72 h 564"/>
                <a:gd name="T42" fmla="*/ 660 w 672"/>
                <a:gd name="T43" fmla="*/ 95 h 564"/>
                <a:gd name="T44" fmla="*/ 629 w 672"/>
                <a:gd name="T45" fmla="*/ 147 h 564"/>
                <a:gd name="T46" fmla="*/ 584 w 672"/>
                <a:gd name="T47" fmla="*/ 220 h 564"/>
                <a:gd name="T48" fmla="*/ 558 w 672"/>
                <a:gd name="T49" fmla="*/ 261 h 564"/>
                <a:gd name="T50" fmla="*/ 531 w 672"/>
                <a:gd name="T51" fmla="*/ 304 h 564"/>
                <a:gd name="T52" fmla="*/ 531 w 672"/>
                <a:gd name="T53" fmla="*/ 304 h 564"/>
                <a:gd name="T54" fmla="*/ 505 w 672"/>
                <a:gd name="T55" fmla="*/ 343 h 564"/>
                <a:gd name="T56" fmla="*/ 481 w 672"/>
                <a:gd name="T57" fmla="*/ 378 h 564"/>
                <a:gd name="T58" fmla="*/ 457 w 672"/>
                <a:gd name="T59" fmla="*/ 408 h 564"/>
                <a:gd name="T60" fmla="*/ 437 w 672"/>
                <a:gd name="T61" fmla="*/ 435 h 564"/>
                <a:gd name="T62" fmla="*/ 417 w 672"/>
                <a:gd name="T63" fmla="*/ 460 h 564"/>
                <a:gd name="T64" fmla="*/ 397 w 672"/>
                <a:gd name="T65" fmla="*/ 482 h 564"/>
                <a:gd name="T66" fmla="*/ 380 w 672"/>
                <a:gd name="T67" fmla="*/ 500 h 564"/>
                <a:gd name="T68" fmla="*/ 363 w 672"/>
                <a:gd name="T69" fmla="*/ 515 h 564"/>
                <a:gd name="T70" fmla="*/ 349 w 672"/>
                <a:gd name="T71" fmla="*/ 528 h 564"/>
                <a:gd name="T72" fmla="*/ 334 w 672"/>
                <a:gd name="T73" fmla="*/ 538 h 564"/>
                <a:gd name="T74" fmla="*/ 319 w 672"/>
                <a:gd name="T75" fmla="*/ 547 h 564"/>
                <a:gd name="T76" fmla="*/ 307 w 672"/>
                <a:gd name="T77" fmla="*/ 554 h 564"/>
                <a:gd name="T78" fmla="*/ 294 w 672"/>
                <a:gd name="T79" fmla="*/ 559 h 564"/>
                <a:gd name="T80" fmla="*/ 282 w 672"/>
                <a:gd name="T81" fmla="*/ 562 h 564"/>
                <a:gd name="T82" fmla="*/ 271 w 672"/>
                <a:gd name="T83" fmla="*/ 563 h 564"/>
                <a:gd name="T84" fmla="*/ 258 w 672"/>
                <a:gd name="T85" fmla="*/ 564 h 564"/>
                <a:gd name="T86" fmla="*/ 258 w 672"/>
                <a:gd name="T87" fmla="*/ 564 h 564"/>
                <a:gd name="T88" fmla="*/ 189 w 672"/>
                <a:gd name="T89" fmla="*/ 564 h 564"/>
                <a:gd name="T90" fmla="*/ 189 w 672"/>
                <a:gd name="T9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2" h="564">
                  <a:moveTo>
                    <a:pt x="189" y="564"/>
                  </a:moveTo>
                  <a:lnTo>
                    <a:pt x="189" y="564"/>
                  </a:lnTo>
                  <a:lnTo>
                    <a:pt x="0" y="564"/>
                  </a:lnTo>
                  <a:lnTo>
                    <a:pt x="0" y="415"/>
                  </a:lnTo>
                  <a:lnTo>
                    <a:pt x="0" y="415"/>
                  </a:lnTo>
                  <a:lnTo>
                    <a:pt x="250" y="415"/>
                  </a:lnTo>
                  <a:lnTo>
                    <a:pt x="250" y="415"/>
                  </a:lnTo>
                  <a:lnTo>
                    <a:pt x="256" y="410"/>
                  </a:lnTo>
                  <a:lnTo>
                    <a:pt x="266" y="401"/>
                  </a:lnTo>
                  <a:lnTo>
                    <a:pt x="281" y="388"/>
                  </a:lnTo>
                  <a:lnTo>
                    <a:pt x="299" y="367"/>
                  </a:lnTo>
                  <a:lnTo>
                    <a:pt x="322" y="340"/>
                  </a:lnTo>
                  <a:lnTo>
                    <a:pt x="349" y="304"/>
                  </a:lnTo>
                  <a:lnTo>
                    <a:pt x="382" y="259"/>
                  </a:lnTo>
                  <a:lnTo>
                    <a:pt x="419" y="202"/>
                  </a:lnTo>
                  <a:lnTo>
                    <a:pt x="419" y="202"/>
                  </a:lnTo>
                  <a:lnTo>
                    <a:pt x="466" y="128"/>
                  </a:lnTo>
                  <a:lnTo>
                    <a:pt x="505" y="63"/>
                  </a:lnTo>
                  <a:lnTo>
                    <a:pt x="541" y="0"/>
                  </a:lnTo>
                  <a:lnTo>
                    <a:pt x="672" y="72"/>
                  </a:lnTo>
                  <a:lnTo>
                    <a:pt x="672" y="72"/>
                  </a:lnTo>
                  <a:lnTo>
                    <a:pt x="660" y="95"/>
                  </a:lnTo>
                  <a:lnTo>
                    <a:pt x="629" y="147"/>
                  </a:lnTo>
                  <a:lnTo>
                    <a:pt x="584" y="220"/>
                  </a:lnTo>
                  <a:lnTo>
                    <a:pt x="558" y="261"/>
                  </a:lnTo>
                  <a:lnTo>
                    <a:pt x="531" y="304"/>
                  </a:lnTo>
                  <a:lnTo>
                    <a:pt x="531" y="304"/>
                  </a:lnTo>
                  <a:lnTo>
                    <a:pt x="505" y="343"/>
                  </a:lnTo>
                  <a:lnTo>
                    <a:pt x="481" y="378"/>
                  </a:lnTo>
                  <a:lnTo>
                    <a:pt x="457" y="408"/>
                  </a:lnTo>
                  <a:lnTo>
                    <a:pt x="437" y="435"/>
                  </a:lnTo>
                  <a:lnTo>
                    <a:pt x="417" y="460"/>
                  </a:lnTo>
                  <a:lnTo>
                    <a:pt x="397" y="482"/>
                  </a:lnTo>
                  <a:lnTo>
                    <a:pt x="380" y="500"/>
                  </a:lnTo>
                  <a:lnTo>
                    <a:pt x="363" y="515"/>
                  </a:lnTo>
                  <a:lnTo>
                    <a:pt x="349" y="528"/>
                  </a:lnTo>
                  <a:lnTo>
                    <a:pt x="334" y="538"/>
                  </a:lnTo>
                  <a:lnTo>
                    <a:pt x="319" y="547"/>
                  </a:lnTo>
                  <a:lnTo>
                    <a:pt x="307" y="554"/>
                  </a:lnTo>
                  <a:lnTo>
                    <a:pt x="294" y="559"/>
                  </a:lnTo>
                  <a:lnTo>
                    <a:pt x="282" y="562"/>
                  </a:lnTo>
                  <a:lnTo>
                    <a:pt x="271" y="563"/>
                  </a:lnTo>
                  <a:lnTo>
                    <a:pt x="258" y="564"/>
                  </a:lnTo>
                  <a:lnTo>
                    <a:pt x="258" y="564"/>
                  </a:lnTo>
                  <a:lnTo>
                    <a:pt x="189" y="564"/>
                  </a:lnTo>
                  <a:lnTo>
                    <a:pt x="189" y="564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69">
              <a:extLst>
                <a:ext uri="{FF2B5EF4-FFF2-40B4-BE49-F238E27FC236}">
                  <a16:creationId xmlns="" xmlns:a16="http://schemas.microsoft.com/office/drawing/2014/main" id="{504A6416-E762-4FEC-95F5-DB7F5569A6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3000" y="5487245"/>
              <a:ext cx="3275013" cy="473075"/>
            </a:xfrm>
            <a:custGeom>
              <a:avLst/>
              <a:gdLst>
                <a:gd name="T0" fmla="*/ 2063 w 2063"/>
                <a:gd name="T1" fmla="*/ 149 h 298"/>
                <a:gd name="T2" fmla="*/ 2058 w 2063"/>
                <a:gd name="T3" fmla="*/ 165 h 298"/>
                <a:gd name="T4" fmla="*/ 2043 w 2063"/>
                <a:gd name="T5" fmla="*/ 180 h 298"/>
                <a:gd name="T6" fmla="*/ 2017 w 2063"/>
                <a:gd name="T7" fmla="*/ 193 h 298"/>
                <a:gd name="T8" fmla="*/ 1983 w 2063"/>
                <a:gd name="T9" fmla="*/ 207 h 298"/>
                <a:gd name="T10" fmla="*/ 1938 w 2063"/>
                <a:gd name="T11" fmla="*/ 220 h 298"/>
                <a:gd name="T12" fmla="*/ 1828 w 2063"/>
                <a:gd name="T13" fmla="*/ 244 h 298"/>
                <a:gd name="T14" fmla="*/ 1688 w 2063"/>
                <a:gd name="T15" fmla="*/ 264 h 298"/>
                <a:gd name="T16" fmla="*/ 1523 w 2063"/>
                <a:gd name="T17" fmla="*/ 280 h 298"/>
                <a:gd name="T18" fmla="*/ 1339 w 2063"/>
                <a:gd name="T19" fmla="*/ 292 h 298"/>
                <a:gd name="T20" fmla="*/ 1137 w 2063"/>
                <a:gd name="T21" fmla="*/ 298 h 298"/>
                <a:gd name="T22" fmla="*/ 1032 w 2063"/>
                <a:gd name="T23" fmla="*/ 298 h 298"/>
                <a:gd name="T24" fmla="*/ 824 w 2063"/>
                <a:gd name="T25" fmla="*/ 296 h 298"/>
                <a:gd name="T26" fmla="*/ 630 w 2063"/>
                <a:gd name="T27" fmla="*/ 287 h 298"/>
                <a:gd name="T28" fmla="*/ 455 w 2063"/>
                <a:gd name="T29" fmla="*/ 273 h 298"/>
                <a:gd name="T30" fmla="*/ 302 w 2063"/>
                <a:gd name="T31" fmla="*/ 255 h 298"/>
                <a:gd name="T32" fmla="*/ 177 w 2063"/>
                <a:gd name="T33" fmla="*/ 233 h 298"/>
                <a:gd name="T34" fmla="*/ 102 w 2063"/>
                <a:gd name="T35" fmla="*/ 213 h 298"/>
                <a:gd name="T36" fmla="*/ 63 w 2063"/>
                <a:gd name="T37" fmla="*/ 200 h 298"/>
                <a:gd name="T38" fmla="*/ 33 w 2063"/>
                <a:gd name="T39" fmla="*/ 186 h 298"/>
                <a:gd name="T40" fmla="*/ 12 w 2063"/>
                <a:gd name="T41" fmla="*/ 172 h 298"/>
                <a:gd name="T42" fmla="*/ 1 w 2063"/>
                <a:gd name="T43" fmla="*/ 157 h 298"/>
                <a:gd name="T44" fmla="*/ 0 w 2063"/>
                <a:gd name="T45" fmla="*/ 149 h 298"/>
                <a:gd name="T46" fmla="*/ 6 w 2063"/>
                <a:gd name="T47" fmla="*/ 133 h 298"/>
                <a:gd name="T48" fmla="*/ 22 w 2063"/>
                <a:gd name="T49" fmla="*/ 118 h 298"/>
                <a:gd name="T50" fmla="*/ 46 w 2063"/>
                <a:gd name="T51" fmla="*/ 105 h 298"/>
                <a:gd name="T52" fmla="*/ 82 w 2063"/>
                <a:gd name="T53" fmla="*/ 90 h 298"/>
                <a:gd name="T54" fmla="*/ 125 w 2063"/>
                <a:gd name="T55" fmla="*/ 78 h 298"/>
                <a:gd name="T56" fmla="*/ 235 w 2063"/>
                <a:gd name="T57" fmla="*/ 54 h 298"/>
                <a:gd name="T58" fmla="*/ 376 w 2063"/>
                <a:gd name="T59" fmla="*/ 34 h 298"/>
                <a:gd name="T60" fmla="*/ 540 w 2063"/>
                <a:gd name="T61" fmla="*/ 18 h 298"/>
                <a:gd name="T62" fmla="*/ 725 w 2063"/>
                <a:gd name="T63" fmla="*/ 6 h 298"/>
                <a:gd name="T64" fmla="*/ 927 w 2063"/>
                <a:gd name="T65" fmla="*/ 0 h 298"/>
                <a:gd name="T66" fmla="*/ 1032 w 2063"/>
                <a:gd name="T67" fmla="*/ 0 h 298"/>
                <a:gd name="T68" fmla="*/ 1239 w 2063"/>
                <a:gd name="T69" fmla="*/ 2 h 298"/>
                <a:gd name="T70" fmla="*/ 1434 w 2063"/>
                <a:gd name="T71" fmla="*/ 11 h 298"/>
                <a:gd name="T72" fmla="*/ 1608 w 2063"/>
                <a:gd name="T73" fmla="*/ 25 h 298"/>
                <a:gd name="T74" fmla="*/ 1761 w 2063"/>
                <a:gd name="T75" fmla="*/ 43 h 298"/>
                <a:gd name="T76" fmla="*/ 1888 w 2063"/>
                <a:gd name="T77" fmla="*/ 65 h 298"/>
                <a:gd name="T78" fmla="*/ 1961 w 2063"/>
                <a:gd name="T79" fmla="*/ 85 h 298"/>
                <a:gd name="T80" fmla="*/ 2001 w 2063"/>
                <a:gd name="T81" fmla="*/ 97 h 298"/>
                <a:gd name="T82" fmla="*/ 2031 w 2063"/>
                <a:gd name="T83" fmla="*/ 112 h 298"/>
                <a:gd name="T84" fmla="*/ 2052 w 2063"/>
                <a:gd name="T85" fmla="*/ 126 h 298"/>
                <a:gd name="T86" fmla="*/ 2062 w 2063"/>
                <a:gd name="T87" fmla="*/ 141 h 298"/>
                <a:gd name="T88" fmla="*/ 2063 w 2063"/>
                <a:gd name="T89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63" h="298">
                  <a:moveTo>
                    <a:pt x="2063" y="149"/>
                  </a:moveTo>
                  <a:lnTo>
                    <a:pt x="2063" y="149"/>
                  </a:lnTo>
                  <a:lnTo>
                    <a:pt x="2062" y="157"/>
                  </a:lnTo>
                  <a:lnTo>
                    <a:pt x="2058" y="165"/>
                  </a:lnTo>
                  <a:lnTo>
                    <a:pt x="2052" y="172"/>
                  </a:lnTo>
                  <a:lnTo>
                    <a:pt x="2043" y="180"/>
                  </a:lnTo>
                  <a:lnTo>
                    <a:pt x="2031" y="186"/>
                  </a:lnTo>
                  <a:lnTo>
                    <a:pt x="2017" y="193"/>
                  </a:lnTo>
                  <a:lnTo>
                    <a:pt x="2001" y="200"/>
                  </a:lnTo>
                  <a:lnTo>
                    <a:pt x="1983" y="207"/>
                  </a:lnTo>
                  <a:lnTo>
                    <a:pt x="1961" y="213"/>
                  </a:lnTo>
                  <a:lnTo>
                    <a:pt x="1938" y="220"/>
                  </a:lnTo>
                  <a:lnTo>
                    <a:pt x="1888" y="233"/>
                  </a:lnTo>
                  <a:lnTo>
                    <a:pt x="1828" y="244"/>
                  </a:lnTo>
                  <a:lnTo>
                    <a:pt x="1761" y="255"/>
                  </a:lnTo>
                  <a:lnTo>
                    <a:pt x="1688" y="264"/>
                  </a:lnTo>
                  <a:lnTo>
                    <a:pt x="1608" y="273"/>
                  </a:lnTo>
                  <a:lnTo>
                    <a:pt x="1523" y="280"/>
                  </a:lnTo>
                  <a:lnTo>
                    <a:pt x="1434" y="287"/>
                  </a:lnTo>
                  <a:lnTo>
                    <a:pt x="1339" y="292"/>
                  </a:lnTo>
                  <a:lnTo>
                    <a:pt x="1239" y="296"/>
                  </a:lnTo>
                  <a:lnTo>
                    <a:pt x="1137" y="298"/>
                  </a:lnTo>
                  <a:lnTo>
                    <a:pt x="1032" y="298"/>
                  </a:lnTo>
                  <a:lnTo>
                    <a:pt x="1032" y="298"/>
                  </a:lnTo>
                  <a:lnTo>
                    <a:pt x="927" y="298"/>
                  </a:lnTo>
                  <a:lnTo>
                    <a:pt x="824" y="296"/>
                  </a:lnTo>
                  <a:lnTo>
                    <a:pt x="725" y="292"/>
                  </a:lnTo>
                  <a:lnTo>
                    <a:pt x="630" y="287"/>
                  </a:lnTo>
                  <a:lnTo>
                    <a:pt x="540" y="280"/>
                  </a:lnTo>
                  <a:lnTo>
                    <a:pt x="455" y="273"/>
                  </a:lnTo>
                  <a:lnTo>
                    <a:pt x="376" y="264"/>
                  </a:lnTo>
                  <a:lnTo>
                    <a:pt x="302" y="255"/>
                  </a:lnTo>
                  <a:lnTo>
                    <a:pt x="235" y="244"/>
                  </a:lnTo>
                  <a:lnTo>
                    <a:pt x="177" y="233"/>
                  </a:lnTo>
                  <a:lnTo>
                    <a:pt x="125" y="220"/>
                  </a:lnTo>
                  <a:lnTo>
                    <a:pt x="102" y="213"/>
                  </a:lnTo>
                  <a:lnTo>
                    <a:pt x="82" y="207"/>
                  </a:lnTo>
                  <a:lnTo>
                    <a:pt x="63" y="200"/>
                  </a:lnTo>
                  <a:lnTo>
                    <a:pt x="46" y="193"/>
                  </a:lnTo>
                  <a:lnTo>
                    <a:pt x="33" y="186"/>
                  </a:lnTo>
                  <a:lnTo>
                    <a:pt x="22" y="180"/>
                  </a:lnTo>
                  <a:lnTo>
                    <a:pt x="12" y="172"/>
                  </a:lnTo>
                  <a:lnTo>
                    <a:pt x="6" y="165"/>
                  </a:lnTo>
                  <a:lnTo>
                    <a:pt x="1" y="15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41"/>
                  </a:lnTo>
                  <a:lnTo>
                    <a:pt x="6" y="133"/>
                  </a:lnTo>
                  <a:lnTo>
                    <a:pt x="12" y="126"/>
                  </a:lnTo>
                  <a:lnTo>
                    <a:pt x="22" y="118"/>
                  </a:lnTo>
                  <a:lnTo>
                    <a:pt x="33" y="112"/>
                  </a:lnTo>
                  <a:lnTo>
                    <a:pt x="46" y="105"/>
                  </a:lnTo>
                  <a:lnTo>
                    <a:pt x="63" y="97"/>
                  </a:lnTo>
                  <a:lnTo>
                    <a:pt x="82" y="90"/>
                  </a:lnTo>
                  <a:lnTo>
                    <a:pt x="102" y="85"/>
                  </a:lnTo>
                  <a:lnTo>
                    <a:pt x="125" y="78"/>
                  </a:lnTo>
                  <a:lnTo>
                    <a:pt x="177" y="65"/>
                  </a:lnTo>
                  <a:lnTo>
                    <a:pt x="235" y="54"/>
                  </a:lnTo>
                  <a:lnTo>
                    <a:pt x="302" y="43"/>
                  </a:lnTo>
                  <a:lnTo>
                    <a:pt x="376" y="34"/>
                  </a:lnTo>
                  <a:lnTo>
                    <a:pt x="455" y="25"/>
                  </a:lnTo>
                  <a:lnTo>
                    <a:pt x="540" y="18"/>
                  </a:lnTo>
                  <a:lnTo>
                    <a:pt x="630" y="11"/>
                  </a:lnTo>
                  <a:lnTo>
                    <a:pt x="725" y="6"/>
                  </a:lnTo>
                  <a:lnTo>
                    <a:pt x="824" y="2"/>
                  </a:lnTo>
                  <a:lnTo>
                    <a:pt x="927" y="0"/>
                  </a:lnTo>
                  <a:lnTo>
                    <a:pt x="1032" y="0"/>
                  </a:lnTo>
                  <a:lnTo>
                    <a:pt x="1032" y="0"/>
                  </a:lnTo>
                  <a:lnTo>
                    <a:pt x="1137" y="0"/>
                  </a:lnTo>
                  <a:lnTo>
                    <a:pt x="1239" y="2"/>
                  </a:lnTo>
                  <a:lnTo>
                    <a:pt x="1339" y="6"/>
                  </a:lnTo>
                  <a:lnTo>
                    <a:pt x="1434" y="11"/>
                  </a:lnTo>
                  <a:lnTo>
                    <a:pt x="1523" y="18"/>
                  </a:lnTo>
                  <a:lnTo>
                    <a:pt x="1608" y="25"/>
                  </a:lnTo>
                  <a:lnTo>
                    <a:pt x="1688" y="34"/>
                  </a:lnTo>
                  <a:lnTo>
                    <a:pt x="1761" y="43"/>
                  </a:lnTo>
                  <a:lnTo>
                    <a:pt x="1828" y="54"/>
                  </a:lnTo>
                  <a:lnTo>
                    <a:pt x="1888" y="65"/>
                  </a:lnTo>
                  <a:lnTo>
                    <a:pt x="1938" y="78"/>
                  </a:lnTo>
                  <a:lnTo>
                    <a:pt x="1961" y="85"/>
                  </a:lnTo>
                  <a:lnTo>
                    <a:pt x="1983" y="90"/>
                  </a:lnTo>
                  <a:lnTo>
                    <a:pt x="2001" y="97"/>
                  </a:lnTo>
                  <a:lnTo>
                    <a:pt x="2017" y="105"/>
                  </a:lnTo>
                  <a:lnTo>
                    <a:pt x="2031" y="112"/>
                  </a:lnTo>
                  <a:lnTo>
                    <a:pt x="2043" y="118"/>
                  </a:lnTo>
                  <a:lnTo>
                    <a:pt x="2052" y="126"/>
                  </a:lnTo>
                  <a:lnTo>
                    <a:pt x="2058" y="133"/>
                  </a:lnTo>
                  <a:lnTo>
                    <a:pt x="2062" y="141"/>
                  </a:lnTo>
                  <a:lnTo>
                    <a:pt x="2063" y="149"/>
                  </a:lnTo>
                  <a:lnTo>
                    <a:pt x="2063" y="149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70">
              <a:extLst>
                <a:ext uri="{FF2B5EF4-FFF2-40B4-BE49-F238E27FC236}">
                  <a16:creationId xmlns="" xmlns:a16="http://schemas.microsoft.com/office/drawing/2014/main" id="{1A0F4258-0867-4D7D-98B0-78A3F3294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5428508"/>
              <a:ext cx="912813" cy="269875"/>
            </a:xfrm>
            <a:custGeom>
              <a:avLst/>
              <a:gdLst>
                <a:gd name="T0" fmla="*/ 551 w 575"/>
                <a:gd name="T1" fmla="*/ 0 h 170"/>
                <a:gd name="T2" fmla="*/ 575 w 575"/>
                <a:gd name="T3" fmla="*/ 79 h 170"/>
                <a:gd name="T4" fmla="*/ 575 w 575"/>
                <a:gd name="T5" fmla="*/ 79 h 170"/>
                <a:gd name="T6" fmla="*/ 575 w 575"/>
                <a:gd name="T7" fmla="*/ 90 h 170"/>
                <a:gd name="T8" fmla="*/ 574 w 575"/>
                <a:gd name="T9" fmla="*/ 102 h 170"/>
                <a:gd name="T10" fmla="*/ 571 w 575"/>
                <a:gd name="T11" fmla="*/ 116 h 170"/>
                <a:gd name="T12" fmla="*/ 568 w 575"/>
                <a:gd name="T13" fmla="*/ 131 h 170"/>
                <a:gd name="T14" fmla="*/ 565 w 575"/>
                <a:gd name="T15" fmla="*/ 138 h 170"/>
                <a:gd name="T16" fmla="*/ 561 w 575"/>
                <a:gd name="T17" fmla="*/ 145 h 170"/>
                <a:gd name="T18" fmla="*/ 557 w 575"/>
                <a:gd name="T19" fmla="*/ 151 h 170"/>
                <a:gd name="T20" fmla="*/ 551 w 575"/>
                <a:gd name="T21" fmla="*/ 157 h 170"/>
                <a:gd name="T22" fmla="*/ 544 w 575"/>
                <a:gd name="T23" fmla="*/ 161 h 170"/>
                <a:gd name="T24" fmla="*/ 537 w 575"/>
                <a:gd name="T25" fmla="*/ 165 h 170"/>
                <a:gd name="T26" fmla="*/ 537 w 575"/>
                <a:gd name="T27" fmla="*/ 165 h 170"/>
                <a:gd name="T28" fmla="*/ 525 w 575"/>
                <a:gd name="T29" fmla="*/ 167 h 170"/>
                <a:gd name="T30" fmla="*/ 504 w 575"/>
                <a:gd name="T31" fmla="*/ 168 h 170"/>
                <a:gd name="T32" fmla="*/ 474 w 575"/>
                <a:gd name="T33" fmla="*/ 169 h 170"/>
                <a:gd name="T34" fmla="*/ 440 w 575"/>
                <a:gd name="T35" fmla="*/ 170 h 170"/>
                <a:gd name="T36" fmla="*/ 358 w 575"/>
                <a:gd name="T37" fmla="*/ 170 h 170"/>
                <a:gd name="T38" fmla="*/ 266 w 575"/>
                <a:gd name="T39" fmla="*/ 169 h 170"/>
                <a:gd name="T40" fmla="*/ 101 w 575"/>
                <a:gd name="T41" fmla="*/ 165 h 170"/>
                <a:gd name="T42" fmla="*/ 27 w 575"/>
                <a:gd name="T43" fmla="*/ 162 h 170"/>
                <a:gd name="T44" fmla="*/ 0 w 575"/>
                <a:gd name="T45" fmla="*/ 24 h 170"/>
                <a:gd name="T46" fmla="*/ 551 w 575"/>
                <a:gd name="T4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5" h="170">
                  <a:moveTo>
                    <a:pt x="551" y="0"/>
                  </a:moveTo>
                  <a:lnTo>
                    <a:pt x="575" y="79"/>
                  </a:lnTo>
                  <a:lnTo>
                    <a:pt x="575" y="79"/>
                  </a:lnTo>
                  <a:lnTo>
                    <a:pt x="575" y="90"/>
                  </a:lnTo>
                  <a:lnTo>
                    <a:pt x="574" y="102"/>
                  </a:lnTo>
                  <a:lnTo>
                    <a:pt x="571" y="116"/>
                  </a:lnTo>
                  <a:lnTo>
                    <a:pt x="568" y="131"/>
                  </a:lnTo>
                  <a:lnTo>
                    <a:pt x="565" y="138"/>
                  </a:lnTo>
                  <a:lnTo>
                    <a:pt x="561" y="145"/>
                  </a:lnTo>
                  <a:lnTo>
                    <a:pt x="557" y="151"/>
                  </a:lnTo>
                  <a:lnTo>
                    <a:pt x="551" y="157"/>
                  </a:lnTo>
                  <a:lnTo>
                    <a:pt x="544" y="161"/>
                  </a:lnTo>
                  <a:lnTo>
                    <a:pt x="537" y="165"/>
                  </a:lnTo>
                  <a:lnTo>
                    <a:pt x="537" y="165"/>
                  </a:lnTo>
                  <a:lnTo>
                    <a:pt x="525" y="167"/>
                  </a:lnTo>
                  <a:lnTo>
                    <a:pt x="504" y="168"/>
                  </a:lnTo>
                  <a:lnTo>
                    <a:pt x="474" y="169"/>
                  </a:lnTo>
                  <a:lnTo>
                    <a:pt x="440" y="170"/>
                  </a:lnTo>
                  <a:lnTo>
                    <a:pt x="358" y="170"/>
                  </a:lnTo>
                  <a:lnTo>
                    <a:pt x="266" y="169"/>
                  </a:lnTo>
                  <a:lnTo>
                    <a:pt x="101" y="165"/>
                  </a:lnTo>
                  <a:lnTo>
                    <a:pt x="27" y="162"/>
                  </a:lnTo>
                  <a:lnTo>
                    <a:pt x="0" y="2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71">
              <a:extLst>
                <a:ext uri="{FF2B5EF4-FFF2-40B4-BE49-F238E27FC236}">
                  <a16:creationId xmlns="" xmlns:a16="http://schemas.microsoft.com/office/drawing/2014/main" id="{615BE14A-202B-4D56-B169-68A53332B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4163" y="5198320"/>
              <a:ext cx="954088" cy="498475"/>
            </a:xfrm>
            <a:custGeom>
              <a:avLst/>
              <a:gdLst>
                <a:gd name="T0" fmla="*/ 24 w 601"/>
                <a:gd name="T1" fmla="*/ 286 h 314"/>
                <a:gd name="T2" fmla="*/ 13 w 601"/>
                <a:gd name="T3" fmla="*/ 263 h 314"/>
                <a:gd name="T4" fmla="*/ 5 w 601"/>
                <a:gd name="T5" fmla="*/ 242 h 314"/>
                <a:gd name="T6" fmla="*/ 1 w 601"/>
                <a:gd name="T7" fmla="*/ 222 h 314"/>
                <a:gd name="T8" fmla="*/ 0 w 601"/>
                <a:gd name="T9" fmla="*/ 204 h 314"/>
                <a:gd name="T10" fmla="*/ 2 w 601"/>
                <a:gd name="T11" fmla="*/ 187 h 314"/>
                <a:gd name="T12" fmla="*/ 7 w 601"/>
                <a:gd name="T13" fmla="*/ 171 h 314"/>
                <a:gd name="T14" fmla="*/ 24 w 601"/>
                <a:gd name="T15" fmla="*/ 145 h 314"/>
                <a:gd name="T16" fmla="*/ 47 w 601"/>
                <a:gd name="T17" fmla="*/ 123 h 314"/>
                <a:gd name="T18" fmla="*/ 74 w 601"/>
                <a:gd name="T19" fmla="*/ 105 h 314"/>
                <a:gd name="T20" fmla="*/ 102 w 601"/>
                <a:gd name="T21" fmla="*/ 90 h 314"/>
                <a:gd name="T22" fmla="*/ 130 w 601"/>
                <a:gd name="T23" fmla="*/ 78 h 314"/>
                <a:gd name="T24" fmla="*/ 160 w 601"/>
                <a:gd name="T25" fmla="*/ 69 h 314"/>
                <a:gd name="T26" fmla="*/ 204 w 601"/>
                <a:gd name="T27" fmla="*/ 62 h 314"/>
                <a:gd name="T28" fmla="*/ 229 w 601"/>
                <a:gd name="T29" fmla="*/ 55 h 314"/>
                <a:gd name="T30" fmla="*/ 239 w 601"/>
                <a:gd name="T31" fmla="*/ 50 h 314"/>
                <a:gd name="T32" fmla="*/ 288 w 601"/>
                <a:gd name="T33" fmla="*/ 23 h 314"/>
                <a:gd name="T34" fmla="*/ 325 w 601"/>
                <a:gd name="T35" fmla="*/ 7 h 314"/>
                <a:gd name="T36" fmla="*/ 360 w 601"/>
                <a:gd name="T37" fmla="*/ 1 h 314"/>
                <a:gd name="T38" fmla="*/ 399 w 601"/>
                <a:gd name="T39" fmla="*/ 0 h 314"/>
                <a:gd name="T40" fmla="*/ 422 w 601"/>
                <a:gd name="T41" fmla="*/ 1 h 314"/>
                <a:gd name="T42" fmla="*/ 460 w 601"/>
                <a:gd name="T43" fmla="*/ 6 h 314"/>
                <a:gd name="T44" fmla="*/ 486 w 601"/>
                <a:gd name="T45" fmla="*/ 13 h 314"/>
                <a:gd name="T46" fmla="*/ 512 w 601"/>
                <a:gd name="T47" fmla="*/ 24 h 314"/>
                <a:gd name="T48" fmla="*/ 535 w 601"/>
                <a:gd name="T49" fmla="*/ 40 h 314"/>
                <a:gd name="T50" fmla="*/ 556 w 601"/>
                <a:gd name="T51" fmla="*/ 62 h 314"/>
                <a:gd name="T52" fmla="*/ 573 w 601"/>
                <a:gd name="T53" fmla="*/ 88 h 314"/>
                <a:gd name="T54" fmla="*/ 580 w 601"/>
                <a:gd name="T55" fmla="*/ 104 h 314"/>
                <a:gd name="T56" fmla="*/ 593 w 601"/>
                <a:gd name="T57" fmla="*/ 153 h 314"/>
                <a:gd name="T58" fmla="*/ 599 w 601"/>
                <a:gd name="T59" fmla="*/ 185 h 314"/>
                <a:gd name="T60" fmla="*/ 601 w 601"/>
                <a:gd name="T61" fmla="*/ 213 h 314"/>
                <a:gd name="T62" fmla="*/ 598 w 601"/>
                <a:gd name="T63" fmla="*/ 241 h 314"/>
                <a:gd name="T64" fmla="*/ 591 w 601"/>
                <a:gd name="T65" fmla="*/ 263 h 314"/>
                <a:gd name="T66" fmla="*/ 577 w 601"/>
                <a:gd name="T67" fmla="*/ 282 h 314"/>
                <a:gd name="T68" fmla="*/ 557 w 601"/>
                <a:gd name="T69" fmla="*/ 296 h 314"/>
                <a:gd name="T70" fmla="*/ 544 w 601"/>
                <a:gd name="T71" fmla="*/ 300 h 314"/>
                <a:gd name="T72" fmla="*/ 515 w 601"/>
                <a:gd name="T73" fmla="*/ 308 h 314"/>
                <a:gd name="T74" fmla="*/ 487 w 601"/>
                <a:gd name="T75" fmla="*/ 313 h 314"/>
                <a:gd name="T76" fmla="*/ 460 w 601"/>
                <a:gd name="T77" fmla="*/ 314 h 314"/>
                <a:gd name="T78" fmla="*/ 409 w 601"/>
                <a:gd name="T79" fmla="*/ 310 h 314"/>
                <a:gd name="T80" fmla="*/ 361 w 601"/>
                <a:gd name="T81" fmla="*/ 297 h 314"/>
                <a:gd name="T82" fmla="*/ 294 w 601"/>
                <a:gd name="T83" fmla="*/ 273 h 314"/>
                <a:gd name="T84" fmla="*/ 251 w 601"/>
                <a:gd name="T85" fmla="*/ 257 h 314"/>
                <a:gd name="T86" fmla="*/ 207 w 601"/>
                <a:gd name="T87" fmla="*/ 245 h 314"/>
                <a:gd name="T88" fmla="*/ 162 w 601"/>
                <a:gd name="T89" fmla="*/ 241 h 314"/>
                <a:gd name="T90" fmla="*/ 154 w 601"/>
                <a:gd name="T91" fmla="*/ 242 h 314"/>
                <a:gd name="T92" fmla="*/ 136 w 601"/>
                <a:gd name="T93" fmla="*/ 250 h 314"/>
                <a:gd name="T94" fmla="*/ 108 w 601"/>
                <a:gd name="T95" fmla="*/ 270 h 314"/>
                <a:gd name="T96" fmla="*/ 81 w 601"/>
                <a:gd name="T97" fmla="*/ 291 h 314"/>
                <a:gd name="T98" fmla="*/ 62 w 601"/>
                <a:gd name="T99" fmla="*/ 302 h 314"/>
                <a:gd name="T100" fmla="*/ 45 w 601"/>
                <a:gd name="T101" fmla="*/ 304 h 314"/>
                <a:gd name="T102" fmla="*/ 38 w 601"/>
                <a:gd name="T103" fmla="*/ 300 h 314"/>
                <a:gd name="T104" fmla="*/ 31 w 601"/>
                <a:gd name="T105" fmla="*/ 295 h 314"/>
                <a:gd name="T106" fmla="*/ 24 w 601"/>
                <a:gd name="T107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314">
                  <a:moveTo>
                    <a:pt x="24" y="286"/>
                  </a:moveTo>
                  <a:lnTo>
                    <a:pt x="24" y="286"/>
                  </a:lnTo>
                  <a:lnTo>
                    <a:pt x="18" y="274"/>
                  </a:lnTo>
                  <a:lnTo>
                    <a:pt x="13" y="263"/>
                  </a:lnTo>
                  <a:lnTo>
                    <a:pt x="8" y="252"/>
                  </a:lnTo>
                  <a:lnTo>
                    <a:pt x="5" y="242"/>
                  </a:lnTo>
                  <a:lnTo>
                    <a:pt x="2" y="231"/>
                  </a:lnTo>
                  <a:lnTo>
                    <a:pt x="1" y="222"/>
                  </a:lnTo>
                  <a:lnTo>
                    <a:pt x="0" y="213"/>
                  </a:lnTo>
                  <a:lnTo>
                    <a:pt x="0" y="204"/>
                  </a:lnTo>
                  <a:lnTo>
                    <a:pt x="1" y="195"/>
                  </a:lnTo>
                  <a:lnTo>
                    <a:pt x="2" y="187"/>
                  </a:lnTo>
                  <a:lnTo>
                    <a:pt x="5" y="179"/>
                  </a:lnTo>
                  <a:lnTo>
                    <a:pt x="7" y="171"/>
                  </a:lnTo>
                  <a:lnTo>
                    <a:pt x="15" y="158"/>
                  </a:lnTo>
                  <a:lnTo>
                    <a:pt x="24" y="145"/>
                  </a:lnTo>
                  <a:lnTo>
                    <a:pt x="34" y="133"/>
                  </a:lnTo>
                  <a:lnTo>
                    <a:pt x="47" y="123"/>
                  </a:lnTo>
                  <a:lnTo>
                    <a:pt x="60" y="113"/>
                  </a:lnTo>
                  <a:lnTo>
                    <a:pt x="74" y="105"/>
                  </a:lnTo>
                  <a:lnTo>
                    <a:pt x="88" y="97"/>
                  </a:lnTo>
                  <a:lnTo>
                    <a:pt x="102" y="90"/>
                  </a:lnTo>
                  <a:lnTo>
                    <a:pt x="130" y="78"/>
                  </a:lnTo>
                  <a:lnTo>
                    <a:pt x="130" y="78"/>
                  </a:lnTo>
                  <a:lnTo>
                    <a:pt x="144" y="72"/>
                  </a:lnTo>
                  <a:lnTo>
                    <a:pt x="160" y="69"/>
                  </a:lnTo>
                  <a:lnTo>
                    <a:pt x="189" y="63"/>
                  </a:lnTo>
                  <a:lnTo>
                    <a:pt x="204" y="62"/>
                  </a:lnTo>
                  <a:lnTo>
                    <a:pt x="216" y="58"/>
                  </a:lnTo>
                  <a:lnTo>
                    <a:pt x="229" y="55"/>
                  </a:lnTo>
                  <a:lnTo>
                    <a:pt x="239" y="50"/>
                  </a:lnTo>
                  <a:lnTo>
                    <a:pt x="239" y="50"/>
                  </a:lnTo>
                  <a:lnTo>
                    <a:pt x="265" y="36"/>
                  </a:lnTo>
                  <a:lnTo>
                    <a:pt x="288" y="23"/>
                  </a:lnTo>
                  <a:lnTo>
                    <a:pt x="307" y="14"/>
                  </a:lnTo>
                  <a:lnTo>
                    <a:pt x="325" y="7"/>
                  </a:lnTo>
                  <a:lnTo>
                    <a:pt x="343" y="3"/>
                  </a:lnTo>
                  <a:lnTo>
                    <a:pt x="360" y="1"/>
                  </a:lnTo>
                  <a:lnTo>
                    <a:pt x="379" y="0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2" y="1"/>
                  </a:lnTo>
                  <a:lnTo>
                    <a:pt x="447" y="3"/>
                  </a:lnTo>
                  <a:lnTo>
                    <a:pt x="460" y="6"/>
                  </a:lnTo>
                  <a:lnTo>
                    <a:pt x="473" y="10"/>
                  </a:lnTo>
                  <a:lnTo>
                    <a:pt x="486" y="13"/>
                  </a:lnTo>
                  <a:lnTo>
                    <a:pt x="499" y="19"/>
                  </a:lnTo>
                  <a:lnTo>
                    <a:pt x="512" y="24"/>
                  </a:lnTo>
                  <a:lnTo>
                    <a:pt x="524" y="32"/>
                  </a:lnTo>
                  <a:lnTo>
                    <a:pt x="535" y="40"/>
                  </a:lnTo>
                  <a:lnTo>
                    <a:pt x="546" y="50"/>
                  </a:lnTo>
                  <a:lnTo>
                    <a:pt x="556" y="62"/>
                  </a:lnTo>
                  <a:lnTo>
                    <a:pt x="565" y="74"/>
                  </a:lnTo>
                  <a:lnTo>
                    <a:pt x="573" y="88"/>
                  </a:lnTo>
                  <a:lnTo>
                    <a:pt x="580" y="104"/>
                  </a:lnTo>
                  <a:lnTo>
                    <a:pt x="580" y="104"/>
                  </a:lnTo>
                  <a:lnTo>
                    <a:pt x="590" y="138"/>
                  </a:lnTo>
                  <a:lnTo>
                    <a:pt x="593" y="153"/>
                  </a:lnTo>
                  <a:lnTo>
                    <a:pt x="597" y="169"/>
                  </a:lnTo>
                  <a:lnTo>
                    <a:pt x="599" y="185"/>
                  </a:lnTo>
                  <a:lnTo>
                    <a:pt x="601" y="200"/>
                  </a:lnTo>
                  <a:lnTo>
                    <a:pt x="601" y="213"/>
                  </a:lnTo>
                  <a:lnTo>
                    <a:pt x="600" y="227"/>
                  </a:lnTo>
                  <a:lnTo>
                    <a:pt x="598" y="241"/>
                  </a:lnTo>
                  <a:lnTo>
                    <a:pt x="595" y="252"/>
                  </a:lnTo>
                  <a:lnTo>
                    <a:pt x="591" y="263"/>
                  </a:lnTo>
                  <a:lnTo>
                    <a:pt x="584" y="273"/>
                  </a:lnTo>
                  <a:lnTo>
                    <a:pt x="577" y="282"/>
                  </a:lnTo>
                  <a:lnTo>
                    <a:pt x="568" y="289"/>
                  </a:lnTo>
                  <a:lnTo>
                    <a:pt x="557" y="296"/>
                  </a:lnTo>
                  <a:lnTo>
                    <a:pt x="544" y="300"/>
                  </a:lnTo>
                  <a:lnTo>
                    <a:pt x="544" y="300"/>
                  </a:lnTo>
                  <a:lnTo>
                    <a:pt x="530" y="305"/>
                  </a:lnTo>
                  <a:lnTo>
                    <a:pt x="515" y="308"/>
                  </a:lnTo>
                  <a:lnTo>
                    <a:pt x="500" y="311"/>
                  </a:lnTo>
                  <a:lnTo>
                    <a:pt x="487" y="313"/>
                  </a:lnTo>
                  <a:lnTo>
                    <a:pt x="473" y="314"/>
                  </a:lnTo>
                  <a:lnTo>
                    <a:pt x="460" y="314"/>
                  </a:lnTo>
                  <a:lnTo>
                    <a:pt x="434" y="313"/>
                  </a:lnTo>
                  <a:lnTo>
                    <a:pt x="409" y="310"/>
                  </a:lnTo>
                  <a:lnTo>
                    <a:pt x="385" y="304"/>
                  </a:lnTo>
                  <a:lnTo>
                    <a:pt x="361" y="297"/>
                  </a:lnTo>
                  <a:lnTo>
                    <a:pt x="339" y="290"/>
                  </a:lnTo>
                  <a:lnTo>
                    <a:pt x="294" y="273"/>
                  </a:lnTo>
                  <a:lnTo>
                    <a:pt x="273" y="264"/>
                  </a:lnTo>
                  <a:lnTo>
                    <a:pt x="251" y="257"/>
                  </a:lnTo>
                  <a:lnTo>
                    <a:pt x="230" y="251"/>
                  </a:lnTo>
                  <a:lnTo>
                    <a:pt x="207" y="245"/>
                  </a:lnTo>
                  <a:lnTo>
                    <a:pt x="186" y="242"/>
                  </a:lnTo>
                  <a:lnTo>
                    <a:pt x="162" y="241"/>
                  </a:lnTo>
                  <a:lnTo>
                    <a:pt x="162" y="241"/>
                  </a:lnTo>
                  <a:lnTo>
                    <a:pt x="154" y="242"/>
                  </a:lnTo>
                  <a:lnTo>
                    <a:pt x="145" y="245"/>
                  </a:lnTo>
                  <a:lnTo>
                    <a:pt x="136" y="250"/>
                  </a:lnTo>
                  <a:lnTo>
                    <a:pt x="127" y="256"/>
                  </a:lnTo>
                  <a:lnTo>
                    <a:pt x="108" y="270"/>
                  </a:lnTo>
                  <a:lnTo>
                    <a:pt x="90" y="286"/>
                  </a:lnTo>
                  <a:lnTo>
                    <a:pt x="81" y="291"/>
                  </a:lnTo>
                  <a:lnTo>
                    <a:pt x="71" y="297"/>
                  </a:lnTo>
                  <a:lnTo>
                    <a:pt x="62" y="302"/>
                  </a:lnTo>
                  <a:lnTo>
                    <a:pt x="53" y="304"/>
                  </a:lnTo>
                  <a:lnTo>
                    <a:pt x="45" y="304"/>
                  </a:lnTo>
                  <a:lnTo>
                    <a:pt x="42" y="303"/>
                  </a:lnTo>
                  <a:lnTo>
                    <a:pt x="38" y="300"/>
                  </a:lnTo>
                  <a:lnTo>
                    <a:pt x="34" y="298"/>
                  </a:lnTo>
                  <a:lnTo>
                    <a:pt x="31" y="295"/>
                  </a:lnTo>
                  <a:lnTo>
                    <a:pt x="24" y="286"/>
                  </a:lnTo>
                  <a:lnTo>
                    <a:pt x="24" y="2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72">
              <a:extLst>
                <a:ext uri="{FF2B5EF4-FFF2-40B4-BE49-F238E27FC236}">
                  <a16:creationId xmlns="" xmlns:a16="http://schemas.microsoft.com/office/drawing/2014/main" id="{2B6B23A8-538A-4EFC-B8B3-8B0F6174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0333"/>
              <a:ext cx="1416050" cy="1135063"/>
            </a:xfrm>
            <a:custGeom>
              <a:avLst/>
              <a:gdLst>
                <a:gd name="T0" fmla="*/ 777 w 892"/>
                <a:gd name="T1" fmla="*/ 680 h 715"/>
                <a:gd name="T2" fmla="*/ 780 w 892"/>
                <a:gd name="T3" fmla="*/ 469 h 715"/>
                <a:gd name="T4" fmla="*/ 785 w 892"/>
                <a:gd name="T5" fmla="*/ 321 h 715"/>
                <a:gd name="T6" fmla="*/ 789 w 892"/>
                <a:gd name="T7" fmla="*/ 269 h 715"/>
                <a:gd name="T8" fmla="*/ 793 w 892"/>
                <a:gd name="T9" fmla="*/ 247 h 715"/>
                <a:gd name="T10" fmla="*/ 794 w 892"/>
                <a:gd name="T11" fmla="*/ 244 h 715"/>
                <a:gd name="T12" fmla="*/ 801 w 892"/>
                <a:gd name="T13" fmla="*/ 237 h 715"/>
                <a:gd name="T14" fmla="*/ 809 w 892"/>
                <a:gd name="T15" fmla="*/ 234 h 715"/>
                <a:gd name="T16" fmla="*/ 828 w 892"/>
                <a:gd name="T17" fmla="*/ 233 h 715"/>
                <a:gd name="T18" fmla="*/ 860 w 892"/>
                <a:gd name="T19" fmla="*/ 234 h 715"/>
                <a:gd name="T20" fmla="*/ 870 w 892"/>
                <a:gd name="T21" fmla="*/ 232 h 715"/>
                <a:gd name="T22" fmla="*/ 876 w 892"/>
                <a:gd name="T23" fmla="*/ 224 h 715"/>
                <a:gd name="T24" fmla="*/ 880 w 892"/>
                <a:gd name="T25" fmla="*/ 207 h 715"/>
                <a:gd name="T26" fmla="*/ 890 w 892"/>
                <a:gd name="T27" fmla="*/ 154 h 715"/>
                <a:gd name="T28" fmla="*/ 892 w 892"/>
                <a:gd name="T29" fmla="*/ 96 h 715"/>
                <a:gd name="T30" fmla="*/ 890 w 892"/>
                <a:gd name="T31" fmla="*/ 71 h 715"/>
                <a:gd name="T32" fmla="*/ 886 w 892"/>
                <a:gd name="T33" fmla="*/ 53 h 715"/>
                <a:gd name="T34" fmla="*/ 882 w 892"/>
                <a:gd name="T35" fmla="*/ 47 h 715"/>
                <a:gd name="T36" fmla="*/ 870 w 892"/>
                <a:gd name="T37" fmla="*/ 36 h 715"/>
                <a:gd name="T38" fmla="*/ 852 w 892"/>
                <a:gd name="T39" fmla="*/ 28 h 715"/>
                <a:gd name="T40" fmla="*/ 828 w 892"/>
                <a:gd name="T41" fmla="*/ 23 h 715"/>
                <a:gd name="T42" fmla="*/ 782 w 892"/>
                <a:gd name="T43" fmla="*/ 16 h 715"/>
                <a:gd name="T44" fmla="*/ 652 w 892"/>
                <a:gd name="T45" fmla="*/ 8 h 715"/>
                <a:gd name="T46" fmla="*/ 634 w 892"/>
                <a:gd name="T47" fmla="*/ 9 h 715"/>
                <a:gd name="T48" fmla="*/ 565 w 892"/>
                <a:gd name="T49" fmla="*/ 20 h 715"/>
                <a:gd name="T50" fmla="*/ 512 w 892"/>
                <a:gd name="T51" fmla="*/ 29 h 715"/>
                <a:gd name="T52" fmla="*/ 456 w 892"/>
                <a:gd name="T53" fmla="*/ 33 h 715"/>
                <a:gd name="T54" fmla="*/ 422 w 892"/>
                <a:gd name="T55" fmla="*/ 32 h 715"/>
                <a:gd name="T56" fmla="*/ 345 w 892"/>
                <a:gd name="T57" fmla="*/ 25 h 715"/>
                <a:gd name="T58" fmla="*/ 240 w 892"/>
                <a:gd name="T59" fmla="*/ 10 h 715"/>
                <a:gd name="T60" fmla="*/ 199 w 892"/>
                <a:gd name="T61" fmla="*/ 6 h 715"/>
                <a:gd name="T62" fmla="*/ 154 w 892"/>
                <a:gd name="T63" fmla="*/ 4 h 715"/>
                <a:gd name="T64" fmla="*/ 73 w 892"/>
                <a:gd name="T65" fmla="*/ 1 h 715"/>
                <a:gd name="T66" fmla="*/ 45 w 892"/>
                <a:gd name="T67" fmla="*/ 1 h 715"/>
                <a:gd name="T68" fmla="*/ 28 w 892"/>
                <a:gd name="T69" fmla="*/ 6 h 715"/>
                <a:gd name="T70" fmla="*/ 24 w 892"/>
                <a:gd name="T71" fmla="*/ 9 h 715"/>
                <a:gd name="T72" fmla="*/ 16 w 892"/>
                <a:gd name="T73" fmla="*/ 18 h 715"/>
                <a:gd name="T74" fmla="*/ 8 w 892"/>
                <a:gd name="T75" fmla="*/ 32 h 715"/>
                <a:gd name="T76" fmla="*/ 3 w 892"/>
                <a:gd name="T77" fmla="*/ 50 h 715"/>
                <a:gd name="T78" fmla="*/ 0 w 892"/>
                <a:gd name="T79" fmla="*/ 75 h 715"/>
                <a:gd name="T80" fmla="*/ 1 w 892"/>
                <a:gd name="T81" fmla="*/ 104 h 715"/>
                <a:gd name="T82" fmla="*/ 7 w 892"/>
                <a:gd name="T83" fmla="*/ 140 h 715"/>
                <a:gd name="T84" fmla="*/ 17 w 892"/>
                <a:gd name="T85" fmla="*/ 184 h 715"/>
                <a:gd name="T86" fmla="*/ 24 w 892"/>
                <a:gd name="T87" fmla="*/ 208 h 715"/>
                <a:gd name="T88" fmla="*/ 48 w 892"/>
                <a:gd name="T89" fmla="*/ 295 h 715"/>
                <a:gd name="T90" fmla="*/ 65 w 892"/>
                <a:gd name="T91" fmla="*/ 380 h 715"/>
                <a:gd name="T92" fmla="*/ 76 w 892"/>
                <a:gd name="T93" fmla="*/ 461 h 715"/>
                <a:gd name="T94" fmla="*/ 83 w 892"/>
                <a:gd name="T95" fmla="*/ 535 h 715"/>
                <a:gd name="T96" fmla="*/ 86 w 892"/>
                <a:gd name="T97" fmla="*/ 646 h 715"/>
                <a:gd name="T98" fmla="*/ 86 w 892"/>
                <a:gd name="T99" fmla="*/ 689 h 715"/>
                <a:gd name="T100" fmla="*/ 777 w 892"/>
                <a:gd name="T101" fmla="*/ 68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92" h="715">
                  <a:moveTo>
                    <a:pt x="777" y="680"/>
                  </a:moveTo>
                  <a:lnTo>
                    <a:pt x="777" y="680"/>
                  </a:lnTo>
                  <a:lnTo>
                    <a:pt x="777" y="614"/>
                  </a:lnTo>
                  <a:lnTo>
                    <a:pt x="780" y="469"/>
                  </a:lnTo>
                  <a:lnTo>
                    <a:pt x="782" y="391"/>
                  </a:lnTo>
                  <a:lnTo>
                    <a:pt x="785" y="321"/>
                  </a:lnTo>
                  <a:lnTo>
                    <a:pt x="788" y="292"/>
                  </a:lnTo>
                  <a:lnTo>
                    <a:pt x="789" y="269"/>
                  </a:lnTo>
                  <a:lnTo>
                    <a:pt x="792" y="252"/>
                  </a:lnTo>
                  <a:lnTo>
                    <a:pt x="793" y="247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98" y="240"/>
                  </a:lnTo>
                  <a:lnTo>
                    <a:pt x="801" y="237"/>
                  </a:lnTo>
                  <a:lnTo>
                    <a:pt x="805" y="235"/>
                  </a:lnTo>
                  <a:lnTo>
                    <a:pt x="809" y="234"/>
                  </a:lnTo>
                  <a:lnTo>
                    <a:pt x="818" y="233"/>
                  </a:lnTo>
                  <a:lnTo>
                    <a:pt x="828" y="233"/>
                  </a:lnTo>
                  <a:lnTo>
                    <a:pt x="850" y="235"/>
                  </a:lnTo>
                  <a:lnTo>
                    <a:pt x="860" y="234"/>
                  </a:lnTo>
                  <a:lnTo>
                    <a:pt x="870" y="232"/>
                  </a:lnTo>
                  <a:lnTo>
                    <a:pt x="870" y="232"/>
                  </a:lnTo>
                  <a:lnTo>
                    <a:pt x="873" y="230"/>
                  </a:lnTo>
                  <a:lnTo>
                    <a:pt x="876" y="224"/>
                  </a:lnTo>
                  <a:lnTo>
                    <a:pt x="878" y="216"/>
                  </a:lnTo>
                  <a:lnTo>
                    <a:pt x="880" y="207"/>
                  </a:lnTo>
                  <a:lnTo>
                    <a:pt x="885" y="182"/>
                  </a:lnTo>
                  <a:lnTo>
                    <a:pt x="890" y="154"/>
                  </a:lnTo>
                  <a:lnTo>
                    <a:pt x="892" y="124"/>
                  </a:lnTo>
                  <a:lnTo>
                    <a:pt x="892" y="96"/>
                  </a:lnTo>
                  <a:lnTo>
                    <a:pt x="891" y="84"/>
                  </a:lnTo>
                  <a:lnTo>
                    <a:pt x="890" y="71"/>
                  </a:lnTo>
                  <a:lnTo>
                    <a:pt x="888" y="61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82" y="47"/>
                  </a:lnTo>
                  <a:lnTo>
                    <a:pt x="877" y="42"/>
                  </a:lnTo>
                  <a:lnTo>
                    <a:pt x="870" y="36"/>
                  </a:lnTo>
                  <a:lnTo>
                    <a:pt x="862" y="33"/>
                  </a:lnTo>
                  <a:lnTo>
                    <a:pt x="852" y="28"/>
                  </a:lnTo>
                  <a:lnTo>
                    <a:pt x="841" y="25"/>
                  </a:lnTo>
                  <a:lnTo>
                    <a:pt x="828" y="23"/>
                  </a:lnTo>
                  <a:lnTo>
                    <a:pt x="815" y="20"/>
                  </a:lnTo>
                  <a:lnTo>
                    <a:pt x="782" y="16"/>
                  </a:lnTo>
                  <a:lnTo>
                    <a:pt x="744" y="13"/>
                  </a:lnTo>
                  <a:lnTo>
                    <a:pt x="652" y="8"/>
                  </a:lnTo>
                  <a:lnTo>
                    <a:pt x="652" y="8"/>
                  </a:lnTo>
                  <a:lnTo>
                    <a:pt x="634" y="9"/>
                  </a:lnTo>
                  <a:lnTo>
                    <a:pt x="612" y="11"/>
                  </a:lnTo>
                  <a:lnTo>
                    <a:pt x="565" y="20"/>
                  </a:lnTo>
                  <a:lnTo>
                    <a:pt x="539" y="25"/>
                  </a:lnTo>
                  <a:lnTo>
                    <a:pt x="512" y="29"/>
                  </a:lnTo>
                  <a:lnTo>
                    <a:pt x="483" y="33"/>
                  </a:lnTo>
                  <a:lnTo>
                    <a:pt x="456" y="33"/>
                  </a:lnTo>
                  <a:lnTo>
                    <a:pt x="456" y="33"/>
                  </a:lnTo>
                  <a:lnTo>
                    <a:pt x="422" y="32"/>
                  </a:lnTo>
                  <a:lnTo>
                    <a:pt x="385" y="29"/>
                  </a:lnTo>
                  <a:lnTo>
                    <a:pt x="345" y="25"/>
                  </a:lnTo>
                  <a:lnTo>
                    <a:pt x="307" y="19"/>
                  </a:lnTo>
                  <a:lnTo>
                    <a:pt x="240" y="10"/>
                  </a:lnTo>
                  <a:lnTo>
                    <a:pt x="215" y="7"/>
                  </a:lnTo>
                  <a:lnTo>
                    <a:pt x="199" y="6"/>
                  </a:lnTo>
                  <a:lnTo>
                    <a:pt x="199" y="6"/>
                  </a:lnTo>
                  <a:lnTo>
                    <a:pt x="154" y="4"/>
                  </a:lnTo>
                  <a:lnTo>
                    <a:pt x="120" y="3"/>
                  </a:lnTo>
                  <a:lnTo>
                    <a:pt x="73" y="1"/>
                  </a:lnTo>
                  <a:lnTo>
                    <a:pt x="57" y="0"/>
                  </a:lnTo>
                  <a:lnTo>
                    <a:pt x="45" y="1"/>
                  </a:lnTo>
                  <a:lnTo>
                    <a:pt x="36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9"/>
                  </a:lnTo>
                  <a:lnTo>
                    <a:pt x="19" y="12"/>
                  </a:lnTo>
                  <a:lnTo>
                    <a:pt x="16" y="18"/>
                  </a:lnTo>
                  <a:lnTo>
                    <a:pt x="11" y="24"/>
                  </a:lnTo>
                  <a:lnTo>
                    <a:pt x="8" y="32"/>
                  </a:lnTo>
                  <a:lnTo>
                    <a:pt x="6" y="39"/>
                  </a:lnTo>
                  <a:lnTo>
                    <a:pt x="3" y="50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8"/>
                  </a:lnTo>
                  <a:lnTo>
                    <a:pt x="1" y="104"/>
                  </a:lnTo>
                  <a:lnTo>
                    <a:pt x="3" y="122"/>
                  </a:lnTo>
                  <a:lnTo>
                    <a:pt x="7" y="140"/>
                  </a:lnTo>
                  <a:lnTo>
                    <a:pt x="11" y="162"/>
                  </a:lnTo>
                  <a:lnTo>
                    <a:pt x="17" y="184"/>
                  </a:lnTo>
                  <a:lnTo>
                    <a:pt x="24" y="208"/>
                  </a:lnTo>
                  <a:lnTo>
                    <a:pt x="24" y="208"/>
                  </a:lnTo>
                  <a:lnTo>
                    <a:pt x="37" y="251"/>
                  </a:lnTo>
                  <a:lnTo>
                    <a:pt x="48" y="295"/>
                  </a:lnTo>
                  <a:lnTo>
                    <a:pt x="58" y="338"/>
                  </a:lnTo>
                  <a:lnTo>
                    <a:pt x="65" y="380"/>
                  </a:lnTo>
                  <a:lnTo>
                    <a:pt x="71" y="422"/>
                  </a:lnTo>
                  <a:lnTo>
                    <a:pt x="76" y="461"/>
                  </a:lnTo>
                  <a:lnTo>
                    <a:pt x="80" y="499"/>
                  </a:lnTo>
                  <a:lnTo>
                    <a:pt x="83" y="535"/>
                  </a:lnTo>
                  <a:lnTo>
                    <a:pt x="86" y="597"/>
                  </a:lnTo>
                  <a:lnTo>
                    <a:pt x="86" y="646"/>
                  </a:lnTo>
                  <a:lnTo>
                    <a:pt x="86" y="678"/>
                  </a:lnTo>
                  <a:lnTo>
                    <a:pt x="86" y="689"/>
                  </a:lnTo>
                  <a:lnTo>
                    <a:pt x="443" y="715"/>
                  </a:lnTo>
                  <a:lnTo>
                    <a:pt x="777" y="6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73">
              <a:extLst>
                <a:ext uri="{FF2B5EF4-FFF2-40B4-BE49-F238E27FC236}">
                  <a16:creationId xmlns="" xmlns:a16="http://schemas.microsoft.com/office/drawing/2014/main" id="{9A642101-78B1-41D0-A35E-82318A587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7788" y="3656858"/>
              <a:ext cx="23813" cy="973138"/>
            </a:xfrm>
            <a:custGeom>
              <a:avLst/>
              <a:gdLst>
                <a:gd name="T0" fmla="*/ 0 w 15"/>
                <a:gd name="T1" fmla="*/ 0 h 613"/>
                <a:gd name="T2" fmla="*/ 5 w 15"/>
                <a:gd name="T3" fmla="*/ 613 h 613"/>
                <a:gd name="T4" fmla="*/ 15 w 15"/>
                <a:gd name="T5" fmla="*/ 613 h 613"/>
                <a:gd name="T6" fmla="*/ 10 w 15"/>
                <a:gd name="T7" fmla="*/ 0 h 613"/>
                <a:gd name="T8" fmla="*/ 0 w 15"/>
                <a:gd name="T9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3">
                  <a:moveTo>
                    <a:pt x="0" y="0"/>
                  </a:moveTo>
                  <a:lnTo>
                    <a:pt x="5" y="613"/>
                  </a:lnTo>
                  <a:lnTo>
                    <a:pt x="15" y="613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77">
              <a:extLst>
                <a:ext uri="{FF2B5EF4-FFF2-40B4-BE49-F238E27FC236}">
                  <a16:creationId xmlns="" xmlns:a16="http://schemas.microsoft.com/office/drawing/2014/main" id="{D6E66673-FFA9-4A48-9109-8D34EAE59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2225" y="3602883"/>
              <a:ext cx="219075" cy="133350"/>
            </a:xfrm>
            <a:custGeom>
              <a:avLst/>
              <a:gdLst>
                <a:gd name="T0" fmla="*/ 138 w 138"/>
                <a:gd name="T1" fmla="*/ 37 h 84"/>
                <a:gd name="T2" fmla="*/ 138 w 138"/>
                <a:gd name="T3" fmla="*/ 37 h 84"/>
                <a:gd name="T4" fmla="*/ 138 w 138"/>
                <a:gd name="T5" fmla="*/ 42 h 84"/>
                <a:gd name="T6" fmla="*/ 137 w 138"/>
                <a:gd name="T7" fmla="*/ 46 h 84"/>
                <a:gd name="T8" fmla="*/ 134 w 138"/>
                <a:gd name="T9" fmla="*/ 54 h 84"/>
                <a:gd name="T10" fmla="*/ 127 w 138"/>
                <a:gd name="T11" fmla="*/ 62 h 84"/>
                <a:gd name="T12" fmla="*/ 119 w 138"/>
                <a:gd name="T13" fmla="*/ 69 h 84"/>
                <a:gd name="T14" fmla="*/ 110 w 138"/>
                <a:gd name="T15" fmla="*/ 75 h 84"/>
                <a:gd name="T16" fmla="*/ 97 w 138"/>
                <a:gd name="T17" fmla="*/ 79 h 84"/>
                <a:gd name="T18" fmla="*/ 85 w 138"/>
                <a:gd name="T19" fmla="*/ 81 h 84"/>
                <a:gd name="T20" fmla="*/ 71 w 138"/>
                <a:gd name="T21" fmla="*/ 84 h 84"/>
                <a:gd name="T22" fmla="*/ 71 w 138"/>
                <a:gd name="T23" fmla="*/ 84 h 84"/>
                <a:gd name="T24" fmla="*/ 58 w 138"/>
                <a:gd name="T25" fmla="*/ 84 h 84"/>
                <a:gd name="T26" fmla="*/ 44 w 138"/>
                <a:gd name="T27" fmla="*/ 81 h 84"/>
                <a:gd name="T28" fmla="*/ 33 w 138"/>
                <a:gd name="T29" fmla="*/ 78 h 84"/>
                <a:gd name="T30" fmla="*/ 21 w 138"/>
                <a:gd name="T31" fmla="*/ 73 h 84"/>
                <a:gd name="T32" fmla="*/ 14 w 138"/>
                <a:gd name="T33" fmla="*/ 68 h 84"/>
                <a:gd name="T34" fmla="*/ 7 w 138"/>
                <a:gd name="T35" fmla="*/ 61 h 84"/>
                <a:gd name="T36" fmla="*/ 2 w 138"/>
                <a:gd name="T37" fmla="*/ 53 h 84"/>
                <a:gd name="T38" fmla="*/ 1 w 138"/>
                <a:gd name="T39" fmla="*/ 50 h 84"/>
                <a:gd name="T40" fmla="*/ 0 w 138"/>
                <a:gd name="T41" fmla="*/ 45 h 84"/>
                <a:gd name="T42" fmla="*/ 0 w 138"/>
                <a:gd name="T43" fmla="*/ 45 h 84"/>
                <a:gd name="T44" fmla="*/ 0 w 138"/>
                <a:gd name="T45" fmla="*/ 41 h 84"/>
                <a:gd name="T46" fmla="*/ 1 w 138"/>
                <a:gd name="T47" fmla="*/ 36 h 84"/>
                <a:gd name="T48" fmla="*/ 5 w 138"/>
                <a:gd name="T49" fmla="*/ 28 h 84"/>
                <a:gd name="T50" fmla="*/ 10 w 138"/>
                <a:gd name="T51" fmla="*/ 21 h 84"/>
                <a:gd name="T52" fmla="*/ 19 w 138"/>
                <a:gd name="T53" fmla="*/ 15 h 84"/>
                <a:gd name="T54" fmla="*/ 28 w 138"/>
                <a:gd name="T55" fmla="*/ 9 h 84"/>
                <a:gd name="T56" fmla="*/ 40 w 138"/>
                <a:gd name="T57" fmla="*/ 4 h 84"/>
                <a:gd name="T58" fmla="*/ 53 w 138"/>
                <a:gd name="T59" fmla="*/ 1 h 84"/>
                <a:gd name="T60" fmla="*/ 67 w 138"/>
                <a:gd name="T61" fmla="*/ 0 h 84"/>
                <a:gd name="T62" fmla="*/ 67 w 138"/>
                <a:gd name="T63" fmla="*/ 0 h 84"/>
                <a:gd name="T64" fmla="*/ 80 w 138"/>
                <a:gd name="T65" fmla="*/ 0 h 84"/>
                <a:gd name="T66" fmla="*/ 94 w 138"/>
                <a:gd name="T67" fmla="*/ 1 h 84"/>
                <a:gd name="T68" fmla="*/ 105 w 138"/>
                <a:gd name="T69" fmla="*/ 4 h 84"/>
                <a:gd name="T70" fmla="*/ 117 w 138"/>
                <a:gd name="T71" fmla="*/ 9 h 84"/>
                <a:gd name="T72" fmla="*/ 124 w 138"/>
                <a:gd name="T73" fmla="*/ 15 h 84"/>
                <a:gd name="T74" fmla="*/ 131 w 138"/>
                <a:gd name="T75" fmla="*/ 21 h 84"/>
                <a:gd name="T76" fmla="*/ 136 w 138"/>
                <a:gd name="T77" fmla="*/ 29 h 84"/>
                <a:gd name="T78" fmla="*/ 137 w 138"/>
                <a:gd name="T79" fmla="*/ 34 h 84"/>
                <a:gd name="T80" fmla="*/ 138 w 138"/>
                <a:gd name="T81" fmla="*/ 37 h 84"/>
                <a:gd name="T82" fmla="*/ 138 w 138"/>
                <a:gd name="T83" fmla="*/ 3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8" h="84">
                  <a:moveTo>
                    <a:pt x="138" y="37"/>
                  </a:moveTo>
                  <a:lnTo>
                    <a:pt x="138" y="37"/>
                  </a:lnTo>
                  <a:lnTo>
                    <a:pt x="138" y="42"/>
                  </a:lnTo>
                  <a:lnTo>
                    <a:pt x="137" y="46"/>
                  </a:lnTo>
                  <a:lnTo>
                    <a:pt x="134" y="54"/>
                  </a:lnTo>
                  <a:lnTo>
                    <a:pt x="127" y="62"/>
                  </a:lnTo>
                  <a:lnTo>
                    <a:pt x="119" y="69"/>
                  </a:lnTo>
                  <a:lnTo>
                    <a:pt x="110" y="75"/>
                  </a:lnTo>
                  <a:lnTo>
                    <a:pt x="97" y="79"/>
                  </a:lnTo>
                  <a:lnTo>
                    <a:pt x="85" y="81"/>
                  </a:lnTo>
                  <a:lnTo>
                    <a:pt x="71" y="84"/>
                  </a:lnTo>
                  <a:lnTo>
                    <a:pt x="71" y="84"/>
                  </a:lnTo>
                  <a:lnTo>
                    <a:pt x="58" y="84"/>
                  </a:lnTo>
                  <a:lnTo>
                    <a:pt x="44" y="81"/>
                  </a:lnTo>
                  <a:lnTo>
                    <a:pt x="33" y="78"/>
                  </a:lnTo>
                  <a:lnTo>
                    <a:pt x="21" y="73"/>
                  </a:lnTo>
                  <a:lnTo>
                    <a:pt x="14" y="68"/>
                  </a:lnTo>
                  <a:lnTo>
                    <a:pt x="7" y="61"/>
                  </a:lnTo>
                  <a:lnTo>
                    <a:pt x="2" y="53"/>
                  </a:lnTo>
                  <a:lnTo>
                    <a:pt x="1" y="50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1"/>
                  </a:lnTo>
                  <a:lnTo>
                    <a:pt x="1" y="36"/>
                  </a:lnTo>
                  <a:lnTo>
                    <a:pt x="5" y="28"/>
                  </a:lnTo>
                  <a:lnTo>
                    <a:pt x="10" y="21"/>
                  </a:lnTo>
                  <a:lnTo>
                    <a:pt x="19" y="15"/>
                  </a:lnTo>
                  <a:lnTo>
                    <a:pt x="28" y="9"/>
                  </a:lnTo>
                  <a:lnTo>
                    <a:pt x="40" y="4"/>
                  </a:lnTo>
                  <a:lnTo>
                    <a:pt x="53" y="1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80" y="0"/>
                  </a:lnTo>
                  <a:lnTo>
                    <a:pt x="94" y="1"/>
                  </a:lnTo>
                  <a:lnTo>
                    <a:pt x="105" y="4"/>
                  </a:lnTo>
                  <a:lnTo>
                    <a:pt x="117" y="9"/>
                  </a:lnTo>
                  <a:lnTo>
                    <a:pt x="124" y="15"/>
                  </a:lnTo>
                  <a:lnTo>
                    <a:pt x="131" y="21"/>
                  </a:lnTo>
                  <a:lnTo>
                    <a:pt x="136" y="29"/>
                  </a:lnTo>
                  <a:lnTo>
                    <a:pt x="137" y="34"/>
                  </a:lnTo>
                  <a:lnTo>
                    <a:pt x="138" y="37"/>
                  </a:lnTo>
                  <a:lnTo>
                    <a:pt x="138" y="3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78">
              <a:extLst>
                <a:ext uri="{FF2B5EF4-FFF2-40B4-BE49-F238E27FC236}">
                  <a16:creationId xmlns="" xmlns:a16="http://schemas.microsoft.com/office/drawing/2014/main" id="{39474D67-7135-4DC3-A612-2B05CF3DD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2850" y="3669558"/>
              <a:ext cx="230188" cy="806450"/>
            </a:xfrm>
            <a:custGeom>
              <a:avLst/>
              <a:gdLst>
                <a:gd name="T0" fmla="*/ 103 w 145"/>
                <a:gd name="T1" fmla="*/ 9 h 508"/>
                <a:gd name="T2" fmla="*/ 103 w 145"/>
                <a:gd name="T3" fmla="*/ 9 h 508"/>
                <a:gd name="T4" fmla="*/ 100 w 145"/>
                <a:gd name="T5" fmla="*/ 41 h 508"/>
                <a:gd name="T6" fmla="*/ 91 w 145"/>
                <a:gd name="T7" fmla="*/ 114 h 508"/>
                <a:gd name="T8" fmla="*/ 78 w 145"/>
                <a:gd name="T9" fmla="*/ 197 h 508"/>
                <a:gd name="T10" fmla="*/ 73 w 145"/>
                <a:gd name="T11" fmla="*/ 232 h 508"/>
                <a:gd name="T12" fmla="*/ 67 w 145"/>
                <a:gd name="T13" fmla="*/ 255 h 508"/>
                <a:gd name="T14" fmla="*/ 67 w 145"/>
                <a:gd name="T15" fmla="*/ 255 h 508"/>
                <a:gd name="T16" fmla="*/ 61 w 145"/>
                <a:gd name="T17" fmla="*/ 270 h 508"/>
                <a:gd name="T18" fmla="*/ 53 w 145"/>
                <a:gd name="T19" fmla="*/ 291 h 508"/>
                <a:gd name="T20" fmla="*/ 33 w 145"/>
                <a:gd name="T21" fmla="*/ 336 h 508"/>
                <a:gd name="T22" fmla="*/ 13 w 145"/>
                <a:gd name="T23" fmla="*/ 380 h 508"/>
                <a:gd name="T24" fmla="*/ 6 w 145"/>
                <a:gd name="T25" fmla="*/ 396 h 508"/>
                <a:gd name="T26" fmla="*/ 1 w 145"/>
                <a:gd name="T27" fmla="*/ 406 h 508"/>
                <a:gd name="T28" fmla="*/ 1 w 145"/>
                <a:gd name="T29" fmla="*/ 406 h 508"/>
                <a:gd name="T30" fmla="*/ 0 w 145"/>
                <a:gd name="T31" fmla="*/ 410 h 508"/>
                <a:gd name="T32" fmla="*/ 0 w 145"/>
                <a:gd name="T33" fmla="*/ 416 h 508"/>
                <a:gd name="T34" fmla="*/ 2 w 145"/>
                <a:gd name="T35" fmla="*/ 430 h 508"/>
                <a:gd name="T36" fmla="*/ 6 w 145"/>
                <a:gd name="T37" fmla="*/ 446 h 508"/>
                <a:gd name="T38" fmla="*/ 10 w 145"/>
                <a:gd name="T39" fmla="*/ 463 h 508"/>
                <a:gd name="T40" fmla="*/ 16 w 145"/>
                <a:gd name="T41" fmla="*/ 478 h 508"/>
                <a:gd name="T42" fmla="*/ 22 w 145"/>
                <a:gd name="T43" fmla="*/ 492 h 508"/>
                <a:gd name="T44" fmla="*/ 27 w 145"/>
                <a:gd name="T45" fmla="*/ 503 h 508"/>
                <a:gd name="T46" fmla="*/ 30 w 145"/>
                <a:gd name="T47" fmla="*/ 505 h 508"/>
                <a:gd name="T48" fmla="*/ 32 w 145"/>
                <a:gd name="T49" fmla="*/ 508 h 508"/>
                <a:gd name="T50" fmla="*/ 32 w 145"/>
                <a:gd name="T51" fmla="*/ 508 h 508"/>
                <a:gd name="T52" fmla="*/ 34 w 145"/>
                <a:gd name="T53" fmla="*/ 508 h 508"/>
                <a:gd name="T54" fmla="*/ 39 w 145"/>
                <a:gd name="T55" fmla="*/ 507 h 508"/>
                <a:gd name="T56" fmla="*/ 49 w 145"/>
                <a:gd name="T57" fmla="*/ 502 h 508"/>
                <a:gd name="T58" fmla="*/ 61 w 145"/>
                <a:gd name="T59" fmla="*/ 494 h 508"/>
                <a:gd name="T60" fmla="*/ 76 w 145"/>
                <a:gd name="T61" fmla="*/ 484 h 508"/>
                <a:gd name="T62" fmla="*/ 102 w 145"/>
                <a:gd name="T63" fmla="*/ 465 h 508"/>
                <a:gd name="T64" fmla="*/ 112 w 145"/>
                <a:gd name="T65" fmla="*/ 456 h 508"/>
                <a:gd name="T66" fmla="*/ 117 w 145"/>
                <a:gd name="T67" fmla="*/ 451 h 508"/>
                <a:gd name="T68" fmla="*/ 117 w 145"/>
                <a:gd name="T69" fmla="*/ 451 h 508"/>
                <a:gd name="T70" fmla="*/ 118 w 145"/>
                <a:gd name="T71" fmla="*/ 446 h 508"/>
                <a:gd name="T72" fmla="*/ 119 w 145"/>
                <a:gd name="T73" fmla="*/ 435 h 508"/>
                <a:gd name="T74" fmla="*/ 118 w 145"/>
                <a:gd name="T75" fmla="*/ 403 h 508"/>
                <a:gd name="T76" fmla="*/ 119 w 145"/>
                <a:gd name="T77" fmla="*/ 354 h 508"/>
                <a:gd name="T78" fmla="*/ 120 w 145"/>
                <a:gd name="T79" fmla="*/ 323 h 508"/>
                <a:gd name="T80" fmla="*/ 122 w 145"/>
                <a:gd name="T81" fmla="*/ 288 h 508"/>
                <a:gd name="T82" fmla="*/ 122 w 145"/>
                <a:gd name="T83" fmla="*/ 288 h 508"/>
                <a:gd name="T84" fmla="*/ 125 w 145"/>
                <a:gd name="T85" fmla="*/ 261 h 508"/>
                <a:gd name="T86" fmla="*/ 128 w 145"/>
                <a:gd name="T87" fmla="*/ 239 h 508"/>
                <a:gd name="T88" fmla="*/ 134 w 145"/>
                <a:gd name="T89" fmla="*/ 190 h 508"/>
                <a:gd name="T90" fmla="*/ 137 w 145"/>
                <a:gd name="T91" fmla="*/ 159 h 508"/>
                <a:gd name="T92" fmla="*/ 139 w 145"/>
                <a:gd name="T93" fmla="*/ 119 h 508"/>
                <a:gd name="T94" fmla="*/ 143 w 145"/>
                <a:gd name="T95" fmla="*/ 67 h 508"/>
                <a:gd name="T96" fmla="*/ 145 w 145"/>
                <a:gd name="T97" fmla="*/ 0 h 508"/>
                <a:gd name="T98" fmla="*/ 103 w 145"/>
                <a:gd name="T99" fmla="*/ 9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508">
                  <a:moveTo>
                    <a:pt x="103" y="9"/>
                  </a:moveTo>
                  <a:lnTo>
                    <a:pt x="103" y="9"/>
                  </a:lnTo>
                  <a:lnTo>
                    <a:pt x="100" y="41"/>
                  </a:lnTo>
                  <a:lnTo>
                    <a:pt x="91" y="114"/>
                  </a:lnTo>
                  <a:lnTo>
                    <a:pt x="78" y="197"/>
                  </a:lnTo>
                  <a:lnTo>
                    <a:pt x="73" y="232"/>
                  </a:lnTo>
                  <a:lnTo>
                    <a:pt x="67" y="255"/>
                  </a:lnTo>
                  <a:lnTo>
                    <a:pt x="67" y="255"/>
                  </a:lnTo>
                  <a:lnTo>
                    <a:pt x="61" y="270"/>
                  </a:lnTo>
                  <a:lnTo>
                    <a:pt x="53" y="291"/>
                  </a:lnTo>
                  <a:lnTo>
                    <a:pt x="33" y="336"/>
                  </a:lnTo>
                  <a:lnTo>
                    <a:pt x="13" y="380"/>
                  </a:lnTo>
                  <a:lnTo>
                    <a:pt x="6" y="396"/>
                  </a:lnTo>
                  <a:lnTo>
                    <a:pt x="1" y="406"/>
                  </a:lnTo>
                  <a:lnTo>
                    <a:pt x="1" y="406"/>
                  </a:lnTo>
                  <a:lnTo>
                    <a:pt x="0" y="410"/>
                  </a:lnTo>
                  <a:lnTo>
                    <a:pt x="0" y="416"/>
                  </a:lnTo>
                  <a:lnTo>
                    <a:pt x="2" y="430"/>
                  </a:lnTo>
                  <a:lnTo>
                    <a:pt x="6" y="446"/>
                  </a:lnTo>
                  <a:lnTo>
                    <a:pt x="10" y="463"/>
                  </a:lnTo>
                  <a:lnTo>
                    <a:pt x="16" y="478"/>
                  </a:lnTo>
                  <a:lnTo>
                    <a:pt x="22" y="492"/>
                  </a:lnTo>
                  <a:lnTo>
                    <a:pt x="27" y="503"/>
                  </a:lnTo>
                  <a:lnTo>
                    <a:pt x="30" y="505"/>
                  </a:lnTo>
                  <a:lnTo>
                    <a:pt x="32" y="508"/>
                  </a:lnTo>
                  <a:lnTo>
                    <a:pt x="32" y="508"/>
                  </a:lnTo>
                  <a:lnTo>
                    <a:pt x="34" y="508"/>
                  </a:lnTo>
                  <a:lnTo>
                    <a:pt x="39" y="507"/>
                  </a:lnTo>
                  <a:lnTo>
                    <a:pt x="49" y="502"/>
                  </a:lnTo>
                  <a:lnTo>
                    <a:pt x="61" y="494"/>
                  </a:lnTo>
                  <a:lnTo>
                    <a:pt x="76" y="484"/>
                  </a:lnTo>
                  <a:lnTo>
                    <a:pt x="102" y="465"/>
                  </a:lnTo>
                  <a:lnTo>
                    <a:pt x="112" y="456"/>
                  </a:lnTo>
                  <a:lnTo>
                    <a:pt x="117" y="451"/>
                  </a:lnTo>
                  <a:lnTo>
                    <a:pt x="117" y="451"/>
                  </a:lnTo>
                  <a:lnTo>
                    <a:pt x="118" y="446"/>
                  </a:lnTo>
                  <a:lnTo>
                    <a:pt x="119" y="435"/>
                  </a:lnTo>
                  <a:lnTo>
                    <a:pt x="118" y="403"/>
                  </a:lnTo>
                  <a:lnTo>
                    <a:pt x="119" y="354"/>
                  </a:lnTo>
                  <a:lnTo>
                    <a:pt x="120" y="323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5" y="261"/>
                  </a:lnTo>
                  <a:lnTo>
                    <a:pt x="128" y="239"/>
                  </a:lnTo>
                  <a:lnTo>
                    <a:pt x="134" y="190"/>
                  </a:lnTo>
                  <a:lnTo>
                    <a:pt x="137" y="159"/>
                  </a:lnTo>
                  <a:lnTo>
                    <a:pt x="139" y="119"/>
                  </a:lnTo>
                  <a:lnTo>
                    <a:pt x="143" y="67"/>
                  </a:lnTo>
                  <a:lnTo>
                    <a:pt x="145" y="0"/>
                  </a:lnTo>
                  <a:lnTo>
                    <a:pt x="103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79">
              <a:extLst>
                <a:ext uri="{FF2B5EF4-FFF2-40B4-BE49-F238E27FC236}">
                  <a16:creationId xmlns="" xmlns:a16="http://schemas.microsoft.com/office/drawing/2014/main" id="{706662C6-E13A-40CE-A9E0-FA07CD6AE6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325" y="2158258"/>
              <a:ext cx="1346200" cy="1443038"/>
            </a:xfrm>
            <a:custGeom>
              <a:avLst/>
              <a:gdLst>
                <a:gd name="T0" fmla="*/ 104 w 848"/>
                <a:gd name="T1" fmla="*/ 848 h 909"/>
                <a:gd name="T2" fmla="*/ 114 w 848"/>
                <a:gd name="T3" fmla="*/ 859 h 909"/>
                <a:gd name="T4" fmla="*/ 130 w 848"/>
                <a:gd name="T5" fmla="*/ 869 h 909"/>
                <a:gd name="T6" fmla="*/ 149 w 848"/>
                <a:gd name="T7" fmla="*/ 877 h 909"/>
                <a:gd name="T8" fmla="*/ 200 w 848"/>
                <a:gd name="T9" fmla="*/ 891 h 909"/>
                <a:gd name="T10" fmla="*/ 264 w 848"/>
                <a:gd name="T11" fmla="*/ 900 h 909"/>
                <a:gd name="T12" fmla="*/ 335 w 848"/>
                <a:gd name="T13" fmla="*/ 905 h 909"/>
                <a:gd name="T14" fmla="*/ 453 w 848"/>
                <a:gd name="T15" fmla="*/ 909 h 909"/>
                <a:gd name="T16" fmla="*/ 610 w 848"/>
                <a:gd name="T17" fmla="*/ 909 h 909"/>
                <a:gd name="T18" fmla="*/ 631 w 848"/>
                <a:gd name="T19" fmla="*/ 908 h 909"/>
                <a:gd name="T20" fmla="*/ 671 w 848"/>
                <a:gd name="T21" fmla="*/ 903 h 909"/>
                <a:gd name="T22" fmla="*/ 705 w 848"/>
                <a:gd name="T23" fmla="*/ 893 h 909"/>
                <a:gd name="T24" fmla="*/ 735 w 848"/>
                <a:gd name="T25" fmla="*/ 879 h 909"/>
                <a:gd name="T26" fmla="*/ 760 w 848"/>
                <a:gd name="T27" fmla="*/ 862 h 909"/>
                <a:gd name="T28" fmla="*/ 782 w 848"/>
                <a:gd name="T29" fmla="*/ 843 h 909"/>
                <a:gd name="T30" fmla="*/ 799 w 848"/>
                <a:gd name="T31" fmla="*/ 821 h 909"/>
                <a:gd name="T32" fmla="*/ 814 w 848"/>
                <a:gd name="T33" fmla="*/ 797 h 909"/>
                <a:gd name="T34" fmla="*/ 824 w 848"/>
                <a:gd name="T35" fmla="*/ 772 h 909"/>
                <a:gd name="T36" fmla="*/ 836 w 848"/>
                <a:gd name="T37" fmla="*/ 732 h 909"/>
                <a:gd name="T38" fmla="*/ 844 w 848"/>
                <a:gd name="T39" fmla="*/ 680 h 909"/>
                <a:gd name="T40" fmla="*/ 848 w 848"/>
                <a:gd name="T41" fmla="*/ 632 h 909"/>
                <a:gd name="T42" fmla="*/ 848 w 848"/>
                <a:gd name="T43" fmla="*/ 592 h 909"/>
                <a:gd name="T44" fmla="*/ 846 w 848"/>
                <a:gd name="T45" fmla="*/ 530 h 909"/>
                <a:gd name="T46" fmla="*/ 837 w 848"/>
                <a:gd name="T47" fmla="*/ 421 h 909"/>
                <a:gd name="T48" fmla="*/ 820 w 848"/>
                <a:gd name="T49" fmla="*/ 331 h 909"/>
                <a:gd name="T50" fmla="*/ 797 w 848"/>
                <a:gd name="T51" fmla="*/ 256 h 909"/>
                <a:gd name="T52" fmla="*/ 771 w 848"/>
                <a:gd name="T53" fmla="*/ 195 h 909"/>
                <a:gd name="T54" fmla="*/ 742 w 848"/>
                <a:gd name="T55" fmla="*/ 144 h 909"/>
                <a:gd name="T56" fmla="*/ 700 w 848"/>
                <a:gd name="T57" fmla="*/ 81 h 909"/>
                <a:gd name="T58" fmla="*/ 677 w 848"/>
                <a:gd name="T59" fmla="*/ 44 h 909"/>
                <a:gd name="T60" fmla="*/ 670 w 848"/>
                <a:gd name="T61" fmla="*/ 35 h 909"/>
                <a:gd name="T62" fmla="*/ 652 w 848"/>
                <a:gd name="T63" fmla="*/ 22 h 909"/>
                <a:gd name="T64" fmla="*/ 628 w 848"/>
                <a:gd name="T65" fmla="*/ 12 h 909"/>
                <a:gd name="T66" fmla="*/ 597 w 848"/>
                <a:gd name="T67" fmla="*/ 5 h 909"/>
                <a:gd name="T68" fmla="*/ 563 w 848"/>
                <a:gd name="T69" fmla="*/ 0 h 909"/>
                <a:gd name="T70" fmla="*/ 525 w 848"/>
                <a:gd name="T71" fmla="*/ 0 h 909"/>
                <a:gd name="T72" fmla="*/ 464 w 848"/>
                <a:gd name="T73" fmla="*/ 4 h 909"/>
                <a:gd name="T74" fmla="*/ 378 w 848"/>
                <a:gd name="T75" fmla="*/ 18 h 909"/>
                <a:gd name="T76" fmla="*/ 295 w 848"/>
                <a:gd name="T77" fmla="*/ 40 h 909"/>
                <a:gd name="T78" fmla="*/ 239 w 848"/>
                <a:gd name="T79" fmla="*/ 61 h 909"/>
                <a:gd name="T80" fmla="*/ 206 w 848"/>
                <a:gd name="T81" fmla="*/ 77 h 909"/>
                <a:gd name="T82" fmla="*/ 179 w 848"/>
                <a:gd name="T83" fmla="*/ 94 h 909"/>
                <a:gd name="T84" fmla="*/ 157 w 848"/>
                <a:gd name="T85" fmla="*/ 112 h 909"/>
                <a:gd name="T86" fmla="*/ 148 w 848"/>
                <a:gd name="T87" fmla="*/ 121 h 909"/>
                <a:gd name="T88" fmla="*/ 121 w 848"/>
                <a:gd name="T89" fmla="*/ 160 h 909"/>
                <a:gd name="T90" fmla="*/ 95 w 848"/>
                <a:gd name="T91" fmla="*/ 198 h 909"/>
                <a:gd name="T92" fmla="*/ 74 w 848"/>
                <a:gd name="T93" fmla="*/ 238 h 909"/>
                <a:gd name="T94" fmla="*/ 54 w 848"/>
                <a:gd name="T95" fmla="*/ 280 h 909"/>
                <a:gd name="T96" fmla="*/ 37 w 848"/>
                <a:gd name="T97" fmla="*/ 324 h 909"/>
                <a:gd name="T98" fmla="*/ 24 w 848"/>
                <a:gd name="T99" fmla="*/ 370 h 909"/>
                <a:gd name="T100" fmla="*/ 12 w 848"/>
                <a:gd name="T101" fmla="*/ 421 h 909"/>
                <a:gd name="T102" fmla="*/ 4 w 848"/>
                <a:gd name="T103" fmla="*/ 476 h 909"/>
                <a:gd name="T104" fmla="*/ 1 w 848"/>
                <a:gd name="T105" fmla="*/ 504 h 909"/>
                <a:gd name="T106" fmla="*/ 1 w 848"/>
                <a:gd name="T107" fmla="*/ 560 h 909"/>
                <a:gd name="T108" fmla="*/ 8 w 848"/>
                <a:gd name="T109" fmla="*/ 615 h 909"/>
                <a:gd name="T110" fmla="*/ 20 w 848"/>
                <a:gd name="T111" fmla="*/ 668 h 909"/>
                <a:gd name="T112" fmla="*/ 36 w 848"/>
                <a:gd name="T113" fmla="*/ 716 h 909"/>
                <a:gd name="T114" fmla="*/ 54 w 848"/>
                <a:gd name="T115" fmla="*/ 761 h 909"/>
                <a:gd name="T116" fmla="*/ 75 w 848"/>
                <a:gd name="T117" fmla="*/ 800 h 909"/>
                <a:gd name="T118" fmla="*/ 104 w 848"/>
                <a:gd name="T119" fmla="*/ 848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48" h="909">
                  <a:moveTo>
                    <a:pt x="104" y="848"/>
                  </a:moveTo>
                  <a:lnTo>
                    <a:pt x="104" y="848"/>
                  </a:lnTo>
                  <a:lnTo>
                    <a:pt x="109" y="853"/>
                  </a:lnTo>
                  <a:lnTo>
                    <a:pt x="114" y="859"/>
                  </a:lnTo>
                  <a:lnTo>
                    <a:pt x="122" y="865"/>
                  </a:lnTo>
                  <a:lnTo>
                    <a:pt x="130" y="869"/>
                  </a:lnTo>
                  <a:lnTo>
                    <a:pt x="139" y="874"/>
                  </a:lnTo>
                  <a:lnTo>
                    <a:pt x="149" y="877"/>
                  </a:lnTo>
                  <a:lnTo>
                    <a:pt x="173" y="885"/>
                  </a:lnTo>
                  <a:lnTo>
                    <a:pt x="200" y="891"/>
                  </a:lnTo>
                  <a:lnTo>
                    <a:pt x="231" y="895"/>
                  </a:lnTo>
                  <a:lnTo>
                    <a:pt x="264" y="900"/>
                  </a:lnTo>
                  <a:lnTo>
                    <a:pt x="299" y="903"/>
                  </a:lnTo>
                  <a:lnTo>
                    <a:pt x="335" y="905"/>
                  </a:lnTo>
                  <a:lnTo>
                    <a:pt x="373" y="907"/>
                  </a:lnTo>
                  <a:lnTo>
                    <a:pt x="453" y="909"/>
                  </a:lnTo>
                  <a:lnTo>
                    <a:pt x="532" y="909"/>
                  </a:lnTo>
                  <a:lnTo>
                    <a:pt x="610" y="909"/>
                  </a:lnTo>
                  <a:lnTo>
                    <a:pt x="610" y="909"/>
                  </a:lnTo>
                  <a:lnTo>
                    <a:pt x="631" y="908"/>
                  </a:lnTo>
                  <a:lnTo>
                    <a:pt x="652" y="905"/>
                  </a:lnTo>
                  <a:lnTo>
                    <a:pt x="671" y="903"/>
                  </a:lnTo>
                  <a:lnTo>
                    <a:pt x="689" y="899"/>
                  </a:lnTo>
                  <a:lnTo>
                    <a:pt x="705" y="893"/>
                  </a:lnTo>
                  <a:lnTo>
                    <a:pt x="721" y="887"/>
                  </a:lnTo>
                  <a:lnTo>
                    <a:pt x="735" y="879"/>
                  </a:lnTo>
                  <a:lnTo>
                    <a:pt x="748" y="871"/>
                  </a:lnTo>
                  <a:lnTo>
                    <a:pt x="760" y="862"/>
                  </a:lnTo>
                  <a:lnTo>
                    <a:pt x="772" y="853"/>
                  </a:lnTo>
                  <a:lnTo>
                    <a:pt x="782" y="843"/>
                  </a:lnTo>
                  <a:lnTo>
                    <a:pt x="791" y="832"/>
                  </a:lnTo>
                  <a:lnTo>
                    <a:pt x="799" y="821"/>
                  </a:lnTo>
                  <a:lnTo>
                    <a:pt x="807" y="809"/>
                  </a:lnTo>
                  <a:lnTo>
                    <a:pt x="814" y="797"/>
                  </a:lnTo>
                  <a:lnTo>
                    <a:pt x="819" y="784"/>
                  </a:lnTo>
                  <a:lnTo>
                    <a:pt x="824" y="772"/>
                  </a:lnTo>
                  <a:lnTo>
                    <a:pt x="828" y="759"/>
                  </a:lnTo>
                  <a:lnTo>
                    <a:pt x="836" y="732"/>
                  </a:lnTo>
                  <a:lnTo>
                    <a:pt x="841" y="706"/>
                  </a:lnTo>
                  <a:lnTo>
                    <a:pt x="844" y="680"/>
                  </a:lnTo>
                  <a:lnTo>
                    <a:pt x="846" y="655"/>
                  </a:lnTo>
                  <a:lnTo>
                    <a:pt x="848" y="632"/>
                  </a:lnTo>
                  <a:lnTo>
                    <a:pt x="848" y="592"/>
                  </a:lnTo>
                  <a:lnTo>
                    <a:pt x="848" y="592"/>
                  </a:lnTo>
                  <a:lnTo>
                    <a:pt x="848" y="560"/>
                  </a:lnTo>
                  <a:lnTo>
                    <a:pt x="846" y="530"/>
                  </a:lnTo>
                  <a:lnTo>
                    <a:pt x="843" y="472"/>
                  </a:lnTo>
                  <a:lnTo>
                    <a:pt x="837" y="421"/>
                  </a:lnTo>
                  <a:lnTo>
                    <a:pt x="829" y="374"/>
                  </a:lnTo>
                  <a:lnTo>
                    <a:pt x="820" y="331"/>
                  </a:lnTo>
                  <a:lnTo>
                    <a:pt x="809" y="291"/>
                  </a:lnTo>
                  <a:lnTo>
                    <a:pt x="797" y="256"/>
                  </a:lnTo>
                  <a:lnTo>
                    <a:pt x="784" y="223"/>
                  </a:lnTo>
                  <a:lnTo>
                    <a:pt x="771" y="195"/>
                  </a:lnTo>
                  <a:lnTo>
                    <a:pt x="756" y="168"/>
                  </a:lnTo>
                  <a:lnTo>
                    <a:pt x="742" y="144"/>
                  </a:lnTo>
                  <a:lnTo>
                    <a:pt x="728" y="121"/>
                  </a:lnTo>
                  <a:lnTo>
                    <a:pt x="700" y="81"/>
                  </a:lnTo>
                  <a:lnTo>
                    <a:pt x="688" y="63"/>
                  </a:lnTo>
                  <a:lnTo>
                    <a:pt x="677" y="44"/>
                  </a:lnTo>
                  <a:lnTo>
                    <a:pt x="677" y="44"/>
                  </a:lnTo>
                  <a:lnTo>
                    <a:pt x="670" y="35"/>
                  </a:lnTo>
                  <a:lnTo>
                    <a:pt x="662" y="29"/>
                  </a:lnTo>
                  <a:lnTo>
                    <a:pt x="652" y="22"/>
                  </a:lnTo>
                  <a:lnTo>
                    <a:pt x="640" y="16"/>
                  </a:lnTo>
                  <a:lnTo>
                    <a:pt x="628" y="12"/>
                  </a:lnTo>
                  <a:lnTo>
                    <a:pt x="613" y="7"/>
                  </a:lnTo>
                  <a:lnTo>
                    <a:pt x="597" y="5"/>
                  </a:lnTo>
                  <a:lnTo>
                    <a:pt x="582" y="3"/>
                  </a:lnTo>
                  <a:lnTo>
                    <a:pt x="563" y="0"/>
                  </a:lnTo>
                  <a:lnTo>
                    <a:pt x="545" y="0"/>
                  </a:lnTo>
                  <a:lnTo>
                    <a:pt x="525" y="0"/>
                  </a:lnTo>
                  <a:lnTo>
                    <a:pt x="506" y="0"/>
                  </a:lnTo>
                  <a:lnTo>
                    <a:pt x="464" y="4"/>
                  </a:lnTo>
                  <a:lnTo>
                    <a:pt x="421" y="9"/>
                  </a:lnTo>
                  <a:lnTo>
                    <a:pt x="378" y="18"/>
                  </a:lnTo>
                  <a:lnTo>
                    <a:pt x="336" y="29"/>
                  </a:lnTo>
                  <a:lnTo>
                    <a:pt x="295" y="40"/>
                  </a:lnTo>
                  <a:lnTo>
                    <a:pt x="257" y="54"/>
                  </a:lnTo>
                  <a:lnTo>
                    <a:pt x="239" y="61"/>
                  </a:lnTo>
                  <a:lnTo>
                    <a:pt x="222" y="69"/>
                  </a:lnTo>
                  <a:lnTo>
                    <a:pt x="206" y="77"/>
                  </a:lnTo>
                  <a:lnTo>
                    <a:pt x="192" y="85"/>
                  </a:lnTo>
                  <a:lnTo>
                    <a:pt x="179" y="94"/>
                  </a:lnTo>
                  <a:lnTo>
                    <a:pt x="167" y="103"/>
                  </a:lnTo>
                  <a:lnTo>
                    <a:pt x="157" y="112"/>
                  </a:lnTo>
                  <a:lnTo>
                    <a:pt x="148" y="121"/>
                  </a:lnTo>
                  <a:lnTo>
                    <a:pt x="148" y="121"/>
                  </a:lnTo>
                  <a:lnTo>
                    <a:pt x="135" y="141"/>
                  </a:lnTo>
                  <a:lnTo>
                    <a:pt x="121" y="160"/>
                  </a:lnTo>
                  <a:lnTo>
                    <a:pt x="107" y="178"/>
                  </a:lnTo>
                  <a:lnTo>
                    <a:pt x="95" y="198"/>
                  </a:lnTo>
                  <a:lnTo>
                    <a:pt x="84" y="218"/>
                  </a:lnTo>
                  <a:lnTo>
                    <a:pt x="74" y="238"/>
                  </a:lnTo>
                  <a:lnTo>
                    <a:pt x="63" y="258"/>
                  </a:lnTo>
                  <a:lnTo>
                    <a:pt x="54" y="280"/>
                  </a:lnTo>
                  <a:lnTo>
                    <a:pt x="45" y="301"/>
                  </a:lnTo>
                  <a:lnTo>
                    <a:pt x="37" y="324"/>
                  </a:lnTo>
                  <a:lnTo>
                    <a:pt x="31" y="347"/>
                  </a:lnTo>
                  <a:lnTo>
                    <a:pt x="24" y="370"/>
                  </a:lnTo>
                  <a:lnTo>
                    <a:pt x="18" y="395"/>
                  </a:lnTo>
                  <a:lnTo>
                    <a:pt x="12" y="421"/>
                  </a:lnTo>
                  <a:lnTo>
                    <a:pt x="8" y="448"/>
                  </a:lnTo>
                  <a:lnTo>
                    <a:pt x="4" y="476"/>
                  </a:lnTo>
                  <a:lnTo>
                    <a:pt x="4" y="476"/>
                  </a:lnTo>
                  <a:lnTo>
                    <a:pt x="1" y="504"/>
                  </a:lnTo>
                  <a:lnTo>
                    <a:pt x="0" y="532"/>
                  </a:lnTo>
                  <a:lnTo>
                    <a:pt x="1" y="560"/>
                  </a:lnTo>
                  <a:lnTo>
                    <a:pt x="4" y="588"/>
                  </a:lnTo>
                  <a:lnTo>
                    <a:pt x="8" y="615"/>
                  </a:lnTo>
                  <a:lnTo>
                    <a:pt x="14" y="642"/>
                  </a:lnTo>
                  <a:lnTo>
                    <a:pt x="20" y="668"/>
                  </a:lnTo>
                  <a:lnTo>
                    <a:pt x="28" y="693"/>
                  </a:lnTo>
                  <a:lnTo>
                    <a:pt x="36" y="716"/>
                  </a:lnTo>
                  <a:lnTo>
                    <a:pt x="45" y="739"/>
                  </a:lnTo>
                  <a:lnTo>
                    <a:pt x="54" y="761"/>
                  </a:lnTo>
                  <a:lnTo>
                    <a:pt x="64" y="781"/>
                  </a:lnTo>
                  <a:lnTo>
                    <a:pt x="75" y="800"/>
                  </a:lnTo>
                  <a:lnTo>
                    <a:pt x="85" y="817"/>
                  </a:lnTo>
                  <a:lnTo>
                    <a:pt x="104" y="848"/>
                  </a:lnTo>
                  <a:lnTo>
                    <a:pt x="104" y="848"/>
                  </a:lnTo>
                  <a:close/>
                </a:path>
              </a:pathLst>
            </a:custGeom>
            <a:solidFill>
              <a:srgbClr val="FFC89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81">
              <a:extLst>
                <a:ext uri="{FF2B5EF4-FFF2-40B4-BE49-F238E27FC236}">
                  <a16:creationId xmlns="" xmlns:a16="http://schemas.microsoft.com/office/drawing/2014/main" id="{8EF97AB1-01E1-4254-B797-EF24C2C1E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53538" y="2704358"/>
              <a:ext cx="87313" cy="165100"/>
            </a:xfrm>
            <a:custGeom>
              <a:avLst/>
              <a:gdLst>
                <a:gd name="T0" fmla="*/ 55 w 55"/>
                <a:gd name="T1" fmla="*/ 50 h 104"/>
                <a:gd name="T2" fmla="*/ 55 w 55"/>
                <a:gd name="T3" fmla="*/ 50 h 104"/>
                <a:gd name="T4" fmla="*/ 55 w 55"/>
                <a:gd name="T5" fmla="*/ 61 h 104"/>
                <a:gd name="T6" fmla="*/ 54 w 55"/>
                <a:gd name="T7" fmla="*/ 70 h 104"/>
                <a:gd name="T8" fmla="*/ 52 w 55"/>
                <a:gd name="T9" fmla="*/ 79 h 104"/>
                <a:gd name="T10" fmla="*/ 49 w 55"/>
                <a:gd name="T11" fmla="*/ 87 h 104"/>
                <a:gd name="T12" fmla="*/ 45 w 55"/>
                <a:gd name="T13" fmla="*/ 94 h 104"/>
                <a:gd name="T14" fmla="*/ 41 w 55"/>
                <a:gd name="T15" fmla="*/ 100 h 104"/>
                <a:gd name="T16" fmla="*/ 36 w 55"/>
                <a:gd name="T17" fmla="*/ 103 h 104"/>
                <a:gd name="T18" fmla="*/ 31 w 55"/>
                <a:gd name="T19" fmla="*/ 104 h 104"/>
                <a:gd name="T20" fmla="*/ 31 w 55"/>
                <a:gd name="T21" fmla="*/ 104 h 104"/>
                <a:gd name="T22" fmla="*/ 25 w 55"/>
                <a:gd name="T23" fmla="*/ 103 h 104"/>
                <a:gd name="T24" fmla="*/ 20 w 55"/>
                <a:gd name="T25" fmla="*/ 101 h 104"/>
                <a:gd name="T26" fmla="*/ 15 w 55"/>
                <a:gd name="T27" fmla="*/ 96 h 104"/>
                <a:gd name="T28" fmla="*/ 10 w 55"/>
                <a:gd name="T29" fmla="*/ 90 h 104"/>
                <a:gd name="T30" fmla="*/ 7 w 55"/>
                <a:gd name="T31" fmla="*/ 83 h 104"/>
                <a:gd name="T32" fmla="*/ 3 w 55"/>
                <a:gd name="T33" fmla="*/ 74 h 104"/>
                <a:gd name="T34" fmla="*/ 1 w 55"/>
                <a:gd name="T35" fmla="*/ 64 h 104"/>
                <a:gd name="T36" fmla="*/ 0 w 55"/>
                <a:gd name="T37" fmla="*/ 53 h 104"/>
                <a:gd name="T38" fmla="*/ 0 w 55"/>
                <a:gd name="T39" fmla="*/ 53 h 104"/>
                <a:gd name="T40" fmla="*/ 0 w 55"/>
                <a:gd name="T41" fmla="*/ 43 h 104"/>
                <a:gd name="T42" fmla="*/ 1 w 55"/>
                <a:gd name="T43" fmla="*/ 33 h 104"/>
                <a:gd name="T44" fmla="*/ 3 w 55"/>
                <a:gd name="T45" fmla="*/ 24 h 104"/>
                <a:gd name="T46" fmla="*/ 7 w 55"/>
                <a:gd name="T47" fmla="*/ 16 h 104"/>
                <a:gd name="T48" fmla="*/ 10 w 55"/>
                <a:gd name="T49" fmla="*/ 9 h 104"/>
                <a:gd name="T50" fmla="*/ 15 w 55"/>
                <a:gd name="T51" fmla="*/ 5 h 104"/>
                <a:gd name="T52" fmla="*/ 19 w 55"/>
                <a:gd name="T53" fmla="*/ 1 h 104"/>
                <a:gd name="T54" fmla="*/ 25 w 55"/>
                <a:gd name="T55" fmla="*/ 0 h 104"/>
                <a:gd name="T56" fmla="*/ 25 w 55"/>
                <a:gd name="T57" fmla="*/ 0 h 104"/>
                <a:gd name="T58" fmla="*/ 31 w 55"/>
                <a:gd name="T59" fmla="*/ 0 h 104"/>
                <a:gd name="T60" fmla="*/ 36 w 55"/>
                <a:gd name="T61" fmla="*/ 4 h 104"/>
                <a:gd name="T62" fmla="*/ 41 w 55"/>
                <a:gd name="T63" fmla="*/ 8 h 104"/>
                <a:gd name="T64" fmla="*/ 45 w 55"/>
                <a:gd name="T65" fmla="*/ 14 h 104"/>
                <a:gd name="T66" fmla="*/ 49 w 55"/>
                <a:gd name="T67" fmla="*/ 22 h 104"/>
                <a:gd name="T68" fmla="*/ 52 w 55"/>
                <a:gd name="T69" fmla="*/ 31 h 104"/>
                <a:gd name="T70" fmla="*/ 54 w 55"/>
                <a:gd name="T71" fmla="*/ 40 h 104"/>
                <a:gd name="T72" fmla="*/ 55 w 55"/>
                <a:gd name="T73" fmla="*/ 50 h 104"/>
                <a:gd name="T74" fmla="*/ 55 w 55"/>
                <a:gd name="T75" fmla="*/ 5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5" h="104">
                  <a:moveTo>
                    <a:pt x="55" y="50"/>
                  </a:moveTo>
                  <a:lnTo>
                    <a:pt x="55" y="50"/>
                  </a:lnTo>
                  <a:lnTo>
                    <a:pt x="55" y="61"/>
                  </a:lnTo>
                  <a:lnTo>
                    <a:pt x="54" y="70"/>
                  </a:lnTo>
                  <a:lnTo>
                    <a:pt x="52" y="79"/>
                  </a:lnTo>
                  <a:lnTo>
                    <a:pt x="49" y="87"/>
                  </a:lnTo>
                  <a:lnTo>
                    <a:pt x="45" y="94"/>
                  </a:lnTo>
                  <a:lnTo>
                    <a:pt x="41" y="100"/>
                  </a:lnTo>
                  <a:lnTo>
                    <a:pt x="36" y="103"/>
                  </a:lnTo>
                  <a:lnTo>
                    <a:pt x="31" y="104"/>
                  </a:lnTo>
                  <a:lnTo>
                    <a:pt x="31" y="104"/>
                  </a:lnTo>
                  <a:lnTo>
                    <a:pt x="25" y="103"/>
                  </a:lnTo>
                  <a:lnTo>
                    <a:pt x="20" y="101"/>
                  </a:lnTo>
                  <a:lnTo>
                    <a:pt x="15" y="96"/>
                  </a:lnTo>
                  <a:lnTo>
                    <a:pt x="10" y="90"/>
                  </a:lnTo>
                  <a:lnTo>
                    <a:pt x="7" y="83"/>
                  </a:lnTo>
                  <a:lnTo>
                    <a:pt x="3" y="74"/>
                  </a:lnTo>
                  <a:lnTo>
                    <a:pt x="1" y="64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43"/>
                  </a:lnTo>
                  <a:lnTo>
                    <a:pt x="1" y="33"/>
                  </a:lnTo>
                  <a:lnTo>
                    <a:pt x="3" y="24"/>
                  </a:lnTo>
                  <a:lnTo>
                    <a:pt x="7" y="16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6" y="4"/>
                  </a:lnTo>
                  <a:lnTo>
                    <a:pt x="41" y="8"/>
                  </a:lnTo>
                  <a:lnTo>
                    <a:pt x="45" y="14"/>
                  </a:lnTo>
                  <a:lnTo>
                    <a:pt x="49" y="22"/>
                  </a:lnTo>
                  <a:lnTo>
                    <a:pt x="52" y="31"/>
                  </a:lnTo>
                  <a:lnTo>
                    <a:pt x="54" y="40"/>
                  </a:lnTo>
                  <a:lnTo>
                    <a:pt x="55" y="50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83">
              <a:extLst>
                <a:ext uri="{FF2B5EF4-FFF2-40B4-BE49-F238E27FC236}">
                  <a16:creationId xmlns="" xmlns:a16="http://schemas.microsoft.com/office/drawing/2014/main" id="{5BBD023E-3344-419B-8A0C-3BBFE52C1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0163" y="3155208"/>
              <a:ext cx="420688" cy="185738"/>
            </a:xfrm>
            <a:custGeom>
              <a:avLst/>
              <a:gdLst>
                <a:gd name="T0" fmla="*/ 1 w 265"/>
                <a:gd name="T1" fmla="*/ 29 h 117"/>
                <a:gd name="T2" fmla="*/ 1 w 265"/>
                <a:gd name="T3" fmla="*/ 29 h 117"/>
                <a:gd name="T4" fmla="*/ 0 w 265"/>
                <a:gd name="T5" fmla="*/ 35 h 117"/>
                <a:gd name="T6" fmla="*/ 1 w 265"/>
                <a:gd name="T7" fmla="*/ 47 h 117"/>
                <a:gd name="T8" fmla="*/ 3 w 265"/>
                <a:gd name="T9" fmla="*/ 52 h 117"/>
                <a:gd name="T10" fmla="*/ 5 w 265"/>
                <a:gd name="T11" fmla="*/ 59 h 117"/>
                <a:gd name="T12" fmla="*/ 10 w 265"/>
                <a:gd name="T13" fmla="*/ 66 h 117"/>
                <a:gd name="T14" fmla="*/ 15 w 265"/>
                <a:gd name="T15" fmla="*/ 74 h 117"/>
                <a:gd name="T16" fmla="*/ 22 w 265"/>
                <a:gd name="T17" fmla="*/ 81 h 117"/>
                <a:gd name="T18" fmla="*/ 30 w 265"/>
                <a:gd name="T19" fmla="*/ 87 h 117"/>
                <a:gd name="T20" fmla="*/ 40 w 265"/>
                <a:gd name="T21" fmla="*/ 94 h 117"/>
                <a:gd name="T22" fmla="*/ 53 w 265"/>
                <a:gd name="T23" fmla="*/ 100 h 117"/>
                <a:gd name="T24" fmla="*/ 66 w 265"/>
                <a:gd name="T25" fmla="*/ 105 h 117"/>
                <a:gd name="T26" fmla="*/ 83 w 265"/>
                <a:gd name="T27" fmla="*/ 110 h 117"/>
                <a:gd name="T28" fmla="*/ 102 w 265"/>
                <a:gd name="T29" fmla="*/ 113 h 117"/>
                <a:gd name="T30" fmla="*/ 124 w 265"/>
                <a:gd name="T31" fmla="*/ 116 h 117"/>
                <a:gd name="T32" fmla="*/ 124 w 265"/>
                <a:gd name="T33" fmla="*/ 116 h 117"/>
                <a:gd name="T34" fmla="*/ 147 w 265"/>
                <a:gd name="T35" fmla="*/ 117 h 117"/>
                <a:gd name="T36" fmla="*/ 167 w 265"/>
                <a:gd name="T37" fmla="*/ 115 h 117"/>
                <a:gd name="T38" fmla="*/ 185 w 265"/>
                <a:gd name="T39" fmla="*/ 111 h 117"/>
                <a:gd name="T40" fmla="*/ 202 w 265"/>
                <a:gd name="T41" fmla="*/ 105 h 117"/>
                <a:gd name="T42" fmla="*/ 216 w 265"/>
                <a:gd name="T43" fmla="*/ 98 h 117"/>
                <a:gd name="T44" fmla="*/ 227 w 265"/>
                <a:gd name="T45" fmla="*/ 90 h 117"/>
                <a:gd name="T46" fmla="*/ 237 w 265"/>
                <a:gd name="T47" fmla="*/ 81 h 117"/>
                <a:gd name="T48" fmla="*/ 246 w 265"/>
                <a:gd name="T49" fmla="*/ 70 h 117"/>
                <a:gd name="T50" fmla="*/ 253 w 265"/>
                <a:gd name="T51" fmla="*/ 60 h 117"/>
                <a:gd name="T52" fmla="*/ 258 w 265"/>
                <a:gd name="T53" fmla="*/ 51 h 117"/>
                <a:gd name="T54" fmla="*/ 262 w 265"/>
                <a:gd name="T55" fmla="*/ 41 h 117"/>
                <a:gd name="T56" fmla="*/ 264 w 265"/>
                <a:gd name="T57" fmla="*/ 32 h 117"/>
                <a:gd name="T58" fmla="*/ 265 w 265"/>
                <a:gd name="T59" fmla="*/ 23 h 117"/>
                <a:gd name="T60" fmla="*/ 265 w 265"/>
                <a:gd name="T61" fmla="*/ 16 h 117"/>
                <a:gd name="T62" fmla="*/ 265 w 265"/>
                <a:gd name="T63" fmla="*/ 10 h 117"/>
                <a:gd name="T64" fmla="*/ 263 w 265"/>
                <a:gd name="T65" fmla="*/ 6 h 117"/>
                <a:gd name="T66" fmla="*/ 263 w 265"/>
                <a:gd name="T67" fmla="*/ 6 h 117"/>
                <a:gd name="T68" fmla="*/ 262 w 265"/>
                <a:gd name="T69" fmla="*/ 5 h 117"/>
                <a:gd name="T70" fmla="*/ 259 w 265"/>
                <a:gd name="T71" fmla="*/ 4 h 117"/>
                <a:gd name="T72" fmla="*/ 250 w 265"/>
                <a:gd name="T73" fmla="*/ 1 h 117"/>
                <a:gd name="T74" fmla="*/ 235 w 265"/>
                <a:gd name="T75" fmla="*/ 0 h 117"/>
                <a:gd name="T76" fmla="*/ 218 w 265"/>
                <a:gd name="T77" fmla="*/ 0 h 117"/>
                <a:gd name="T78" fmla="*/ 175 w 265"/>
                <a:gd name="T79" fmla="*/ 1 h 117"/>
                <a:gd name="T80" fmla="*/ 126 w 265"/>
                <a:gd name="T81" fmla="*/ 5 h 117"/>
                <a:gd name="T82" fmla="*/ 79 w 265"/>
                <a:gd name="T83" fmla="*/ 9 h 117"/>
                <a:gd name="T84" fmla="*/ 38 w 265"/>
                <a:gd name="T85" fmla="*/ 15 h 117"/>
                <a:gd name="T86" fmla="*/ 22 w 265"/>
                <a:gd name="T87" fmla="*/ 18 h 117"/>
                <a:gd name="T88" fmla="*/ 10 w 265"/>
                <a:gd name="T89" fmla="*/ 22 h 117"/>
                <a:gd name="T90" fmla="*/ 3 w 265"/>
                <a:gd name="T91" fmla="*/ 25 h 117"/>
                <a:gd name="T92" fmla="*/ 1 w 265"/>
                <a:gd name="T93" fmla="*/ 27 h 117"/>
                <a:gd name="T94" fmla="*/ 1 w 265"/>
                <a:gd name="T95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117">
                  <a:moveTo>
                    <a:pt x="1" y="29"/>
                  </a:moveTo>
                  <a:lnTo>
                    <a:pt x="1" y="29"/>
                  </a:lnTo>
                  <a:lnTo>
                    <a:pt x="0" y="35"/>
                  </a:lnTo>
                  <a:lnTo>
                    <a:pt x="1" y="47"/>
                  </a:lnTo>
                  <a:lnTo>
                    <a:pt x="3" y="52"/>
                  </a:lnTo>
                  <a:lnTo>
                    <a:pt x="5" y="59"/>
                  </a:lnTo>
                  <a:lnTo>
                    <a:pt x="10" y="66"/>
                  </a:lnTo>
                  <a:lnTo>
                    <a:pt x="15" y="74"/>
                  </a:lnTo>
                  <a:lnTo>
                    <a:pt x="22" y="81"/>
                  </a:lnTo>
                  <a:lnTo>
                    <a:pt x="30" y="87"/>
                  </a:lnTo>
                  <a:lnTo>
                    <a:pt x="40" y="94"/>
                  </a:lnTo>
                  <a:lnTo>
                    <a:pt x="53" y="100"/>
                  </a:lnTo>
                  <a:lnTo>
                    <a:pt x="66" y="105"/>
                  </a:lnTo>
                  <a:lnTo>
                    <a:pt x="83" y="110"/>
                  </a:lnTo>
                  <a:lnTo>
                    <a:pt x="102" y="113"/>
                  </a:lnTo>
                  <a:lnTo>
                    <a:pt x="124" y="116"/>
                  </a:lnTo>
                  <a:lnTo>
                    <a:pt x="124" y="116"/>
                  </a:lnTo>
                  <a:lnTo>
                    <a:pt x="147" y="117"/>
                  </a:lnTo>
                  <a:lnTo>
                    <a:pt x="167" y="115"/>
                  </a:lnTo>
                  <a:lnTo>
                    <a:pt x="185" y="111"/>
                  </a:lnTo>
                  <a:lnTo>
                    <a:pt x="202" y="105"/>
                  </a:lnTo>
                  <a:lnTo>
                    <a:pt x="216" y="98"/>
                  </a:lnTo>
                  <a:lnTo>
                    <a:pt x="227" y="90"/>
                  </a:lnTo>
                  <a:lnTo>
                    <a:pt x="237" y="81"/>
                  </a:lnTo>
                  <a:lnTo>
                    <a:pt x="246" y="70"/>
                  </a:lnTo>
                  <a:lnTo>
                    <a:pt x="253" y="60"/>
                  </a:lnTo>
                  <a:lnTo>
                    <a:pt x="258" y="51"/>
                  </a:lnTo>
                  <a:lnTo>
                    <a:pt x="262" y="41"/>
                  </a:lnTo>
                  <a:lnTo>
                    <a:pt x="264" y="32"/>
                  </a:lnTo>
                  <a:lnTo>
                    <a:pt x="265" y="23"/>
                  </a:lnTo>
                  <a:lnTo>
                    <a:pt x="265" y="16"/>
                  </a:lnTo>
                  <a:lnTo>
                    <a:pt x="265" y="10"/>
                  </a:lnTo>
                  <a:lnTo>
                    <a:pt x="263" y="6"/>
                  </a:lnTo>
                  <a:lnTo>
                    <a:pt x="263" y="6"/>
                  </a:lnTo>
                  <a:lnTo>
                    <a:pt x="262" y="5"/>
                  </a:lnTo>
                  <a:lnTo>
                    <a:pt x="259" y="4"/>
                  </a:lnTo>
                  <a:lnTo>
                    <a:pt x="250" y="1"/>
                  </a:lnTo>
                  <a:lnTo>
                    <a:pt x="235" y="0"/>
                  </a:lnTo>
                  <a:lnTo>
                    <a:pt x="218" y="0"/>
                  </a:lnTo>
                  <a:lnTo>
                    <a:pt x="175" y="1"/>
                  </a:lnTo>
                  <a:lnTo>
                    <a:pt x="126" y="5"/>
                  </a:lnTo>
                  <a:lnTo>
                    <a:pt x="79" y="9"/>
                  </a:lnTo>
                  <a:lnTo>
                    <a:pt x="38" y="15"/>
                  </a:lnTo>
                  <a:lnTo>
                    <a:pt x="22" y="18"/>
                  </a:lnTo>
                  <a:lnTo>
                    <a:pt x="10" y="22"/>
                  </a:lnTo>
                  <a:lnTo>
                    <a:pt x="3" y="25"/>
                  </a:lnTo>
                  <a:lnTo>
                    <a:pt x="1" y="27"/>
                  </a:lnTo>
                  <a:lnTo>
                    <a:pt x="1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84">
              <a:extLst>
                <a:ext uri="{FF2B5EF4-FFF2-40B4-BE49-F238E27FC236}">
                  <a16:creationId xmlns="" xmlns:a16="http://schemas.microsoft.com/office/drawing/2014/main" id="{4B978F6A-AE7E-4BA8-94F3-96D4FE2E308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5575" y="2805958"/>
              <a:ext cx="606425" cy="266700"/>
            </a:xfrm>
            <a:custGeom>
              <a:avLst/>
              <a:gdLst>
                <a:gd name="T0" fmla="*/ 0 w 382"/>
                <a:gd name="T1" fmla="*/ 168 h 168"/>
                <a:gd name="T2" fmla="*/ 0 w 382"/>
                <a:gd name="T3" fmla="*/ 168 h 168"/>
                <a:gd name="T4" fmla="*/ 38 w 382"/>
                <a:gd name="T5" fmla="*/ 166 h 168"/>
                <a:gd name="T6" fmla="*/ 129 w 382"/>
                <a:gd name="T7" fmla="*/ 158 h 168"/>
                <a:gd name="T8" fmla="*/ 182 w 382"/>
                <a:gd name="T9" fmla="*/ 152 h 168"/>
                <a:gd name="T10" fmla="*/ 234 w 382"/>
                <a:gd name="T11" fmla="*/ 147 h 168"/>
                <a:gd name="T12" fmla="*/ 280 w 382"/>
                <a:gd name="T13" fmla="*/ 141 h 168"/>
                <a:gd name="T14" fmla="*/ 317 w 382"/>
                <a:gd name="T15" fmla="*/ 134 h 168"/>
                <a:gd name="T16" fmla="*/ 317 w 382"/>
                <a:gd name="T17" fmla="*/ 134 h 168"/>
                <a:gd name="T18" fmla="*/ 323 w 382"/>
                <a:gd name="T19" fmla="*/ 133 h 168"/>
                <a:gd name="T20" fmla="*/ 330 w 382"/>
                <a:gd name="T21" fmla="*/ 130 h 168"/>
                <a:gd name="T22" fmla="*/ 343 w 382"/>
                <a:gd name="T23" fmla="*/ 124 h 168"/>
                <a:gd name="T24" fmla="*/ 354 w 382"/>
                <a:gd name="T25" fmla="*/ 115 h 168"/>
                <a:gd name="T26" fmla="*/ 363 w 382"/>
                <a:gd name="T27" fmla="*/ 106 h 168"/>
                <a:gd name="T28" fmla="*/ 370 w 382"/>
                <a:gd name="T29" fmla="*/ 95 h 168"/>
                <a:gd name="T30" fmla="*/ 375 w 382"/>
                <a:gd name="T31" fmla="*/ 83 h 168"/>
                <a:gd name="T32" fmla="*/ 380 w 382"/>
                <a:gd name="T33" fmla="*/ 71 h 168"/>
                <a:gd name="T34" fmla="*/ 382 w 382"/>
                <a:gd name="T35" fmla="*/ 58 h 168"/>
                <a:gd name="T36" fmla="*/ 382 w 382"/>
                <a:gd name="T37" fmla="*/ 47 h 168"/>
                <a:gd name="T38" fmla="*/ 380 w 382"/>
                <a:gd name="T39" fmla="*/ 36 h 168"/>
                <a:gd name="T40" fmla="*/ 377 w 382"/>
                <a:gd name="T41" fmla="*/ 26 h 168"/>
                <a:gd name="T42" fmla="*/ 371 w 382"/>
                <a:gd name="T43" fmla="*/ 17 h 168"/>
                <a:gd name="T44" fmla="*/ 367 w 382"/>
                <a:gd name="T45" fmla="*/ 12 h 168"/>
                <a:gd name="T46" fmla="*/ 363 w 382"/>
                <a:gd name="T47" fmla="*/ 9 h 168"/>
                <a:gd name="T48" fmla="*/ 358 w 382"/>
                <a:gd name="T49" fmla="*/ 5 h 168"/>
                <a:gd name="T50" fmla="*/ 354 w 382"/>
                <a:gd name="T51" fmla="*/ 3 h 168"/>
                <a:gd name="T52" fmla="*/ 348 w 382"/>
                <a:gd name="T53" fmla="*/ 2 h 168"/>
                <a:gd name="T54" fmla="*/ 341 w 382"/>
                <a:gd name="T55" fmla="*/ 1 h 168"/>
                <a:gd name="T56" fmla="*/ 336 w 382"/>
                <a:gd name="T57" fmla="*/ 0 h 168"/>
                <a:gd name="T58" fmla="*/ 328 w 382"/>
                <a:gd name="T59" fmla="*/ 1 h 168"/>
                <a:gd name="T60" fmla="*/ 328 w 382"/>
                <a:gd name="T61" fmla="*/ 1 h 168"/>
                <a:gd name="T62" fmla="*/ 275 w 382"/>
                <a:gd name="T63" fmla="*/ 5 h 168"/>
                <a:gd name="T64" fmla="*/ 233 w 382"/>
                <a:gd name="T65" fmla="*/ 11 h 168"/>
                <a:gd name="T66" fmla="*/ 198 w 382"/>
                <a:gd name="T67" fmla="*/ 17 h 168"/>
                <a:gd name="T68" fmla="*/ 0 w 382"/>
                <a:gd name="T6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2" h="168">
                  <a:moveTo>
                    <a:pt x="0" y="168"/>
                  </a:moveTo>
                  <a:lnTo>
                    <a:pt x="0" y="168"/>
                  </a:lnTo>
                  <a:lnTo>
                    <a:pt x="38" y="166"/>
                  </a:lnTo>
                  <a:lnTo>
                    <a:pt x="129" y="158"/>
                  </a:lnTo>
                  <a:lnTo>
                    <a:pt x="182" y="152"/>
                  </a:lnTo>
                  <a:lnTo>
                    <a:pt x="234" y="147"/>
                  </a:lnTo>
                  <a:lnTo>
                    <a:pt x="280" y="141"/>
                  </a:lnTo>
                  <a:lnTo>
                    <a:pt x="317" y="134"/>
                  </a:lnTo>
                  <a:lnTo>
                    <a:pt x="317" y="134"/>
                  </a:lnTo>
                  <a:lnTo>
                    <a:pt x="323" y="133"/>
                  </a:lnTo>
                  <a:lnTo>
                    <a:pt x="330" y="130"/>
                  </a:lnTo>
                  <a:lnTo>
                    <a:pt x="343" y="124"/>
                  </a:lnTo>
                  <a:lnTo>
                    <a:pt x="354" y="115"/>
                  </a:lnTo>
                  <a:lnTo>
                    <a:pt x="363" y="106"/>
                  </a:lnTo>
                  <a:lnTo>
                    <a:pt x="370" y="95"/>
                  </a:lnTo>
                  <a:lnTo>
                    <a:pt x="375" y="83"/>
                  </a:lnTo>
                  <a:lnTo>
                    <a:pt x="380" y="71"/>
                  </a:lnTo>
                  <a:lnTo>
                    <a:pt x="382" y="58"/>
                  </a:lnTo>
                  <a:lnTo>
                    <a:pt x="382" y="47"/>
                  </a:lnTo>
                  <a:lnTo>
                    <a:pt x="380" y="36"/>
                  </a:lnTo>
                  <a:lnTo>
                    <a:pt x="377" y="26"/>
                  </a:lnTo>
                  <a:lnTo>
                    <a:pt x="371" y="17"/>
                  </a:lnTo>
                  <a:lnTo>
                    <a:pt x="367" y="12"/>
                  </a:lnTo>
                  <a:lnTo>
                    <a:pt x="363" y="9"/>
                  </a:lnTo>
                  <a:lnTo>
                    <a:pt x="358" y="5"/>
                  </a:lnTo>
                  <a:lnTo>
                    <a:pt x="354" y="3"/>
                  </a:lnTo>
                  <a:lnTo>
                    <a:pt x="348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28" y="1"/>
                  </a:lnTo>
                  <a:lnTo>
                    <a:pt x="328" y="1"/>
                  </a:lnTo>
                  <a:lnTo>
                    <a:pt x="275" y="5"/>
                  </a:lnTo>
                  <a:lnTo>
                    <a:pt x="233" y="11"/>
                  </a:lnTo>
                  <a:lnTo>
                    <a:pt x="198" y="17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85">
              <a:extLst>
                <a:ext uri="{FF2B5EF4-FFF2-40B4-BE49-F238E27FC236}">
                  <a16:creationId xmlns="" xmlns:a16="http://schemas.microsoft.com/office/drawing/2014/main" id="{D4A02590-5E97-471F-937B-B4B335380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6438" y="4593483"/>
              <a:ext cx="1565275" cy="1022350"/>
            </a:xfrm>
            <a:custGeom>
              <a:avLst/>
              <a:gdLst>
                <a:gd name="T0" fmla="*/ 0 w 986"/>
                <a:gd name="T1" fmla="*/ 12 h 644"/>
                <a:gd name="T2" fmla="*/ 2 w 986"/>
                <a:gd name="T3" fmla="*/ 95 h 644"/>
                <a:gd name="T4" fmla="*/ 10 w 986"/>
                <a:gd name="T5" fmla="*/ 275 h 644"/>
                <a:gd name="T6" fmla="*/ 11 w 986"/>
                <a:gd name="T7" fmla="*/ 330 h 644"/>
                <a:gd name="T8" fmla="*/ 5 w 986"/>
                <a:gd name="T9" fmla="*/ 497 h 644"/>
                <a:gd name="T10" fmla="*/ 132 w 986"/>
                <a:gd name="T11" fmla="*/ 644 h 644"/>
                <a:gd name="T12" fmla="*/ 136 w 986"/>
                <a:gd name="T13" fmla="*/ 514 h 644"/>
                <a:gd name="T14" fmla="*/ 140 w 986"/>
                <a:gd name="T15" fmla="*/ 358 h 644"/>
                <a:gd name="T16" fmla="*/ 143 w 986"/>
                <a:gd name="T17" fmla="*/ 291 h 644"/>
                <a:gd name="T18" fmla="*/ 149 w 986"/>
                <a:gd name="T19" fmla="*/ 233 h 644"/>
                <a:gd name="T20" fmla="*/ 159 w 986"/>
                <a:gd name="T21" fmla="*/ 195 h 644"/>
                <a:gd name="T22" fmla="*/ 168 w 986"/>
                <a:gd name="T23" fmla="*/ 175 h 644"/>
                <a:gd name="T24" fmla="*/ 173 w 986"/>
                <a:gd name="T25" fmla="*/ 167 h 644"/>
                <a:gd name="T26" fmla="*/ 185 w 986"/>
                <a:gd name="T27" fmla="*/ 161 h 644"/>
                <a:gd name="T28" fmla="*/ 205 w 986"/>
                <a:gd name="T29" fmla="*/ 157 h 644"/>
                <a:gd name="T30" fmla="*/ 272 w 986"/>
                <a:gd name="T31" fmla="*/ 150 h 644"/>
                <a:gd name="T32" fmla="*/ 360 w 986"/>
                <a:gd name="T33" fmla="*/ 147 h 644"/>
                <a:gd name="T34" fmla="*/ 460 w 986"/>
                <a:gd name="T35" fmla="*/ 147 h 644"/>
                <a:gd name="T36" fmla="*/ 646 w 986"/>
                <a:gd name="T37" fmla="*/ 155 h 644"/>
                <a:gd name="T38" fmla="*/ 712 w 986"/>
                <a:gd name="T39" fmla="*/ 161 h 644"/>
                <a:gd name="T40" fmla="*/ 739 w 986"/>
                <a:gd name="T41" fmla="*/ 166 h 644"/>
                <a:gd name="T42" fmla="*/ 742 w 986"/>
                <a:gd name="T43" fmla="*/ 167 h 644"/>
                <a:gd name="T44" fmla="*/ 750 w 986"/>
                <a:gd name="T45" fmla="*/ 178 h 644"/>
                <a:gd name="T46" fmla="*/ 773 w 986"/>
                <a:gd name="T47" fmla="*/ 237 h 644"/>
                <a:gd name="T48" fmla="*/ 808 w 986"/>
                <a:gd name="T49" fmla="*/ 343 h 644"/>
                <a:gd name="T50" fmla="*/ 986 w 986"/>
                <a:gd name="T51" fmla="*/ 386 h 644"/>
                <a:gd name="T52" fmla="*/ 982 w 986"/>
                <a:gd name="T53" fmla="*/ 371 h 644"/>
                <a:gd name="T54" fmla="*/ 959 w 986"/>
                <a:gd name="T55" fmla="*/ 274 h 644"/>
                <a:gd name="T56" fmla="*/ 937 w 986"/>
                <a:gd name="T57" fmla="*/ 209 h 644"/>
                <a:gd name="T58" fmla="*/ 911 w 986"/>
                <a:gd name="T59" fmla="*/ 141 h 644"/>
                <a:gd name="T60" fmla="*/ 887 w 986"/>
                <a:gd name="T61" fmla="*/ 94 h 644"/>
                <a:gd name="T62" fmla="*/ 870 w 986"/>
                <a:gd name="T63" fmla="*/ 66 h 644"/>
                <a:gd name="T64" fmla="*/ 851 w 986"/>
                <a:gd name="T65" fmla="*/ 43 h 644"/>
                <a:gd name="T66" fmla="*/ 832 w 986"/>
                <a:gd name="T67" fmla="*/ 24 h 644"/>
                <a:gd name="T68" fmla="*/ 810 w 986"/>
                <a:gd name="T69" fmla="*/ 13 h 644"/>
                <a:gd name="T70" fmla="*/ 799 w 986"/>
                <a:gd name="T71" fmla="*/ 8 h 644"/>
                <a:gd name="T72" fmla="*/ 747 w 986"/>
                <a:gd name="T73" fmla="*/ 2 h 644"/>
                <a:gd name="T74" fmla="*/ 682 w 986"/>
                <a:gd name="T75" fmla="*/ 0 h 644"/>
                <a:gd name="T76" fmla="*/ 603 w 986"/>
                <a:gd name="T77" fmla="*/ 3 h 644"/>
                <a:gd name="T78" fmla="*/ 405 w 986"/>
                <a:gd name="T79" fmla="*/ 13 h 644"/>
                <a:gd name="T80" fmla="*/ 284 w 986"/>
                <a:gd name="T81" fmla="*/ 16 h 644"/>
                <a:gd name="T82" fmla="*/ 149 w 986"/>
                <a:gd name="T83" fmla="*/ 16 h 644"/>
                <a:gd name="T84" fmla="*/ 0 w 986"/>
                <a:gd name="T85" fmla="*/ 12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86" h="644">
                  <a:moveTo>
                    <a:pt x="0" y="12"/>
                  </a:moveTo>
                  <a:lnTo>
                    <a:pt x="0" y="12"/>
                  </a:lnTo>
                  <a:lnTo>
                    <a:pt x="0" y="51"/>
                  </a:lnTo>
                  <a:lnTo>
                    <a:pt x="2" y="95"/>
                  </a:lnTo>
                  <a:lnTo>
                    <a:pt x="7" y="190"/>
                  </a:lnTo>
                  <a:lnTo>
                    <a:pt x="10" y="275"/>
                  </a:lnTo>
                  <a:lnTo>
                    <a:pt x="11" y="308"/>
                  </a:lnTo>
                  <a:lnTo>
                    <a:pt x="11" y="330"/>
                  </a:lnTo>
                  <a:lnTo>
                    <a:pt x="11" y="330"/>
                  </a:lnTo>
                  <a:lnTo>
                    <a:pt x="5" y="497"/>
                  </a:lnTo>
                  <a:lnTo>
                    <a:pt x="0" y="634"/>
                  </a:lnTo>
                  <a:lnTo>
                    <a:pt x="132" y="644"/>
                  </a:lnTo>
                  <a:lnTo>
                    <a:pt x="132" y="644"/>
                  </a:lnTo>
                  <a:lnTo>
                    <a:pt x="136" y="514"/>
                  </a:lnTo>
                  <a:lnTo>
                    <a:pt x="140" y="358"/>
                  </a:lnTo>
                  <a:lnTo>
                    <a:pt x="140" y="358"/>
                  </a:lnTo>
                  <a:lnTo>
                    <a:pt x="142" y="318"/>
                  </a:lnTo>
                  <a:lnTo>
                    <a:pt x="143" y="291"/>
                  </a:lnTo>
                  <a:lnTo>
                    <a:pt x="146" y="262"/>
                  </a:lnTo>
                  <a:lnTo>
                    <a:pt x="149" y="233"/>
                  </a:lnTo>
                  <a:lnTo>
                    <a:pt x="155" y="206"/>
                  </a:lnTo>
                  <a:lnTo>
                    <a:pt x="159" y="195"/>
                  </a:lnTo>
                  <a:lnTo>
                    <a:pt x="163" y="184"/>
                  </a:lnTo>
                  <a:lnTo>
                    <a:pt x="168" y="175"/>
                  </a:lnTo>
                  <a:lnTo>
                    <a:pt x="173" y="167"/>
                  </a:lnTo>
                  <a:lnTo>
                    <a:pt x="173" y="167"/>
                  </a:lnTo>
                  <a:lnTo>
                    <a:pt x="178" y="164"/>
                  </a:lnTo>
                  <a:lnTo>
                    <a:pt x="185" y="161"/>
                  </a:lnTo>
                  <a:lnTo>
                    <a:pt x="194" y="159"/>
                  </a:lnTo>
                  <a:lnTo>
                    <a:pt x="205" y="157"/>
                  </a:lnTo>
                  <a:lnTo>
                    <a:pt x="234" y="153"/>
                  </a:lnTo>
                  <a:lnTo>
                    <a:pt x="272" y="150"/>
                  </a:lnTo>
                  <a:lnTo>
                    <a:pt x="314" y="149"/>
                  </a:lnTo>
                  <a:lnTo>
                    <a:pt x="360" y="147"/>
                  </a:lnTo>
                  <a:lnTo>
                    <a:pt x="409" y="147"/>
                  </a:lnTo>
                  <a:lnTo>
                    <a:pt x="460" y="147"/>
                  </a:lnTo>
                  <a:lnTo>
                    <a:pt x="559" y="151"/>
                  </a:lnTo>
                  <a:lnTo>
                    <a:pt x="646" y="155"/>
                  </a:lnTo>
                  <a:lnTo>
                    <a:pt x="682" y="158"/>
                  </a:lnTo>
                  <a:lnTo>
                    <a:pt x="712" y="161"/>
                  </a:lnTo>
                  <a:lnTo>
                    <a:pt x="732" y="164"/>
                  </a:lnTo>
                  <a:lnTo>
                    <a:pt x="739" y="166"/>
                  </a:lnTo>
                  <a:lnTo>
                    <a:pt x="742" y="167"/>
                  </a:lnTo>
                  <a:lnTo>
                    <a:pt x="742" y="167"/>
                  </a:lnTo>
                  <a:lnTo>
                    <a:pt x="746" y="171"/>
                  </a:lnTo>
                  <a:lnTo>
                    <a:pt x="750" y="178"/>
                  </a:lnTo>
                  <a:lnTo>
                    <a:pt x="761" y="203"/>
                  </a:lnTo>
                  <a:lnTo>
                    <a:pt x="773" y="237"/>
                  </a:lnTo>
                  <a:lnTo>
                    <a:pt x="785" y="274"/>
                  </a:lnTo>
                  <a:lnTo>
                    <a:pt x="808" y="343"/>
                  </a:lnTo>
                  <a:lnTo>
                    <a:pt x="817" y="374"/>
                  </a:lnTo>
                  <a:lnTo>
                    <a:pt x="986" y="386"/>
                  </a:lnTo>
                  <a:lnTo>
                    <a:pt x="986" y="386"/>
                  </a:lnTo>
                  <a:lnTo>
                    <a:pt x="982" y="371"/>
                  </a:lnTo>
                  <a:lnTo>
                    <a:pt x="973" y="332"/>
                  </a:lnTo>
                  <a:lnTo>
                    <a:pt x="959" y="274"/>
                  </a:lnTo>
                  <a:lnTo>
                    <a:pt x="948" y="243"/>
                  </a:lnTo>
                  <a:lnTo>
                    <a:pt x="937" y="209"/>
                  </a:lnTo>
                  <a:lnTo>
                    <a:pt x="925" y="175"/>
                  </a:lnTo>
                  <a:lnTo>
                    <a:pt x="911" y="141"/>
                  </a:lnTo>
                  <a:lnTo>
                    <a:pt x="896" y="109"/>
                  </a:lnTo>
                  <a:lnTo>
                    <a:pt x="887" y="94"/>
                  </a:lnTo>
                  <a:lnTo>
                    <a:pt x="879" y="80"/>
                  </a:lnTo>
                  <a:lnTo>
                    <a:pt x="870" y="66"/>
                  </a:lnTo>
                  <a:lnTo>
                    <a:pt x="861" y="55"/>
                  </a:lnTo>
                  <a:lnTo>
                    <a:pt x="851" y="43"/>
                  </a:lnTo>
                  <a:lnTo>
                    <a:pt x="842" y="33"/>
                  </a:lnTo>
                  <a:lnTo>
                    <a:pt x="832" y="24"/>
                  </a:lnTo>
                  <a:lnTo>
                    <a:pt x="820" y="17"/>
                  </a:lnTo>
                  <a:lnTo>
                    <a:pt x="810" y="13"/>
                  </a:lnTo>
                  <a:lnTo>
                    <a:pt x="799" y="8"/>
                  </a:lnTo>
                  <a:lnTo>
                    <a:pt x="799" y="8"/>
                  </a:lnTo>
                  <a:lnTo>
                    <a:pt x="775" y="4"/>
                  </a:lnTo>
                  <a:lnTo>
                    <a:pt x="747" y="2"/>
                  </a:lnTo>
                  <a:lnTo>
                    <a:pt x="716" y="0"/>
                  </a:lnTo>
                  <a:lnTo>
                    <a:pt x="682" y="0"/>
                  </a:lnTo>
                  <a:lnTo>
                    <a:pt x="645" y="2"/>
                  </a:lnTo>
                  <a:lnTo>
                    <a:pt x="603" y="3"/>
                  </a:lnTo>
                  <a:lnTo>
                    <a:pt x="512" y="8"/>
                  </a:lnTo>
                  <a:lnTo>
                    <a:pt x="405" y="13"/>
                  </a:lnTo>
                  <a:lnTo>
                    <a:pt x="346" y="15"/>
                  </a:lnTo>
                  <a:lnTo>
                    <a:pt x="284" y="16"/>
                  </a:lnTo>
                  <a:lnTo>
                    <a:pt x="218" y="17"/>
                  </a:lnTo>
                  <a:lnTo>
                    <a:pt x="149" y="16"/>
                  </a:lnTo>
                  <a:lnTo>
                    <a:pt x="76" y="1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86">
              <a:extLst>
                <a:ext uri="{FF2B5EF4-FFF2-40B4-BE49-F238E27FC236}">
                  <a16:creationId xmlns="" xmlns:a16="http://schemas.microsoft.com/office/drawing/2014/main" id="{4CABFA7C-3453-43CA-9791-CE6227967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78975" y="5104658"/>
              <a:ext cx="346075" cy="171450"/>
            </a:xfrm>
            <a:custGeom>
              <a:avLst/>
              <a:gdLst>
                <a:gd name="T0" fmla="*/ 113 w 218"/>
                <a:gd name="T1" fmla="*/ 106 h 108"/>
                <a:gd name="T2" fmla="*/ 113 w 218"/>
                <a:gd name="T3" fmla="*/ 106 h 108"/>
                <a:gd name="T4" fmla="*/ 90 w 218"/>
                <a:gd name="T5" fmla="*/ 107 h 108"/>
                <a:gd name="T6" fmla="*/ 68 w 218"/>
                <a:gd name="T7" fmla="*/ 108 h 108"/>
                <a:gd name="T8" fmla="*/ 47 w 218"/>
                <a:gd name="T9" fmla="*/ 107 h 108"/>
                <a:gd name="T10" fmla="*/ 37 w 218"/>
                <a:gd name="T11" fmla="*/ 107 h 108"/>
                <a:gd name="T12" fmla="*/ 29 w 218"/>
                <a:gd name="T13" fmla="*/ 105 h 108"/>
                <a:gd name="T14" fmla="*/ 21 w 218"/>
                <a:gd name="T15" fmla="*/ 103 h 108"/>
                <a:gd name="T16" fmla="*/ 15 w 218"/>
                <a:gd name="T17" fmla="*/ 99 h 108"/>
                <a:gd name="T18" fmla="*/ 9 w 218"/>
                <a:gd name="T19" fmla="*/ 95 h 108"/>
                <a:gd name="T20" fmla="*/ 4 w 218"/>
                <a:gd name="T21" fmla="*/ 90 h 108"/>
                <a:gd name="T22" fmla="*/ 2 w 218"/>
                <a:gd name="T23" fmla="*/ 83 h 108"/>
                <a:gd name="T24" fmla="*/ 0 w 218"/>
                <a:gd name="T25" fmla="*/ 76 h 108"/>
                <a:gd name="T26" fmla="*/ 1 w 218"/>
                <a:gd name="T27" fmla="*/ 68 h 108"/>
                <a:gd name="T28" fmla="*/ 3 w 218"/>
                <a:gd name="T29" fmla="*/ 56 h 108"/>
                <a:gd name="T30" fmla="*/ 3 w 218"/>
                <a:gd name="T31" fmla="*/ 56 h 108"/>
                <a:gd name="T32" fmla="*/ 5 w 218"/>
                <a:gd name="T33" fmla="*/ 51 h 108"/>
                <a:gd name="T34" fmla="*/ 9 w 218"/>
                <a:gd name="T35" fmla="*/ 45 h 108"/>
                <a:gd name="T36" fmla="*/ 12 w 218"/>
                <a:gd name="T37" fmla="*/ 39 h 108"/>
                <a:gd name="T38" fmla="*/ 17 w 218"/>
                <a:gd name="T39" fmla="*/ 34 h 108"/>
                <a:gd name="T40" fmla="*/ 27 w 218"/>
                <a:gd name="T41" fmla="*/ 23 h 108"/>
                <a:gd name="T42" fmla="*/ 41 w 218"/>
                <a:gd name="T43" fmla="*/ 14 h 108"/>
                <a:gd name="T44" fmla="*/ 56 w 218"/>
                <a:gd name="T45" fmla="*/ 8 h 108"/>
                <a:gd name="T46" fmla="*/ 73 w 218"/>
                <a:gd name="T47" fmla="*/ 2 h 108"/>
                <a:gd name="T48" fmla="*/ 84 w 218"/>
                <a:gd name="T49" fmla="*/ 1 h 108"/>
                <a:gd name="T50" fmla="*/ 94 w 218"/>
                <a:gd name="T51" fmla="*/ 0 h 108"/>
                <a:gd name="T52" fmla="*/ 104 w 218"/>
                <a:gd name="T53" fmla="*/ 0 h 108"/>
                <a:gd name="T54" fmla="*/ 115 w 218"/>
                <a:gd name="T55" fmla="*/ 0 h 108"/>
                <a:gd name="T56" fmla="*/ 115 w 218"/>
                <a:gd name="T57" fmla="*/ 0 h 108"/>
                <a:gd name="T58" fmla="*/ 137 w 218"/>
                <a:gd name="T59" fmla="*/ 2 h 108"/>
                <a:gd name="T60" fmla="*/ 156 w 218"/>
                <a:gd name="T61" fmla="*/ 8 h 108"/>
                <a:gd name="T62" fmla="*/ 174 w 218"/>
                <a:gd name="T63" fmla="*/ 14 h 108"/>
                <a:gd name="T64" fmla="*/ 182 w 218"/>
                <a:gd name="T65" fmla="*/ 18 h 108"/>
                <a:gd name="T66" fmla="*/ 190 w 218"/>
                <a:gd name="T67" fmla="*/ 22 h 108"/>
                <a:gd name="T68" fmla="*/ 197 w 218"/>
                <a:gd name="T69" fmla="*/ 28 h 108"/>
                <a:gd name="T70" fmla="*/ 202 w 218"/>
                <a:gd name="T71" fmla="*/ 33 h 108"/>
                <a:gd name="T72" fmla="*/ 208 w 218"/>
                <a:gd name="T73" fmla="*/ 38 h 108"/>
                <a:gd name="T74" fmla="*/ 211 w 218"/>
                <a:gd name="T75" fmla="*/ 44 h 108"/>
                <a:gd name="T76" fmla="*/ 215 w 218"/>
                <a:gd name="T77" fmla="*/ 51 h 108"/>
                <a:gd name="T78" fmla="*/ 217 w 218"/>
                <a:gd name="T79" fmla="*/ 56 h 108"/>
                <a:gd name="T80" fmla="*/ 218 w 218"/>
                <a:gd name="T81" fmla="*/ 63 h 108"/>
                <a:gd name="T82" fmla="*/ 218 w 218"/>
                <a:gd name="T83" fmla="*/ 70 h 108"/>
                <a:gd name="T84" fmla="*/ 218 w 218"/>
                <a:gd name="T85" fmla="*/ 70 h 108"/>
                <a:gd name="T86" fmla="*/ 218 w 218"/>
                <a:gd name="T87" fmla="*/ 76 h 108"/>
                <a:gd name="T88" fmla="*/ 217 w 218"/>
                <a:gd name="T89" fmla="*/ 81 h 108"/>
                <a:gd name="T90" fmla="*/ 215 w 218"/>
                <a:gd name="T91" fmla="*/ 86 h 108"/>
                <a:gd name="T92" fmla="*/ 213 w 218"/>
                <a:gd name="T93" fmla="*/ 89 h 108"/>
                <a:gd name="T94" fmla="*/ 208 w 218"/>
                <a:gd name="T95" fmla="*/ 92 h 108"/>
                <a:gd name="T96" fmla="*/ 205 w 218"/>
                <a:gd name="T97" fmla="*/ 95 h 108"/>
                <a:gd name="T98" fmla="*/ 199 w 218"/>
                <a:gd name="T99" fmla="*/ 97 h 108"/>
                <a:gd name="T100" fmla="*/ 193 w 218"/>
                <a:gd name="T101" fmla="*/ 99 h 108"/>
                <a:gd name="T102" fmla="*/ 180 w 218"/>
                <a:gd name="T103" fmla="*/ 102 h 108"/>
                <a:gd name="T104" fmla="*/ 162 w 218"/>
                <a:gd name="T105" fmla="*/ 104 h 108"/>
                <a:gd name="T106" fmla="*/ 113 w 218"/>
                <a:gd name="T107" fmla="*/ 106 h 108"/>
                <a:gd name="T108" fmla="*/ 113 w 218"/>
                <a:gd name="T109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08">
                  <a:moveTo>
                    <a:pt x="113" y="106"/>
                  </a:moveTo>
                  <a:lnTo>
                    <a:pt x="113" y="106"/>
                  </a:lnTo>
                  <a:lnTo>
                    <a:pt x="90" y="107"/>
                  </a:lnTo>
                  <a:lnTo>
                    <a:pt x="68" y="108"/>
                  </a:lnTo>
                  <a:lnTo>
                    <a:pt x="47" y="107"/>
                  </a:lnTo>
                  <a:lnTo>
                    <a:pt x="37" y="107"/>
                  </a:lnTo>
                  <a:lnTo>
                    <a:pt x="29" y="105"/>
                  </a:lnTo>
                  <a:lnTo>
                    <a:pt x="21" y="103"/>
                  </a:lnTo>
                  <a:lnTo>
                    <a:pt x="15" y="99"/>
                  </a:lnTo>
                  <a:lnTo>
                    <a:pt x="9" y="95"/>
                  </a:lnTo>
                  <a:lnTo>
                    <a:pt x="4" y="90"/>
                  </a:lnTo>
                  <a:lnTo>
                    <a:pt x="2" y="83"/>
                  </a:lnTo>
                  <a:lnTo>
                    <a:pt x="0" y="76"/>
                  </a:lnTo>
                  <a:lnTo>
                    <a:pt x="1" y="6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5" y="51"/>
                  </a:lnTo>
                  <a:lnTo>
                    <a:pt x="9" y="45"/>
                  </a:lnTo>
                  <a:lnTo>
                    <a:pt x="12" y="39"/>
                  </a:lnTo>
                  <a:lnTo>
                    <a:pt x="17" y="34"/>
                  </a:lnTo>
                  <a:lnTo>
                    <a:pt x="27" y="23"/>
                  </a:lnTo>
                  <a:lnTo>
                    <a:pt x="41" y="14"/>
                  </a:lnTo>
                  <a:lnTo>
                    <a:pt x="56" y="8"/>
                  </a:lnTo>
                  <a:lnTo>
                    <a:pt x="73" y="2"/>
                  </a:lnTo>
                  <a:lnTo>
                    <a:pt x="84" y="1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15" y="0"/>
                  </a:lnTo>
                  <a:lnTo>
                    <a:pt x="115" y="0"/>
                  </a:lnTo>
                  <a:lnTo>
                    <a:pt x="137" y="2"/>
                  </a:lnTo>
                  <a:lnTo>
                    <a:pt x="156" y="8"/>
                  </a:lnTo>
                  <a:lnTo>
                    <a:pt x="174" y="14"/>
                  </a:lnTo>
                  <a:lnTo>
                    <a:pt x="182" y="18"/>
                  </a:lnTo>
                  <a:lnTo>
                    <a:pt x="190" y="22"/>
                  </a:lnTo>
                  <a:lnTo>
                    <a:pt x="197" y="28"/>
                  </a:lnTo>
                  <a:lnTo>
                    <a:pt x="202" y="33"/>
                  </a:lnTo>
                  <a:lnTo>
                    <a:pt x="208" y="38"/>
                  </a:lnTo>
                  <a:lnTo>
                    <a:pt x="211" y="44"/>
                  </a:lnTo>
                  <a:lnTo>
                    <a:pt x="215" y="51"/>
                  </a:lnTo>
                  <a:lnTo>
                    <a:pt x="217" y="56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8" y="76"/>
                  </a:lnTo>
                  <a:lnTo>
                    <a:pt x="217" y="81"/>
                  </a:lnTo>
                  <a:lnTo>
                    <a:pt x="215" y="86"/>
                  </a:lnTo>
                  <a:lnTo>
                    <a:pt x="213" y="89"/>
                  </a:lnTo>
                  <a:lnTo>
                    <a:pt x="208" y="92"/>
                  </a:lnTo>
                  <a:lnTo>
                    <a:pt x="205" y="95"/>
                  </a:lnTo>
                  <a:lnTo>
                    <a:pt x="199" y="97"/>
                  </a:lnTo>
                  <a:lnTo>
                    <a:pt x="193" y="99"/>
                  </a:lnTo>
                  <a:lnTo>
                    <a:pt x="180" y="102"/>
                  </a:lnTo>
                  <a:lnTo>
                    <a:pt x="162" y="104"/>
                  </a:lnTo>
                  <a:lnTo>
                    <a:pt x="113" y="106"/>
                  </a:lnTo>
                  <a:lnTo>
                    <a:pt x="113" y="106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87">
              <a:extLst>
                <a:ext uri="{FF2B5EF4-FFF2-40B4-BE49-F238E27FC236}">
                  <a16:creationId xmlns="" xmlns:a16="http://schemas.microsoft.com/office/drawing/2014/main" id="{9CE76D5F-6652-4FBB-899A-534B5EF86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9450" y="5231658"/>
              <a:ext cx="376238" cy="57150"/>
            </a:xfrm>
            <a:custGeom>
              <a:avLst/>
              <a:gdLst>
                <a:gd name="T0" fmla="*/ 237 w 237"/>
                <a:gd name="T1" fmla="*/ 16 h 36"/>
                <a:gd name="T2" fmla="*/ 237 w 237"/>
                <a:gd name="T3" fmla="*/ 16 h 36"/>
                <a:gd name="T4" fmla="*/ 236 w 237"/>
                <a:gd name="T5" fmla="*/ 22 h 36"/>
                <a:gd name="T6" fmla="*/ 232 w 237"/>
                <a:gd name="T7" fmla="*/ 27 h 36"/>
                <a:gd name="T8" fmla="*/ 228 w 237"/>
                <a:gd name="T9" fmla="*/ 31 h 36"/>
                <a:gd name="T10" fmla="*/ 221 w 237"/>
                <a:gd name="T11" fmla="*/ 32 h 36"/>
                <a:gd name="T12" fmla="*/ 16 w 237"/>
                <a:gd name="T13" fmla="*/ 36 h 36"/>
                <a:gd name="T14" fmla="*/ 16 w 237"/>
                <a:gd name="T15" fmla="*/ 36 h 36"/>
                <a:gd name="T16" fmla="*/ 9 w 237"/>
                <a:gd name="T17" fmla="*/ 35 h 36"/>
                <a:gd name="T18" fmla="*/ 5 w 237"/>
                <a:gd name="T19" fmla="*/ 33 h 36"/>
                <a:gd name="T20" fmla="*/ 1 w 237"/>
                <a:gd name="T21" fmla="*/ 27 h 36"/>
                <a:gd name="T22" fmla="*/ 0 w 237"/>
                <a:gd name="T23" fmla="*/ 22 h 36"/>
                <a:gd name="T24" fmla="*/ 0 w 237"/>
                <a:gd name="T25" fmla="*/ 22 h 36"/>
                <a:gd name="T26" fmla="*/ 0 w 237"/>
                <a:gd name="T27" fmla="*/ 22 h 36"/>
                <a:gd name="T28" fmla="*/ 1 w 237"/>
                <a:gd name="T29" fmla="*/ 16 h 36"/>
                <a:gd name="T30" fmla="*/ 5 w 237"/>
                <a:gd name="T31" fmla="*/ 10 h 36"/>
                <a:gd name="T32" fmla="*/ 9 w 237"/>
                <a:gd name="T33" fmla="*/ 7 h 36"/>
                <a:gd name="T34" fmla="*/ 15 w 237"/>
                <a:gd name="T35" fmla="*/ 6 h 36"/>
                <a:gd name="T36" fmla="*/ 221 w 237"/>
                <a:gd name="T37" fmla="*/ 0 h 36"/>
                <a:gd name="T38" fmla="*/ 221 w 237"/>
                <a:gd name="T39" fmla="*/ 0 h 36"/>
                <a:gd name="T40" fmla="*/ 226 w 237"/>
                <a:gd name="T41" fmla="*/ 1 h 36"/>
                <a:gd name="T42" fmla="*/ 232 w 237"/>
                <a:gd name="T43" fmla="*/ 5 h 36"/>
                <a:gd name="T44" fmla="*/ 236 w 237"/>
                <a:gd name="T45" fmla="*/ 10 h 36"/>
                <a:gd name="T46" fmla="*/ 237 w 237"/>
                <a:gd name="T47" fmla="*/ 16 h 36"/>
                <a:gd name="T48" fmla="*/ 237 w 237"/>
                <a:gd name="T4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6">
                  <a:moveTo>
                    <a:pt x="237" y="16"/>
                  </a:moveTo>
                  <a:lnTo>
                    <a:pt x="237" y="16"/>
                  </a:lnTo>
                  <a:lnTo>
                    <a:pt x="236" y="22"/>
                  </a:lnTo>
                  <a:lnTo>
                    <a:pt x="232" y="27"/>
                  </a:lnTo>
                  <a:lnTo>
                    <a:pt x="228" y="31"/>
                  </a:lnTo>
                  <a:lnTo>
                    <a:pt x="221" y="32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9" y="35"/>
                  </a:lnTo>
                  <a:lnTo>
                    <a:pt x="5" y="33"/>
                  </a:lnTo>
                  <a:lnTo>
                    <a:pt x="1" y="2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6"/>
                  </a:lnTo>
                  <a:lnTo>
                    <a:pt x="5" y="10"/>
                  </a:lnTo>
                  <a:lnTo>
                    <a:pt x="9" y="7"/>
                  </a:lnTo>
                  <a:lnTo>
                    <a:pt x="15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6" y="1"/>
                  </a:lnTo>
                  <a:lnTo>
                    <a:pt x="232" y="5"/>
                  </a:lnTo>
                  <a:lnTo>
                    <a:pt x="236" y="10"/>
                  </a:lnTo>
                  <a:lnTo>
                    <a:pt x="237" y="16"/>
                  </a:lnTo>
                  <a:lnTo>
                    <a:pt x="237" y="16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88">
              <a:extLst>
                <a:ext uri="{FF2B5EF4-FFF2-40B4-BE49-F238E27FC236}">
                  <a16:creationId xmlns="" xmlns:a16="http://schemas.microsoft.com/office/drawing/2014/main" id="{D8BA41C1-C2D1-4EA0-9AE8-914EDCD5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5000" y="5558683"/>
              <a:ext cx="346075" cy="174625"/>
            </a:xfrm>
            <a:custGeom>
              <a:avLst/>
              <a:gdLst>
                <a:gd name="T0" fmla="*/ 112 w 218"/>
                <a:gd name="T1" fmla="*/ 107 h 110"/>
                <a:gd name="T2" fmla="*/ 112 w 218"/>
                <a:gd name="T3" fmla="*/ 107 h 110"/>
                <a:gd name="T4" fmla="*/ 89 w 218"/>
                <a:gd name="T5" fmla="*/ 109 h 110"/>
                <a:gd name="T6" fmla="*/ 68 w 218"/>
                <a:gd name="T7" fmla="*/ 110 h 110"/>
                <a:gd name="T8" fmla="*/ 46 w 218"/>
                <a:gd name="T9" fmla="*/ 109 h 110"/>
                <a:gd name="T10" fmla="*/ 37 w 218"/>
                <a:gd name="T11" fmla="*/ 107 h 110"/>
                <a:gd name="T12" fmla="*/ 28 w 218"/>
                <a:gd name="T13" fmla="*/ 106 h 110"/>
                <a:gd name="T14" fmla="*/ 20 w 218"/>
                <a:gd name="T15" fmla="*/ 103 h 110"/>
                <a:gd name="T16" fmla="*/ 13 w 218"/>
                <a:gd name="T17" fmla="*/ 101 h 110"/>
                <a:gd name="T18" fmla="*/ 8 w 218"/>
                <a:gd name="T19" fmla="*/ 96 h 110"/>
                <a:gd name="T20" fmla="*/ 3 w 218"/>
                <a:gd name="T21" fmla="*/ 90 h 110"/>
                <a:gd name="T22" fmla="*/ 1 w 218"/>
                <a:gd name="T23" fmla="*/ 85 h 110"/>
                <a:gd name="T24" fmla="*/ 0 w 218"/>
                <a:gd name="T25" fmla="*/ 77 h 110"/>
                <a:gd name="T26" fmla="*/ 0 w 218"/>
                <a:gd name="T27" fmla="*/ 68 h 110"/>
                <a:gd name="T28" fmla="*/ 3 w 218"/>
                <a:gd name="T29" fmla="*/ 58 h 110"/>
                <a:gd name="T30" fmla="*/ 3 w 218"/>
                <a:gd name="T31" fmla="*/ 58 h 110"/>
                <a:gd name="T32" fmla="*/ 5 w 218"/>
                <a:gd name="T33" fmla="*/ 51 h 110"/>
                <a:gd name="T34" fmla="*/ 8 w 218"/>
                <a:gd name="T35" fmla="*/ 45 h 110"/>
                <a:gd name="T36" fmla="*/ 12 w 218"/>
                <a:gd name="T37" fmla="*/ 40 h 110"/>
                <a:gd name="T38" fmla="*/ 16 w 218"/>
                <a:gd name="T39" fmla="*/ 34 h 110"/>
                <a:gd name="T40" fmla="*/ 27 w 218"/>
                <a:gd name="T41" fmla="*/ 24 h 110"/>
                <a:gd name="T42" fmla="*/ 39 w 218"/>
                <a:gd name="T43" fmla="*/ 16 h 110"/>
                <a:gd name="T44" fmla="*/ 55 w 218"/>
                <a:gd name="T45" fmla="*/ 8 h 110"/>
                <a:gd name="T46" fmla="*/ 73 w 218"/>
                <a:gd name="T47" fmla="*/ 3 h 110"/>
                <a:gd name="T48" fmla="*/ 82 w 218"/>
                <a:gd name="T49" fmla="*/ 2 h 110"/>
                <a:gd name="T50" fmla="*/ 93 w 218"/>
                <a:gd name="T51" fmla="*/ 1 h 110"/>
                <a:gd name="T52" fmla="*/ 103 w 218"/>
                <a:gd name="T53" fmla="*/ 0 h 110"/>
                <a:gd name="T54" fmla="*/ 114 w 218"/>
                <a:gd name="T55" fmla="*/ 1 h 110"/>
                <a:gd name="T56" fmla="*/ 114 w 218"/>
                <a:gd name="T57" fmla="*/ 1 h 110"/>
                <a:gd name="T58" fmla="*/ 136 w 218"/>
                <a:gd name="T59" fmla="*/ 3 h 110"/>
                <a:gd name="T60" fmla="*/ 156 w 218"/>
                <a:gd name="T61" fmla="*/ 8 h 110"/>
                <a:gd name="T62" fmla="*/ 174 w 218"/>
                <a:gd name="T63" fmla="*/ 15 h 110"/>
                <a:gd name="T64" fmla="*/ 182 w 218"/>
                <a:gd name="T65" fmla="*/ 19 h 110"/>
                <a:gd name="T66" fmla="*/ 189 w 218"/>
                <a:gd name="T67" fmla="*/ 24 h 110"/>
                <a:gd name="T68" fmla="*/ 196 w 218"/>
                <a:gd name="T69" fmla="*/ 28 h 110"/>
                <a:gd name="T70" fmla="*/ 201 w 218"/>
                <a:gd name="T71" fmla="*/ 34 h 110"/>
                <a:gd name="T72" fmla="*/ 207 w 218"/>
                <a:gd name="T73" fmla="*/ 40 h 110"/>
                <a:gd name="T74" fmla="*/ 211 w 218"/>
                <a:gd name="T75" fmla="*/ 45 h 110"/>
                <a:gd name="T76" fmla="*/ 215 w 218"/>
                <a:gd name="T77" fmla="*/ 51 h 110"/>
                <a:gd name="T78" fmla="*/ 217 w 218"/>
                <a:gd name="T79" fmla="*/ 58 h 110"/>
                <a:gd name="T80" fmla="*/ 218 w 218"/>
                <a:gd name="T81" fmla="*/ 63 h 110"/>
                <a:gd name="T82" fmla="*/ 218 w 218"/>
                <a:gd name="T83" fmla="*/ 70 h 110"/>
                <a:gd name="T84" fmla="*/ 218 w 218"/>
                <a:gd name="T85" fmla="*/ 70 h 110"/>
                <a:gd name="T86" fmla="*/ 217 w 218"/>
                <a:gd name="T87" fmla="*/ 77 h 110"/>
                <a:gd name="T88" fmla="*/ 216 w 218"/>
                <a:gd name="T89" fmla="*/ 81 h 110"/>
                <a:gd name="T90" fmla="*/ 214 w 218"/>
                <a:gd name="T91" fmla="*/ 86 h 110"/>
                <a:gd name="T92" fmla="*/ 211 w 218"/>
                <a:gd name="T93" fmla="*/ 90 h 110"/>
                <a:gd name="T94" fmla="*/ 208 w 218"/>
                <a:gd name="T95" fmla="*/ 94 h 110"/>
                <a:gd name="T96" fmla="*/ 204 w 218"/>
                <a:gd name="T97" fmla="*/ 96 h 110"/>
                <a:gd name="T98" fmla="*/ 199 w 218"/>
                <a:gd name="T99" fmla="*/ 98 h 110"/>
                <a:gd name="T100" fmla="*/ 193 w 218"/>
                <a:gd name="T101" fmla="*/ 101 h 110"/>
                <a:gd name="T102" fmla="*/ 179 w 218"/>
                <a:gd name="T103" fmla="*/ 103 h 110"/>
                <a:gd name="T104" fmla="*/ 161 w 218"/>
                <a:gd name="T105" fmla="*/ 104 h 110"/>
                <a:gd name="T106" fmla="*/ 112 w 218"/>
                <a:gd name="T107" fmla="*/ 107 h 110"/>
                <a:gd name="T108" fmla="*/ 112 w 218"/>
                <a:gd name="T109" fmla="*/ 10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10">
                  <a:moveTo>
                    <a:pt x="112" y="107"/>
                  </a:moveTo>
                  <a:lnTo>
                    <a:pt x="112" y="107"/>
                  </a:lnTo>
                  <a:lnTo>
                    <a:pt x="89" y="109"/>
                  </a:lnTo>
                  <a:lnTo>
                    <a:pt x="68" y="110"/>
                  </a:lnTo>
                  <a:lnTo>
                    <a:pt x="46" y="109"/>
                  </a:lnTo>
                  <a:lnTo>
                    <a:pt x="37" y="107"/>
                  </a:lnTo>
                  <a:lnTo>
                    <a:pt x="28" y="106"/>
                  </a:lnTo>
                  <a:lnTo>
                    <a:pt x="20" y="103"/>
                  </a:lnTo>
                  <a:lnTo>
                    <a:pt x="13" y="101"/>
                  </a:lnTo>
                  <a:lnTo>
                    <a:pt x="8" y="96"/>
                  </a:lnTo>
                  <a:lnTo>
                    <a:pt x="3" y="90"/>
                  </a:lnTo>
                  <a:lnTo>
                    <a:pt x="1" y="85"/>
                  </a:lnTo>
                  <a:lnTo>
                    <a:pt x="0" y="77"/>
                  </a:lnTo>
                  <a:lnTo>
                    <a:pt x="0" y="68"/>
                  </a:lnTo>
                  <a:lnTo>
                    <a:pt x="3" y="58"/>
                  </a:lnTo>
                  <a:lnTo>
                    <a:pt x="3" y="58"/>
                  </a:lnTo>
                  <a:lnTo>
                    <a:pt x="5" y="51"/>
                  </a:lnTo>
                  <a:lnTo>
                    <a:pt x="8" y="45"/>
                  </a:lnTo>
                  <a:lnTo>
                    <a:pt x="12" y="40"/>
                  </a:lnTo>
                  <a:lnTo>
                    <a:pt x="16" y="34"/>
                  </a:lnTo>
                  <a:lnTo>
                    <a:pt x="27" y="24"/>
                  </a:lnTo>
                  <a:lnTo>
                    <a:pt x="39" y="16"/>
                  </a:lnTo>
                  <a:lnTo>
                    <a:pt x="55" y="8"/>
                  </a:lnTo>
                  <a:lnTo>
                    <a:pt x="73" y="3"/>
                  </a:lnTo>
                  <a:lnTo>
                    <a:pt x="82" y="2"/>
                  </a:lnTo>
                  <a:lnTo>
                    <a:pt x="93" y="1"/>
                  </a:lnTo>
                  <a:lnTo>
                    <a:pt x="103" y="0"/>
                  </a:lnTo>
                  <a:lnTo>
                    <a:pt x="114" y="1"/>
                  </a:lnTo>
                  <a:lnTo>
                    <a:pt x="114" y="1"/>
                  </a:lnTo>
                  <a:lnTo>
                    <a:pt x="136" y="3"/>
                  </a:lnTo>
                  <a:lnTo>
                    <a:pt x="156" y="8"/>
                  </a:lnTo>
                  <a:lnTo>
                    <a:pt x="174" y="15"/>
                  </a:lnTo>
                  <a:lnTo>
                    <a:pt x="182" y="19"/>
                  </a:lnTo>
                  <a:lnTo>
                    <a:pt x="189" y="24"/>
                  </a:lnTo>
                  <a:lnTo>
                    <a:pt x="196" y="28"/>
                  </a:lnTo>
                  <a:lnTo>
                    <a:pt x="201" y="34"/>
                  </a:lnTo>
                  <a:lnTo>
                    <a:pt x="207" y="40"/>
                  </a:lnTo>
                  <a:lnTo>
                    <a:pt x="211" y="45"/>
                  </a:lnTo>
                  <a:lnTo>
                    <a:pt x="215" y="51"/>
                  </a:lnTo>
                  <a:lnTo>
                    <a:pt x="217" y="58"/>
                  </a:lnTo>
                  <a:lnTo>
                    <a:pt x="218" y="63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17" y="77"/>
                  </a:lnTo>
                  <a:lnTo>
                    <a:pt x="216" y="81"/>
                  </a:lnTo>
                  <a:lnTo>
                    <a:pt x="214" y="86"/>
                  </a:lnTo>
                  <a:lnTo>
                    <a:pt x="211" y="90"/>
                  </a:lnTo>
                  <a:lnTo>
                    <a:pt x="208" y="94"/>
                  </a:lnTo>
                  <a:lnTo>
                    <a:pt x="204" y="96"/>
                  </a:lnTo>
                  <a:lnTo>
                    <a:pt x="199" y="98"/>
                  </a:lnTo>
                  <a:lnTo>
                    <a:pt x="193" y="101"/>
                  </a:lnTo>
                  <a:lnTo>
                    <a:pt x="179" y="103"/>
                  </a:lnTo>
                  <a:lnTo>
                    <a:pt x="161" y="104"/>
                  </a:lnTo>
                  <a:lnTo>
                    <a:pt x="112" y="107"/>
                  </a:lnTo>
                  <a:lnTo>
                    <a:pt x="112" y="107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89">
              <a:extLst>
                <a:ext uri="{FF2B5EF4-FFF2-40B4-BE49-F238E27FC236}">
                  <a16:creationId xmlns="" xmlns:a16="http://schemas.microsoft.com/office/drawing/2014/main" id="{CEB33E43-006A-432E-ABE1-0194DE35C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3888" y="5687270"/>
              <a:ext cx="376238" cy="58738"/>
            </a:xfrm>
            <a:custGeom>
              <a:avLst/>
              <a:gdLst>
                <a:gd name="T0" fmla="*/ 237 w 237"/>
                <a:gd name="T1" fmla="*/ 15 h 37"/>
                <a:gd name="T2" fmla="*/ 237 w 237"/>
                <a:gd name="T3" fmla="*/ 15 h 37"/>
                <a:gd name="T4" fmla="*/ 235 w 237"/>
                <a:gd name="T5" fmla="*/ 22 h 37"/>
                <a:gd name="T6" fmla="*/ 232 w 237"/>
                <a:gd name="T7" fmla="*/ 26 h 37"/>
                <a:gd name="T8" fmla="*/ 227 w 237"/>
                <a:gd name="T9" fmla="*/ 30 h 37"/>
                <a:gd name="T10" fmla="*/ 222 w 237"/>
                <a:gd name="T11" fmla="*/ 31 h 37"/>
                <a:gd name="T12" fmla="*/ 16 w 237"/>
                <a:gd name="T13" fmla="*/ 37 h 37"/>
                <a:gd name="T14" fmla="*/ 16 w 237"/>
                <a:gd name="T15" fmla="*/ 37 h 37"/>
                <a:gd name="T16" fmla="*/ 10 w 237"/>
                <a:gd name="T17" fmla="*/ 35 h 37"/>
                <a:gd name="T18" fmla="*/ 5 w 237"/>
                <a:gd name="T19" fmla="*/ 32 h 37"/>
                <a:gd name="T20" fmla="*/ 1 w 237"/>
                <a:gd name="T21" fmla="*/ 28 h 37"/>
                <a:gd name="T22" fmla="*/ 0 w 237"/>
                <a:gd name="T23" fmla="*/ 22 h 37"/>
                <a:gd name="T24" fmla="*/ 0 w 237"/>
                <a:gd name="T25" fmla="*/ 22 h 37"/>
                <a:gd name="T26" fmla="*/ 0 w 237"/>
                <a:gd name="T27" fmla="*/ 22 h 37"/>
                <a:gd name="T28" fmla="*/ 1 w 237"/>
                <a:gd name="T29" fmla="*/ 15 h 37"/>
                <a:gd name="T30" fmla="*/ 5 w 237"/>
                <a:gd name="T31" fmla="*/ 11 h 37"/>
                <a:gd name="T32" fmla="*/ 9 w 237"/>
                <a:gd name="T33" fmla="*/ 7 h 37"/>
                <a:gd name="T34" fmla="*/ 16 w 237"/>
                <a:gd name="T35" fmla="*/ 6 h 37"/>
                <a:gd name="T36" fmla="*/ 221 w 237"/>
                <a:gd name="T37" fmla="*/ 0 h 37"/>
                <a:gd name="T38" fmla="*/ 221 w 237"/>
                <a:gd name="T39" fmla="*/ 0 h 37"/>
                <a:gd name="T40" fmla="*/ 227 w 237"/>
                <a:gd name="T41" fmla="*/ 2 h 37"/>
                <a:gd name="T42" fmla="*/ 232 w 237"/>
                <a:gd name="T43" fmla="*/ 5 h 37"/>
                <a:gd name="T44" fmla="*/ 235 w 237"/>
                <a:gd name="T45" fmla="*/ 9 h 37"/>
                <a:gd name="T46" fmla="*/ 237 w 237"/>
                <a:gd name="T47" fmla="*/ 15 h 37"/>
                <a:gd name="T48" fmla="*/ 237 w 237"/>
                <a:gd name="T49" fmla="*/ 1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37">
                  <a:moveTo>
                    <a:pt x="237" y="15"/>
                  </a:moveTo>
                  <a:lnTo>
                    <a:pt x="237" y="15"/>
                  </a:lnTo>
                  <a:lnTo>
                    <a:pt x="235" y="22"/>
                  </a:lnTo>
                  <a:lnTo>
                    <a:pt x="232" y="26"/>
                  </a:lnTo>
                  <a:lnTo>
                    <a:pt x="227" y="30"/>
                  </a:lnTo>
                  <a:lnTo>
                    <a:pt x="222" y="31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0" y="35"/>
                  </a:lnTo>
                  <a:lnTo>
                    <a:pt x="5" y="32"/>
                  </a:lnTo>
                  <a:lnTo>
                    <a:pt x="1" y="2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5"/>
                  </a:lnTo>
                  <a:lnTo>
                    <a:pt x="5" y="11"/>
                  </a:lnTo>
                  <a:lnTo>
                    <a:pt x="9" y="7"/>
                  </a:lnTo>
                  <a:lnTo>
                    <a:pt x="16" y="6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7" y="2"/>
                  </a:lnTo>
                  <a:lnTo>
                    <a:pt x="232" y="5"/>
                  </a:lnTo>
                  <a:lnTo>
                    <a:pt x="235" y="9"/>
                  </a:lnTo>
                  <a:lnTo>
                    <a:pt x="237" y="15"/>
                  </a:lnTo>
                  <a:lnTo>
                    <a:pt x="237" y="15"/>
                  </a:ln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0" name="Freeform 90">
              <a:extLst>
                <a:ext uri="{FF2B5EF4-FFF2-40B4-BE49-F238E27FC236}">
                  <a16:creationId xmlns="" xmlns:a16="http://schemas.microsoft.com/office/drawing/2014/main" id="{505D6890-9621-4068-A87E-677B76889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2263" y="2704358"/>
              <a:ext cx="136525" cy="255588"/>
            </a:xfrm>
            <a:custGeom>
              <a:avLst/>
              <a:gdLst>
                <a:gd name="T0" fmla="*/ 0 w 86"/>
                <a:gd name="T1" fmla="*/ 78 h 161"/>
                <a:gd name="T2" fmla="*/ 0 w 86"/>
                <a:gd name="T3" fmla="*/ 78 h 161"/>
                <a:gd name="T4" fmla="*/ 1 w 86"/>
                <a:gd name="T5" fmla="*/ 94 h 161"/>
                <a:gd name="T6" fmla="*/ 3 w 86"/>
                <a:gd name="T7" fmla="*/ 110 h 161"/>
                <a:gd name="T8" fmla="*/ 7 w 86"/>
                <a:gd name="T9" fmla="*/ 124 h 161"/>
                <a:gd name="T10" fmla="*/ 12 w 86"/>
                <a:gd name="T11" fmla="*/ 136 h 161"/>
                <a:gd name="T12" fmla="*/ 20 w 86"/>
                <a:gd name="T13" fmla="*/ 145 h 161"/>
                <a:gd name="T14" fmla="*/ 28 w 86"/>
                <a:gd name="T15" fmla="*/ 153 h 161"/>
                <a:gd name="T16" fmla="*/ 33 w 86"/>
                <a:gd name="T17" fmla="*/ 156 h 161"/>
                <a:gd name="T18" fmla="*/ 37 w 86"/>
                <a:gd name="T19" fmla="*/ 159 h 161"/>
                <a:gd name="T20" fmla="*/ 42 w 86"/>
                <a:gd name="T21" fmla="*/ 160 h 161"/>
                <a:gd name="T22" fmla="*/ 47 w 86"/>
                <a:gd name="T23" fmla="*/ 160 h 161"/>
                <a:gd name="T24" fmla="*/ 47 w 86"/>
                <a:gd name="T25" fmla="*/ 160 h 161"/>
                <a:gd name="T26" fmla="*/ 80 w 86"/>
                <a:gd name="T27" fmla="*/ 161 h 161"/>
                <a:gd name="T28" fmla="*/ 86 w 86"/>
                <a:gd name="T29" fmla="*/ 1 h 161"/>
                <a:gd name="T30" fmla="*/ 86 w 86"/>
                <a:gd name="T31" fmla="*/ 1 h 161"/>
                <a:gd name="T32" fmla="*/ 53 w 86"/>
                <a:gd name="T33" fmla="*/ 0 h 161"/>
                <a:gd name="T34" fmla="*/ 53 w 86"/>
                <a:gd name="T35" fmla="*/ 0 h 161"/>
                <a:gd name="T36" fmla="*/ 47 w 86"/>
                <a:gd name="T37" fmla="*/ 0 h 161"/>
                <a:gd name="T38" fmla="*/ 43 w 86"/>
                <a:gd name="T39" fmla="*/ 1 h 161"/>
                <a:gd name="T40" fmla="*/ 38 w 86"/>
                <a:gd name="T41" fmla="*/ 4 h 161"/>
                <a:gd name="T42" fmla="*/ 34 w 86"/>
                <a:gd name="T43" fmla="*/ 6 h 161"/>
                <a:gd name="T44" fmla="*/ 25 w 86"/>
                <a:gd name="T45" fmla="*/ 13 h 161"/>
                <a:gd name="T46" fmla="*/ 17 w 86"/>
                <a:gd name="T47" fmla="*/ 23 h 161"/>
                <a:gd name="T48" fmla="*/ 10 w 86"/>
                <a:gd name="T49" fmla="*/ 34 h 161"/>
                <a:gd name="T50" fmla="*/ 6 w 86"/>
                <a:gd name="T51" fmla="*/ 48 h 161"/>
                <a:gd name="T52" fmla="*/ 2 w 86"/>
                <a:gd name="T53" fmla="*/ 63 h 161"/>
                <a:gd name="T54" fmla="*/ 0 w 86"/>
                <a:gd name="T55" fmla="*/ 78 h 161"/>
                <a:gd name="T56" fmla="*/ 0 w 86"/>
                <a:gd name="T57" fmla="*/ 7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6" h="161">
                  <a:moveTo>
                    <a:pt x="0" y="78"/>
                  </a:moveTo>
                  <a:lnTo>
                    <a:pt x="0" y="78"/>
                  </a:lnTo>
                  <a:lnTo>
                    <a:pt x="1" y="94"/>
                  </a:lnTo>
                  <a:lnTo>
                    <a:pt x="3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20" y="145"/>
                  </a:lnTo>
                  <a:lnTo>
                    <a:pt x="28" y="153"/>
                  </a:lnTo>
                  <a:lnTo>
                    <a:pt x="33" y="156"/>
                  </a:lnTo>
                  <a:lnTo>
                    <a:pt x="37" y="159"/>
                  </a:lnTo>
                  <a:lnTo>
                    <a:pt x="42" y="160"/>
                  </a:lnTo>
                  <a:lnTo>
                    <a:pt x="47" y="160"/>
                  </a:lnTo>
                  <a:lnTo>
                    <a:pt x="47" y="160"/>
                  </a:lnTo>
                  <a:lnTo>
                    <a:pt x="80" y="161"/>
                  </a:lnTo>
                  <a:lnTo>
                    <a:pt x="86" y="1"/>
                  </a:lnTo>
                  <a:lnTo>
                    <a:pt x="86" y="1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38" y="4"/>
                  </a:lnTo>
                  <a:lnTo>
                    <a:pt x="34" y="6"/>
                  </a:lnTo>
                  <a:lnTo>
                    <a:pt x="25" y="13"/>
                  </a:lnTo>
                  <a:lnTo>
                    <a:pt x="17" y="23"/>
                  </a:lnTo>
                  <a:lnTo>
                    <a:pt x="10" y="34"/>
                  </a:lnTo>
                  <a:lnTo>
                    <a:pt x="6" y="48"/>
                  </a:lnTo>
                  <a:lnTo>
                    <a:pt x="2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1" name="Freeform 91">
              <a:extLst>
                <a:ext uri="{FF2B5EF4-FFF2-40B4-BE49-F238E27FC236}">
                  <a16:creationId xmlns="" xmlns:a16="http://schemas.microsoft.com/office/drawing/2014/main" id="{1418986E-3D58-4C2E-B072-18CCC80F2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6238" y="2705945"/>
              <a:ext cx="157163" cy="254000"/>
            </a:xfrm>
            <a:custGeom>
              <a:avLst/>
              <a:gdLst>
                <a:gd name="T0" fmla="*/ 0 w 99"/>
                <a:gd name="T1" fmla="*/ 78 h 160"/>
                <a:gd name="T2" fmla="*/ 0 w 99"/>
                <a:gd name="T3" fmla="*/ 78 h 160"/>
                <a:gd name="T4" fmla="*/ 0 w 99"/>
                <a:gd name="T5" fmla="*/ 95 h 160"/>
                <a:gd name="T6" fmla="*/ 2 w 99"/>
                <a:gd name="T7" fmla="*/ 110 h 160"/>
                <a:gd name="T8" fmla="*/ 7 w 99"/>
                <a:gd name="T9" fmla="*/ 124 h 160"/>
                <a:gd name="T10" fmla="*/ 12 w 99"/>
                <a:gd name="T11" fmla="*/ 136 h 160"/>
                <a:gd name="T12" fmla="*/ 19 w 99"/>
                <a:gd name="T13" fmla="*/ 146 h 160"/>
                <a:gd name="T14" fmla="*/ 27 w 99"/>
                <a:gd name="T15" fmla="*/ 153 h 160"/>
                <a:gd name="T16" fmla="*/ 32 w 99"/>
                <a:gd name="T17" fmla="*/ 157 h 160"/>
                <a:gd name="T18" fmla="*/ 36 w 99"/>
                <a:gd name="T19" fmla="*/ 159 h 160"/>
                <a:gd name="T20" fmla="*/ 42 w 99"/>
                <a:gd name="T21" fmla="*/ 160 h 160"/>
                <a:gd name="T22" fmla="*/ 46 w 99"/>
                <a:gd name="T23" fmla="*/ 160 h 160"/>
                <a:gd name="T24" fmla="*/ 46 w 99"/>
                <a:gd name="T25" fmla="*/ 160 h 160"/>
                <a:gd name="T26" fmla="*/ 52 w 99"/>
                <a:gd name="T27" fmla="*/ 160 h 160"/>
                <a:gd name="T28" fmla="*/ 56 w 99"/>
                <a:gd name="T29" fmla="*/ 159 h 160"/>
                <a:gd name="T30" fmla="*/ 61 w 99"/>
                <a:gd name="T31" fmla="*/ 158 h 160"/>
                <a:gd name="T32" fmla="*/ 66 w 99"/>
                <a:gd name="T33" fmla="*/ 155 h 160"/>
                <a:gd name="T34" fmla="*/ 75 w 99"/>
                <a:gd name="T35" fmla="*/ 147 h 160"/>
                <a:gd name="T36" fmla="*/ 83 w 99"/>
                <a:gd name="T37" fmla="*/ 138 h 160"/>
                <a:gd name="T38" fmla="*/ 89 w 99"/>
                <a:gd name="T39" fmla="*/ 127 h 160"/>
                <a:gd name="T40" fmla="*/ 94 w 99"/>
                <a:gd name="T41" fmla="*/ 114 h 160"/>
                <a:gd name="T42" fmla="*/ 97 w 99"/>
                <a:gd name="T43" fmla="*/ 99 h 160"/>
                <a:gd name="T44" fmla="*/ 99 w 99"/>
                <a:gd name="T45" fmla="*/ 83 h 160"/>
                <a:gd name="T46" fmla="*/ 99 w 99"/>
                <a:gd name="T47" fmla="*/ 83 h 160"/>
                <a:gd name="T48" fmla="*/ 98 w 99"/>
                <a:gd name="T49" fmla="*/ 66 h 160"/>
                <a:gd name="T50" fmla="*/ 96 w 99"/>
                <a:gd name="T51" fmla="*/ 51 h 160"/>
                <a:gd name="T52" fmla="*/ 93 w 99"/>
                <a:gd name="T53" fmla="*/ 38 h 160"/>
                <a:gd name="T54" fmla="*/ 87 w 99"/>
                <a:gd name="T55" fmla="*/ 25 h 160"/>
                <a:gd name="T56" fmla="*/ 79 w 99"/>
                <a:gd name="T57" fmla="*/ 15 h 160"/>
                <a:gd name="T58" fmla="*/ 71 w 99"/>
                <a:gd name="T59" fmla="*/ 7 h 160"/>
                <a:gd name="T60" fmla="*/ 67 w 99"/>
                <a:gd name="T61" fmla="*/ 5 h 160"/>
                <a:gd name="T62" fmla="*/ 62 w 99"/>
                <a:gd name="T63" fmla="*/ 3 h 160"/>
                <a:gd name="T64" fmla="*/ 58 w 99"/>
                <a:gd name="T65" fmla="*/ 2 h 160"/>
                <a:gd name="T66" fmla="*/ 52 w 99"/>
                <a:gd name="T67" fmla="*/ 0 h 160"/>
                <a:gd name="T68" fmla="*/ 52 w 99"/>
                <a:gd name="T69" fmla="*/ 0 h 160"/>
                <a:gd name="T70" fmla="*/ 47 w 99"/>
                <a:gd name="T71" fmla="*/ 0 h 160"/>
                <a:gd name="T72" fmla="*/ 42 w 99"/>
                <a:gd name="T73" fmla="*/ 2 h 160"/>
                <a:gd name="T74" fmla="*/ 37 w 99"/>
                <a:gd name="T75" fmla="*/ 4 h 160"/>
                <a:gd name="T76" fmla="*/ 33 w 99"/>
                <a:gd name="T77" fmla="*/ 6 h 160"/>
                <a:gd name="T78" fmla="*/ 24 w 99"/>
                <a:gd name="T79" fmla="*/ 13 h 160"/>
                <a:gd name="T80" fmla="*/ 16 w 99"/>
                <a:gd name="T81" fmla="*/ 23 h 160"/>
                <a:gd name="T82" fmla="*/ 10 w 99"/>
                <a:gd name="T83" fmla="*/ 34 h 160"/>
                <a:gd name="T84" fmla="*/ 4 w 99"/>
                <a:gd name="T85" fmla="*/ 48 h 160"/>
                <a:gd name="T86" fmla="*/ 1 w 99"/>
                <a:gd name="T87" fmla="*/ 63 h 160"/>
                <a:gd name="T88" fmla="*/ 0 w 99"/>
                <a:gd name="T89" fmla="*/ 78 h 160"/>
                <a:gd name="T90" fmla="*/ 0 w 99"/>
                <a:gd name="T91" fmla="*/ 78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160">
                  <a:moveTo>
                    <a:pt x="0" y="78"/>
                  </a:moveTo>
                  <a:lnTo>
                    <a:pt x="0" y="78"/>
                  </a:lnTo>
                  <a:lnTo>
                    <a:pt x="0" y="95"/>
                  </a:lnTo>
                  <a:lnTo>
                    <a:pt x="2" y="110"/>
                  </a:lnTo>
                  <a:lnTo>
                    <a:pt x="7" y="124"/>
                  </a:lnTo>
                  <a:lnTo>
                    <a:pt x="12" y="136"/>
                  </a:lnTo>
                  <a:lnTo>
                    <a:pt x="19" y="146"/>
                  </a:lnTo>
                  <a:lnTo>
                    <a:pt x="27" y="153"/>
                  </a:lnTo>
                  <a:lnTo>
                    <a:pt x="32" y="157"/>
                  </a:lnTo>
                  <a:lnTo>
                    <a:pt x="36" y="159"/>
                  </a:lnTo>
                  <a:lnTo>
                    <a:pt x="42" y="160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52" y="160"/>
                  </a:lnTo>
                  <a:lnTo>
                    <a:pt x="56" y="159"/>
                  </a:lnTo>
                  <a:lnTo>
                    <a:pt x="61" y="158"/>
                  </a:lnTo>
                  <a:lnTo>
                    <a:pt x="66" y="155"/>
                  </a:lnTo>
                  <a:lnTo>
                    <a:pt x="75" y="147"/>
                  </a:lnTo>
                  <a:lnTo>
                    <a:pt x="83" y="138"/>
                  </a:lnTo>
                  <a:lnTo>
                    <a:pt x="89" y="127"/>
                  </a:lnTo>
                  <a:lnTo>
                    <a:pt x="94" y="114"/>
                  </a:lnTo>
                  <a:lnTo>
                    <a:pt x="97" y="99"/>
                  </a:lnTo>
                  <a:lnTo>
                    <a:pt x="99" y="83"/>
                  </a:lnTo>
                  <a:lnTo>
                    <a:pt x="99" y="83"/>
                  </a:lnTo>
                  <a:lnTo>
                    <a:pt x="98" y="66"/>
                  </a:lnTo>
                  <a:lnTo>
                    <a:pt x="96" y="51"/>
                  </a:lnTo>
                  <a:lnTo>
                    <a:pt x="93" y="38"/>
                  </a:lnTo>
                  <a:lnTo>
                    <a:pt x="87" y="25"/>
                  </a:lnTo>
                  <a:lnTo>
                    <a:pt x="79" y="15"/>
                  </a:lnTo>
                  <a:lnTo>
                    <a:pt x="71" y="7"/>
                  </a:lnTo>
                  <a:lnTo>
                    <a:pt x="67" y="5"/>
                  </a:lnTo>
                  <a:lnTo>
                    <a:pt x="62" y="3"/>
                  </a:lnTo>
                  <a:lnTo>
                    <a:pt x="58" y="2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7" y="0"/>
                  </a:lnTo>
                  <a:lnTo>
                    <a:pt x="42" y="2"/>
                  </a:lnTo>
                  <a:lnTo>
                    <a:pt x="37" y="4"/>
                  </a:lnTo>
                  <a:lnTo>
                    <a:pt x="33" y="6"/>
                  </a:lnTo>
                  <a:lnTo>
                    <a:pt x="24" y="13"/>
                  </a:lnTo>
                  <a:lnTo>
                    <a:pt x="16" y="23"/>
                  </a:lnTo>
                  <a:lnTo>
                    <a:pt x="10" y="34"/>
                  </a:lnTo>
                  <a:lnTo>
                    <a:pt x="4" y="48"/>
                  </a:lnTo>
                  <a:lnTo>
                    <a:pt x="1" y="63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2" name="Freeform 92">
              <a:extLst>
                <a:ext uri="{FF2B5EF4-FFF2-40B4-BE49-F238E27FC236}">
                  <a16:creationId xmlns="" xmlns:a16="http://schemas.microsoft.com/office/drawing/2014/main" id="{BD28D411-23D3-415C-8DD3-DEDCB30C2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13863" y="2712295"/>
              <a:ext cx="307975" cy="204788"/>
            </a:xfrm>
            <a:custGeom>
              <a:avLst/>
              <a:gdLst>
                <a:gd name="T0" fmla="*/ 13 w 194"/>
                <a:gd name="T1" fmla="*/ 41 h 129"/>
                <a:gd name="T2" fmla="*/ 194 w 194"/>
                <a:gd name="T3" fmla="*/ 0 h 129"/>
                <a:gd name="T4" fmla="*/ 189 w 194"/>
                <a:gd name="T5" fmla="*/ 129 h 129"/>
                <a:gd name="T6" fmla="*/ 11 w 194"/>
                <a:gd name="T7" fmla="*/ 112 h 129"/>
                <a:gd name="T8" fmla="*/ 11 w 194"/>
                <a:gd name="T9" fmla="*/ 112 h 129"/>
                <a:gd name="T10" fmla="*/ 8 w 194"/>
                <a:gd name="T11" fmla="*/ 110 h 129"/>
                <a:gd name="T12" fmla="*/ 5 w 194"/>
                <a:gd name="T13" fmla="*/ 103 h 129"/>
                <a:gd name="T14" fmla="*/ 2 w 194"/>
                <a:gd name="T15" fmla="*/ 91 h 129"/>
                <a:gd name="T16" fmla="*/ 0 w 194"/>
                <a:gd name="T17" fmla="*/ 84 h 129"/>
                <a:gd name="T18" fmla="*/ 0 w 194"/>
                <a:gd name="T19" fmla="*/ 76 h 129"/>
                <a:gd name="T20" fmla="*/ 0 w 194"/>
                <a:gd name="T21" fmla="*/ 76 h 129"/>
                <a:gd name="T22" fmla="*/ 2 w 194"/>
                <a:gd name="T23" fmla="*/ 67 h 129"/>
                <a:gd name="T24" fmla="*/ 3 w 194"/>
                <a:gd name="T25" fmla="*/ 60 h 129"/>
                <a:gd name="T26" fmla="*/ 5 w 194"/>
                <a:gd name="T27" fmla="*/ 53 h 129"/>
                <a:gd name="T28" fmla="*/ 7 w 194"/>
                <a:gd name="T29" fmla="*/ 48 h 129"/>
                <a:gd name="T30" fmla="*/ 11 w 194"/>
                <a:gd name="T31" fmla="*/ 43 h 129"/>
                <a:gd name="T32" fmla="*/ 13 w 194"/>
                <a:gd name="T33" fmla="*/ 41 h 129"/>
                <a:gd name="T34" fmla="*/ 13 w 194"/>
                <a:gd name="T35" fmla="*/ 4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4" h="129">
                  <a:moveTo>
                    <a:pt x="13" y="41"/>
                  </a:moveTo>
                  <a:lnTo>
                    <a:pt x="194" y="0"/>
                  </a:lnTo>
                  <a:lnTo>
                    <a:pt x="189" y="129"/>
                  </a:lnTo>
                  <a:lnTo>
                    <a:pt x="11" y="112"/>
                  </a:lnTo>
                  <a:lnTo>
                    <a:pt x="11" y="112"/>
                  </a:lnTo>
                  <a:lnTo>
                    <a:pt x="8" y="110"/>
                  </a:lnTo>
                  <a:lnTo>
                    <a:pt x="5" y="103"/>
                  </a:lnTo>
                  <a:lnTo>
                    <a:pt x="2" y="91"/>
                  </a:lnTo>
                  <a:lnTo>
                    <a:pt x="0" y="84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2" y="67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8"/>
                  </a:lnTo>
                  <a:lnTo>
                    <a:pt x="11" y="43"/>
                  </a:lnTo>
                  <a:lnTo>
                    <a:pt x="13" y="41"/>
                  </a:lnTo>
                  <a:lnTo>
                    <a:pt x="13" y="4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3" name="Freeform 93">
              <a:extLst>
                <a:ext uri="{FF2B5EF4-FFF2-40B4-BE49-F238E27FC236}">
                  <a16:creationId xmlns="" xmlns:a16="http://schemas.microsoft.com/office/drawing/2014/main" id="{D2BA99A5-7DE4-45FA-B2CD-BF9EFDDAA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90088" y="2504333"/>
              <a:ext cx="377825" cy="554038"/>
            </a:xfrm>
            <a:custGeom>
              <a:avLst/>
              <a:gdLst>
                <a:gd name="T0" fmla="*/ 23 w 238"/>
                <a:gd name="T1" fmla="*/ 52 h 349"/>
                <a:gd name="T2" fmla="*/ 23 w 238"/>
                <a:gd name="T3" fmla="*/ 52 h 349"/>
                <a:gd name="T4" fmla="*/ 21 w 238"/>
                <a:gd name="T5" fmla="*/ 53 h 349"/>
                <a:gd name="T6" fmla="*/ 18 w 238"/>
                <a:gd name="T7" fmla="*/ 56 h 349"/>
                <a:gd name="T8" fmla="*/ 13 w 238"/>
                <a:gd name="T9" fmla="*/ 66 h 349"/>
                <a:gd name="T10" fmla="*/ 10 w 238"/>
                <a:gd name="T11" fmla="*/ 81 h 349"/>
                <a:gd name="T12" fmla="*/ 6 w 238"/>
                <a:gd name="T13" fmla="*/ 98 h 349"/>
                <a:gd name="T14" fmla="*/ 3 w 238"/>
                <a:gd name="T15" fmla="*/ 118 h 349"/>
                <a:gd name="T16" fmla="*/ 2 w 238"/>
                <a:gd name="T17" fmla="*/ 140 h 349"/>
                <a:gd name="T18" fmla="*/ 1 w 238"/>
                <a:gd name="T19" fmla="*/ 164 h 349"/>
                <a:gd name="T20" fmla="*/ 0 w 238"/>
                <a:gd name="T21" fmla="*/ 189 h 349"/>
                <a:gd name="T22" fmla="*/ 1 w 238"/>
                <a:gd name="T23" fmla="*/ 212 h 349"/>
                <a:gd name="T24" fmla="*/ 3 w 238"/>
                <a:gd name="T25" fmla="*/ 236 h 349"/>
                <a:gd name="T26" fmla="*/ 5 w 238"/>
                <a:gd name="T27" fmla="*/ 260 h 349"/>
                <a:gd name="T28" fmla="*/ 10 w 238"/>
                <a:gd name="T29" fmla="*/ 280 h 349"/>
                <a:gd name="T30" fmla="*/ 14 w 238"/>
                <a:gd name="T31" fmla="*/ 299 h 349"/>
                <a:gd name="T32" fmla="*/ 21 w 238"/>
                <a:gd name="T33" fmla="*/ 314 h 349"/>
                <a:gd name="T34" fmla="*/ 24 w 238"/>
                <a:gd name="T35" fmla="*/ 321 h 349"/>
                <a:gd name="T36" fmla="*/ 28 w 238"/>
                <a:gd name="T37" fmla="*/ 325 h 349"/>
                <a:gd name="T38" fmla="*/ 32 w 238"/>
                <a:gd name="T39" fmla="*/ 330 h 349"/>
                <a:gd name="T40" fmla="*/ 37 w 238"/>
                <a:gd name="T41" fmla="*/ 333 h 349"/>
                <a:gd name="T42" fmla="*/ 37 w 238"/>
                <a:gd name="T43" fmla="*/ 333 h 349"/>
                <a:gd name="T44" fmla="*/ 80 w 238"/>
                <a:gd name="T45" fmla="*/ 336 h 349"/>
                <a:gd name="T46" fmla="*/ 148 w 238"/>
                <a:gd name="T47" fmla="*/ 341 h 349"/>
                <a:gd name="T48" fmla="*/ 238 w 238"/>
                <a:gd name="T49" fmla="*/ 349 h 349"/>
                <a:gd name="T50" fmla="*/ 220 w 238"/>
                <a:gd name="T51" fmla="*/ 0 h 349"/>
                <a:gd name="T52" fmla="*/ 220 w 238"/>
                <a:gd name="T53" fmla="*/ 0 h 349"/>
                <a:gd name="T54" fmla="*/ 195 w 238"/>
                <a:gd name="T55" fmla="*/ 5 h 349"/>
                <a:gd name="T56" fmla="*/ 138 w 238"/>
                <a:gd name="T57" fmla="*/ 18 h 349"/>
                <a:gd name="T58" fmla="*/ 104 w 238"/>
                <a:gd name="T59" fmla="*/ 26 h 349"/>
                <a:gd name="T60" fmla="*/ 72 w 238"/>
                <a:gd name="T61" fmla="*/ 34 h 349"/>
                <a:gd name="T62" fmla="*/ 44 w 238"/>
                <a:gd name="T63" fmla="*/ 43 h 349"/>
                <a:gd name="T64" fmla="*/ 32 w 238"/>
                <a:gd name="T65" fmla="*/ 47 h 349"/>
                <a:gd name="T66" fmla="*/ 23 w 238"/>
                <a:gd name="T67" fmla="*/ 52 h 349"/>
                <a:gd name="T68" fmla="*/ 23 w 238"/>
                <a:gd name="T69" fmla="*/ 5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349">
                  <a:moveTo>
                    <a:pt x="23" y="52"/>
                  </a:moveTo>
                  <a:lnTo>
                    <a:pt x="23" y="52"/>
                  </a:lnTo>
                  <a:lnTo>
                    <a:pt x="21" y="53"/>
                  </a:lnTo>
                  <a:lnTo>
                    <a:pt x="18" y="56"/>
                  </a:lnTo>
                  <a:lnTo>
                    <a:pt x="13" y="66"/>
                  </a:lnTo>
                  <a:lnTo>
                    <a:pt x="10" y="81"/>
                  </a:lnTo>
                  <a:lnTo>
                    <a:pt x="6" y="98"/>
                  </a:lnTo>
                  <a:lnTo>
                    <a:pt x="3" y="118"/>
                  </a:lnTo>
                  <a:lnTo>
                    <a:pt x="2" y="140"/>
                  </a:lnTo>
                  <a:lnTo>
                    <a:pt x="1" y="164"/>
                  </a:lnTo>
                  <a:lnTo>
                    <a:pt x="0" y="189"/>
                  </a:lnTo>
                  <a:lnTo>
                    <a:pt x="1" y="212"/>
                  </a:lnTo>
                  <a:lnTo>
                    <a:pt x="3" y="236"/>
                  </a:lnTo>
                  <a:lnTo>
                    <a:pt x="5" y="260"/>
                  </a:lnTo>
                  <a:lnTo>
                    <a:pt x="10" y="280"/>
                  </a:lnTo>
                  <a:lnTo>
                    <a:pt x="14" y="299"/>
                  </a:lnTo>
                  <a:lnTo>
                    <a:pt x="21" y="314"/>
                  </a:lnTo>
                  <a:lnTo>
                    <a:pt x="24" y="321"/>
                  </a:lnTo>
                  <a:lnTo>
                    <a:pt x="28" y="325"/>
                  </a:lnTo>
                  <a:lnTo>
                    <a:pt x="32" y="330"/>
                  </a:lnTo>
                  <a:lnTo>
                    <a:pt x="37" y="333"/>
                  </a:lnTo>
                  <a:lnTo>
                    <a:pt x="37" y="333"/>
                  </a:lnTo>
                  <a:lnTo>
                    <a:pt x="80" y="336"/>
                  </a:lnTo>
                  <a:lnTo>
                    <a:pt x="148" y="341"/>
                  </a:lnTo>
                  <a:lnTo>
                    <a:pt x="238" y="349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195" y="5"/>
                  </a:lnTo>
                  <a:lnTo>
                    <a:pt x="138" y="18"/>
                  </a:lnTo>
                  <a:lnTo>
                    <a:pt x="104" y="26"/>
                  </a:lnTo>
                  <a:lnTo>
                    <a:pt x="72" y="34"/>
                  </a:lnTo>
                  <a:lnTo>
                    <a:pt x="44" y="43"/>
                  </a:lnTo>
                  <a:lnTo>
                    <a:pt x="32" y="47"/>
                  </a:lnTo>
                  <a:lnTo>
                    <a:pt x="23" y="52"/>
                  </a:lnTo>
                  <a:lnTo>
                    <a:pt x="23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4" name="Freeform 94">
              <a:extLst>
                <a:ext uri="{FF2B5EF4-FFF2-40B4-BE49-F238E27FC236}">
                  <a16:creationId xmlns="" xmlns:a16="http://schemas.microsoft.com/office/drawing/2014/main" id="{9B9EF315-A929-4568-BD55-52FDF8457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32975" y="2185245"/>
              <a:ext cx="757238" cy="1036638"/>
            </a:xfrm>
            <a:custGeom>
              <a:avLst/>
              <a:gdLst>
                <a:gd name="T0" fmla="*/ 473 w 477"/>
                <a:gd name="T1" fmla="*/ 0 h 653"/>
                <a:gd name="T2" fmla="*/ 90 w 477"/>
                <a:gd name="T3" fmla="*/ 99 h 653"/>
                <a:gd name="T4" fmla="*/ 90 w 477"/>
                <a:gd name="T5" fmla="*/ 99 h 653"/>
                <a:gd name="T6" fmla="*/ 86 w 477"/>
                <a:gd name="T7" fmla="*/ 102 h 653"/>
                <a:gd name="T8" fmla="*/ 75 w 477"/>
                <a:gd name="T9" fmla="*/ 113 h 653"/>
                <a:gd name="T10" fmla="*/ 67 w 477"/>
                <a:gd name="T11" fmla="*/ 121 h 653"/>
                <a:gd name="T12" fmla="*/ 59 w 477"/>
                <a:gd name="T13" fmla="*/ 132 h 653"/>
                <a:gd name="T14" fmla="*/ 51 w 477"/>
                <a:gd name="T15" fmla="*/ 145 h 653"/>
                <a:gd name="T16" fmla="*/ 42 w 477"/>
                <a:gd name="T17" fmla="*/ 160 h 653"/>
                <a:gd name="T18" fmla="*/ 33 w 477"/>
                <a:gd name="T19" fmla="*/ 178 h 653"/>
                <a:gd name="T20" fmla="*/ 25 w 477"/>
                <a:gd name="T21" fmla="*/ 198 h 653"/>
                <a:gd name="T22" fmla="*/ 17 w 477"/>
                <a:gd name="T23" fmla="*/ 222 h 653"/>
                <a:gd name="T24" fmla="*/ 11 w 477"/>
                <a:gd name="T25" fmla="*/ 248 h 653"/>
                <a:gd name="T26" fmla="*/ 6 w 477"/>
                <a:gd name="T27" fmla="*/ 278 h 653"/>
                <a:gd name="T28" fmla="*/ 2 w 477"/>
                <a:gd name="T29" fmla="*/ 310 h 653"/>
                <a:gd name="T30" fmla="*/ 0 w 477"/>
                <a:gd name="T31" fmla="*/ 345 h 653"/>
                <a:gd name="T32" fmla="*/ 0 w 477"/>
                <a:gd name="T33" fmla="*/ 385 h 653"/>
                <a:gd name="T34" fmla="*/ 0 w 477"/>
                <a:gd name="T35" fmla="*/ 385 h 653"/>
                <a:gd name="T36" fmla="*/ 2 w 477"/>
                <a:gd name="T37" fmla="*/ 404 h 653"/>
                <a:gd name="T38" fmla="*/ 4 w 477"/>
                <a:gd name="T39" fmla="*/ 423 h 653"/>
                <a:gd name="T40" fmla="*/ 6 w 477"/>
                <a:gd name="T41" fmla="*/ 440 h 653"/>
                <a:gd name="T42" fmla="*/ 8 w 477"/>
                <a:gd name="T43" fmla="*/ 457 h 653"/>
                <a:gd name="T44" fmla="*/ 15 w 477"/>
                <a:gd name="T45" fmla="*/ 488 h 653"/>
                <a:gd name="T46" fmla="*/ 24 w 477"/>
                <a:gd name="T47" fmla="*/ 515 h 653"/>
                <a:gd name="T48" fmla="*/ 33 w 477"/>
                <a:gd name="T49" fmla="*/ 538 h 653"/>
                <a:gd name="T50" fmla="*/ 45 w 477"/>
                <a:gd name="T51" fmla="*/ 558 h 653"/>
                <a:gd name="T52" fmla="*/ 56 w 477"/>
                <a:gd name="T53" fmla="*/ 575 h 653"/>
                <a:gd name="T54" fmla="*/ 67 w 477"/>
                <a:gd name="T55" fmla="*/ 589 h 653"/>
                <a:gd name="T56" fmla="*/ 79 w 477"/>
                <a:gd name="T57" fmla="*/ 600 h 653"/>
                <a:gd name="T58" fmla="*/ 90 w 477"/>
                <a:gd name="T59" fmla="*/ 609 h 653"/>
                <a:gd name="T60" fmla="*/ 100 w 477"/>
                <a:gd name="T61" fmla="*/ 617 h 653"/>
                <a:gd name="T62" fmla="*/ 109 w 477"/>
                <a:gd name="T63" fmla="*/ 621 h 653"/>
                <a:gd name="T64" fmla="*/ 123 w 477"/>
                <a:gd name="T65" fmla="*/ 628 h 653"/>
                <a:gd name="T66" fmla="*/ 128 w 477"/>
                <a:gd name="T67" fmla="*/ 629 h 653"/>
                <a:gd name="T68" fmla="*/ 477 w 477"/>
                <a:gd name="T69" fmla="*/ 653 h 653"/>
                <a:gd name="T70" fmla="*/ 473 w 477"/>
                <a:gd name="T71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653">
                  <a:moveTo>
                    <a:pt x="473" y="0"/>
                  </a:moveTo>
                  <a:lnTo>
                    <a:pt x="90" y="99"/>
                  </a:lnTo>
                  <a:lnTo>
                    <a:pt x="90" y="99"/>
                  </a:lnTo>
                  <a:lnTo>
                    <a:pt x="86" y="102"/>
                  </a:lnTo>
                  <a:lnTo>
                    <a:pt x="75" y="113"/>
                  </a:lnTo>
                  <a:lnTo>
                    <a:pt x="67" y="121"/>
                  </a:lnTo>
                  <a:lnTo>
                    <a:pt x="59" y="132"/>
                  </a:lnTo>
                  <a:lnTo>
                    <a:pt x="51" y="145"/>
                  </a:lnTo>
                  <a:lnTo>
                    <a:pt x="42" y="160"/>
                  </a:lnTo>
                  <a:lnTo>
                    <a:pt x="33" y="178"/>
                  </a:lnTo>
                  <a:lnTo>
                    <a:pt x="25" y="198"/>
                  </a:lnTo>
                  <a:lnTo>
                    <a:pt x="17" y="222"/>
                  </a:lnTo>
                  <a:lnTo>
                    <a:pt x="11" y="248"/>
                  </a:lnTo>
                  <a:lnTo>
                    <a:pt x="6" y="278"/>
                  </a:lnTo>
                  <a:lnTo>
                    <a:pt x="2" y="310"/>
                  </a:lnTo>
                  <a:lnTo>
                    <a:pt x="0" y="345"/>
                  </a:lnTo>
                  <a:lnTo>
                    <a:pt x="0" y="385"/>
                  </a:lnTo>
                  <a:lnTo>
                    <a:pt x="0" y="385"/>
                  </a:lnTo>
                  <a:lnTo>
                    <a:pt x="2" y="404"/>
                  </a:lnTo>
                  <a:lnTo>
                    <a:pt x="4" y="423"/>
                  </a:lnTo>
                  <a:lnTo>
                    <a:pt x="6" y="440"/>
                  </a:lnTo>
                  <a:lnTo>
                    <a:pt x="8" y="457"/>
                  </a:lnTo>
                  <a:lnTo>
                    <a:pt x="15" y="488"/>
                  </a:lnTo>
                  <a:lnTo>
                    <a:pt x="24" y="515"/>
                  </a:lnTo>
                  <a:lnTo>
                    <a:pt x="33" y="538"/>
                  </a:lnTo>
                  <a:lnTo>
                    <a:pt x="45" y="558"/>
                  </a:lnTo>
                  <a:lnTo>
                    <a:pt x="56" y="575"/>
                  </a:lnTo>
                  <a:lnTo>
                    <a:pt x="67" y="589"/>
                  </a:lnTo>
                  <a:lnTo>
                    <a:pt x="79" y="600"/>
                  </a:lnTo>
                  <a:lnTo>
                    <a:pt x="90" y="609"/>
                  </a:lnTo>
                  <a:lnTo>
                    <a:pt x="100" y="617"/>
                  </a:lnTo>
                  <a:lnTo>
                    <a:pt x="109" y="621"/>
                  </a:lnTo>
                  <a:lnTo>
                    <a:pt x="123" y="628"/>
                  </a:lnTo>
                  <a:lnTo>
                    <a:pt x="128" y="629"/>
                  </a:lnTo>
                  <a:lnTo>
                    <a:pt x="477" y="653"/>
                  </a:lnTo>
                  <a:lnTo>
                    <a:pt x="473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5" name="Freeform 95">
              <a:extLst>
                <a:ext uri="{FF2B5EF4-FFF2-40B4-BE49-F238E27FC236}">
                  <a16:creationId xmlns="" xmlns:a16="http://schemas.microsoft.com/office/drawing/2014/main" id="{EDB6FB78-FB42-4B65-B380-CB2FD2ED73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7463" y="2186833"/>
              <a:ext cx="822325" cy="1033463"/>
            </a:xfrm>
            <a:custGeom>
              <a:avLst/>
              <a:gdLst>
                <a:gd name="T0" fmla="*/ 0 w 518"/>
                <a:gd name="T1" fmla="*/ 316 h 651"/>
                <a:gd name="T2" fmla="*/ 2 w 518"/>
                <a:gd name="T3" fmla="*/ 382 h 651"/>
                <a:gd name="T4" fmla="*/ 15 w 518"/>
                <a:gd name="T5" fmla="*/ 444 h 651"/>
                <a:gd name="T6" fmla="*/ 37 w 518"/>
                <a:gd name="T7" fmla="*/ 499 h 651"/>
                <a:gd name="T8" fmla="*/ 68 w 518"/>
                <a:gd name="T9" fmla="*/ 549 h 651"/>
                <a:gd name="T10" fmla="*/ 94 w 518"/>
                <a:gd name="T11" fmla="*/ 581 h 651"/>
                <a:gd name="T12" fmla="*/ 114 w 518"/>
                <a:gd name="T13" fmla="*/ 599 h 651"/>
                <a:gd name="T14" fmla="*/ 135 w 518"/>
                <a:gd name="T15" fmla="*/ 615 h 651"/>
                <a:gd name="T16" fmla="*/ 158 w 518"/>
                <a:gd name="T17" fmla="*/ 628 h 651"/>
                <a:gd name="T18" fmla="*/ 183 w 518"/>
                <a:gd name="T19" fmla="*/ 639 h 651"/>
                <a:gd name="T20" fmla="*/ 208 w 518"/>
                <a:gd name="T21" fmla="*/ 646 h 651"/>
                <a:gd name="T22" fmla="*/ 234 w 518"/>
                <a:gd name="T23" fmla="*/ 651 h 651"/>
                <a:gd name="T24" fmla="*/ 246 w 518"/>
                <a:gd name="T25" fmla="*/ 651 h 651"/>
                <a:gd name="T26" fmla="*/ 273 w 518"/>
                <a:gd name="T27" fmla="*/ 651 h 651"/>
                <a:gd name="T28" fmla="*/ 299 w 518"/>
                <a:gd name="T29" fmla="*/ 646 h 651"/>
                <a:gd name="T30" fmla="*/ 324 w 518"/>
                <a:gd name="T31" fmla="*/ 640 h 651"/>
                <a:gd name="T32" fmla="*/ 348 w 518"/>
                <a:gd name="T33" fmla="*/ 629 h 651"/>
                <a:gd name="T34" fmla="*/ 372 w 518"/>
                <a:gd name="T35" fmla="*/ 617 h 651"/>
                <a:gd name="T36" fmla="*/ 393 w 518"/>
                <a:gd name="T37" fmla="*/ 601 h 651"/>
                <a:gd name="T38" fmla="*/ 415 w 518"/>
                <a:gd name="T39" fmla="*/ 583 h 651"/>
                <a:gd name="T40" fmla="*/ 451 w 518"/>
                <a:gd name="T41" fmla="*/ 540 h 651"/>
                <a:gd name="T42" fmla="*/ 482 w 518"/>
                <a:gd name="T43" fmla="*/ 489 h 651"/>
                <a:gd name="T44" fmla="*/ 503 w 518"/>
                <a:gd name="T45" fmla="*/ 431 h 651"/>
                <a:gd name="T46" fmla="*/ 516 w 518"/>
                <a:gd name="T47" fmla="*/ 369 h 651"/>
                <a:gd name="T48" fmla="*/ 518 w 518"/>
                <a:gd name="T49" fmla="*/ 335 h 651"/>
                <a:gd name="T50" fmla="*/ 516 w 518"/>
                <a:gd name="T51" fmla="*/ 270 h 651"/>
                <a:gd name="T52" fmla="*/ 503 w 518"/>
                <a:gd name="T53" fmla="*/ 207 h 651"/>
                <a:gd name="T54" fmla="*/ 481 w 518"/>
                <a:gd name="T55" fmla="*/ 152 h 651"/>
                <a:gd name="T56" fmla="*/ 451 w 518"/>
                <a:gd name="T57" fmla="*/ 102 h 651"/>
                <a:gd name="T58" fmla="*/ 424 w 518"/>
                <a:gd name="T59" fmla="*/ 71 h 651"/>
                <a:gd name="T60" fmla="*/ 404 w 518"/>
                <a:gd name="T61" fmla="*/ 53 h 651"/>
                <a:gd name="T62" fmla="*/ 382 w 518"/>
                <a:gd name="T63" fmla="*/ 37 h 651"/>
                <a:gd name="T64" fmla="*/ 359 w 518"/>
                <a:gd name="T65" fmla="*/ 23 h 651"/>
                <a:gd name="T66" fmla="*/ 336 w 518"/>
                <a:gd name="T67" fmla="*/ 13 h 651"/>
                <a:gd name="T68" fmla="*/ 311 w 518"/>
                <a:gd name="T69" fmla="*/ 5 h 651"/>
                <a:gd name="T70" fmla="*/ 285 w 518"/>
                <a:gd name="T71" fmla="*/ 2 h 651"/>
                <a:gd name="T72" fmla="*/ 271 w 518"/>
                <a:gd name="T73" fmla="*/ 0 h 651"/>
                <a:gd name="T74" fmla="*/ 244 w 518"/>
                <a:gd name="T75" fmla="*/ 0 h 651"/>
                <a:gd name="T76" fmla="*/ 219 w 518"/>
                <a:gd name="T77" fmla="*/ 5 h 651"/>
                <a:gd name="T78" fmla="*/ 193 w 518"/>
                <a:gd name="T79" fmla="*/ 12 h 651"/>
                <a:gd name="T80" fmla="*/ 169 w 518"/>
                <a:gd name="T81" fmla="*/ 22 h 651"/>
                <a:gd name="T82" fmla="*/ 146 w 518"/>
                <a:gd name="T83" fmla="*/ 34 h 651"/>
                <a:gd name="T84" fmla="*/ 124 w 518"/>
                <a:gd name="T85" fmla="*/ 50 h 651"/>
                <a:gd name="T86" fmla="*/ 104 w 518"/>
                <a:gd name="T87" fmla="*/ 68 h 651"/>
                <a:gd name="T88" fmla="*/ 66 w 518"/>
                <a:gd name="T89" fmla="*/ 111 h 651"/>
                <a:gd name="T90" fmla="*/ 37 w 518"/>
                <a:gd name="T91" fmla="*/ 162 h 651"/>
                <a:gd name="T92" fmla="*/ 14 w 518"/>
                <a:gd name="T93" fmla="*/ 220 h 651"/>
                <a:gd name="T94" fmla="*/ 2 w 518"/>
                <a:gd name="T95" fmla="*/ 283 h 651"/>
                <a:gd name="T96" fmla="*/ 0 w 518"/>
                <a:gd name="T97" fmla="*/ 316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8" h="651">
                  <a:moveTo>
                    <a:pt x="0" y="316"/>
                  </a:moveTo>
                  <a:lnTo>
                    <a:pt x="0" y="316"/>
                  </a:lnTo>
                  <a:lnTo>
                    <a:pt x="0" y="350"/>
                  </a:lnTo>
                  <a:lnTo>
                    <a:pt x="2" y="382"/>
                  </a:lnTo>
                  <a:lnTo>
                    <a:pt x="8" y="413"/>
                  </a:lnTo>
                  <a:lnTo>
                    <a:pt x="15" y="444"/>
                  </a:lnTo>
                  <a:lnTo>
                    <a:pt x="26" y="472"/>
                  </a:lnTo>
                  <a:lnTo>
                    <a:pt x="37" y="499"/>
                  </a:lnTo>
                  <a:lnTo>
                    <a:pt x="52" y="525"/>
                  </a:lnTo>
                  <a:lnTo>
                    <a:pt x="68" y="549"/>
                  </a:lnTo>
                  <a:lnTo>
                    <a:pt x="84" y="571"/>
                  </a:lnTo>
                  <a:lnTo>
                    <a:pt x="94" y="581"/>
                  </a:lnTo>
                  <a:lnTo>
                    <a:pt x="104" y="590"/>
                  </a:lnTo>
                  <a:lnTo>
                    <a:pt x="114" y="599"/>
                  </a:lnTo>
                  <a:lnTo>
                    <a:pt x="125" y="608"/>
                  </a:lnTo>
                  <a:lnTo>
                    <a:pt x="135" y="615"/>
                  </a:lnTo>
                  <a:lnTo>
                    <a:pt x="147" y="622"/>
                  </a:lnTo>
                  <a:lnTo>
                    <a:pt x="158" y="628"/>
                  </a:lnTo>
                  <a:lnTo>
                    <a:pt x="170" y="634"/>
                  </a:lnTo>
                  <a:lnTo>
                    <a:pt x="183" y="639"/>
                  </a:lnTo>
                  <a:lnTo>
                    <a:pt x="194" y="643"/>
                  </a:lnTo>
                  <a:lnTo>
                    <a:pt x="208" y="646"/>
                  </a:lnTo>
                  <a:lnTo>
                    <a:pt x="220" y="649"/>
                  </a:lnTo>
                  <a:lnTo>
                    <a:pt x="234" y="651"/>
                  </a:lnTo>
                  <a:lnTo>
                    <a:pt x="246" y="651"/>
                  </a:lnTo>
                  <a:lnTo>
                    <a:pt x="246" y="651"/>
                  </a:lnTo>
                  <a:lnTo>
                    <a:pt x="260" y="651"/>
                  </a:lnTo>
                  <a:lnTo>
                    <a:pt x="273" y="651"/>
                  </a:lnTo>
                  <a:lnTo>
                    <a:pt x="286" y="649"/>
                  </a:lnTo>
                  <a:lnTo>
                    <a:pt x="299" y="646"/>
                  </a:lnTo>
                  <a:lnTo>
                    <a:pt x="312" y="643"/>
                  </a:lnTo>
                  <a:lnTo>
                    <a:pt x="324" y="640"/>
                  </a:lnTo>
                  <a:lnTo>
                    <a:pt x="337" y="635"/>
                  </a:lnTo>
                  <a:lnTo>
                    <a:pt x="348" y="629"/>
                  </a:lnTo>
                  <a:lnTo>
                    <a:pt x="361" y="624"/>
                  </a:lnTo>
                  <a:lnTo>
                    <a:pt x="372" y="617"/>
                  </a:lnTo>
                  <a:lnTo>
                    <a:pt x="383" y="609"/>
                  </a:lnTo>
                  <a:lnTo>
                    <a:pt x="393" y="601"/>
                  </a:lnTo>
                  <a:lnTo>
                    <a:pt x="405" y="592"/>
                  </a:lnTo>
                  <a:lnTo>
                    <a:pt x="415" y="583"/>
                  </a:lnTo>
                  <a:lnTo>
                    <a:pt x="434" y="563"/>
                  </a:lnTo>
                  <a:lnTo>
                    <a:pt x="451" y="540"/>
                  </a:lnTo>
                  <a:lnTo>
                    <a:pt x="467" y="516"/>
                  </a:lnTo>
                  <a:lnTo>
                    <a:pt x="482" y="489"/>
                  </a:lnTo>
                  <a:lnTo>
                    <a:pt x="493" y="462"/>
                  </a:lnTo>
                  <a:lnTo>
                    <a:pt x="503" y="431"/>
                  </a:lnTo>
                  <a:lnTo>
                    <a:pt x="511" y="401"/>
                  </a:lnTo>
                  <a:lnTo>
                    <a:pt x="516" y="369"/>
                  </a:lnTo>
                  <a:lnTo>
                    <a:pt x="518" y="335"/>
                  </a:lnTo>
                  <a:lnTo>
                    <a:pt x="518" y="335"/>
                  </a:lnTo>
                  <a:lnTo>
                    <a:pt x="518" y="303"/>
                  </a:lnTo>
                  <a:lnTo>
                    <a:pt x="516" y="270"/>
                  </a:lnTo>
                  <a:lnTo>
                    <a:pt x="510" y="238"/>
                  </a:lnTo>
                  <a:lnTo>
                    <a:pt x="503" y="207"/>
                  </a:lnTo>
                  <a:lnTo>
                    <a:pt x="493" y="179"/>
                  </a:lnTo>
                  <a:lnTo>
                    <a:pt x="481" y="152"/>
                  </a:lnTo>
                  <a:lnTo>
                    <a:pt x="467" y="126"/>
                  </a:lnTo>
                  <a:lnTo>
                    <a:pt x="451" y="102"/>
                  </a:lnTo>
                  <a:lnTo>
                    <a:pt x="433" y="81"/>
                  </a:lnTo>
                  <a:lnTo>
                    <a:pt x="424" y="71"/>
                  </a:lnTo>
                  <a:lnTo>
                    <a:pt x="414" y="62"/>
                  </a:lnTo>
                  <a:lnTo>
                    <a:pt x="404" y="53"/>
                  </a:lnTo>
                  <a:lnTo>
                    <a:pt x="393" y="45"/>
                  </a:lnTo>
                  <a:lnTo>
                    <a:pt x="382" y="37"/>
                  </a:lnTo>
                  <a:lnTo>
                    <a:pt x="371" y="30"/>
                  </a:lnTo>
                  <a:lnTo>
                    <a:pt x="359" y="23"/>
                  </a:lnTo>
                  <a:lnTo>
                    <a:pt x="348" y="17"/>
                  </a:lnTo>
                  <a:lnTo>
                    <a:pt x="336" y="13"/>
                  </a:lnTo>
                  <a:lnTo>
                    <a:pt x="323" y="8"/>
                  </a:lnTo>
                  <a:lnTo>
                    <a:pt x="311" y="5"/>
                  </a:lnTo>
                  <a:lnTo>
                    <a:pt x="297" y="3"/>
                  </a:lnTo>
                  <a:lnTo>
                    <a:pt x="285" y="2"/>
                  </a:lnTo>
                  <a:lnTo>
                    <a:pt x="271" y="0"/>
                  </a:lnTo>
                  <a:lnTo>
                    <a:pt x="271" y="0"/>
                  </a:lnTo>
                  <a:lnTo>
                    <a:pt x="258" y="0"/>
                  </a:lnTo>
                  <a:lnTo>
                    <a:pt x="244" y="0"/>
                  </a:lnTo>
                  <a:lnTo>
                    <a:pt x="232" y="3"/>
                  </a:lnTo>
                  <a:lnTo>
                    <a:pt x="219" y="5"/>
                  </a:lnTo>
                  <a:lnTo>
                    <a:pt x="206" y="8"/>
                  </a:lnTo>
                  <a:lnTo>
                    <a:pt x="193" y="12"/>
                  </a:lnTo>
                  <a:lnTo>
                    <a:pt x="181" y="16"/>
                  </a:lnTo>
                  <a:lnTo>
                    <a:pt x="169" y="22"/>
                  </a:lnTo>
                  <a:lnTo>
                    <a:pt x="157" y="28"/>
                  </a:lnTo>
                  <a:lnTo>
                    <a:pt x="146" y="34"/>
                  </a:lnTo>
                  <a:lnTo>
                    <a:pt x="135" y="42"/>
                  </a:lnTo>
                  <a:lnTo>
                    <a:pt x="124" y="50"/>
                  </a:lnTo>
                  <a:lnTo>
                    <a:pt x="114" y="59"/>
                  </a:lnTo>
                  <a:lnTo>
                    <a:pt x="104" y="68"/>
                  </a:lnTo>
                  <a:lnTo>
                    <a:pt x="84" y="89"/>
                  </a:lnTo>
                  <a:lnTo>
                    <a:pt x="66" y="111"/>
                  </a:lnTo>
                  <a:lnTo>
                    <a:pt x="51" y="136"/>
                  </a:lnTo>
                  <a:lnTo>
                    <a:pt x="37" y="162"/>
                  </a:lnTo>
                  <a:lnTo>
                    <a:pt x="25" y="191"/>
                  </a:lnTo>
                  <a:lnTo>
                    <a:pt x="14" y="220"/>
                  </a:lnTo>
                  <a:lnTo>
                    <a:pt x="8" y="250"/>
                  </a:lnTo>
                  <a:lnTo>
                    <a:pt x="2" y="283"/>
                  </a:lnTo>
                  <a:lnTo>
                    <a:pt x="0" y="316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6" name="Freeform 96">
              <a:extLst>
                <a:ext uri="{FF2B5EF4-FFF2-40B4-BE49-F238E27FC236}">
                  <a16:creationId xmlns="" xmlns:a16="http://schemas.microsoft.com/office/drawing/2014/main" id="{23263C1D-29E5-43BF-BD42-9A48F9B5D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0325" y="2240808"/>
              <a:ext cx="736600" cy="925513"/>
            </a:xfrm>
            <a:custGeom>
              <a:avLst/>
              <a:gdLst>
                <a:gd name="T0" fmla="*/ 0 w 464"/>
                <a:gd name="T1" fmla="*/ 283 h 583"/>
                <a:gd name="T2" fmla="*/ 3 w 464"/>
                <a:gd name="T3" fmla="*/ 342 h 583"/>
                <a:gd name="T4" fmla="*/ 14 w 464"/>
                <a:gd name="T5" fmla="*/ 397 h 583"/>
                <a:gd name="T6" fmla="*/ 34 w 464"/>
                <a:gd name="T7" fmla="*/ 447 h 583"/>
                <a:gd name="T8" fmla="*/ 61 w 464"/>
                <a:gd name="T9" fmla="*/ 491 h 583"/>
                <a:gd name="T10" fmla="*/ 94 w 464"/>
                <a:gd name="T11" fmla="*/ 529 h 583"/>
                <a:gd name="T12" fmla="*/ 132 w 464"/>
                <a:gd name="T13" fmla="*/ 557 h 583"/>
                <a:gd name="T14" fmla="*/ 153 w 464"/>
                <a:gd name="T15" fmla="*/ 567 h 583"/>
                <a:gd name="T16" fmla="*/ 175 w 464"/>
                <a:gd name="T17" fmla="*/ 575 h 583"/>
                <a:gd name="T18" fmla="*/ 198 w 464"/>
                <a:gd name="T19" fmla="*/ 581 h 583"/>
                <a:gd name="T20" fmla="*/ 222 w 464"/>
                <a:gd name="T21" fmla="*/ 583 h 583"/>
                <a:gd name="T22" fmla="*/ 233 w 464"/>
                <a:gd name="T23" fmla="*/ 583 h 583"/>
                <a:gd name="T24" fmla="*/ 257 w 464"/>
                <a:gd name="T25" fmla="*/ 581 h 583"/>
                <a:gd name="T26" fmla="*/ 279 w 464"/>
                <a:gd name="T27" fmla="*/ 576 h 583"/>
                <a:gd name="T28" fmla="*/ 302 w 464"/>
                <a:gd name="T29" fmla="*/ 568 h 583"/>
                <a:gd name="T30" fmla="*/ 332 w 464"/>
                <a:gd name="T31" fmla="*/ 551 h 583"/>
                <a:gd name="T32" fmla="*/ 371 w 464"/>
                <a:gd name="T33" fmla="*/ 522 h 583"/>
                <a:gd name="T34" fmla="*/ 404 w 464"/>
                <a:gd name="T35" fmla="*/ 483 h 583"/>
                <a:gd name="T36" fmla="*/ 431 w 464"/>
                <a:gd name="T37" fmla="*/ 438 h 583"/>
                <a:gd name="T38" fmla="*/ 450 w 464"/>
                <a:gd name="T39" fmla="*/ 386 h 583"/>
                <a:gd name="T40" fmla="*/ 461 w 464"/>
                <a:gd name="T41" fmla="*/ 331 h 583"/>
                <a:gd name="T42" fmla="*/ 464 w 464"/>
                <a:gd name="T43" fmla="*/ 300 h 583"/>
                <a:gd name="T44" fmla="*/ 461 w 464"/>
                <a:gd name="T45" fmla="*/ 241 h 583"/>
                <a:gd name="T46" fmla="*/ 450 w 464"/>
                <a:gd name="T47" fmla="*/ 187 h 583"/>
                <a:gd name="T48" fmla="*/ 430 w 464"/>
                <a:gd name="T49" fmla="*/ 136 h 583"/>
                <a:gd name="T50" fmla="*/ 404 w 464"/>
                <a:gd name="T51" fmla="*/ 92 h 583"/>
                <a:gd name="T52" fmla="*/ 371 w 464"/>
                <a:gd name="T53" fmla="*/ 56 h 583"/>
                <a:gd name="T54" fmla="*/ 332 w 464"/>
                <a:gd name="T55" fmla="*/ 28 h 583"/>
                <a:gd name="T56" fmla="*/ 311 w 464"/>
                <a:gd name="T57" fmla="*/ 16 h 583"/>
                <a:gd name="T58" fmla="*/ 289 w 464"/>
                <a:gd name="T59" fmla="*/ 8 h 583"/>
                <a:gd name="T60" fmla="*/ 267 w 464"/>
                <a:gd name="T61" fmla="*/ 4 h 583"/>
                <a:gd name="T62" fmla="*/ 243 w 464"/>
                <a:gd name="T63" fmla="*/ 0 h 583"/>
                <a:gd name="T64" fmla="*/ 231 w 464"/>
                <a:gd name="T65" fmla="*/ 0 h 583"/>
                <a:gd name="T66" fmla="*/ 207 w 464"/>
                <a:gd name="T67" fmla="*/ 3 h 583"/>
                <a:gd name="T68" fmla="*/ 184 w 464"/>
                <a:gd name="T69" fmla="*/ 8 h 583"/>
                <a:gd name="T70" fmla="*/ 163 w 464"/>
                <a:gd name="T71" fmla="*/ 15 h 583"/>
                <a:gd name="T72" fmla="*/ 131 w 464"/>
                <a:gd name="T73" fmla="*/ 32 h 583"/>
                <a:gd name="T74" fmla="*/ 93 w 464"/>
                <a:gd name="T75" fmla="*/ 62 h 583"/>
                <a:gd name="T76" fmla="*/ 60 w 464"/>
                <a:gd name="T77" fmla="*/ 100 h 583"/>
                <a:gd name="T78" fmla="*/ 34 w 464"/>
                <a:gd name="T79" fmla="*/ 145 h 583"/>
                <a:gd name="T80" fmla="*/ 13 w 464"/>
                <a:gd name="T81" fmla="*/ 197 h 583"/>
                <a:gd name="T82" fmla="*/ 2 w 464"/>
                <a:gd name="T83" fmla="*/ 254 h 583"/>
                <a:gd name="T84" fmla="*/ 0 w 464"/>
                <a:gd name="T85" fmla="*/ 283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4" h="583">
                  <a:moveTo>
                    <a:pt x="0" y="283"/>
                  </a:moveTo>
                  <a:lnTo>
                    <a:pt x="0" y="283"/>
                  </a:lnTo>
                  <a:lnTo>
                    <a:pt x="0" y="313"/>
                  </a:lnTo>
                  <a:lnTo>
                    <a:pt x="3" y="342"/>
                  </a:lnTo>
                  <a:lnTo>
                    <a:pt x="8" y="370"/>
                  </a:lnTo>
                  <a:lnTo>
                    <a:pt x="14" y="397"/>
                  </a:lnTo>
                  <a:lnTo>
                    <a:pt x="24" y="422"/>
                  </a:lnTo>
                  <a:lnTo>
                    <a:pt x="34" y="447"/>
                  </a:lnTo>
                  <a:lnTo>
                    <a:pt x="46" y="470"/>
                  </a:lnTo>
                  <a:lnTo>
                    <a:pt x="61" y="491"/>
                  </a:lnTo>
                  <a:lnTo>
                    <a:pt x="77" y="511"/>
                  </a:lnTo>
                  <a:lnTo>
                    <a:pt x="94" y="529"/>
                  </a:lnTo>
                  <a:lnTo>
                    <a:pt x="112" y="543"/>
                  </a:lnTo>
                  <a:lnTo>
                    <a:pt x="132" y="557"/>
                  </a:lnTo>
                  <a:lnTo>
                    <a:pt x="142" y="563"/>
                  </a:lnTo>
                  <a:lnTo>
                    <a:pt x="153" y="567"/>
                  </a:lnTo>
                  <a:lnTo>
                    <a:pt x="164" y="572"/>
                  </a:lnTo>
                  <a:lnTo>
                    <a:pt x="175" y="575"/>
                  </a:lnTo>
                  <a:lnTo>
                    <a:pt x="186" y="579"/>
                  </a:lnTo>
                  <a:lnTo>
                    <a:pt x="198" y="581"/>
                  </a:lnTo>
                  <a:lnTo>
                    <a:pt x="209" y="582"/>
                  </a:lnTo>
                  <a:lnTo>
                    <a:pt x="222" y="583"/>
                  </a:lnTo>
                  <a:lnTo>
                    <a:pt x="222" y="583"/>
                  </a:lnTo>
                  <a:lnTo>
                    <a:pt x="233" y="583"/>
                  </a:lnTo>
                  <a:lnTo>
                    <a:pt x="245" y="582"/>
                  </a:lnTo>
                  <a:lnTo>
                    <a:pt x="257" y="581"/>
                  </a:lnTo>
                  <a:lnTo>
                    <a:pt x="268" y="579"/>
                  </a:lnTo>
                  <a:lnTo>
                    <a:pt x="279" y="576"/>
                  </a:lnTo>
                  <a:lnTo>
                    <a:pt x="291" y="572"/>
                  </a:lnTo>
                  <a:lnTo>
                    <a:pt x="302" y="568"/>
                  </a:lnTo>
                  <a:lnTo>
                    <a:pt x="312" y="564"/>
                  </a:lnTo>
                  <a:lnTo>
                    <a:pt x="332" y="551"/>
                  </a:lnTo>
                  <a:lnTo>
                    <a:pt x="353" y="538"/>
                  </a:lnTo>
                  <a:lnTo>
                    <a:pt x="371" y="522"/>
                  </a:lnTo>
                  <a:lnTo>
                    <a:pt x="388" y="504"/>
                  </a:lnTo>
                  <a:lnTo>
                    <a:pt x="404" y="483"/>
                  </a:lnTo>
                  <a:lnTo>
                    <a:pt x="418" y="462"/>
                  </a:lnTo>
                  <a:lnTo>
                    <a:pt x="431" y="438"/>
                  </a:lnTo>
                  <a:lnTo>
                    <a:pt x="441" y="413"/>
                  </a:lnTo>
                  <a:lnTo>
                    <a:pt x="450" y="386"/>
                  </a:lnTo>
                  <a:lnTo>
                    <a:pt x="457" y="359"/>
                  </a:lnTo>
                  <a:lnTo>
                    <a:pt x="461" y="331"/>
                  </a:lnTo>
                  <a:lnTo>
                    <a:pt x="464" y="300"/>
                  </a:lnTo>
                  <a:lnTo>
                    <a:pt x="464" y="300"/>
                  </a:lnTo>
                  <a:lnTo>
                    <a:pt x="464" y="271"/>
                  </a:lnTo>
                  <a:lnTo>
                    <a:pt x="461" y="241"/>
                  </a:lnTo>
                  <a:lnTo>
                    <a:pt x="457" y="213"/>
                  </a:lnTo>
                  <a:lnTo>
                    <a:pt x="450" y="187"/>
                  </a:lnTo>
                  <a:lnTo>
                    <a:pt x="441" y="161"/>
                  </a:lnTo>
                  <a:lnTo>
                    <a:pt x="430" y="136"/>
                  </a:lnTo>
                  <a:lnTo>
                    <a:pt x="417" y="114"/>
                  </a:lnTo>
                  <a:lnTo>
                    <a:pt x="404" y="92"/>
                  </a:lnTo>
                  <a:lnTo>
                    <a:pt x="388" y="73"/>
                  </a:lnTo>
                  <a:lnTo>
                    <a:pt x="371" y="56"/>
                  </a:lnTo>
                  <a:lnTo>
                    <a:pt x="352" y="40"/>
                  </a:lnTo>
                  <a:lnTo>
                    <a:pt x="332" y="28"/>
                  </a:lnTo>
                  <a:lnTo>
                    <a:pt x="322" y="22"/>
                  </a:lnTo>
                  <a:lnTo>
                    <a:pt x="311" y="16"/>
                  </a:lnTo>
                  <a:lnTo>
                    <a:pt x="301" y="12"/>
                  </a:lnTo>
                  <a:lnTo>
                    <a:pt x="289" y="8"/>
                  </a:lnTo>
                  <a:lnTo>
                    <a:pt x="278" y="6"/>
                  </a:lnTo>
                  <a:lnTo>
                    <a:pt x="267" y="4"/>
                  </a:lnTo>
                  <a:lnTo>
                    <a:pt x="254" y="2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31" y="0"/>
                  </a:lnTo>
                  <a:lnTo>
                    <a:pt x="219" y="2"/>
                  </a:lnTo>
                  <a:lnTo>
                    <a:pt x="207" y="3"/>
                  </a:lnTo>
                  <a:lnTo>
                    <a:pt x="196" y="5"/>
                  </a:lnTo>
                  <a:lnTo>
                    <a:pt x="184" y="8"/>
                  </a:lnTo>
                  <a:lnTo>
                    <a:pt x="173" y="12"/>
                  </a:lnTo>
                  <a:lnTo>
                    <a:pt x="163" y="15"/>
                  </a:lnTo>
                  <a:lnTo>
                    <a:pt x="151" y="21"/>
                  </a:lnTo>
                  <a:lnTo>
                    <a:pt x="131" y="32"/>
                  </a:lnTo>
                  <a:lnTo>
                    <a:pt x="112" y="46"/>
                  </a:lnTo>
                  <a:lnTo>
                    <a:pt x="93" y="62"/>
                  </a:lnTo>
                  <a:lnTo>
                    <a:pt x="76" y="80"/>
                  </a:lnTo>
                  <a:lnTo>
                    <a:pt x="60" y="100"/>
                  </a:lnTo>
                  <a:lnTo>
                    <a:pt x="46" y="123"/>
                  </a:lnTo>
                  <a:lnTo>
                    <a:pt x="34" y="145"/>
                  </a:lnTo>
                  <a:lnTo>
                    <a:pt x="22" y="170"/>
                  </a:lnTo>
                  <a:lnTo>
                    <a:pt x="13" y="197"/>
                  </a:lnTo>
                  <a:lnTo>
                    <a:pt x="8" y="224"/>
                  </a:lnTo>
                  <a:lnTo>
                    <a:pt x="2" y="254"/>
                  </a:lnTo>
                  <a:lnTo>
                    <a:pt x="0" y="283"/>
                  </a:lnTo>
                  <a:lnTo>
                    <a:pt x="0" y="2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7" name="Freeform 101">
              <a:extLst>
                <a:ext uri="{FF2B5EF4-FFF2-40B4-BE49-F238E27FC236}">
                  <a16:creationId xmlns="" xmlns:a16="http://schemas.microsoft.com/office/drawing/2014/main" id="{C3B3695E-E90B-449C-A23F-F487B121A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85225" y="2853583"/>
              <a:ext cx="193675" cy="50800"/>
            </a:xfrm>
            <a:custGeom>
              <a:avLst/>
              <a:gdLst>
                <a:gd name="T0" fmla="*/ 11 w 122"/>
                <a:gd name="T1" fmla="*/ 32 h 32"/>
                <a:gd name="T2" fmla="*/ 11 w 122"/>
                <a:gd name="T3" fmla="*/ 32 h 32"/>
                <a:gd name="T4" fmla="*/ 6 w 122"/>
                <a:gd name="T5" fmla="*/ 32 h 32"/>
                <a:gd name="T6" fmla="*/ 3 w 122"/>
                <a:gd name="T7" fmla="*/ 30 h 32"/>
                <a:gd name="T8" fmla="*/ 1 w 122"/>
                <a:gd name="T9" fmla="*/ 26 h 32"/>
                <a:gd name="T10" fmla="*/ 0 w 122"/>
                <a:gd name="T11" fmla="*/ 22 h 32"/>
                <a:gd name="T12" fmla="*/ 0 w 122"/>
                <a:gd name="T13" fmla="*/ 22 h 32"/>
                <a:gd name="T14" fmla="*/ 1 w 122"/>
                <a:gd name="T15" fmla="*/ 17 h 32"/>
                <a:gd name="T16" fmla="*/ 2 w 122"/>
                <a:gd name="T17" fmla="*/ 14 h 32"/>
                <a:gd name="T18" fmla="*/ 5 w 122"/>
                <a:gd name="T19" fmla="*/ 11 h 32"/>
                <a:gd name="T20" fmla="*/ 10 w 122"/>
                <a:gd name="T21" fmla="*/ 9 h 32"/>
                <a:gd name="T22" fmla="*/ 109 w 122"/>
                <a:gd name="T23" fmla="*/ 0 h 32"/>
                <a:gd name="T24" fmla="*/ 109 w 122"/>
                <a:gd name="T25" fmla="*/ 0 h 32"/>
                <a:gd name="T26" fmla="*/ 114 w 122"/>
                <a:gd name="T27" fmla="*/ 1 h 32"/>
                <a:gd name="T28" fmla="*/ 118 w 122"/>
                <a:gd name="T29" fmla="*/ 4 h 32"/>
                <a:gd name="T30" fmla="*/ 121 w 122"/>
                <a:gd name="T31" fmla="*/ 7 h 32"/>
                <a:gd name="T32" fmla="*/ 122 w 122"/>
                <a:gd name="T33" fmla="*/ 10 h 32"/>
                <a:gd name="T34" fmla="*/ 122 w 122"/>
                <a:gd name="T35" fmla="*/ 10 h 32"/>
                <a:gd name="T36" fmla="*/ 122 w 122"/>
                <a:gd name="T37" fmla="*/ 15 h 32"/>
                <a:gd name="T38" fmla="*/ 120 w 122"/>
                <a:gd name="T39" fmla="*/ 19 h 32"/>
                <a:gd name="T40" fmla="*/ 116 w 122"/>
                <a:gd name="T41" fmla="*/ 22 h 32"/>
                <a:gd name="T42" fmla="*/ 112 w 122"/>
                <a:gd name="T43" fmla="*/ 23 h 32"/>
                <a:gd name="T44" fmla="*/ 12 w 122"/>
                <a:gd name="T45" fmla="*/ 32 h 32"/>
                <a:gd name="T46" fmla="*/ 12 w 122"/>
                <a:gd name="T47" fmla="*/ 32 h 32"/>
                <a:gd name="T48" fmla="*/ 11 w 122"/>
                <a:gd name="T49" fmla="*/ 32 h 32"/>
                <a:gd name="T50" fmla="*/ 11 w 122"/>
                <a:gd name="T5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32">
                  <a:moveTo>
                    <a:pt x="11" y="32"/>
                  </a:moveTo>
                  <a:lnTo>
                    <a:pt x="11" y="32"/>
                  </a:lnTo>
                  <a:lnTo>
                    <a:pt x="6" y="32"/>
                  </a:lnTo>
                  <a:lnTo>
                    <a:pt x="3" y="30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7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10" y="9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14" y="1"/>
                  </a:lnTo>
                  <a:lnTo>
                    <a:pt x="118" y="4"/>
                  </a:lnTo>
                  <a:lnTo>
                    <a:pt x="121" y="7"/>
                  </a:lnTo>
                  <a:lnTo>
                    <a:pt x="122" y="10"/>
                  </a:lnTo>
                  <a:lnTo>
                    <a:pt x="122" y="10"/>
                  </a:lnTo>
                  <a:lnTo>
                    <a:pt x="122" y="15"/>
                  </a:lnTo>
                  <a:lnTo>
                    <a:pt x="120" y="19"/>
                  </a:lnTo>
                  <a:lnTo>
                    <a:pt x="116" y="22"/>
                  </a:lnTo>
                  <a:lnTo>
                    <a:pt x="112" y="23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1" y="32"/>
                  </a:lnTo>
                  <a:lnTo>
                    <a:pt x="11" y="32"/>
                  </a:lnTo>
                  <a:close/>
                </a:path>
              </a:pathLst>
            </a:custGeom>
            <a:solidFill>
              <a:srgbClr val="262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8" name="Freeform 102">
              <a:extLst>
                <a:ext uri="{FF2B5EF4-FFF2-40B4-BE49-F238E27FC236}">
                  <a16:creationId xmlns="" xmlns:a16="http://schemas.microsoft.com/office/drawing/2014/main" id="{535AE940-D442-4770-AD1C-B6CBDA5774E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26425" y="2891683"/>
              <a:ext cx="1544638" cy="1176338"/>
            </a:xfrm>
            <a:custGeom>
              <a:avLst/>
              <a:gdLst>
                <a:gd name="T0" fmla="*/ 309 w 973"/>
                <a:gd name="T1" fmla="*/ 741 h 741"/>
                <a:gd name="T2" fmla="*/ 280 w 973"/>
                <a:gd name="T3" fmla="*/ 739 h 741"/>
                <a:gd name="T4" fmla="*/ 252 w 973"/>
                <a:gd name="T5" fmla="*/ 734 h 741"/>
                <a:gd name="T6" fmla="*/ 199 w 973"/>
                <a:gd name="T7" fmla="*/ 716 h 741"/>
                <a:gd name="T8" fmla="*/ 148 w 973"/>
                <a:gd name="T9" fmla="*/ 691 h 741"/>
                <a:gd name="T10" fmla="*/ 103 w 973"/>
                <a:gd name="T11" fmla="*/ 663 h 741"/>
                <a:gd name="T12" fmla="*/ 64 w 973"/>
                <a:gd name="T13" fmla="*/ 632 h 741"/>
                <a:gd name="T14" fmla="*/ 11 w 973"/>
                <a:gd name="T15" fmla="*/ 584 h 741"/>
                <a:gd name="T16" fmla="*/ 109 w 973"/>
                <a:gd name="T17" fmla="*/ 471 h 741"/>
                <a:gd name="T18" fmla="*/ 128 w 973"/>
                <a:gd name="T19" fmla="*/ 489 h 741"/>
                <a:gd name="T20" fmla="*/ 174 w 973"/>
                <a:gd name="T21" fmla="*/ 529 h 741"/>
                <a:gd name="T22" fmla="*/ 227 w 973"/>
                <a:gd name="T23" fmla="*/ 564 h 741"/>
                <a:gd name="T24" fmla="*/ 254 w 973"/>
                <a:gd name="T25" fmla="*/ 578 h 741"/>
                <a:gd name="T26" fmla="*/ 281 w 973"/>
                <a:gd name="T27" fmla="*/ 587 h 741"/>
                <a:gd name="T28" fmla="*/ 306 w 973"/>
                <a:gd name="T29" fmla="*/ 592 h 741"/>
                <a:gd name="T30" fmla="*/ 314 w 973"/>
                <a:gd name="T31" fmla="*/ 589 h 741"/>
                <a:gd name="T32" fmla="*/ 338 w 973"/>
                <a:gd name="T33" fmla="*/ 576 h 741"/>
                <a:gd name="T34" fmla="*/ 364 w 973"/>
                <a:gd name="T35" fmla="*/ 557 h 741"/>
                <a:gd name="T36" fmla="*/ 400 w 973"/>
                <a:gd name="T37" fmla="*/ 526 h 741"/>
                <a:gd name="T38" fmla="*/ 447 w 973"/>
                <a:gd name="T39" fmla="*/ 483 h 741"/>
                <a:gd name="T40" fmla="*/ 506 w 973"/>
                <a:gd name="T41" fmla="*/ 422 h 741"/>
                <a:gd name="T42" fmla="*/ 577 w 973"/>
                <a:gd name="T43" fmla="*/ 344 h 741"/>
                <a:gd name="T44" fmla="*/ 618 w 973"/>
                <a:gd name="T45" fmla="*/ 296 h 741"/>
                <a:gd name="T46" fmla="*/ 707 w 973"/>
                <a:gd name="T47" fmla="*/ 188 h 741"/>
                <a:gd name="T48" fmla="*/ 833 w 973"/>
                <a:gd name="T49" fmla="*/ 26 h 741"/>
                <a:gd name="T50" fmla="*/ 973 w 973"/>
                <a:gd name="T51" fmla="*/ 89 h 741"/>
                <a:gd name="T52" fmla="*/ 950 w 973"/>
                <a:gd name="T53" fmla="*/ 119 h 741"/>
                <a:gd name="T54" fmla="*/ 859 w 973"/>
                <a:gd name="T55" fmla="*/ 238 h 741"/>
                <a:gd name="T56" fmla="*/ 770 w 973"/>
                <a:gd name="T57" fmla="*/ 346 h 741"/>
                <a:gd name="T58" fmla="*/ 722 w 973"/>
                <a:gd name="T59" fmla="*/ 404 h 741"/>
                <a:gd name="T60" fmla="*/ 633 w 973"/>
                <a:gd name="T61" fmla="*/ 503 h 741"/>
                <a:gd name="T62" fmla="*/ 559 w 973"/>
                <a:gd name="T63" fmla="*/ 581 h 741"/>
                <a:gd name="T64" fmla="*/ 496 w 973"/>
                <a:gd name="T65" fmla="*/ 640 h 741"/>
                <a:gd name="T66" fmla="*/ 443 w 973"/>
                <a:gd name="T67" fmla="*/ 683 h 741"/>
                <a:gd name="T68" fmla="*/ 399 w 973"/>
                <a:gd name="T69" fmla="*/ 713 h 741"/>
                <a:gd name="T70" fmla="*/ 363 w 973"/>
                <a:gd name="T71" fmla="*/ 730 h 741"/>
                <a:gd name="T72" fmla="*/ 334 w 973"/>
                <a:gd name="T73" fmla="*/ 739 h 741"/>
                <a:gd name="T74" fmla="*/ 309 w 973"/>
                <a:gd name="T75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3" h="741">
                  <a:moveTo>
                    <a:pt x="309" y="741"/>
                  </a:moveTo>
                  <a:lnTo>
                    <a:pt x="309" y="741"/>
                  </a:lnTo>
                  <a:lnTo>
                    <a:pt x="294" y="740"/>
                  </a:lnTo>
                  <a:lnTo>
                    <a:pt x="280" y="739"/>
                  </a:lnTo>
                  <a:lnTo>
                    <a:pt x="266" y="736"/>
                  </a:lnTo>
                  <a:lnTo>
                    <a:pt x="252" y="734"/>
                  </a:lnTo>
                  <a:lnTo>
                    <a:pt x="225" y="726"/>
                  </a:lnTo>
                  <a:lnTo>
                    <a:pt x="199" y="716"/>
                  </a:lnTo>
                  <a:lnTo>
                    <a:pt x="173" y="705"/>
                  </a:lnTo>
                  <a:lnTo>
                    <a:pt x="148" y="691"/>
                  </a:lnTo>
                  <a:lnTo>
                    <a:pt x="125" y="678"/>
                  </a:lnTo>
                  <a:lnTo>
                    <a:pt x="103" y="663"/>
                  </a:lnTo>
                  <a:lnTo>
                    <a:pt x="82" y="647"/>
                  </a:lnTo>
                  <a:lnTo>
                    <a:pt x="64" y="632"/>
                  </a:lnTo>
                  <a:lnTo>
                    <a:pt x="33" y="605"/>
                  </a:lnTo>
                  <a:lnTo>
                    <a:pt x="11" y="584"/>
                  </a:lnTo>
                  <a:lnTo>
                    <a:pt x="0" y="571"/>
                  </a:lnTo>
                  <a:lnTo>
                    <a:pt x="109" y="471"/>
                  </a:lnTo>
                  <a:lnTo>
                    <a:pt x="109" y="471"/>
                  </a:lnTo>
                  <a:lnTo>
                    <a:pt x="128" y="489"/>
                  </a:lnTo>
                  <a:lnTo>
                    <a:pt x="149" y="509"/>
                  </a:lnTo>
                  <a:lnTo>
                    <a:pt x="174" y="529"/>
                  </a:lnTo>
                  <a:lnTo>
                    <a:pt x="200" y="547"/>
                  </a:lnTo>
                  <a:lnTo>
                    <a:pt x="227" y="564"/>
                  </a:lnTo>
                  <a:lnTo>
                    <a:pt x="241" y="572"/>
                  </a:lnTo>
                  <a:lnTo>
                    <a:pt x="254" y="578"/>
                  </a:lnTo>
                  <a:lnTo>
                    <a:pt x="268" y="584"/>
                  </a:lnTo>
                  <a:lnTo>
                    <a:pt x="281" y="587"/>
                  </a:lnTo>
                  <a:lnTo>
                    <a:pt x="294" y="590"/>
                  </a:lnTo>
                  <a:lnTo>
                    <a:pt x="306" y="592"/>
                  </a:lnTo>
                  <a:lnTo>
                    <a:pt x="306" y="592"/>
                  </a:lnTo>
                  <a:lnTo>
                    <a:pt x="314" y="589"/>
                  </a:lnTo>
                  <a:lnTo>
                    <a:pt x="328" y="581"/>
                  </a:lnTo>
                  <a:lnTo>
                    <a:pt x="338" y="576"/>
                  </a:lnTo>
                  <a:lnTo>
                    <a:pt x="349" y="568"/>
                  </a:lnTo>
                  <a:lnTo>
                    <a:pt x="364" y="557"/>
                  </a:lnTo>
                  <a:lnTo>
                    <a:pt x="381" y="543"/>
                  </a:lnTo>
                  <a:lnTo>
                    <a:pt x="400" y="526"/>
                  </a:lnTo>
                  <a:lnTo>
                    <a:pt x="422" y="507"/>
                  </a:lnTo>
                  <a:lnTo>
                    <a:pt x="447" y="483"/>
                  </a:lnTo>
                  <a:lnTo>
                    <a:pt x="475" y="455"/>
                  </a:lnTo>
                  <a:lnTo>
                    <a:pt x="506" y="422"/>
                  </a:lnTo>
                  <a:lnTo>
                    <a:pt x="539" y="386"/>
                  </a:lnTo>
                  <a:lnTo>
                    <a:pt x="577" y="344"/>
                  </a:lnTo>
                  <a:lnTo>
                    <a:pt x="618" y="296"/>
                  </a:lnTo>
                  <a:lnTo>
                    <a:pt x="618" y="296"/>
                  </a:lnTo>
                  <a:lnTo>
                    <a:pt x="664" y="241"/>
                  </a:lnTo>
                  <a:lnTo>
                    <a:pt x="707" y="188"/>
                  </a:lnTo>
                  <a:lnTo>
                    <a:pt x="782" y="93"/>
                  </a:lnTo>
                  <a:lnTo>
                    <a:pt x="833" y="26"/>
                  </a:lnTo>
                  <a:lnTo>
                    <a:pt x="853" y="0"/>
                  </a:lnTo>
                  <a:lnTo>
                    <a:pt x="973" y="89"/>
                  </a:lnTo>
                  <a:lnTo>
                    <a:pt x="973" y="89"/>
                  </a:lnTo>
                  <a:lnTo>
                    <a:pt x="950" y="119"/>
                  </a:lnTo>
                  <a:lnTo>
                    <a:pt x="896" y="190"/>
                  </a:lnTo>
                  <a:lnTo>
                    <a:pt x="859" y="238"/>
                  </a:lnTo>
                  <a:lnTo>
                    <a:pt x="817" y="290"/>
                  </a:lnTo>
                  <a:lnTo>
                    <a:pt x="770" y="346"/>
                  </a:lnTo>
                  <a:lnTo>
                    <a:pt x="722" y="404"/>
                  </a:lnTo>
                  <a:lnTo>
                    <a:pt x="722" y="404"/>
                  </a:lnTo>
                  <a:lnTo>
                    <a:pt x="676" y="457"/>
                  </a:lnTo>
                  <a:lnTo>
                    <a:pt x="633" y="503"/>
                  </a:lnTo>
                  <a:lnTo>
                    <a:pt x="595" y="545"/>
                  </a:lnTo>
                  <a:lnTo>
                    <a:pt x="559" y="581"/>
                  </a:lnTo>
                  <a:lnTo>
                    <a:pt x="526" y="613"/>
                  </a:lnTo>
                  <a:lnTo>
                    <a:pt x="496" y="640"/>
                  </a:lnTo>
                  <a:lnTo>
                    <a:pt x="468" y="664"/>
                  </a:lnTo>
                  <a:lnTo>
                    <a:pt x="443" y="683"/>
                  </a:lnTo>
                  <a:lnTo>
                    <a:pt x="421" y="699"/>
                  </a:lnTo>
                  <a:lnTo>
                    <a:pt x="399" y="713"/>
                  </a:lnTo>
                  <a:lnTo>
                    <a:pt x="381" y="722"/>
                  </a:lnTo>
                  <a:lnTo>
                    <a:pt x="363" y="730"/>
                  </a:lnTo>
                  <a:lnTo>
                    <a:pt x="348" y="735"/>
                  </a:lnTo>
                  <a:lnTo>
                    <a:pt x="334" y="739"/>
                  </a:lnTo>
                  <a:lnTo>
                    <a:pt x="320" y="740"/>
                  </a:lnTo>
                  <a:lnTo>
                    <a:pt x="309" y="741"/>
                  </a:lnTo>
                  <a:lnTo>
                    <a:pt x="309" y="741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9" name="Freeform 103">
              <a:extLst>
                <a:ext uri="{FF2B5EF4-FFF2-40B4-BE49-F238E27FC236}">
                  <a16:creationId xmlns="" xmlns:a16="http://schemas.microsoft.com/office/drawing/2014/main" id="{43FAB1F2-F4B0-451D-9C59-53930BCD4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9600" y="2853583"/>
              <a:ext cx="303213" cy="254000"/>
            </a:xfrm>
            <a:custGeom>
              <a:avLst/>
              <a:gdLst>
                <a:gd name="T0" fmla="*/ 188 w 191"/>
                <a:gd name="T1" fmla="*/ 113 h 160"/>
                <a:gd name="T2" fmla="*/ 181 w 191"/>
                <a:gd name="T3" fmla="*/ 128 h 160"/>
                <a:gd name="T4" fmla="*/ 171 w 191"/>
                <a:gd name="T5" fmla="*/ 139 h 160"/>
                <a:gd name="T6" fmla="*/ 157 w 191"/>
                <a:gd name="T7" fmla="*/ 148 h 160"/>
                <a:gd name="T8" fmla="*/ 143 w 191"/>
                <a:gd name="T9" fmla="*/ 155 h 160"/>
                <a:gd name="T10" fmla="*/ 126 w 191"/>
                <a:gd name="T11" fmla="*/ 159 h 160"/>
                <a:gd name="T12" fmla="*/ 108 w 191"/>
                <a:gd name="T13" fmla="*/ 160 h 160"/>
                <a:gd name="T14" fmla="*/ 88 w 191"/>
                <a:gd name="T15" fmla="*/ 157 h 160"/>
                <a:gd name="T16" fmla="*/ 69 w 191"/>
                <a:gd name="T17" fmla="*/ 153 h 160"/>
                <a:gd name="T18" fmla="*/ 60 w 191"/>
                <a:gd name="T19" fmla="*/ 148 h 160"/>
                <a:gd name="T20" fmla="*/ 43 w 191"/>
                <a:gd name="T21" fmla="*/ 139 h 160"/>
                <a:gd name="T22" fmla="*/ 29 w 191"/>
                <a:gd name="T23" fmla="*/ 128 h 160"/>
                <a:gd name="T24" fmla="*/ 17 w 191"/>
                <a:gd name="T25" fmla="*/ 114 h 160"/>
                <a:gd name="T26" fmla="*/ 8 w 191"/>
                <a:gd name="T27" fmla="*/ 101 h 160"/>
                <a:gd name="T28" fmla="*/ 2 w 191"/>
                <a:gd name="T29" fmla="*/ 85 h 160"/>
                <a:gd name="T30" fmla="*/ 0 w 191"/>
                <a:gd name="T31" fmla="*/ 69 h 160"/>
                <a:gd name="T32" fmla="*/ 2 w 191"/>
                <a:gd name="T33" fmla="*/ 54 h 160"/>
                <a:gd name="T34" fmla="*/ 5 w 191"/>
                <a:gd name="T35" fmla="*/ 47 h 160"/>
                <a:gd name="T36" fmla="*/ 11 w 191"/>
                <a:gd name="T37" fmla="*/ 33 h 160"/>
                <a:gd name="T38" fmla="*/ 22 w 191"/>
                <a:gd name="T39" fmla="*/ 22 h 160"/>
                <a:gd name="T40" fmla="*/ 35 w 191"/>
                <a:gd name="T41" fmla="*/ 11 h 160"/>
                <a:gd name="T42" fmla="*/ 50 w 191"/>
                <a:gd name="T43" fmla="*/ 6 h 160"/>
                <a:gd name="T44" fmla="*/ 67 w 191"/>
                <a:gd name="T45" fmla="*/ 1 h 160"/>
                <a:gd name="T46" fmla="*/ 85 w 191"/>
                <a:gd name="T47" fmla="*/ 0 h 160"/>
                <a:gd name="T48" fmla="*/ 103 w 191"/>
                <a:gd name="T49" fmla="*/ 2 h 160"/>
                <a:gd name="T50" fmla="*/ 122 w 191"/>
                <a:gd name="T51" fmla="*/ 8 h 160"/>
                <a:gd name="T52" fmla="*/ 131 w 191"/>
                <a:gd name="T53" fmla="*/ 11 h 160"/>
                <a:gd name="T54" fmla="*/ 148 w 191"/>
                <a:gd name="T55" fmla="*/ 22 h 160"/>
                <a:gd name="T56" fmla="*/ 163 w 191"/>
                <a:gd name="T57" fmla="*/ 33 h 160"/>
                <a:gd name="T58" fmla="*/ 174 w 191"/>
                <a:gd name="T59" fmla="*/ 45 h 160"/>
                <a:gd name="T60" fmla="*/ 183 w 191"/>
                <a:gd name="T61" fmla="*/ 60 h 160"/>
                <a:gd name="T62" fmla="*/ 189 w 191"/>
                <a:gd name="T63" fmla="*/ 75 h 160"/>
                <a:gd name="T64" fmla="*/ 191 w 191"/>
                <a:gd name="T65" fmla="*/ 91 h 160"/>
                <a:gd name="T66" fmla="*/ 190 w 191"/>
                <a:gd name="T67" fmla="*/ 107 h 160"/>
                <a:gd name="T68" fmla="*/ 188 w 191"/>
                <a:gd name="T69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60">
                  <a:moveTo>
                    <a:pt x="188" y="113"/>
                  </a:moveTo>
                  <a:lnTo>
                    <a:pt x="188" y="113"/>
                  </a:lnTo>
                  <a:lnTo>
                    <a:pt x="184" y="121"/>
                  </a:lnTo>
                  <a:lnTo>
                    <a:pt x="181" y="128"/>
                  </a:lnTo>
                  <a:lnTo>
                    <a:pt x="175" y="134"/>
                  </a:lnTo>
                  <a:lnTo>
                    <a:pt x="171" y="139"/>
                  </a:lnTo>
                  <a:lnTo>
                    <a:pt x="164" y="144"/>
                  </a:lnTo>
                  <a:lnTo>
                    <a:pt x="157" y="148"/>
                  </a:lnTo>
                  <a:lnTo>
                    <a:pt x="151" y="152"/>
                  </a:lnTo>
                  <a:lnTo>
                    <a:pt x="143" y="155"/>
                  </a:lnTo>
                  <a:lnTo>
                    <a:pt x="134" y="157"/>
                  </a:lnTo>
                  <a:lnTo>
                    <a:pt x="126" y="159"/>
                  </a:lnTo>
                  <a:lnTo>
                    <a:pt x="117" y="160"/>
                  </a:lnTo>
                  <a:lnTo>
                    <a:pt x="108" y="160"/>
                  </a:lnTo>
                  <a:lnTo>
                    <a:pt x="98" y="160"/>
                  </a:lnTo>
                  <a:lnTo>
                    <a:pt x="88" y="157"/>
                  </a:lnTo>
                  <a:lnTo>
                    <a:pt x="79" y="155"/>
                  </a:lnTo>
                  <a:lnTo>
                    <a:pt x="69" y="153"/>
                  </a:lnTo>
                  <a:lnTo>
                    <a:pt x="69" y="153"/>
                  </a:lnTo>
                  <a:lnTo>
                    <a:pt x="60" y="148"/>
                  </a:lnTo>
                  <a:lnTo>
                    <a:pt x="52" y="144"/>
                  </a:lnTo>
                  <a:lnTo>
                    <a:pt x="43" y="139"/>
                  </a:lnTo>
                  <a:lnTo>
                    <a:pt x="36" y="134"/>
                  </a:lnTo>
                  <a:lnTo>
                    <a:pt x="29" y="128"/>
                  </a:lnTo>
                  <a:lnTo>
                    <a:pt x="23" y="121"/>
                  </a:lnTo>
                  <a:lnTo>
                    <a:pt x="17" y="114"/>
                  </a:lnTo>
                  <a:lnTo>
                    <a:pt x="12" y="108"/>
                  </a:lnTo>
                  <a:lnTo>
                    <a:pt x="8" y="101"/>
                  </a:lnTo>
                  <a:lnTo>
                    <a:pt x="5" y="93"/>
                  </a:lnTo>
                  <a:lnTo>
                    <a:pt x="2" y="85"/>
                  </a:lnTo>
                  <a:lnTo>
                    <a:pt x="1" y="77"/>
                  </a:lnTo>
                  <a:lnTo>
                    <a:pt x="0" y="69"/>
                  </a:lnTo>
                  <a:lnTo>
                    <a:pt x="1" y="62"/>
                  </a:lnTo>
                  <a:lnTo>
                    <a:pt x="2" y="54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7" y="40"/>
                  </a:lnTo>
                  <a:lnTo>
                    <a:pt x="11" y="33"/>
                  </a:lnTo>
                  <a:lnTo>
                    <a:pt x="16" y="26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5" y="11"/>
                  </a:lnTo>
                  <a:lnTo>
                    <a:pt x="42" y="8"/>
                  </a:lnTo>
                  <a:lnTo>
                    <a:pt x="50" y="6"/>
                  </a:lnTo>
                  <a:lnTo>
                    <a:pt x="58" y="4"/>
                  </a:lnTo>
                  <a:lnTo>
                    <a:pt x="67" y="1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4" y="1"/>
                  </a:lnTo>
                  <a:lnTo>
                    <a:pt x="103" y="2"/>
                  </a:lnTo>
                  <a:lnTo>
                    <a:pt x="113" y="5"/>
                  </a:lnTo>
                  <a:lnTo>
                    <a:pt x="122" y="8"/>
                  </a:lnTo>
                  <a:lnTo>
                    <a:pt x="122" y="8"/>
                  </a:lnTo>
                  <a:lnTo>
                    <a:pt x="131" y="11"/>
                  </a:lnTo>
                  <a:lnTo>
                    <a:pt x="140" y="16"/>
                  </a:lnTo>
                  <a:lnTo>
                    <a:pt x="148" y="22"/>
                  </a:lnTo>
                  <a:lnTo>
                    <a:pt x="156" y="26"/>
                  </a:lnTo>
                  <a:lnTo>
                    <a:pt x="163" y="33"/>
                  </a:lnTo>
                  <a:lnTo>
                    <a:pt x="170" y="39"/>
                  </a:lnTo>
                  <a:lnTo>
                    <a:pt x="174" y="45"/>
                  </a:lnTo>
                  <a:lnTo>
                    <a:pt x="180" y="53"/>
                  </a:lnTo>
                  <a:lnTo>
                    <a:pt x="183" y="60"/>
                  </a:lnTo>
                  <a:lnTo>
                    <a:pt x="187" y="68"/>
                  </a:lnTo>
                  <a:lnTo>
                    <a:pt x="189" y="75"/>
                  </a:lnTo>
                  <a:lnTo>
                    <a:pt x="191" y="83"/>
                  </a:lnTo>
                  <a:lnTo>
                    <a:pt x="191" y="91"/>
                  </a:lnTo>
                  <a:lnTo>
                    <a:pt x="191" y="99"/>
                  </a:lnTo>
                  <a:lnTo>
                    <a:pt x="190" y="107"/>
                  </a:lnTo>
                  <a:lnTo>
                    <a:pt x="188" y="113"/>
                  </a:lnTo>
                  <a:lnTo>
                    <a:pt x="188" y="113"/>
                  </a:lnTo>
                  <a:close/>
                </a:path>
              </a:pathLst>
            </a:custGeom>
            <a:solidFill>
              <a:srgbClr val="E8B18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0" name="Freeform 104">
              <a:extLst>
                <a:ext uri="{FF2B5EF4-FFF2-40B4-BE49-F238E27FC236}">
                  <a16:creationId xmlns="" xmlns:a16="http://schemas.microsoft.com/office/drawing/2014/main" id="{25154196-9364-47EF-853E-57A4802F38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9913" y="3523508"/>
              <a:ext cx="363538" cy="493713"/>
            </a:xfrm>
            <a:custGeom>
              <a:avLst/>
              <a:gdLst>
                <a:gd name="T0" fmla="*/ 37 w 229"/>
                <a:gd name="T1" fmla="*/ 0 h 311"/>
                <a:gd name="T2" fmla="*/ 37 w 229"/>
                <a:gd name="T3" fmla="*/ 0 h 311"/>
                <a:gd name="T4" fmla="*/ 40 w 229"/>
                <a:gd name="T5" fmla="*/ 0 h 311"/>
                <a:gd name="T6" fmla="*/ 46 w 229"/>
                <a:gd name="T7" fmla="*/ 4 h 311"/>
                <a:gd name="T8" fmla="*/ 68 w 229"/>
                <a:gd name="T9" fmla="*/ 15 h 311"/>
                <a:gd name="T10" fmla="*/ 97 w 229"/>
                <a:gd name="T11" fmla="*/ 33 h 311"/>
                <a:gd name="T12" fmla="*/ 131 w 229"/>
                <a:gd name="T13" fmla="*/ 56 h 311"/>
                <a:gd name="T14" fmla="*/ 165 w 229"/>
                <a:gd name="T15" fmla="*/ 78 h 311"/>
                <a:gd name="T16" fmla="*/ 196 w 229"/>
                <a:gd name="T17" fmla="*/ 101 h 311"/>
                <a:gd name="T18" fmla="*/ 208 w 229"/>
                <a:gd name="T19" fmla="*/ 111 h 311"/>
                <a:gd name="T20" fmla="*/ 218 w 229"/>
                <a:gd name="T21" fmla="*/ 120 h 311"/>
                <a:gd name="T22" fmla="*/ 225 w 229"/>
                <a:gd name="T23" fmla="*/ 128 h 311"/>
                <a:gd name="T24" fmla="*/ 228 w 229"/>
                <a:gd name="T25" fmla="*/ 134 h 311"/>
                <a:gd name="T26" fmla="*/ 228 w 229"/>
                <a:gd name="T27" fmla="*/ 134 h 311"/>
                <a:gd name="T28" fmla="*/ 229 w 229"/>
                <a:gd name="T29" fmla="*/ 139 h 311"/>
                <a:gd name="T30" fmla="*/ 229 w 229"/>
                <a:gd name="T31" fmla="*/ 148 h 311"/>
                <a:gd name="T32" fmla="*/ 226 w 229"/>
                <a:gd name="T33" fmla="*/ 172 h 311"/>
                <a:gd name="T34" fmla="*/ 222 w 229"/>
                <a:gd name="T35" fmla="*/ 200 h 311"/>
                <a:gd name="T36" fmla="*/ 214 w 229"/>
                <a:gd name="T37" fmla="*/ 231 h 311"/>
                <a:gd name="T38" fmla="*/ 205 w 229"/>
                <a:gd name="T39" fmla="*/ 260 h 311"/>
                <a:gd name="T40" fmla="*/ 200 w 229"/>
                <a:gd name="T41" fmla="*/ 274 h 311"/>
                <a:gd name="T42" fmla="*/ 195 w 229"/>
                <a:gd name="T43" fmla="*/ 285 h 311"/>
                <a:gd name="T44" fmla="*/ 189 w 229"/>
                <a:gd name="T45" fmla="*/ 295 h 311"/>
                <a:gd name="T46" fmla="*/ 183 w 229"/>
                <a:gd name="T47" fmla="*/ 303 h 311"/>
                <a:gd name="T48" fmla="*/ 177 w 229"/>
                <a:gd name="T49" fmla="*/ 309 h 311"/>
                <a:gd name="T50" fmla="*/ 174 w 229"/>
                <a:gd name="T51" fmla="*/ 310 h 311"/>
                <a:gd name="T52" fmla="*/ 171 w 229"/>
                <a:gd name="T53" fmla="*/ 311 h 311"/>
                <a:gd name="T54" fmla="*/ 171 w 229"/>
                <a:gd name="T55" fmla="*/ 311 h 311"/>
                <a:gd name="T56" fmla="*/ 164 w 229"/>
                <a:gd name="T57" fmla="*/ 311 h 311"/>
                <a:gd name="T58" fmla="*/ 155 w 229"/>
                <a:gd name="T59" fmla="*/ 309 h 311"/>
                <a:gd name="T60" fmla="*/ 146 w 229"/>
                <a:gd name="T61" fmla="*/ 306 h 311"/>
                <a:gd name="T62" fmla="*/ 136 w 229"/>
                <a:gd name="T63" fmla="*/ 301 h 311"/>
                <a:gd name="T64" fmla="*/ 112 w 229"/>
                <a:gd name="T65" fmla="*/ 289 h 311"/>
                <a:gd name="T66" fmla="*/ 89 w 229"/>
                <a:gd name="T67" fmla="*/ 274 h 311"/>
                <a:gd name="T68" fmla="*/ 68 w 229"/>
                <a:gd name="T69" fmla="*/ 259 h 311"/>
                <a:gd name="T70" fmla="*/ 50 w 229"/>
                <a:gd name="T71" fmla="*/ 247 h 311"/>
                <a:gd name="T72" fmla="*/ 33 w 229"/>
                <a:gd name="T73" fmla="*/ 234 h 311"/>
                <a:gd name="T74" fmla="*/ 33 w 229"/>
                <a:gd name="T75" fmla="*/ 234 h 311"/>
                <a:gd name="T76" fmla="*/ 30 w 229"/>
                <a:gd name="T77" fmla="*/ 225 h 311"/>
                <a:gd name="T78" fmla="*/ 22 w 229"/>
                <a:gd name="T79" fmla="*/ 202 h 311"/>
                <a:gd name="T80" fmla="*/ 13 w 229"/>
                <a:gd name="T81" fmla="*/ 168 h 311"/>
                <a:gd name="T82" fmla="*/ 8 w 229"/>
                <a:gd name="T83" fmla="*/ 147 h 311"/>
                <a:gd name="T84" fmla="*/ 5 w 229"/>
                <a:gd name="T85" fmla="*/ 127 h 311"/>
                <a:gd name="T86" fmla="*/ 1 w 229"/>
                <a:gd name="T87" fmla="*/ 107 h 311"/>
                <a:gd name="T88" fmla="*/ 0 w 229"/>
                <a:gd name="T89" fmla="*/ 86 h 311"/>
                <a:gd name="T90" fmla="*/ 0 w 229"/>
                <a:gd name="T91" fmla="*/ 66 h 311"/>
                <a:gd name="T92" fmla="*/ 2 w 229"/>
                <a:gd name="T93" fmla="*/ 48 h 311"/>
                <a:gd name="T94" fmla="*/ 3 w 229"/>
                <a:gd name="T95" fmla="*/ 40 h 311"/>
                <a:gd name="T96" fmla="*/ 7 w 229"/>
                <a:gd name="T97" fmla="*/ 32 h 311"/>
                <a:gd name="T98" fmla="*/ 9 w 229"/>
                <a:gd name="T99" fmla="*/ 24 h 311"/>
                <a:gd name="T100" fmla="*/ 14 w 229"/>
                <a:gd name="T101" fmla="*/ 17 h 311"/>
                <a:gd name="T102" fmla="*/ 18 w 229"/>
                <a:gd name="T103" fmla="*/ 11 h 311"/>
                <a:gd name="T104" fmla="*/ 24 w 229"/>
                <a:gd name="T105" fmla="*/ 7 h 311"/>
                <a:gd name="T106" fmla="*/ 30 w 229"/>
                <a:gd name="T107" fmla="*/ 2 h 311"/>
                <a:gd name="T108" fmla="*/ 37 w 229"/>
                <a:gd name="T109" fmla="*/ 0 h 311"/>
                <a:gd name="T110" fmla="*/ 37 w 229"/>
                <a:gd name="T111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311">
                  <a:moveTo>
                    <a:pt x="37" y="0"/>
                  </a:moveTo>
                  <a:lnTo>
                    <a:pt x="37" y="0"/>
                  </a:lnTo>
                  <a:lnTo>
                    <a:pt x="40" y="0"/>
                  </a:lnTo>
                  <a:lnTo>
                    <a:pt x="46" y="4"/>
                  </a:lnTo>
                  <a:lnTo>
                    <a:pt x="68" y="15"/>
                  </a:lnTo>
                  <a:lnTo>
                    <a:pt x="97" y="33"/>
                  </a:lnTo>
                  <a:lnTo>
                    <a:pt x="131" y="56"/>
                  </a:lnTo>
                  <a:lnTo>
                    <a:pt x="165" y="78"/>
                  </a:lnTo>
                  <a:lnTo>
                    <a:pt x="196" y="101"/>
                  </a:lnTo>
                  <a:lnTo>
                    <a:pt x="208" y="111"/>
                  </a:lnTo>
                  <a:lnTo>
                    <a:pt x="218" y="120"/>
                  </a:lnTo>
                  <a:lnTo>
                    <a:pt x="225" y="128"/>
                  </a:lnTo>
                  <a:lnTo>
                    <a:pt x="228" y="134"/>
                  </a:lnTo>
                  <a:lnTo>
                    <a:pt x="228" y="134"/>
                  </a:lnTo>
                  <a:lnTo>
                    <a:pt x="229" y="139"/>
                  </a:lnTo>
                  <a:lnTo>
                    <a:pt x="229" y="148"/>
                  </a:lnTo>
                  <a:lnTo>
                    <a:pt x="226" y="172"/>
                  </a:lnTo>
                  <a:lnTo>
                    <a:pt x="222" y="200"/>
                  </a:lnTo>
                  <a:lnTo>
                    <a:pt x="214" y="231"/>
                  </a:lnTo>
                  <a:lnTo>
                    <a:pt x="205" y="260"/>
                  </a:lnTo>
                  <a:lnTo>
                    <a:pt x="200" y="274"/>
                  </a:lnTo>
                  <a:lnTo>
                    <a:pt x="195" y="285"/>
                  </a:lnTo>
                  <a:lnTo>
                    <a:pt x="189" y="295"/>
                  </a:lnTo>
                  <a:lnTo>
                    <a:pt x="183" y="303"/>
                  </a:lnTo>
                  <a:lnTo>
                    <a:pt x="177" y="309"/>
                  </a:lnTo>
                  <a:lnTo>
                    <a:pt x="174" y="310"/>
                  </a:lnTo>
                  <a:lnTo>
                    <a:pt x="171" y="311"/>
                  </a:lnTo>
                  <a:lnTo>
                    <a:pt x="171" y="311"/>
                  </a:lnTo>
                  <a:lnTo>
                    <a:pt x="164" y="311"/>
                  </a:lnTo>
                  <a:lnTo>
                    <a:pt x="155" y="309"/>
                  </a:lnTo>
                  <a:lnTo>
                    <a:pt x="146" y="306"/>
                  </a:lnTo>
                  <a:lnTo>
                    <a:pt x="136" y="301"/>
                  </a:lnTo>
                  <a:lnTo>
                    <a:pt x="112" y="289"/>
                  </a:lnTo>
                  <a:lnTo>
                    <a:pt x="89" y="274"/>
                  </a:lnTo>
                  <a:lnTo>
                    <a:pt x="68" y="259"/>
                  </a:lnTo>
                  <a:lnTo>
                    <a:pt x="50" y="247"/>
                  </a:lnTo>
                  <a:lnTo>
                    <a:pt x="33" y="234"/>
                  </a:lnTo>
                  <a:lnTo>
                    <a:pt x="33" y="234"/>
                  </a:lnTo>
                  <a:lnTo>
                    <a:pt x="30" y="225"/>
                  </a:lnTo>
                  <a:lnTo>
                    <a:pt x="22" y="202"/>
                  </a:lnTo>
                  <a:lnTo>
                    <a:pt x="13" y="168"/>
                  </a:lnTo>
                  <a:lnTo>
                    <a:pt x="8" y="147"/>
                  </a:lnTo>
                  <a:lnTo>
                    <a:pt x="5" y="127"/>
                  </a:lnTo>
                  <a:lnTo>
                    <a:pt x="1" y="107"/>
                  </a:lnTo>
                  <a:lnTo>
                    <a:pt x="0" y="86"/>
                  </a:lnTo>
                  <a:lnTo>
                    <a:pt x="0" y="66"/>
                  </a:lnTo>
                  <a:lnTo>
                    <a:pt x="2" y="48"/>
                  </a:lnTo>
                  <a:lnTo>
                    <a:pt x="3" y="40"/>
                  </a:lnTo>
                  <a:lnTo>
                    <a:pt x="7" y="32"/>
                  </a:lnTo>
                  <a:lnTo>
                    <a:pt x="9" y="24"/>
                  </a:lnTo>
                  <a:lnTo>
                    <a:pt x="14" y="17"/>
                  </a:lnTo>
                  <a:lnTo>
                    <a:pt x="18" y="11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1" name="Freeform 105">
              <a:extLst>
                <a:ext uri="{FF2B5EF4-FFF2-40B4-BE49-F238E27FC236}">
                  <a16:creationId xmlns="" xmlns:a16="http://schemas.microsoft.com/office/drawing/2014/main" id="{EB3E4994-6443-4424-BBD2-4F9E36BCD2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0726" y="2428511"/>
              <a:ext cx="381243" cy="577083"/>
            </a:xfrm>
            <a:custGeom>
              <a:avLst/>
              <a:gdLst>
                <a:gd name="T0" fmla="*/ 5 w 913"/>
                <a:gd name="T1" fmla="*/ 402 h 1382"/>
                <a:gd name="T2" fmla="*/ 46 w 913"/>
                <a:gd name="T3" fmla="*/ 264 h 1382"/>
                <a:gd name="T4" fmla="*/ 90 w 913"/>
                <a:gd name="T5" fmla="*/ 187 h 1382"/>
                <a:gd name="T6" fmla="*/ 145 w 913"/>
                <a:gd name="T7" fmla="*/ 122 h 1382"/>
                <a:gd name="T8" fmla="*/ 246 w 913"/>
                <a:gd name="T9" fmla="*/ 49 h 1382"/>
                <a:gd name="T10" fmla="*/ 306 w 913"/>
                <a:gd name="T11" fmla="*/ 25 h 1382"/>
                <a:gd name="T12" fmla="*/ 370 w 913"/>
                <a:gd name="T13" fmla="*/ 9 h 1382"/>
                <a:gd name="T14" fmla="*/ 460 w 913"/>
                <a:gd name="T15" fmla="*/ 0 h 1382"/>
                <a:gd name="T16" fmla="*/ 602 w 913"/>
                <a:gd name="T17" fmla="*/ 16 h 1382"/>
                <a:gd name="T18" fmla="*/ 685 w 913"/>
                <a:gd name="T19" fmla="*/ 46 h 1382"/>
                <a:gd name="T20" fmla="*/ 787 w 913"/>
                <a:gd name="T21" fmla="*/ 110 h 1382"/>
                <a:gd name="T22" fmla="*/ 841 w 913"/>
                <a:gd name="T23" fmla="*/ 166 h 1382"/>
                <a:gd name="T24" fmla="*/ 881 w 913"/>
                <a:gd name="T25" fmla="*/ 233 h 1382"/>
                <a:gd name="T26" fmla="*/ 901 w 913"/>
                <a:gd name="T27" fmla="*/ 288 h 1382"/>
                <a:gd name="T28" fmla="*/ 911 w 913"/>
                <a:gd name="T29" fmla="*/ 348 h 1382"/>
                <a:gd name="T30" fmla="*/ 913 w 913"/>
                <a:gd name="T31" fmla="*/ 414 h 1382"/>
                <a:gd name="T32" fmla="*/ 902 w 913"/>
                <a:gd name="T33" fmla="*/ 481 h 1382"/>
                <a:gd name="T34" fmla="*/ 879 w 913"/>
                <a:gd name="T35" fmla="*/ 547 h 1382"/>
                <a:gd name="T36" fmla="*/ 858 w 913"/>
                <a:gd name="T37" fmla="*/ 586 h 1382"/>
                <a:gd name="T38" fmla="*/ 810 w 913"/>
                <a:gd name="T39" fmla="*/ 651 h 1382"/>
                <a:gd name="T40" fmla="*/ 741 w 913"/>
                <a:gd name="T41" fmla="*/ 718 h 1382"/>
                <a:gd name="T42" fmla="*/ 669 w 913"/>
                <a:gd name="T43" fmla="*/ 780 h 1382"/>
                <a:gd name="T44" fmla="*/ 619 w 913"/>
                <a:gd name="T45" fmla="*/ 830 h 1382"/>
                <a:gd name="T46" fmla="*/ 593 w 913"/>
                <a:gd name="T47" fmla="*/ 869 h 1382"/>
                <a:gd name="T48" fmla="*/ 584 w 913"/>
                <a:gd name="T49" fmla="*/ 899 h 1382"/>
                <a:gd name="T50" fmla="*/ 573 w 913"/>
                <a:gd name="T51" fmla="*/ 998 h 1382"/>
                <a:gd name="T52" fmla="*/ 334 w 913"/>
                <a:gd name="T53" fmla="*/ 1067 h 1382"/>
                <a:gd name="T54" fmla="*/ 342 w 913"/>
                <a:gd name="T55" fmla="*/ 927 h 1382"/>
                <a:gd name="T56" fmla="*/ 350 w 913"/>
                <a:gd name="T57" fmla="*/ 855 h 1382"/>
                <a:gd name="T58" fmla="*/ 377 w 913"/>
                <a:gd name="T59" fmla="*/ 773 h 1382"/>
                <a:gd name="T60" fmla="*/ 402 w 913"/>
                <a:gd name="T61" fmla="*/ 731 h 1382"/>
                <a:gd name="T62" fmla="*/ 455 w 913"/>
                <a:gd name="T63" fmla="*/ 665 h 1382"/>
                <a:gd name="T64" fmla="*/ 526 w 913"/>
                <a:gd name="T65" fmla="*/ 598 h 1382"/>
                <a:gd name="T66" fmla="*/ 600 w 913"/>
                <a:gd name="T67" fmla="*/ 531 h 1382"/>
                <a:gd name="T68" fmla="*/ 641 w 913"/>
                <a:gd name="T69" fmla="*/ 481 h 1382"/>
                <a:gd name="T70" fmla="*/ 655 w 913"/>
                <a:gd name="T71" fmla="*/ 451 h 1382"/>
                <a:gd name="T72" fmla="*/ 660 w 913"/>
                <a:gd name="T73" fmla="*/ 421 h 1382"/>
                <a:gd name="T74" fmla="*/ 660 w 913"/>
                <a:gd name="T75" fmla="*/ 380 h 1382"/>
                <a:gd name="T76" fmla="*/ 646 w 913"/>
                <a:gd name="T77" fmla="*/ 324 h 1382"/>
                <a:gd name="T78" fmla="*/ 628 w 913"/>
                <a:gd name="T79" fmla="*/ 292 h 1382"/>
                <a:gd name="T80" fmla="*/ 605 w 913"/>
                <a:gd name="T81" fmla="*/ 264 h 1382"/>
                <a:gd name="T82" fmla="*/ 561 w 913"/>
                <a:gd name="T83" fmla="*/ 232 h 1382"/>
                <a:gd name="T84" fmla="*/ 524 w 913"/>
                <a:gd name="T85" fmla="*/ 218 h 1382"/>
                <a:gd name="T86" fmla="*/ 462 w 913"/>
                <a:gd name="T87" fmla="*/ 210 h 1382"/>
                <a:gd name="T88" fmla="*/ 421 w 913"/>
                <a:gd name="T89" fmla="*/ 214 h 1382"/>
                <a:gd name="T90" fmla="*/ 368 w 913"/>
                <a:gd name="T91" fmla="*/ 233 h 1382"/>
                <a:gd name="T92" fmla="*/ 324 w 913"/>
                <a:gd name="T93" fmla="*/ 271 h 1382"/>
                <a:gd name="T94" fmla="*/ 288 w 913"/>
                <a:gd name="T95" fmla="*/ 324 h 1382"/>
                <a:gd name="T96" fmla="*/ 264 w 913"/>
                <a:gd name="T97" fmla="*/ 394 h 1382"/>
                <a:gd name="T98" fmla="*/ 0 w 913"/>
                <a:gd name="T99" fmla="*/ 451 h 1382"/>
                <a:gd name="T100" fmla="*/ 327 w 913"/>
                <a:gd name="T101" fmla="*/ 1122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13" h="1382">
                  <a:moveTo>
                    <a:pt x="0" y="451"/>
                  </a:moveTo>
                  <a:lnTo>
                    <a:pt x="0" y="451"/>
                  </a:lnTo>
                  <a:lnTo>
                    <a:pt x="5" y="402"/>
                  </a:lnTo>
                  <a:lnTo>
                    <a:pt x="16" y="352"/>
                  </a:lnTo>
                  <a:lnTo>
                    <a:pt x="28" y="308"/>
                  </a:lnTo>
                  <a:lnTo>
                    <a:pt x="46" y="264"/>
                  </a:lnTo>
                  <a:lnTo>
                    <a:pt x="46" y="264"/>
                  </a:lnTo>
                  <a:lnTo>
                    <a:pt x="67" y="225"/>
                  </a:lnTo>
                  <a:lnTo>
                    <a:pt x="90" y="187"/>
                  </a:lnTo>
                  <a:lnTo>
                    <a:pt x="115" y="154"/>
                  </a:lnTo>
                  <a:lnTo>
                    <a:pt x="145" y="122"/>
                  </a:lnTo>
                  <a:lnTo>
                    <a:pt x="145" y="122"/>
                  </a:lnTo>
                  <a:lnTo>
                    <a:pt x="175" y="95"/>
                  </a:lnTo>
                  <a:lnTo>
                    <a:pt x="211" y="71"/>
                  </a:lnTo>
                  <a:lnTo>
                    <a:pt x="246" y="49"/>
                  </a:lnTo>
                  <a:lnTo>
                    <a:pt x="285" y="32"/>
                  </a:lnTo>
                  <a:lnTo>
                    <a:pt x="285" y="32"/>
                  </a:lnTo>
                  <a:lnTo>
                    <a:pt x="306" y="25"/>
                  </a:lnTo>
                  <a:lnTo>
                    <a:pt x="326" y="18"/>
                  </a:lnTo>
                  <a:lnTo>
                    <a:pt x="347" y="12"/>
                  </a:lnTo>
                  <a:lnTo>
                    <a:pt x="370" y="9"/>
                  </a:lnTo>
                  <a:lnTo>
                    <a:pt x="414" y="2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510" y="2"/>
                  </a:lnTo>
                  <a:lnTo>
                    <a:pt x="557" y="7"/>
                  </a:lnTo>
                  <a:lnTo>
                    <a:pt x="602" y="16"/>
                  </a:lnTo>
                  <a:lnTo>
                    <a:pt x="644" y="30"/>
                  </a:lnTo>
                  <a:lnTo>
                    <a:pt x="644" y="30"/>
                  </a:lnTo>
                  <a:lnTo>
                    <a:pt x="685" y="46"/>
                  </a:lnTo>
                  <a:lnTo>
                    <a:pt x="722" y="64"/>
                  </a:lnTo>
                  <a:lnTo>
                    <a:pt x="757" y="85"/>
                  </a:lnTo>
                  <a:lnTo>
                    <a:pt x="787" y="110"/>
                  </a:lnTo>
                  <a:lnTo>
                    <a:pt x="787" y="110"/>
                  </a:lnTo>
                  <a:lnTo>
                    <a:pt x="816" y="138"/>
                  </a:lnTo>
                  <a:lnTo>
                    <a:pt x="841" y="166"/>
                  </a:lnTo>
                  <a:lnTo>
                    <a:pt x="862" y="198"/>
                  </a:lnTo>
                  <a:lnTo>
                    <a:pt x="881" y="233"/>
                  </a:lnTo>
                  <a:lnTo>
                    <a:pt x="881" y="233"/>
                  </a:lnTo>
                  <a:lnTo>
                    <a:pt x="888" y="251"/>
                  </a:lnTo>
                  <a:lnTo>
                    <a:pt x="895" y="271"/>
                  </a:lnTo>
                  <a:lnTo>
                    <a:pt x="901" y="288"/>
                  </a:lnTo>
                  <a:lnTo>
                    <a:pt x="906" y="308"/>
                  </a:lnTo>
                  <a:lnTo>
                    <a:pt x="910" y="327"/>
                  </a:lnTo>
                  <a:lnTo>
                    <a:pt x="911" y="348"/>
                  </a:lnTo>
                  <a:lnTo>
                    <a:pt x="913" y="389"/>
                  </a:lnTo>
                  <a:lnTo>
                    <a:pt x="913" y="389"/>
                  </a:lnTo>
                  <a:lnTo>
                    <a:pt x="913" y="414"/>
                  </a:lnTo>
                  <a:lnTo>
                    <a:pt x="911" y="437"/>
                  </a:lnTo>
                  <a:lnTo>
                    <a:pt x="908" y="460"/>
                  </a:lnTo>
                  <a:lnTo>
                    <a:pt x="902" y="481"/>
                  </a:lnTo>
                  <a:lnTo>
                    <a:pt x="897" y="504"/>
                  </a:lnTo>
                  <a:lnTo>
                    <a:pt x="888" y="525"/>
                  </a:lnTo>
                  <a:lnTo>
                    <a:pt x="879" y="547"/>
                  </a:lnTo>
                  <a:lnTo>
                    <a:pt x="869" y="566"/>
                  </a:lnTo>
                  <a:lnTo>
                    <a:pt x="869" y="566"/>
                  </a:lnTo>
                  <a:lnTo>
                    <a:pt x="858" y="586"/>
                  </a:lnTo>
                  <a:lnTo>
                    <a:pt x="844" y="607"/>
                  </a:lnTo>
                  <a:lnTo>
                    <a:pt x="828" y="628"/>
                  </a:lnTo>
                  <a:lnTo>
                    <a:pt x="810" y="651"/>
                  </a:lnTo>
                  <a:lnTo>
                    <a:pt x="789" y="672"/>
                  </a:lnTo>
                  <a:lnTo>
                    <a:pt x="766" y="695"/>
                  </a:lnTo>
                  <a:lnTo>
                    <a:pt x="741" y="718"/>
                  </a:lnTo>
                  <a:lnTo>
                    <a:pt x="713" y="741"/>
                  </a:lnTo>
                  <a:lnTo>
                    <a:pt x="713" y="741"/>
                  </a:lnTo>
                  <a:lnTo>
                    <a:pt x="669" y="780"/>
                  </a:lnTo>
                  <a:lnTo>
                    <a:pt x="634" y="814"/>
                  </a:lnTo>
                  <a:lnTo>
                    <a:pt x="634" y="814"/>
                  </a:lnTo>
                  <a:lnTo>
                    <a:pt x="619" y="830"/>
                  </a:lnTo>
                  <a:lnTo>
                    <a:pt x="609" y="844"/>
                  </a:lnTo>
                  <a:lnTo>
                    <a:pt x="600" y="856"/>
                  </a:lnTo>
                  <a:lnTo>
                    <a:pt x="593" y="869"/>
                  </a:lnTo>
                  <a:lnTo>
                    <a:pt x="593" y="869"/>
                  </a:lnTo>
                  <a:lnTo>
                    <a:pt x="589" y="881"/>
                  </a:lnTo>
                  <a:lnTo>
                    <a:pt x="584" y="899"/>
                  </a:lnTo>
                  <a:lnTo>
                    <a:pt x="580" y="918"/>
                  </a:lnTo>
                  <a:lnTo>
                    <a:pt x="579" y="941"/>
                  </a:lnTo>
                  <a:lnTo>
                    <a:pt x="573" y="998"/>
                  </a:lnTo>
                  <a:lnTo>
                    <a:pt x="573" y="1067"/>
                  </a:lnTo>
                  <a:lnTo>
                    <a:pt x="334" y="1067"/>
                  </a:lnTo>
                  <a:lnTo>
                    <a:pt x="334" y="1067"/>
                  </a:lnTo>
                  <a:lnTo>
                    <a:pt x="336" y="1017"/>
                  </a:lnTo>
                  <a:lnTo>
                    <a:pt x="338" y="970"/>
                  </a:lnTo>
                  <a:lnTo>
                    <a:pt x="342" y="927"/>
                  </a:lnTo>
                  <a:lnTo>
                    <a:pt x="345" y="888"/>
                  </a:lnTo>
                  <a:lnTo>
                    <a:pt x="345" y="888"/>
                  </a:lnTo>
                  <a:lnTo>
                    <a:pt x="350" y="855"/>
                  </a:lnTo>
                  <a:lnTo>
                    <a:pt x="357" y="823"/>
                  </a:lnTo>
                  <a:lnTo>
                    <a:pt x="366" y="796"/>
                  </a:lnTo>
                  <a:lnTo>
                    <a:pt x="377" y="773"/>
                  </a:lnTo>
                  <a:lnTo>
                    <a:pt x="377" y="773"/>
                  </a:lnTo>
                  <a:lnTo>
                    <a:pt x="388" y="752"/>
                  </a:lnTo>
                  <a:lnTo>
                    <a:pt x="402" y="731"/>
                  </a:lnTo>
                  <a:lnTo>
                    <a:pt x="416" y="708"/>
                  </a:lnTo>
                  <a:lnTo>
                    <a:pt x="434" y="686"/>
                  </a:lnTo>
                  <a:lnTo>
                    <a:pt x="455" y="665"/>
                  </a:lnTo>
                  <a:lnTo>
                    <a:pt x="476" y="642"/>
                  </a:lnTo>
                  <a:lnTo>
                    <a:pt x="499" y="621"/>
                  </a:lnTo>
                  <a:lnTo>
                    <a:pt x="526" y="598"/>
                  </a:lnTo>
                  <a:lnTo>
                    <a:pt x="526" y="598"/>
                  </a:lnTo>
                  <a:lnTo>
                    <a:pt x="568" y="561"/>
                  </a:lnTo>
                  <a:lnTo>
                    <a:pt x="600" y="531"/>
                  </a:lnTo>
                  <a:lnTo>
                    <a:pt x="600" y="531"/>
                  </a:lnTo>
                  <a:lnTo>
                    <a:pt x="623" y="504"/>
                  </a:lnTo>
                  <a:lnTo>
                    <a:pt x="641" y="481"/>
                  </a:lnTo>
                  <a:lnTo>
                    <a:pt x="641" y="481"/>
                  </a:lnTo>
                  <a:lnTo>
                    <a:pt x="651" y="460"/>
                  </a:lnTo>
                  <a:lnTo>
                    <a:pt x="655" y="451"/>
                  </a:lnTo>
                  <a:lnTo>
                    <a:pt x="657" y="441"/>
                  </a:lnTo>
                  <a:lnTo>
                    <a:pt x="657" y="441"/>
                  </a:lnTo>
                  <a:lnTo>
                    <a:pt x="660" y="421"/>
                  </a:lnTo>
                  <a:lnTo>
                    <a:pt x="660" y="400"/>
                  </a:lnTo>
                  <a:lnTo>
                    <a:pt x="660" y="400"/>
                  </a:lnTo>
                  <a:lnTo>
                    <a:pt x="660" y="380"/>
                  </a:lnTo>
                  <a:lnTo>
                    <a:pt x="657" y="361"/>
                  </a:lnTo>
                  <a:lnTo>
                    <a:pt x="653" y="341"/>
                  </a:lnTo>
                  <a:lnTo>
                    <a:pt x="646" y="324"/>
                  </a:lnTo>
                  <a:lnTo>
                    <a:pt x="646" y="324"/>
                  </a:lnTo>
                  <a:lnTo>
                    <a:pt x="637" y="308"/>
                  </a:lnTo>
                  <a:lnTo>
                    <a:pt x="628" y="292"/>
                  </a:lnTo>
                  <a:lnTo>
                    <a:pt x="618" y="278"/>
                  </a:lnTo>
                  <a:lnTo>
                    <a:pt x="605" y="264"/>
                  </a:lnTo>
                  <a:lnTo>
                    <a:pt x="605" y="264"/>
                  </a:lnTo>
                  <a:lnTo>
                    <a:pt x="591" y="253"/>
                  </a:lnTo>
                  <a:lnTo>
                    <a:pt x="577" y="242"/>
                  </a:lnTo>
                  <a:lnTo>
                    <a:pt x="561" y="232"/>
                  </a:lnTo>
                  <a:lnTo>
                    <a:pt x="543" y="225"/>
                  </a:lnTo>
                  <a:lnTo>
                    <a:pt x="543" y="225"/>
                  </a:lnTo>
                  <a:lnTo>
                    <a:pt x="524" y="218"/>
                  </a:lnTo>
                  <a:lnTo>
                    <a:pt x="504" y="214"/>
                  </a:lnTo>
                  <a:lnTo>
                    <a:pt x="485" y="210"/>
                  </a:lnTo>
                  <a:lnTo>
                    <a:pt x="462" y="210"/>
                  </a:lnTo>
                  <a:lnTo>
                    <a:pt x="462" y="210"/>
                  </a:lnTo>
                  <a:lnTo>
                    <a:pt x="441" y="210"/>
                  </a:lnTo>
                  <a:lnTo>
                    <a:pt x="421" y="214"/>
                  </a:lnTo>
                  <a:lnTo>
                    <a:pt x="402" y="219"/>
                  </a:lnTo>
                  <a:lnTo>
                    <a:pt x="384" y="225"/>
                  </a:lnTo>
                  <a:lnTo>
                    <a:pt x="368" y="233"/>
                  </a:lnTo>
                  <a:lnTo>
                    <a:pt x="352" y="244"/>
                  </a:lnTo>
                  <a:lnTo>
                    <a:pt x="336" y="256"/>
                  </a:lnTo>
                  <a:lnTo>
                    <a:pt x="324" y="271"/>
                  </a:lnTo>
                  <a:lnTo>
                    <a:pt x="311" y="287"/>
                  </a:lnTo>
                  <a:lnTo>
                    <a:pt x="299" y="304"/>
                  </a:lnTo>
                  <a:lnTo>
                    <a:pt x="288" y="324"/>
                  </a:lnTo>
                  <a:lnTo>
                    <a:pt x="280" y="347"/>
                  </a:lnTo>
                  <a:lnTo>
                    <a:pt x="271" y="370"/>
                  </a:lnTo>
                  <a:lnTo>
                    <a:pt x="264" y="394"/>
                  </a:lnTo>
                  <a:lnTo>
                    <a:pt x="258" y="423"/>
                  </a:lnTo>
                  <a:lnTo>
                    <a:pt x="253" y="451"/>
                  </a:lnTo>
                  <a:lnTo>
                    <a:pt x="0" y="451"/>
                  </a:lnTo>
                  <a:close/>
                  <a:moveTo>
                    <a:pt x="591" y="1382"/>
                  </a:moveTo>
                  <a:lnTo>
                    <a:pt x="327" y="1382"/>
                  </a:lnTo>
                  <a:lnTo>
                    <a:pt x="327" y="1122"/>
                  </a:lnTo>
                  <a:lnTo>
                    <a:pt x="591" y="1122"/>
                  </a:lnTo>
                  <a:lnTo>
                    <a:pt x="591" y="138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2" name="Freeform 110">
              <a:extLst>
                <a:ext uri="{FF2B5EF4-FFF2-40B4-BE49-F238E27FC236}">
                  <a16:creationId xmlns="" xmlns:a16="http://schemas.microsoft.com/office/drawing/2014/main" id="{EEEE08A9-4C48-47E4-A62D-CA071C03FF77}"/>
                </a:ext>
              </a:extLst>
            </p:cNvPr>
            <p:cNvSpPr/>
            <p:nvPr/>
          </p:nvSpPr>
          <p:spPr>
            <a:xfrm>
              <a:off x="8340671" y="1688629"/>
              <a:ext cx="1719242" cy="1841229"/>
            </a:xfrm>
            <a:custGeom>
              <a:avLst/>
              <a:gdLst>
                <a:gd name="connsiteX0" fmla="*/ 1369667 w 1719242"/>
                <a:gd name="connsiteY0" fmla="*/ 0 h 1841229"/>
                <a:gd name="connsiteX1" fmla="*/ 1710708 w 1719242"/>
                <a:gd name="connsiteY1" fmla="*/ 341041 h 1841229"/>
                <a:gd name="connsiteX2" fmla="*/ 1708073 w 1719242"/>
                <a:gd name="connsiteY2" fmla="*/ 367178 h 1841229"/>
                <a:gd name="connsiteX3" fmla="*/ 1712892 w 1719242"/>
                <a:gd name="connsiteY3" fmla="*/ 385491 h 1841229"/>
                <a:gd name="connsiteX4" fmla="*/ 1717655 w 1719242"/>
                <a:gd name="connsiteY4" fmla="*/ 415653 h 1841229"/>
                <a:gd name="connsiteX5" fmla="*/ 1719242 w 1719242"/>
                <a:gd name="connsiteY5" fmla="*/ 448991 h 1841229"/>
                <a:gd name="connsiteX6" fmla="*/ 1719242 w 1719242"/>
                <a:gd name="connsiteY6" fmla="*/ 479153 h 1841229"/>
                <a:gd name="connsiteX7" fmla="*/ 1714479 w 1719242"/>
                <a:gd name="connsiteY7" fmla="*/ 510903 h 1841229"/>
                <a:gd name="connsiteX8" fmla="*/ 1706542 w 1719242"/>
                <a:gd name="connsiteY8" fmla="*/ 544241 h 1841229"/>
                <a:gd name="connsiteX9" fmla="*/ 1701779 w 1719242"/>
                <a:gd name="connsiteY9" fmla="*/ 560116 h 1841229"/>
                <a:gd name="connsiteX10" fmla="*/ 1693842 w 1719242"/>
                <a:gd name="connsiteY10" fmla="*/ 575991 h 1841229"/>
                <a:gd name="connsiteX11" fmla="*/ 1685905 w 1719242"/>
                <a:gd name="connsiteY11" fmla="*/ 590279 h 1841229"/>
                <a:gd name="connsiteX12" fmla="*/ 1676379 w 1719242"/>
                <a:gd name="connsiteY12" fmla="*/ 606154 h 1841229"/>
                <a:gd name="connsiteX13" fmla="*/ 1665267 w 1719242"/>
                <a:gd name="connsiteY13" fmla="*/ 620441 h 1841229"/>
                <a:gd name="connsiteX14" fmla="*/ 1652567 w 1719242"/>
                <a:gd name="connsiteY14" fmla="*/ 634729 h 1841229"/>
                <a:gd name="connsiteX15" fmla="*/ 1638279 w 1719242"/>
                <a:gd name="connsiteY15" fmla="*/ 650604 h 1841229"/>
                <a:gd name="connsiteX16" fmla="*/ 1623992 w 1719242"/>
                <a:gd name="connsiteY16" fmla="*/ 664891 h 1841229"/>
                <a:gd name="connsiteX17" fmla="*/ 1608117 w 1719242"/>
                <a:gd name="connsiteY17" fmla="*/ 679179 h 1841229"/>
                <a:gd name="connsiteX18" fmla="*/ 1589067 w 1719242"/>
                <a:gd name="connsiteY18" fmla="*/ 691879 h 1841229"/>
                <a:gd name="connsiteX19" fmla="*/ 1568429 w 1719242"/>
                <a:gd name="connsiteY19" fmla="*/ 702991 h 1841229"/>
                <a:gd name="connsiteX20" fmla="*/ 1546205 w 1719242"/>
                <a:gd name="connsiteY20" fmla="*/ 715691 h 1841229"/>
                <a:gd name="connsiteX21" fmla="*/ 1523979 w 1719242"/>
                <a:gd name="connsiteY21" fmla="*/ 728391 h 1841229"/>
                <a:gd name="connsiteX22" fmla="*/ 1496992 w 1719242"/>
                <a:gd name="connsiteY22" fmla="*/ 739504 h 1841229"/>
                <a:gd name="connsiteX23" fmla="*/ 1470004 w 1719242"/>
                <a:gd name="connsiteY23" fmla="*/ 750616 h 1841229"/>
                <a:gd name="connsiteX24" fmla="*/ 1441429 w 1719242"/>
                <a:gd name="connsiteY24" fmla="*/ 761729 h 1841229"/>
                <a:gd name="connsiteX25" fmla="*/ 1408092 w 1719242"/>
                <a:gd name="connsiteY25" fmla="*/ 769666 h 1841229"/>
                <a:gd name="connsiteX26" fmla="*/ 1376342 w 1719242"/>
                <a:gd name="connsiteY26" fmla="*/ 779191 h 1841229"/>
                <a:gd name="connsiteX27" fmla="*/ 1339829 w 1719242"/>
                <a:gd name="connsiteY27" fmla="*/ 788716 h 1841229"/>
                <a:gd name="connsiteX28" fmla="*/ 1300142 w 1719242"/>
                <a:gd name="connsiteY28" fmla="*/ 795066 h 1841229"/>
                <a:gd name="connsiteX29" fmla="*/ 1262042 w 1719242"/>
                <a:gd name="connsiteY29" fmla="*/ 801416 h 1841229"/>
                <a:gd name="connsiteX30" fmla="*/ 1217592 w 1719242"/>
                <a:gd name="connsiteY30" fmla="*/ 806179 h 1841229"/>
                <a:gd name="connsiteX31" fmla="*/ 1173142 w 1719242"/>
                <a:gd name="connsiteY31" fmla="*/ 810941 h 1841229"/>
                <a:gd name="connsiteX32" fmla="*/ 1127104 w 1719242"/>
                <a:gd name="connsiteY32" fmla="*/ 815704 h 1841229"/>
                <a:gd name="connsiteX33" fmla="*/ 1076304 w 1719242"/>
                <a:gd name="connsiteY33" fmla="*/ 818879 h 1841229"/>
                <a:gd name="connsiteX34" fmla="*/ 1023917 w 1719242"/>
                <a:gd name="connsiteY34" fmla="*/ 820466 h 1841229"/>
                <a:gd name="connsiteX35" fmla="*/ 911204 w 1719242"/>
                <a:gd name="connsiteY35" fmla="*/ 822054 h 1841229"/>
                <a:gd name="connsiteX36" fmla="*/ 788967 w 1719242"/>
                <a:gd name="connsiteY36" fmla="*/ 818879 h 1841229"/>
                <a:gd name="connsiteX37" fmla="*/ 795317 w 1719242"/>
                <a:gd name="connsiteY37" fmla="*/ 879204 h 1841229"/>
                <a:gd name="connsiteX38" fmla="*/ 801667 w 1719242"/>
                <a:gd name="connsiteY38" fmla="*/ 934766 h 1841229"/>
                <a:gd name="connsiteX39" fmla="*/ 804842 w 1719242"/>
                <a:gd name="connsiteY39" fmla="*/ 990329 h 1841229"/>
                <a:gd name="connsiteX40" fmla="*/ 804842 w 1719242"/>
                <a:gd name="connsiteY40" fmla="*/ 1015729 h 1841229"/>
                <a:gd name="connsiteX41" fmla="*/ 803254 w 1719242"/>
                <a:gd name="connsiteY41" fmla="*/ 1042716 h 1841229"/>
                <a:gd name="connsiteX42" fmla="*/ 801667 w 1719242"/>
                <a:gd name="connsiteY42" fmla="*/ 1069704 h 1841229"/>
                <a:gd name="connsiteX43" fmla="*/ 798492 w 1719242"/>
                <a:gd name="connsiteY43" fmla="*/ 1096691 h 1841229"/>
                <a:gd name="connsiteX44" fmla="*/ 792142 w 1719242"/>
                <a:gd name="connsiteY44" fmla="*/ 1123679 h 1841229"/>
                <a:gd name="connsiteX45" fmla="*/ 785792 w 1719242"/>
                <a:gd name="connsiteY45" fmla="*/ 1150666 h 1841229"/>
                <a:gd name="connsiteX46" fmla="*/ 776267 w 1719242"/>
                <a:gd name="connsiteY46" fmla="*/ 1177654 h 1841229"/>
                <a:gd name="connsiteX47" fmla="*/ 765154 w 1719242"/>
                <a:gd name="connsiteY47" fmla="*/ 1206229 h 1841229"/>
                <a:gd name="connsiteX48" fmla="*/ 750867 w 1719242"/>
                <a:gd name="connsiteY48" fmla="*/ 1234804 h 1841229"/>
                <a:gd name="connsiteX49" fmla="*/ 736579 w 1719242"/>
                <a:gd name="connsiteY49" fmla="*/ 1266554 h 1841229"/>
                <a:gd name="connsiteX50" fmla="*/ 731817 w 1719242"/>
                <a:gd name="connsiteY50" fmla="*/ 1271317 h 1841229"/>
                <a:gd name="connsiteX51" fmla="*/ 723879 w 1719242"/>
                <a:gd name="connsiteY51" fmla="*/ 1272904 h 1841229"/>
                <a:gd name="connsiteX52" fmla="*/ 717529 w 1719242"/>
                <a:gd name="connsiteY52" fmla="*/ 1269729 h 1841229"/>
                <a:gd name="connsiteX53" fmla="*/ 709592 w 1719242"/>
                <a:gd name="connsiteY53" fmla="*/ 1263379 h 1841229"/>
                <a:gd name="connsiteX54" fmla="*/ 688954 w 1719242"/>
                <a:gd name="connsiteY54" fmla="*/ 1247504 h 1841229"/>
                <a:gd name="connsiteX55" fmla="*/ 665142 w 1719242"/>
                <a:gd name="connsiteY55" fmla="*/ 1228454 h 1841229"/>
                <a:gd name="connsiteX56" fmla="*/ 650854 w 1719242"/>
                <a:gd name="connsiteY56" fmla="*/ 1217342 h 1841229"/>
                <a:gd name="connsiteX57" fmla="*/ 636567 w 1719242"/>
                <a:gd name="connsiteY57" fmla="*/ 1207816 h 1841229"/>
                <a:gd name="connsiteX58" fmla="*/ 622279 w 1719242"/>
                <a:gd name="connsiteY58" fmla="*/ 1201466 h 1841229"/>
                <a:gd name="connsiteX59" fmla="*/ 606404 w 1719242"/>
                <a:gd name="connsiteY59" fmla="*/ 1198291 h 1841229"/>
                <a:gd name="connsiteX60" fmla="*/ 588942 w 1719242"/>
                <a:gd name="connsiteY60" fmla="*/ 1195116 h 1841229"/>
                <a:gd name="connsiteX61" fmla="*/ 573067 w 1719242"/>
                <a:gd name="connsiteY61" fmla="*/ 1198291 h 1841229"/>
                <a:gd name="connsiteX62" fmla="*/ 565129 w 1719242"/>
                <a:gd name="connsiteY62" fmla="*/ 1199879 h 1841229"/>
                <a:gd name="connsiteX63" fmla="*/ 555604 w 1719242"/>
                <a:gd name="connsiteY63" fmla="*/ 1204641 h 1841229"/>
                <a:gd name="connsiteX64" fmla="*/ 546079 w 1719242"/>
                <a:gd name="connsiteY64" fmla="*/ 1207816 h 1841229"/>
                <a:gd name="connsiteX65" fmla="*/ 538142 w 1719242"/>
                <a:gd name="connsiteY65" fmla="*/ 1215754 h 1841229"/>
                <a:gd name="connsiteX66" fmla="*/ 520679 w 1719242"/>
                <a:gd name="connsiteY66" fmla="*/ 1230042 h 1841229"/>
                <a:gd name="connsiteX67" fmla="*/ 511154 w 1719242"/>
                <a:gd name="connsiteY67" fmla="*/ 1244329 h 1841229"/>
                <a:gd name="connsiteX68" fmla="*/ 501629 w 1719242"/>
                <a:gd name="connsiteY68" fmla="*/ 1261792 h 1841229"/>
                <a:gd name="connsiteX69" fmla="*/ 493692 w 1719242"/>
                <a:gd name="connsiteY69" fmla="*/ 1280842 h 1841229"/>
                <a:gd name="connsiteX70" fmla="*/ 492104 w 1719242"/>
                <a:gd name="connsiteY70" fmla="*/ 1299892 h 1841229"/>
                <a:gd name="connsiteX71" fmla="*/ 492104 w 1719242"/>
                <a:gd name="connsiteY71" fmla="*/ 1322117 h 1841229"/>
                <a:gd name="connsiteX72" fmla="*/ 493692 w 1719242"/>
                <a:gd name="connsiteY72" fmla="*/ 1341167 h 1841229"/>
                <a:gd name="connsiteX73" fmla="*/ 500042 w 1719242"/>
                <a:gd name="connsiteY73" fmla="*/ 1364979 h 1841229"/>
                <a:gd name="connsiteX74" fmla="*/ 506392 w 1719242"/>
                <a:gd name="connsiteY74" fmla="*/ 1385617 h 1841229"/>
                <a:gd name="connsiteX75" fmla="*/ 515917 w 1719242"/>
                <a:gd name="connsiteY75" fmla="*/ 1409429 h 1841229"/>
                <a:gd name="connsiteX76" fmla="*/ 528617 w 1719242"/>
                <a:gd name="connsiteY76" fmla="*/ 1433242 h 1841229"/>
                <a:gd name="connsiteX77" fmla="*/ 541317 w 1719242"/>
                <a:gd name="connsiteY77" fmla="*/ 1455467 h 1841229"/>
                <a:gd name="connsiteX78" fmla="*/ 557192 w 1719242"/>
                <a:gd name="connsiteY78" fmla="*/ 1479279 h 1841229"/>
                <a:gd name="connsiteX79" fmla="*/ 574654 w 1719242"/>
                <a:gd name="connsiteY79" fmla="*/ 1503092 h 1841229"/>
                <a:gd name="connsiteX80" fmla="*/ 595292 w 1719242"/>
                <a:gd name="connsiteY80" fmla="*/ 1523729 h 1841229"/>
                <a:gd name="connsiteX81" fmla="*/ 614342 w 1719242"/>
                <a:gd name="connsiteY81" fmla="*/ 1545954 h 1841229"/>
                <a:gd name="connsiteX82" fmla="*/ 627042 w 1719242"/>
                <a:gd name="connsiteY82" fmla="*/ 1560242 h 1841229"/>
                <a:gd name="connsiteX83" fmla="*/ 636567 w 1719242"/>
                <a:gd name="connsiteY83" fmla="*/ 1571354 h 1841229"/>
                <a:gd name="connsiteX84" fmla="*/ 642917 w 1719242"/>
                <a:gd name="connsiteY84" fmla="*/ 1584054 h 1841229"/>
                <a:gd name="connsiteX85" fmla="*/ 650854 w 1719242"/>
                <a:gd name="connsiteY85" fmla="*/ 1596754 h 1841229"/>
                <a:gd name="connsiteX86" fmla="*/ 655617 w 1719242"/>
                <a:gd name="connsiteY86" fmla="*/ 1612629 h 1841229"/>
                <a:gd name="connsiteX87" fmla="*/ 658792 w 1719242"/>
                <a:gd name="connsiteY87" fmla="*/ 1626917 h 1841229"/>
                <a:gd name="connsiteX88" fmla="*/ 661967 w 1719242"/>
                <a:gd name="connsiteY88" fmla="*/ 1642792 h 1841229"/>
                <a:gd name="connsiteX89" fmla="*/ 658792 w 1719242"/>
                <a:gd name="connsiteY89" fmla="*/ 1658667 h 1841229"/>
                <a:gd name="connsiteX90" fmla="*/ 661967 w 1719242"/>
                <a:gd name="connsiteY90" fmla="*/ 1674542 h 1841229"/>
                <a:gd name="connsiteX91" fmla="*/ 663554 w 1719242"/>
                <a:gd name="connsiteY91" fmla="*/ 1709467 h 1841229"/>
                <a:gd name="connsiteX92" fmla="*/ 661967 w 1719242"/>
                <a:gd name="connsiteY92" fmla="*/ 1733279 h 1841229"/>
                <a:gd name="connsiteX93" fmla="*/ 657204 w 1719242"/>
                <a:gd name="connsiteY93" fmla="*/ 1761854 h 1841229"/>
                <a:gd name="connsiteX94" fmla="*/ 652442 w 1719242"/>
                <a:gd name="connsiteY94" fmla="*/ 1796779 h 1841229"/>
                <a:gd name="connsiteX95" fmla="*/ 639742 w 1719242"/>
                <a:gd name="connsiteY95" fmla="*/ 1841229 h 1841229"/>
                <a:gd name="connsiteX96" fmla="*/ 587354 w 1719242"/>
                <a:gd name="connsiteY96" fmla="*/ 1803129 h 1841229"/>
                <a:gd name="connsiteX97" fmla="*/ 542904 w 1719242"/>
                <a:gd name="connsiteY97" fmla="*/ 1768204 h 1841229"/>
                <a:gd name="connsiteX98" fmla="*/ 490517 w 1719242"/>
                <a:gd name="connsiteY98" fmla="*/ 1725342 h 1841229"/>
                <a:gd name="connsiteX99" fmla="*/ 433367 w 1719242"/>
                <a:gd name="connsiteY99" fmla="*/ 1672954 h 1841229"/>
                <a:gd name="connsiteX100" fmla="*/ 404792 w 1719242"/>
                <a:gd name="connsiteY100" fmla="*/ 1644379 h 1841229"/>
                <a:gd name="connsiteX101" fmla="*/ 374629 w 1719242"/>
                <a:gd name="connsiteY101" fmla="*/ 1614217 h 1841229"/>
                <a:gd name="connsiteX102" fmla="*/ 344467 w 1719242"/>
                <a:gd name="connsiteY102" fmla="*/ 1582467 h 1841229"/>
                <a:gd name="connsiteX103" fmla="*/ 315892 w 1719242"/>
                <a:gd name="connsiteY103" fmla="*/ 1547542 h 1841229"/>
                <a:gd name="connsiteX104" fmla="*/ 288904 w 1719242"/>
                <a:gd name="connsiteY104" fmla="*/ 1512617 h 1841229"/>
                <a:gd name="connsiteX105" fmla="*/ 261917 w 1719242"/>
                <a:gd name="connsiteY105" fmla="*/ 1472929 h 1841229"/>
                <a:gd name="connsiteX106" fmla="*/ 239692 w 1719242"/>
                <a:gd name="connsiteY106" fmla="*/ 1433242 h 1841229"/>
                <a:gd name="connsiteX107" fmla="*/ 217467 w 1719242"/>
                <a:gd name="connsiteY107" fmla="*/ 1391967 h 1841229"/>
                <a:gd name="connsiteX108" fmla="*/ 198417 w 1719242"/>
                <a:gd name="connsiteY108" fmla="*/ 1349104 h 1841229"/>
                <a:gd name="connsiteX109" fmla="*/ 180954 w 1719242"/>
                <a:gd name="connsiteY109" fmla="*/ 1303067 h 1841229"/>
                <a:gd name="connsiteX110" fmla="*/ 169842 w 1719242"/>
                <a:gd name="connsiteY110" fmla="*/ 1257029 h 1841229"/>
                <a:gd name="connsiteX111" fmla="*/ 158729 w 1719242"/>
                <a:gd name="connsiteY111" fmla="*/ 1207816 h 1841229"/>
                <a:gd name="connsiteX112" fmla="*/ 158125 w 1719242"/>
                <a:gd name="connsiteY112" fmla="*/ 1199353 h 1841229"/>
                <a:gd name="connsiteX113" fmla="*/ 150362 w 1719242"/>
                <a:gd name="connsiteY113" fmla="*/ 1195140 h 1841229"/>
                <a:gd name="connsiteX114" fmla="*/ 0 w 1719242"/>
                <a:gd name="connsiteY114" fmla="*/ 912343 h 1841229"/>
                <a:gd name="connsiteX115" fmla="*/ 341041 w 1719242"/>
                <a:gd name="connsiteY115" fmla="*/ 571302 h 1841229"/>
                <a:gd name="connsiteX116" fmla="*/ 354648 w 1719242"/>
                <a:gd name="connsiteY116" fmla="*/ 572674 h 1841229"/>
                <a:gd name="connsiteX117" fmla="*/ 355579 w 1719242"/>
                <a:gd name="connsiteY117" fmla="*/ 552178 h 1841229"/>
                <a:gd name="connsiteX118" fmla="*/ 363517 w 1719242"/>
                <a:gd name="connsiteY118" fmla="*/ 520428 h 1841229"/>
                <a:gd name="connsiteX119" fmla="*/ 371454 w 1719242"/>
                <a:gd name="connsiteY119" fmla="*/ 490266 h 1841229"/>
                <a:gd name="connsiteX120" fmla="*/ 382567 w 1719242"/>
                <a:gd name="connsiteY120" fmla="*/ 461691 h 1841229"/>
                <a:gd name="connsiteX121" fmla="*/ 395267 w 1719242"/>
                <a:gd name="connsiteY121" fmla="*/ 433116 h 1841229"/>
                <a:gd name="connsiteX122" fmla="*/ 411142 w 1719242"/>
                <a:gd name="connsiteY122" fmla="*/ 406129 h 1841229"/>
                <a:gd name="connsiteX123" fmla="*/ 430192 w 1719242"/>
                <a:gd name="connsiteY123" fmla="*/ 380728 h 1841229"/>
                <a:gd name="connsiteX124" fmla="*/ 449242 w 1719242"/>
                <a:gd name="connsiteY124" fmla="*/ 356916 h 1841229"/>
                <a:gd name="connsiteX125" fmla="*/ 469879 w 1719242"/>
                <a:gd name="connsiteY125" fmla="*/ 336278 h 1841229"/>
                <a:gd name="connsiteX126" fmla="*/ 492104 w 1719242"/>
                <a:gd name="connsiteY126" fmla="*/ 314053 h 1841229"/>
                <a:gd name="connsiteX127" fmla="*/ 515917 w 1719242"/>
                <a:gd name="connsiteY127" fmla="*/ 295003 h 1841229"/>
                <a:gd name="connsiteX128" fmla="*/ 541317 w 1719242"/>
                <a:gd name="connsiteY128" fmla="*/ 275953 h 1841229"/>
                <a:gd name="connsiteX129" fmla="*/ 568304 w 1719242"/>
                <a:gd name="connsiteY129" fmla="*/ 260078 h 1841229"/>
                <a:gd name="connsiteX130" fmla="*/ 595292 w 1719242"/>
                <a:gd name="connsiteY130" fmla="*/ 245791 h 1841229"/>
                <a:gd name="connsiteX131" fmla="*/ 622279 w 1719242"/>
                <a:gd name="connsiteY131" fmla="*/ 231503 h 1841229"/>
                <a:gd name="connsiteX132" fmla="*/ 650854 w 1719242"/>
                <a:gd name="connsiteY132" fmla="*/ 220391 h 1841229"/>
                <a:gd name="connsiteX133" fmla="*/ 679429 w 1719242"/>
                <a:gd name="connsiteY133" fmla="*/ 209278 h 1841229"/>
                <a:gd name="connsiteX134" fmla="*/ 708004 w 1719242"/>
                <a:gd name="connsiteY134" fmla="*/ 201341 h 1841229"/>
                <a:gd name="connsiteX135" fmla="*/ 734992 w 1719242"/>
                <a:gd name="connsiteY135" fmla="*/ 194991 h 1841229"/>
                <a:gd name="connsiteX136" fmla="*/ 763567 w 1719242"/>
                <a:gd name="connsiteY136" fmla="*/ 190228 h 1841229"/>
                <a:gd name="connsiteX137" fmla="*/ 792142 w 1719242"/>
                <a:gd name="connsiteY137" fmla="*/ 187053 h 1841229"/>
                <a:gd name="connsiteX138" fmla="*/ 820717 w 1719242"/>
                <a:gd name="connsiteY138" fmla="*/ 182291 h 1841229"/>
                <a:gd name="connsiteX139" fmla="*/ 847704 w 1719242"/>
                <a:gd name="connsiteY139" fmla="*/ 182291 h 1841229"/>
                <a:gd name="connsiteX140" fmla="*/ 873104 w 1719242"/>
                <a:gd name="connsiteY140" fmla="*/ 183878 h 1841229"/>
                <a:gd name="connsiteX141" fmla="*/ 898504 w 1719242"/>
                <a:gd name="connsiteY141" fmla="*/ 188641 h 1841229"/>
                <a:gd name="connsiteX142" fmla="*/ 923904 w 1719242"/>
                <a:gd name="connsiteY142" fmla="*/ 191816 h 1841229"/>
                <a:gd name="connsiteX143" fmla="*/ 947717 w 1719242"/>
                <a:gd name="connsiteY143" fmla="*/ 199753 h 1841229"/>
                <a:gd name="connsiteX144" fmla="*/ 968354 w 1719242"/>
                <a:gd name="connsiteY144" fmla="*/ 206103 h 1841229"/>
                <a:gd name="connsiteX145" fmla="*/ 988992 w 1719242"/>
                <a:gd name="connsiteY145" fmla="*/ 217216 h 1841229"/>
                <a:gd name="connsiteX146" fmla="*/ 1006454 w 1719242"/>
                <a:gd name="connsiteY146" fmla="*/ 228328 h 1841229"/>
                <a:gd name="connsiteX147" fmla="*/ 1042009 w 1719242"/>
                <a:gd name="connsiteY147" fmla="*/ 251516 h 1841229"/>
                <a:gd name="connsiteX148" fmla="*/ 1055427 w 1719242"/>
                <a:gd name="connsiteY148" fmla="*/ 208292 h 1841229"/>
                <a:gd name="connsiteX149" fmla="*/ 1369667 w 1719242"/>
                <a:gd name="connsiteY149" fmla="*/ 0 h 184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1719242" h="1841229">
                  <a:moveTo>
                    <a:pt x="1369667" y="0"/>
                  </a:moveTo>
                  <a:cubicBezTo>
                    <a:pt x="1558019" y="0"/>
                    <a:pt x="1710708" y="152689"/>
                    <a:pt x="1710708" y="341041"/>
                  </a:cubicBezTo>
                  <a:lnTo>
                    <a:pt x="1708073" y="367178"/>
                  </a:lnTo>
                  <a:lnTo>
                    <a:pt x="1712892" y="385491"/>
                  </a:lnTo>
                  <a:lnTo>
                    <a:pt x="1717655" y="415653"/>
                  </a:lnTo>
                  <a:lnTo>
                    <a:pt x="1719242" y="448991"/>
                  </a:lnTo>
                  <a:lnTo>
                    <a:pt x="1719242" y="479153"/>
                  </a:lnTo>
                  <a:lnTo>
                    <a:pt x="1714479" y="510903"/>
                  </a:lnTo>
                  <a:lnTo>
                    <a:pt x="1706542" y="544241"/>
                  </a:lnTo>
                  <a:lnTo>
                    <a:pt x="1701779" y="560116"/>
                  </a:lnTo>
                  <a:lnTo>
                    <a:pt x="1693842" y="575991"/>
                  </a:lnTo>
                  <a:lnTo>
                    <a:pt x="1685905" y="590279"/>
                  </a:lnTo>
                  <a:lnTo>
                    <a:pt x="1676379" y="606154"/>
                  </a:lnTo>
                  <a:lnTo>
                    <a:pt x="1665267" y="620441"/>
                  </a:lnTo>
                  <a:lnTo>
                    <a:pt x="1652567" y="634729"/>
                  </a:lnTo>
                  <a:lnTo>
                    <a:pt x="1638279" y="650604"/>
                  </a:lnTo>
                  <a:lnTo>
                    <a:pt x="1623992" y="664891"/>
                  </a:lnTo>
                  <a:lnTo>
                    <a:pt x="1608117" y="679179"/>
                  </a:lnTo>
                  <a:lnTo>
                    <a:pt x="1589067" y="691879"/>
                  </a:lnTo>
                  <a:lnTo>
                    <a:pt x="1568429" y="702991"/>
                  </a:lnTo>
                  <a:lnTo>
                    <a:pt x="1546205" y="715691"/>
                  </a:lnTo>
                  <a:lnTo>
                    <a:pt x="1523979" y="728391"/>
                  </a:lnTo>
                  <a:lnTo>
                    <a:pt x="1496992" y="739504"/>
                  </a:lnTo>
                  <a:lnTo>
                    <a:pt x="1470004" y="750616"/>
                  </a:lnTo>
                  <a:lnTo>
                    <a:pt x="1441429" y="761729"/>
                  </a:lnTo>
                  <a:lnTo>
                    <a:pt x="1408092" y="769666"/>
                  </a:lnTo>
                  <a:lnTo>
                    <a:pt x="1376342" y="779191"/>
                  </a:lnTo>
                  <a:lnTo>
                    <a:pt x="1339829" y="788716"/>
                  </a:lnTo>
                  <a:lnTo>
                    <a:pt x="1300142" y="795066"/>
                  </a:lnTo>
                  <a:lnTo>
                    <a:pt x="1262042" y="801416"/>
                  </a:lnTo>
                  <a:lnTo>
                    <a:pt x="1217592" y="806179"/>
                  </a:lnTo>
                  <a:lnTo>
                    <a:pt x="1173142" y="810941"/>
                  </a:lnTo>
                  <a:lnTo>
                    <a:pt x="1127104" y="815704"/>
                  </a:lnTo>
                  <a:lnTo>
                    <a:pt x="1076304" y="818879"/>
                  </a:lnTo>
                  <a:lnTo>
                    <a:pt x="1023917" y="820466"/>
                  </a:lnTo>
                  <a:lnTo>
                    <a:pt x="911204" y="822054"/>
                  </a:lnTo>
                  <a:lnTo>
                    <a:pt x="788967" y="818879"/>
                  </a:lnTo>
                  <a:lnTo>
                    <a:pt x="795317" y="879204"/>
                  </a:lnTo>
                  <a:lnTo>
                    <a:pt x="801667" y="934766"/>
                  </a:lnTo>
                  <a:lnTo>
                    <a:pt x="804842" y="990329"/>
                  </a:lnTo>
                  <a:lnTo>
                    <a:pt x="804842" y="1015729"/>
                  </a:lnTo>
                  <a:lnTo>
                    <a:pt x="803254" y="1042716"/>
                  </a:lnTo>
                  <a:lnTo>
                    <a:pt x="801667" y="1069704"/>
                  </a:lnTo>
                  <a:lnTo>
                    <a:pt x="798492" y="1096691"/>
                  </a:lnTo>
                  <a:lnTo>
                    <a:pt x="792142" y="1123679"/>
                  </a:lnTo>
                  <a:lnTo>
                    <a:pt x="785792" y="1150666"/>
                  </a:lnTo>
                  <a:lnTo>
                    <a:pt x="776267" y="1177654"/>
                  </a:lnTo>
                  <a:lnTo>
                    <a:pt x="765154" y="1206229"/>
                  </a:lnTo>
                  <a:lnTo>
                    <a:pt x="750867" y="1234804"/>
                  </a:lnTo>
                  <a:lnTo>
                    <a:pt x="736579" y="1266554"/>
                  </a:lnTo>
                  <a:lnTo>
                    <a:pt x="731817" y="1271317"/>
                  </a:lnTo>
                  <a:lnTo>
                    <a:pt x="723879" y="1272904"/>
                  </a:lnTo>
                  <a:lnTo>
                    <a:pt x="717529" y="1269729"/>
                  </a:lnTo>
                  <a:lnTo>
                    <a:pt x="709592" y="1263379"/>
                  </a:lnTo>
                  <a:lnTo>
                    <a:pt x="688954" y="1247504"/>
                  </a:lnTo>
                  <a:lnTo>
                    <a:pt x="665142" y="1228454"/>
                  </a:lnTo>
                  <a:lnTo>
                    <a:pt x="650854" y="1217342"/>
                  </a:lnTo>
                  <a:lnTo>
                    <a:pt x="636567" y="1207816"/>
                  </a:lnTo>
                  <a:lnTo>
                    <a:pt x="622279" y="1201466"/>
                  </a:lnTo>
                  <a:lnTo>
                    <a:pt x="606404" y="1198291"/>
                  </a:lnTo>
                  <a:lnTo>
                    <a:pt x="588942" y="1195116"/>
                  </a:lnTo>
                  <a:lnTo>
                    <a:pt x="573067" y="1198291"/>
                  </a:lnTo>
                  <a:lnTo>
                    <a:pt x="565129" y="1199879"/>
                  </a:lnTo>
                  <a:lnTo>
                    <a:pt x="555604" y="1204641"/>
                  </a:lnTo>
                  <a:lnTo>
                    <a:pt x="546079" y="1207816"/>
                  </a:lnTo>
                  <a:lnTo>
                    <a:pt x="538142" y="1215754"/>
                  </a:lnTo>
                  <a:lnTo>
                    <a:pt x="520679" y="1230042"/>
                  </a:lnTo>
                  <a:lnTo>
                    <a:pt x="511154" y="1244329"/>
                  </a:lnTo>
                  <a:lnTo>
                    <a:pt x="501629" y="1261792"/>
                  </a:lnTo>
                  <a:lnTo>
                    <a:pt x="493692" y="1280842"/>
                  </a:lnTo>
                  <a:lnTo>
                    <a:pt x="492104" y="1299892"/>
                  </a:lnTo>
                  <a:lnTo>
                    <a:pt x="492104" y="1322117"/>
                  </a:lnTo>
                  <a:lnTo>
                    <a:pt x="493692" y="1341167"/>
                  </a:lnTo>
                  <a:lnTo>
                    <a:pt x="500042" y="1364979"/>
                  </a:lnTo>
                  <a:lnTo>
                    <a:pt x="506392" y="1385617"/>
                  </a:lnTo>
                  <a:lnTo>
                    <a:pt x="515917" y="1409429"/>
                  </a:lnTo>
                  <a:lnTo>
                    <a:pt x="528617" y="1433242"/>
                  </a:lnTo>
                  <a:lnTo>
                    <a:pt x="541317" y="1455467"/>
                  </a:lnTo>
                  <a:lnTo>
                    <a:pt x="557192" y="1479279"/>
                  </a:lnTo>
                  <a:lnTo>
                    <a:pt x="574654" y="1503092"/>
                  </a:lnTo>
                  <a:lnTo>
                    <a:pt x="595292" y="1523729"/>
                  </a:lnTo>
                  <a:lnTo>
                    <a:pt x="614342" y="1545954"/>
                  </a:lnTo>
                  <a:lnTo>
                    <a:pt x="627042" y="1560242"/>
                  </a:lnTo>
                  <a:lnTo>
                    <a:pt x="636567" y="1571354"/>
                  </a:lnTo>
                  <a:lnTo>
                    <a:pt x="642917" y="1584054"/>
                  </a:lnTo>
                  <a:lnTo>
                    <a:pt x="650854" y="1596754"/>
                  </a:lnTo>
                  <a:lnTo>
                    <a:pt x="655617" y="1612629"/>
                  </a:lnTo>
                  <a:lnTo>
                    <a:pt x="658792" y="1626917"/>
                  </a:lnTo>
                  <a:lnTo>
                    <a:pt x="661967" y="1642792"/>
                  </a:lnTo>
                  <a:lnTo>
                    <a:pt x="658792" y="1658667"/>
                  </a:lnTo>
                  <a:lnTo>
                    <a:pt x="661967" y="1674542"/>
                  </a:lnTo>
                  <a:lnTo>
                    <a:pt x="663554" y="1709467"/>
                  </a:lnTo>
                  <a:lnTo>
                    <a:pt x="661967" y="1733279"/>
                  </a:lnTo>
                  <a:lnTo>
                    <a:pt x="657204" y="1761854"/>
                  </a:lnTo>
                  <a:lnTo>
                    <a:pt x="652442" y="1796779"/>
                  </a:lnTo>
                  <a:lnTo>
                    <a:pt x="639742" y="1841229"/>
                  </a:lnTo>
                  <a:lnTo>
                    <a:pt x="587354" y="1803129"/>
                  </a:lnTo>
                  <a:lnTo>
                    <a:pt x="542904" y="1768204"/>
                  </a:lnTo>
                  <a:lnTo>
                    <a:pt x="490517" y="1725342"/>
                  </a:lnTo>
                  <a:lnTo>
                    <a:pt x="433367" y="1672954"/>
                  </a:lnTo>
                  <a:lnTo>
                    <a:pt x="404792" y="1644379"/>
                  </a:lnTo>
                  <a:lnTo>
                    <a:pt x="374629" y="1614217"/>
                  </a:lnTo>
                  <a:lnTo>
                    <a:pt x="344467" y="1582467"/>
                  </a:lnTo>
                  <a:lnTo>
                    <a:pt x="315892" y="1547542"/>
                  </a:lnTo>
                  <a:lnTo>
                    <a:pt x="288904" y="1512617"/>
                  </a:lnTo>
                  <a:lnTo>
                    <a:pt x="261917" y="1472929"/>
                  </a:lnTo>
                  <a:lnTo>
                    <a:pt x="239692" y="1433242"/>
                  </a:lnTo>
                  <a:lnTo>
                    <a:pt x="217467" y="1391967"/>
                  </a:lnTo>
                  <a:lnTo>
                    <a:pt x="198417" y="1349104"/>
                  </a:lnTo>
                  <a:lnTo>
                    <a:pt x="180954" y="1303067"/>
                  </a:lnTo>
                  <a:lnTo>
                    <a:pt x="169842" y="1257029"/>
                  </a:lnTo>
                  <a:lnTo>
                    <a:pt x="158729" y="1207816"/>
                  </a:lnTo>
                  <a:lnTo>
                    <a:pt x="158125" y="1199353"/>
                  </a:lnTo>
                  <a:lnTo>
                    <a:pt x="150362" y="1195140"/>
                  </a:lnTo>
                  <a:cubicBezTo>
                    <a:pt x="59644" y="1133852"/>
                    <a:pt x="0" y="1030063"/>
                    <a:pt x="0" y="912343"/>
                  </a:cubicBezTo>
                  <a:cubicBezTo>
                    <a:pt x="0" y="723991"/>
                    <a:pt x="152689" y="571302"/>
                    <a:pt x="341041" y="571302"/>
                  </a:cubicBezTo>
                  <a:lnTo>
                    <a:pt x="354648" y="572674"/>
                  </a:lnTo>
                  <a:lnTo>
                    <a:pt x="355579" y="552178"/>
                  </a:lnTo>
                  <a:lnTo>
                    <a:pt x="363517" y="520428"/>
                  </a:lnTo>
                  <a:lnTo>
                    <a:pt x="371454" y="490266"/>
                  </a:lnTo>
                  <a:lnTo>
                    <a:pt x="382567" y="461691"/>
                  </a:lnTo>
                  <a:lnTo>
                    <a:pt x="395267" y="433116"/>
                  </a:lnTo>
                  <a:lnTo>
                    <a:pt x="411142" y="406129"/>
                  </a:lnTo>
                  <a:lnTo>
                    <a:pt x="430192" y="380728"/>
                  </a:lnTo>
                  <a:lnTo>
                    <a:pt x="449242" y="356916"/>
                  </a:lnTo>
                  <a:lnTo>
                    <a:pt x="469879" y="336278"/>
                  </a:lnTo>
                  <a:lnTo>
                    <a:pt x="492104" y="314053"/>
                  </a:lnTo>
                  <a:lnTo>
                    <a:pt x="515917" y="295003"/>
                  </a:lnTo>
                  <a:lnTo>
                    <a:pt x="541317" y="275953"/>
                  </a:lnTo>
                  <a:lnTo>
                    <a:pt x="568304" y="260078"/>
                  </a:lnTo>
                  <a:lnTo>
                    <a:pt x="595292" y="245791"/>
                  </a:lnTo>
                  <a:lnTo>
                    <a:pt x="622279" y="231503"/>
                  </a:lnTo>
                  <a:lnTo>
                    <a:pt x="650854" y="220391"/>
                  </a:lnTo>
                  <a:lnTo>
                    <a:pt x="679429" y="209278"/>
                  </a:lnTo>
                  <a:lnTo>
                    <a:pt x="708004" y="201341"/>
                  </a:lnTo>
                  <a:lnTo>
                    <a:pt x="734992" y="194991"/>
                  </a:lnTo>
                  <a:lnTo>
                    <a:pt x="763567" y="190228"/>
                  </a:lnTo>
                  <a:lnTo>
                    <a:pt x="792142" y="187053"/>
                  </a:lnTo>
                  <a:lnTo>
                    <a:pt x="820717" y="182291"/>
                  </a:lnTo>
                  <a:lnTo>
                    <a:pt x="847704" y="182291"/>
                  </a:lnTo>
                  <a:lnTo>
                    <a:pt x="873104" y="183878"/>
                  </a:lnTo>
                  <a:lnTo>
                    <a:pt x="898504" y="188641"/>
                  </a:lnTo>
                  <a:lnTo>
                    <a:pt x="923904" y="191816"/>
                  </a:lnTo>
                  <a:lnTo>
                    <a:pt x="947717" y="199753"/>
                  </a:lnTo>
                  <a:lnTo>
                    <a:pt x="968354" y="206103"/>
                  </a:lnTo>
                  <a:lnTo>
                    <a:pt x="988992" y="217216"/>
                  </a:lnTo>
                  <a:lnTo>
                    <a:pt x="1006454" y="228328"/>
                  </a:lnTo>
                  <a:lnTo>
                    <a:pt x="1042009" y="251516"/>
                  </a:lnTo>
                  <a:lnTo>
                    <a:pt x="1055427" y="208292"/>
                  </a:lnTo>
                  <a:cubicBezTo>
                    <a:pt x="1107199" y="85888"/>
                    <a:pt x="1228403" y="0"/>
                    <a:pt x="1369667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35759" y="2686373"/>
            <a:ext cx="7537103" cy="2567247"/>
            <a:chOff x="3935760" y="2686373"/>
            <a:chExt cx="7537101" cy="2567246"/>
          </a:xfrm>
        </p:grpSpPr>
        <p:grpSp>
          <p:nvGrpSpPr>
            <p:cNvPr id="7" name="组合 6"/>
            <p:cNvGrpSpPr/>
            <p:nvPr/>
          </p:nvGrpSpPr>
          <p:grpSpPr>
            <a:xfrm>
              <a:off x="3935760" y="2686375"/>
              <a:ext cx="2356357" cy="1171487"/>
              <a:chOff x="875420" y="2600908"/>
              <a:chExt cx="2591741" cy="1288510"/>
            </a:xfrm>
          </p:grpSpPr>
          <p:sp>
            <p:nvSpPr>
              <p:cNvPr id="30" name="Shape 210"/>
              <p:cNvSpPr/>
              <p:nvPr/>
            </p:nvSpPr>
            <p:spPr>
              <a:xfrm>
                <a:off x="875420" y="2617148"/>
                <a:ext cx="218144" cy="218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TextBox 253"/>
              <p:cNvSpPr txBox="1"/>
              <p:nvPr/>
            </p:nvSpPr>
            <p:spPr>
              <a:xfrm>
                <a:off x="1371495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Rectangle 254"/>
              <p:cNvSpPr/>
              <p:nvPr/>
            </p:nvSpPr>
            <p:spPr>
              <a:xfrm>
                <a:off x="1371496" y="2600908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62994" y="2686373"/>
              <a:ext cx="2419495" cy="1171486"/>
              <a:chOff x="3365004" y="2600908"/>
              <a:chExt cx="2661185" cy="1288510"/>
            </a:xfrm>
          </p:grpSpPr>
          <p:sp>
            <p:nvSpPr>
              <p:cNvPr id="26" name="TextBox 253"/>
              <p:cNvSpPr txBox="1"/>
              <p:nvPr/>
            </p:nvSpPr>
            <p:spPr>
              <a:xfrm>
                <a:off x="3930523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365004" y="2600908"/>
                <a:ext cx="2263151" cy="307777"/>
                <a:chOff x="3365004" y="2600908"/>
                <a:chExt cx="2263151" cy="307777"/>
              </a:xfrm>
            </p:grpSpPr>
            <p:sp>
              <p:nvSpPr>
                <p:cNvPr id="28" name="Shape 213"/>
                <p:cNvSpPr/>
                <p:nvPr/>
              </p:nvSpPr>
              <p:spPr>
                <a:xfrm>
                  <a:off x="3365004" y="2623756"/>
                  <a:ext cx="269643" cy="2049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4" h="21471" extrusionOk="0">
                      <a:moveTo>
                        <a:pt x="18030" y="19454"/>
                      </a:moveTo>
                      <a:cubicBezTo>
                        <a:pt x="17963" y="19996"/>
                        <a:pt x="19394" y="20889"/>
                        <a:pt x="19531" y="19301"/>
                      </a:cubicBezTo>
                      <a:cubicBezTo>
                        <a:pt x="20145" y="12136"/>
                        <a:pt x="19088" y="10075"/>
                        <a:pt x="19088" y="10075"/>
                      </a:cubicBezTo>
                      <a:lnTo>
                        <a:pt x="17606" y="11177"/>
                      </a:lnTo>
                      <a:cubicBezTo>
                        <a:pt x="17606" y="11177"/>
                        <a:pt x="18863" y="12767"/>
                        <a:pt x="18030" y="19454"/>
                      </a:cubicBezTo>
                      <a:close/>
                      <a:moveTo>
                        <a:pt x="20733" y="6972"/>
                      </a:moveTo>
                      <a:lnTo>
                        <a:pt x="11887" y="388"/>
                      </a:lnTo>
                      <a:cubicBezTo>
                        <a:pt x="11194" y="-129"/>
                        <a:pt x="10060" y="-129"/>
                        <a:pt x="9367" y="388"/>
                      </a:cubicBezTo>
                      <a:lnTo>
                        <a:pt x="519" y="6972"/>
                      </a:lnTo>
                      <a:cubicBezTo>
                        <a:pt x="-173" y="7489"/>
                        <a:pt x="-173" y="8333"/>
                        <a:pt x="519" y="8848"/>
                      </a:cubicBezTo>
                      <a:lnTo>
                        <a:pt x="9367" y="15434"/>
                      </a:lnTo>
                      <a:cubicBezTo>
                        <a:pt x="10060" y="15950"/>
                        <a:pt x="11194" y="15950"/>
                        <a:pt x="11887" y="15434"/>
                      </a:cubicBezTo>
                      <a:lnTo>
                        <a:pt x="17606" y="11177"/>
                      </a:lnTo>
                      <a:lnTo>
                        <a:pt x="11405" y="9246"/>
                      </a:lnTo>
                      <a:cubicBezTo>
                        <a:pt x="11166" y="9325"/>
                        <a:pt x="10902" y="9369"/>
                        <a:pt x="10627" y="9369"/>
                      </a:cubicBezTo>
                      <a:cubicBezTo>
                        <a:pt x="9510" y="9369"/>
                        <a:pt x="8604" y="8653"/>
                        <a:pt x="8604" y="7770"/>
                      </a:cubicBezTo>
                      <a:cubicBezTo>
                        <a:pt x="8604" y="6886"/>
                        <a:pt x="9510" y="6170"/>
                        <a:pt x="10627" y="6170"/>
                      </a:cubicBezTo>
                      <a:cubicBezTo>
                        <a:pt x="11495" y="6170"/>
                        <a:pt x="12232" y="6603"/>
                        <a:pt x="12520" y="7209"/>
                      </a:cubicBezTo>
                      <a:lnTo>
                        <a:pt x="19088" y="10075"/>
                      </a:lnTo>
                      <a:lnTo>
                        <a:pt x="20733" y="8848"/>
                      </a:lnTo>
                      <a:cubicBezTo>
                        <a:pt x="21427" y="8333"/>
                        <a:pt x="21427" y="7489"/>
                        <a:pt x="20733" y="6972"/>
                      </a:cubicBezTo>
                      <a:close/>
                      <a:moveTo>
                        <a:pt x="3508" y="13898"/>
                      </a:moveTo>
                      <a:cubicBezTo>
                        <a:pt x="4002" y="16554"/>
                        <a:pt x="4628" y="17714"/>
                        <a:pt x="6720" y="18930"/>
                      </a:cubicBezTo>
                      <a:cubicBezTo>
                        <a:pt x="8812" y="20144"/>
                        <a:pt x="9807" y="21471"/>
                        <a:pt x="10627" y="21471"/>
                      </a:cubicBezTo>
                      <a:cubicBezTo>
                        <a:pt x="11447" y="21471"/>
                        <a:pt x="12378" y="20309"/>
                        <a:pt x="14470" y="19093"/>
                      </a:cubicBezTo>
                      <a:cubicBezTo>
                        <a:pt x="16562" y="17877"/>
                        <a:pt x="16004" y="17508"/>
                        <a:pt x="16497" y="14853"/>
                      </a:cubicBezTo>
                      <a:lnTo>
                        <a:pt x="10627" y="18646"/>
                      </a:lnTo>
                      <a:cubicBezTo>
                        <a:pt x="10627" y="18646"/>
                        <a:pt x="3508" y="13898"/>
                        <a:pt x="3508" y="138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Rectangle 254"/>
                <p:cNvSpPr/>
                <p:nvPr/>
              </p:nvSpPr>
              <p:spPr>
                <a:xfrm>
                  <a:off x="3930524" y="2600908"/>
                  <a:ext cx="1697631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Autofit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  <a:endPara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3935760" y="4082119"/>
              <a:ext cx="2356357" cy="1171486"/>
              <a:chOff x="875420" y="4136081"/>
              <a:chExt cx="2591741" cy="1288510"/>
            </a:xfrm>
          </p:grpSpPr>
          <p:sp>
            <p:nvSpPr>
              <p:cNvPr id="23" name="Shape 207"/>
              <p:cNvSpPr/>
              <p:nvPr/>
            </p:nvSpPr>
            <p:spPr>
              <a:xfrm>
                <a:off x="875420" y="4147203"/>
                <a:ext cx="218144" cy="2013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6750"/>
                    </a:moveTo>
                    <a:cubicBezTo>
                      <a:pt x="19938" y="7481"/>
                      <a:pt x="19530" y="8241"/>
                      <a:pt x="18712" y="9028"/>
                    </a:cubicBezTo>
                    <a:cubicBezTo>
                      <a:pt x="17894" y="9816"/>
                      <a:pt x="16875" y="10345"/>
                      <a:pt x="15655" y="10618"/>
                    </a:cubicBezTo>
                    <a:cubicBezTo>
                      <a:pt x="16295" y="9099"/>
                      <a:pt x="16616" y="7359"/>
                      <a:pt x="16616" y="5400"/>
                    </a:cubicBezTo>
                    <a:lnTo>
                      <a:pt x="19938" y="5400"/>
                    </a:lnTo>
                    <a:cubicBezTo>
                      <a:pt x="19938" y="5400"/>
                      <a:pt x="19938" y="6750"/>
                      <a:pt x="19938" y="6750"/>
                    </a:cubicBezTo>
                    <a:close/>
                    <a:moveTo>
                      <a:pt x="2889" y="9028"/>
                    </a:moveTo>
                    <a:cubicBezTo>
                      <a:pt x="2070" y="8241"/>
                      <a:pt x="1662" y="7481"/>
                      <a:pt x="1662" y="6750"/>
                    </a:cubicBezTo>
                    <a:lnTo>
                      <a:pt x="1662" y="5400"/>
                    </a:lnTo>
                    <a:lnTo>
                      <a:pt x="4984" y="5400"/>
                    </a:lnTo>
                    <a:cubicBezTo>
                      <a:pt x="4984" y="7359"/>
                      <a:pt x="5305" y="9098"/>
                      <a:pt x="5945" y="10617"/>
                    </a:cubicBezTo>
                    <a:cubicBezTo>
                      <a:pt x="4725" y="10345"/>
                      <a:pt x="3706" y="9815"/>
                      <a:pt x="2889" y="9028"/>
                    </a:cubicBezTo>
                    <a:cubicBezTo>
                      <a:pt x="2889" y="9028"/>
                      <a:pt x="2889" y="9028"/>
                      <a:pt x="2889" y="9028"/>
                    </a:cubicBezTo>
                    <a:close/>
                    <a:moveTo>
                      <a:pt x="21237" y="3993"/>
                    </a:moveTo>
                    <a:cubicBezTo>
                      <a:pt x="20994" y="3731"/>
                      <a:pt x="20700" y="3600"/>
                      <a:pt x="20354" y="3600"/>
                    </a:cubicBezTo>
                    <a:lnTo>
                      <a:pt x="16616" y="3600"/>
                    </a:lnTo>
                    <a:lnTo>
                      <a:pt x="16616" y="2250"/>
                    </a:lnTo>
                    <a:cubicBezTo>
                      <a:pt x="16616" y="1631"/>
                      <a:pt x="16413" y="1102"/>
                      <a:pt x="16006" y="661"/>
                    </a:cubicBezTo>
                    <a:cubicBezTo>
                      <a:pt x="15599" y="220"/>
                      <a:pt x="15109" y="0"/>
                      <a:pt x="14538" y="0"/>
                    </a:cubicBezTo>
                    <a:lnTo>
                      <a:pt x="7062" y="0"/>
                    </a:lnTo>
                    <a:cubicBezTo>
                      <a:pt x="6491" y="0"/>
                      <a:pt x="6001" y="220"/>
                      <a:pt x="5595" y="661"/>
                    </a:cubicBezTo>
                    <a:cubicBezTo>
                      <a:pt x="5188" y="1102"/>
                      <a:pt x="4984" y="1631"/>
                      <a:pt x="4984" y="2250"/>
                    </a:cubicBezTo>
                    <a:lnTo>
                      <a:pt x="4984" y="3600"/>
                    </a:lnTo>
                    <a:lnTo>
                      <a:pt x="1246" y="3600"/>
                    </a:lnTo>
                    <a:cubicBezTo>
                      <a:pt x="900" y="3600"/>
                      <a:pt x="606" y="3731"/>
                      <a:pt x="363" y="3993"/>
                    </a:cubicBezTo>
                    <a:cubicBezTo>
                      <a:pt x="121" y="4256"/>
                      <a:pt x="0" y="4575"/>
                      <a:pt x="0" y="4950"/>
                    </a:cubicBezTo>
                    <a:lnTo>
                      <a:pt x="0" y="6750"/>
                    </a:lnTo>
                    <a:cubicBezTo>
                      <a:pt x="0" y="7416"/>
                      <a:pt x="180" y="8086"/>
                      <a:pt x="538" y="8761"/>
                    </a:cubicBezTo>
                    <a:cubicBezTo>
                      <a:pt x="898" y="9436"/>
                      <a:pt x="1382" y="10045"/>
                      <a:pt x="1992" y="10589"/>
                    </a:cubicBezTo>
                    <a:cubicBezTo>
                      <a:pt x="2602" y="11132"/>
                      <a:pt x="3351" y="11590"/>
                      <a:pt x="4238" y="11960"/>
                    </a:cubicBezTo>
                    <a:cubicBezTo>
                      <a:pt x="5125" y="12331"/>
                      <a:pt x="6058" y="12539"/>
                      <a:pt x="7036" y="12585"/>
                    </a:cubicBezTo>
                    <a:cubicBezTo>
                      <a:pt x="7399" y="13092"/>
                      <a:pt x="7810" y="13538"/>
                      <a:pt x="8269" y="13922"/>
                    </a:cubicBezTo>
                    <a:cubicBezTo>
                      <a:pt x="8598" y="14241"/>
                      <a:pt x="8824" y="14580"/>
                      <a:pt x="8950" y="14941"/>
                    </a:cubicBezTo>
                    <a:cubicBezTo>
                      <a:pt x="9076" y="15303"/>
                      <a:pt x="9139" y="15722"/>
                      <a:pt x="9139" y="16200"/>
                    </a:cubicBezTo>
                    <a:cubicBezTo>
                      <a:pt x="9139" y="16706"/>
                      <a:pt x="9006" y="17132"/>
                      <a:pt x="8743" y="17480"/>
                    </a:cubicBezTo>
                    <a:cubicBezTo>
                      <a:pt x="8479" y="17827"/>
                      <a:pt x="8057" y="18000"/>
                      <a:pt x="7477" y="18000"/>
                    </a:cubicBezTo>
                    <a:cubicBezTo>
                      <a:pt x="6828" y="18000"/>
                      <a:pt x="6250" y="18213"/>
                      <a:pt x="5744" y="18640"/>
                    </a:cubicBezTo>
                    <a:cubicBezTo>
                      <a:pt x="5238" y="19067"/>
                      <a:pt x="4984" y="19603"/>
                      <a:pt x="4984" y="20250"/>
                    </a:cubicBezTo>
                    <a:lnTo>
                      <a:pt x="4984" y="21150"/>
                    </a:lnTo>
                    <a:cubicBezTo>
                      <a:pt x="4984" y="21281"/>
                      <a:pt x="5023" y="21389"/>
                      <a:pt x="5101" y="21474"/>
                    </a:cubicBezTo>
                    <a:cubicBezTo>
                      <a:pt x="5180" y="21558"/>
                      <a:pt x="5278" y="21600"/>
                      <a:pt x="5400" y="21600"/>
                    </a:cubicBezTo>
                    <a:lnTo>
                      <a:pt x="16200" y="21600"/>
                    </a:lnTo>
                    <a:cubicBezTo>
                      <a:pt x="16322" y="21600"/>
                      <a:pt x="16421" y="21558"/>
                      <a:pt x="16499" y="21474"/>
                    </a:cubicBezTo>
                    <a:cubicBezTo>
                      <a:pt x="16577" y="21389"/>
                      <a:pt x="16616" y="21281"/>
                      <a:pt x="16616" y="21150"/>
                    </a:cubicBezTo>
                    <a:lnTo>
                      <a:pt x="16616" y="20250"/>
                    </a:lnTo>
                    <a:cubicBezTo>
                      <a:pt x="16616" y="19603"/>
                      <a:pt x="16362" y="19067"/>
                      <a:pt x="15856" y="18640"/>
                    </a:cubicBezTo>
                    <a:cubicBezTo>
                      <a:pt x="15349" y="18213"/>
                      <a:pt x="14772" y="18000"/>
                      <a:pt x="14123" y="18000"/>
                    </a:cubicBezTo>
                    <a:cubicBezTo>
                      <a:pt x="13543" y="18000"/>
                      <a:pt x="13121" y="17827"/>
                      <a:pt x="12857" y="17480"/>
                    </a:cubicBezTo>
                    <a:cubicBezTo>
                      <a:pt x="12594" y="17132"/>
                      <a:pt x="12462" y="16706"/>
                      <a:pt x="12462" y="16200"/>
                    </a:cubicBezTo>
                    <a:cubicBezTo>
                      <a:pt x="12462" y="15722"/>
                      <a:pt x="12524" y="15303"/>
                      <a:pt x="12650" y="14941"/>
                    </a:cubicBezTo>
                    <a:cubicBezTo>
                      <a:pt x="12776" y="14580"/>
                      <a:pt x="13003" y="14241"/>
                      <a:pt x="13331" y="13922"/>
                    </a:cubicBezTo>
                    <a:cubicBezTo>
                      <a:pt x="13790" y="13537"/>
                      <a:pt x="14201" y="13092"/>
                      <a:pt x="14564" y="12585"/>
                    </a:cubicBezTo>
                    <a:cubicBezTo>
                      <a:pt x="15543" y="12539"/>
                      <a:pt x="16475" y="12331"/>
                      <a:pt x="17362" y="11960"/>
                    </a:cubicBezTo>
                    <a:cubicBezTo>
                      <a:pt x="18249" y="11590"/>
                      <a:pt x="18998" y="11132"/>
                      <a:pt x="19608" y="10589"/>
                    </a:cubicBezTo>
                    <a:cubicBezTo>
                      <a:pt x="20218" y="10045"/>
                      <a:pt x="20702" y="9436"/>
                      <a:pt x="21062" y="8761"/>
                    </a:cubicBezTo>
                    <a:cubicBezTo>
                      <a:pt x="21420" y="8086"/>
                      <a:pt x="21600" y="7416"/>
                      <a:pt x="21600" y="6750"/>
                    </a:cubicBezTo>
                    <a:lnTo>
                      <a:pt x="21600" y="4950"/>
                    </a:lnTo>
                    <a:cubicBezTo>
                      <a:pt x="21600" y="4575"/>
                      <a:pt x="21479" y="4256"/>
                      <a:pt x="21237" y="3993"/>
                    </a:cubicBezTo>
                    <a:cubicBezTo>
                      <a:pt x="21237" y="3993"/>
                      <a:pt x="21237" y="3993"/>
                      <a:pt x="21237" y="399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TextBox 253"/>
              <p:cNvSpPr txBox="1"/>
              <p:nvPr/>
            </p:nvSpPr>
            <p:spPr>
              <a:xfrm>
                <a:off x="1371495" y="4443858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Rectangle 254"/>
              <p:cNvSpPr/>
              <p:nvPr/>
            </p:nvSpPr>
            <p:spPr>
              <a:xfrm>
                <a:off x="1371496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84586" y="4080482"/>
              <a:ext cx="2396083" cy="1173137"/>
              <a:chOff x="3390754" y="4134268"/>
              <a:chExt cx="2635435" cy="1290323"/>
            </a:xfrm>
          </p:grpSpPr>
          <p:sp>
            <p:nvSpPr>
              <p:cNvPr id="20" name="Shape 216"/>
              <p:cNvSpPr/>
              <p:nvPr/>
            </p:nvSpPr>
            <p:spPr>
              <a:xfrm>
                <a:off x="3390754" y="4134268"/>
                <a:ext cx="218144" cy="2272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30" h="21387" extrusionOk="0">
                    <a:moveTo>
                      <a:pt x="15651" y="10439"/>
                    </a:moveTo>
                    <a:cubicBezTo>
                      <a:pt x="14876" y="10985"/>
                      <a:pt x="13809" y="10794"/>
                      <a:pt x="13267" y="10015"/>
                    </a:cubicBezTo>
                    <a:cubicBezTo>
                      <a:pt x="12724" y="9235"/>
                      <a:pt x="12913" y="8160"/>
                      <a:pt x="13688" y="7614"/>
                    </a:cubicBezTo>
                    <a:cubicBezTo>
                      <a:pt x="14302" y="7180"/>
                      <a:pt x="15100" y="7212"/>
                      <a:pt x="15674" y="7633"/>
                    </a:cubicBezTo>
                    <a:cubicBezTo>
                      <a:pt x="15386" y="7808"/>
                      <a:pt x="15187" y="7909"/>
                      <a:pt x="15149" y="7927"/>
                    </a:cubicBezTo>
                    <a:cubicBezTo>
                      <a:pt x="14829" y="8080"/>
                      <a:pt x="14692" y="8465"/>
                      <a:pt x="14842" y="8787"/>
                    </a:cubicBezTo>
                    <a:cubicBezTo>
                      <a:pt x="14952" y="9021"/>
                      <a:pt x="15183" y="9159"/>
                      <a:pt x="15425" y="9159"/>
                    </a:cubicBezTo>
                    <a:cubicBezTo>
                      <a:pt x="15515" y="9159"/>
                      <a:pt x="15608" y="9138"/>
                      <a:pt x="15698" y="9096"/>
                    </a:cubicBezTo>
                    <a:cubicBezTo>
                      <a:pt x="15903" y="8999"/>
                      <a:pt x="16125" y="8881"/>
                      <a:pt x="16356" y="8743"/>
                    </a:cubicBezTo>
                    <a:cubicBezTo>
                      <a:pt x="16460" y="9377"/>
                      <a:pt x="16209" y="10045"/>
                      <a:pt x="15651" y="10439"/>
                    </a:cubicBezTo>
                    <a:close/>
                    <a:moveTo>
                      <a:pt x="20298" y="434"/>
                    </a:moveTo>
                    <a:cubicBezTo>
                      <a:pt x="20181" y="97"/>
                      <a:pt x="19814" y="-81"/>
                      <a:pt x="19481" y="36"/>
                    </a:cubicBezTo>
                    <a:cubicBezTo>
                      <a:pt x="19146" y="153"/>
                      <a:pt x="18970" y="523"/>
                      <a:pt x="19086" y="859"/>
                    </a:cubicBezTo>
                    <a:cubicBezTo>
                      <a:pt x="20075" y="3715"/>
                      <a:pt x="18112" y="5846"/>
                      <a:pt x="16617" y="6988"/>
                    </a:cubicBezTo>
                    <a:lnTo>
                      <a:pt x="16012" y="6118"/>
                    </a:lnTo>
                    <a:cubicBezTo>
                      <a:pt x="15810" y="5827"/>
                      <a:pt x="15355" y="5583"/>
                      <a:pt x="15003" y="5578"/>
                    </a:cubicBezTo>
                    <a:lnTo>
                      <a:pt x="11612" y="5594"/>
                    </a:lnTo>
                    <a:cubicBezTo>
                      <a:pt x="11260" y="5588"/>
                      <a:pt x="10735" y="5751"/>
                      <a:pt x="10445" y="5955"/>
                    </a:cubicBezTo>
                    <a:lnTo>
                      <a:pt x="457" y="13000"/>
                    </a:lnTo>
                    <a:cubicBezTo>
                      <a:pt x="-27" y="13341"/>
                      <a:pt x="-145" y="14013"/>
                      <a:pt x="194" y="14500"/>
                    </a:cubicBezTo>
                    <a:lnTo>
                      <a:pt x="4734" y="21032"/>
                    </a:lnTo>
                    <a:cubicBezTo>
                      <a:pt x="5073" y="21519"/>
                      <a:pt x="5618" y="21461"/>
                      <a:pt x="6101" y="21120"/>
                    </a:cubicBezTo>
                    <a:lnTo>
                      <a:pt x="16090" y="14075"/>
                    </a:lnTo>
                    <a:cubicBezTo>
                      <a:pt x="16378" y="13870"/>
                      <a:pt x="16709" y="13429"/>
                      <a:pt x="16826" y="13093"/>
                    </a:cubicBezTo>
                    <a:lnTo>
                      <a:pt x="17888" y="9729"/>
                    </a:lnTo>
                    <a:cubicBezTo>
                      <a:pt x="18003" y="9393"/>
                      <a:pt x="17932" y="8880"/>
                      <a:pt x="17730" y="8589"/>
                    </a:cubicBezTo>
                    <a:lnTo>
                      <a:pt x="17361" y="8058"/>
                    </a:lnTo>
                    <a:cubicBezTo>
                      <a:pt x="19371" y="6513"/>
                      <a:pt x="21455" y="3778"/>
                      <a:pt x="20298" y="43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TextBox 253"/>
              <p:cNvSpPr txBox="1"/>
              <p:nvPr/>
            </p:nvSpPr>
            <p:spPr>
              <a:xfrm>
                <a:off x="3930523" y="4443858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Rectangle 254"/>
              <p:cNvSpPr/>
              <p:nvPr/>
            </p:nvSpPr>
            <p:spPr>
              <a:xfrm>
                <a:off x="3930524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053366" y="2686373"/>
              <a:ext cx="2419495" cy="1171486"/>
              <a:chOff x="5924032" y="2600908"/>
              <a:chExt cx="2661185" cy="1288510"/>
            </a:xfrm>
          </p:grpSpPr>
          <p:sp>
            <p:nvSpPr>
              <p:cNvPr id="16" name="TextBox 253"/>
              <p:cNvSpPr txBox="1"/>
              <p:nvPr/>
            </p:nvSpPr>
            <p:spPr>
              <a:xfrm>
                <a:off x="6489551" y="2908685"/>
                <a:ext cx="2095666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924032" y="2600908"/>
                <a:ext cx="2263151" cy="307777"/>
                <a:chOff x="5924032" y="2600908"/>
                <a:chExt cx="2263151" cy="307777"/>
              </a:xfrm>
            </p:grpSpPr>
            <p:sp>
              <p:nvSpPr>
                <p:cNvPr id="18" name="Shape 213"/>
                <p:cNvSpPr/>
                <p:nvPr/>
              </p:nvSpPr>
              <p:spPr>
                <a:xfrm>
                  <a:off x="5924032" y="2642360"/>
                  <a:ext cx="269643" cy="167720"/>
                </a:xfrm>
                <a:custGeom>
                  <a:avLst/>
                  <a:gdLst>
                    <a:gd name="connsiteX0" fmla="*/ 308536 w 331788"/>
                    <a:gd name="connsiteY0" fmla="*/ 66675 h 206375"/>
                    <a:gd name="connsiteX1" fmla="*/ 314995 w 331788"/>
                    <a:gd name="connsiteY1" fmla="*/ 66675 h 206375"/>
                    <a:gd name="connsiteX2" fmla="*/ 331788 w 331788"/>
                    <a:gd name="connsiteY2" fmla="*/ 83491 h 206375"/>
                    <a:gd name="connsiteX3" fmla="*/ 331788 w 331788"/>
                    <a:gd name="connsiteY3" fmla="*/ 189559 h 206375"/>
                    <a:gd name="connsiteX4" fmla="*/ 314995 w 331788"/>
                    <a:gd name="connsiteY4" fmla="*/ 206375 h 206375"/>
                    <a:gd name="connsiteX5" fmla="*/ 85056 w 331788"/>
                    <a:gd name="connsiteY5" fmla="*/ 206375 h 206375"/>
                    <a:gd name="connsiteX6" fmla="*/ 68263 w 331788"/>
                    <a:gd name="connsiteY6" fmla="*/ 189559 h 206375"/>
                    <a:gd name="connsiteX7" fmla="*/ 68263 w 331788"/>
                    <a:gd name="connsiteY7" fmla="*/ 183092 h 206375"/>
                    <a:gd name="connsiteX8" fmla="*/ 281408 w 331788"/>
                    <a:gd name="connsiteY8" fmla="*/ 183092 h 206375"/>
                    <a:gd name="connsiteX9" fmla="*/ 308536 w 331788"/>
                    <a:gd name="connsiteY9" fmla="*/ 155928 h 206375"/>
                    <a:gd name="connsiteX10" fmla="*/ 308536 w 331788"/>
                    <a:gd name="connsiteY10" fmla="*/ 66675 h 206375"/>
                    <a:gd name="connsiteX11" fmla="*/ 275059 w 331788"/>
                    <a:gd name="connsiteY11" fmla="*/ 33338 h 206375"/>
                    <a:gd name="connsiteX12" fmla="*/ 281557 w 331788"/>
                    <a:gd name="connsiteY12" fmla="*/ 33338 h 206375"/>
                    <a:gd name="connsiteX13" fmla="*/ 298451 w 331788"/>
                    <a:gd name="connsiteY13" fmla="*/ 50154 h 206375"/>
                    <a:gd name="connsiteX14" fmla="*/ 298451 w 331788"/>
                    <a:gd name="connsiteY14" fmla="*/ 156222 h 206375"/>
                    <a:gd name="connsiteX15" fmla="*/ 281557 w 331788"/>
                    <a:gd name="connsiteY15" fmla="*/ 173038 h 206375"/>
                    <a:gd name="connsiteX16" fmla="*/ 50232 w 331788"/>
                    <a:gd name="connsiteY16" fmla="*/ 173038 h 206375"/>
                    <a:gd name="connsiteX17" fmla="*/ 33338 w 331788"/>
                    <a:gd name="connsiteY17" fmla="*/ 156222 h 206375"/>
                    <a:gd name="connsiteX18" fmla="*/ 33338 w 331788"/>
                    <a:gd name="connsiteY18" fmla="*/ 149755 h 206375"/>
                    <a:gd name="connsiteX19" fmla="*/ 247768 w 331788"/>
                    <a:gd name="connsiteY19" fmla="*/ 149755 h 206375"/>
                    <a:gd name="connsiteX20" fmla="*/ 275059 w 331788"/>
                    <a:gd name="connsiteY20" fmla="*/ 122591 h 206375"/>
                    <a:gd name="connsiteX21" fmla="*/ 275059 w 331788"/>
                    <a:gd name="connsiteY21" fmla="*/ 33338 h 206375"/>
                    <a:gd name="connsiteX22" fmla="*/ 99109 w 331788"/>
                    <a:gd name="connsiteY22" fmla="*/ 21630 h 206375"/>
                    <a:gd name="connsiteX23" fmla="*/ 97823 w 331788"/>
                    <a:gd name="connsiteY23" fmla="*/ 22920 h 206375"/>
                    <a:gd name="connsiteX24" fmla="*/ 95250 w 331788"/>
                    <a:gd name="connsiteY24" fmla="*/ 28079 h 206375"/>
                    <a:gd name="connsiteX25" fmla="*/ 96536 w 331788"/>
                    <a:gd name="connsiteY25" fmla="*/ 31949 h 206375"/>
                    <a:gd name="connsiteX26" fmla="*/ 97823 w 331788"/>
                    <a:gd name="connsiteY26" fmla="*/ 33238 h 206375"/>
                    <a:gd name="connsiteX27" fmla="*/ 118406 w 331788"/>
                    <a:gd name="connsiteY27" fmla="*/ 66775 h 206375"/>
                    <a:gd name="connsiteX28" fmla="*/ 119692 w 331788"/>
                    <a:gd name="connsiteY28" fmla="*/ 68064 h 206375"/>
                    <a:gd name="connsiteX29" fmla="*/ 111974 w 331788"/>
                    <a:gd name="connsiteY29" fmla="*/ 68064 h 206375"/>
                    <a:gd name="connsiteX30" fmla="*/ 104255 w 331788"/>
                    <a:gd name="connsiteY30" fmla="*/ 75804 h 206375"/>
                    <a:gd name="connsiteX31" fmla="*/ 111974 w 331788"/>
                    <a:gd name="connsiteY31" fmla="*/ 83543 h 206375"/>
                    <a:gd name="connsiteX32" fmla="*/ 124838 w 331788"/>
                    <a:gd name="connsiteY32" fmla="*/ 83543 h 206375"/>
                    <a:gd name="connsiteX33" fmla="*/ 124838 w 331788"/>
                    <a:gd name="connsiteY33" fmla="*/ 89992 h 206375"/>
                    <a:gd name="connsiteX34" fmla="*/ 111974 w 331788"/>
                    <a:gd name="connsiteY34" fmla="*/ 89992 h 206375"/>
                    <a:gd name="connsiteX35" fmla="*/ 104255 w 331788"/>
                    <a:gd name="connsiteY35" fmla="*/ 97731 h 206375"/>
                    <a:gd name="connsiteX36" fmla="*/ 111974 w 331788"/>
                    <a:gd name="connsiteY36" fmla="*/ 105470 h 206375"/>
                    <a:gd name="connsiteX37" fmla="*/ 124838 w 331788"/>
                    <a:gd name="connsiteY37" fmla="*/ 105470 h 206375"/>
                    <a:gd name="connsiteX38" fmla="*/ 124838 w 331788"/>
                    <a:gd name="connsiteY38" fmla="*/ 114499 h 206375"/>
                    <a:gd name="connsiteX39" fmla="*/ 132557 w 331788"/>
                    <a:gd name="connsiteY39" fmla="*/ 122238 h 206375"/>
                    <a:gd name="connsiteX40" fmla="*/ 140275 w 331788"/>
                    <a:gd name="connsiteY40" fmla="*/ 114499 h 206375"/>
                    <a:gd name="connsiteX41" fmla="*/ 140275 w 331788"/>
                    <a:gd name="connsiteY41" fmla="*/ 105470 h 206375"/>
                    <a:gd name="connsiteX42" fmla="*/ 153139 w 331788"/>
                    <a:gd name="connsiteY42" fmla="*/ 105470 h 206375"/>
                    <a:gd name="connsiteX43" fmla="*/ 160858 w 331788"/>
                    <a:gd name="connsiteY43" fmla="*/ 97731 h 206375"/>
                    <a:gd name="connsiteX44" fmla="*/ 153139 w 331788"/>
                    <a:gd name="connsiteY44" fmla="*/ 89992 h 206375"/>
                    <a:gd name="connsiteX45" fmla="*/ 140275 w 331788"/>
                    <a:gd name="connsiteY45" fmla="*/ 89992 h 206375"/>
                    <a:gd name="connsiteX46" fmla="*/ 140275 w 331788"/>
                    <a:gd name="connsiteY46" fmla="*/ 83543 h 206375"/>
                    <a:gd name="connsiteX47" fmla="*/ 153139 w 331788"/>
                    <a:gd name="connsiteY47" fmla="*/ 83543 h 206375"/>
                    <a:gd name="connsiteX48" fmla="*/ 160858 w 331788"/>
                    <a:gd name="connsiteY48" fmla="*/ 75804 h 206375"/>
                    <a:gd name="connsiteX49" fmla="*/ 153139 w 331788"/>
                    <a:gd name="connsiteY49" fmla="*/ 68064 h 206375"/>
                    <a:gd name="connsiteX50" fmla="*/ 145421 w 331788"/>
                    <a:gd name="connsiteY50" fmla="*/ 68064 h 206375"/>
                    <a:gd name="connsiteX51" fmla="*/ 146707 w 331788"/>
                    <a:gd name="connsiteY51" fmla="*/ 66775 h 206375"/>
                    <a:gd name="connsiteX52" fmla="*/ 168577 w 331788"/>
                    <a:gd name="connsiteY52" fmla="*/ 33238 h 206375"/>
                    <a:gd name="connsiteX53" fmla="*/ 168577 w 331788"/>
                    <a:gd name="connsiteY53" fmla="*/ 31949 h 206375"/>
                    <a:gd name="connsiteX54" fmla="*/ 169863 w 331788"/>
                    <a:gd name="connsiteY54" fmla="*/ 28079 h 206375"/>
                    <a:gd name="connsiteX55" fmla="*/ 168577 w 331788"/>
                    <a:gd name="connsiteY55" fmla="*/ 22920 h 206375"/>
                    <a:gd name="connsiteX56" fmla="*/ 166004 w 331788"/>
                    <a:gd name="connsiteY56" fmla="*/ 21630 h 206375"/>
                    <a:gd name="connsiteX57" fmla="*/ 156999 w 331788"/>
                    <a:gd name="connsiteY57" fmla="*/ 22920 h 206375"/>
                    <a:gd name="connsiteX58" fmla="*/ 155712 w 331788"/>
                    <a:gd name="connsiteY58" fmla="*/ 22920 h 206375"/>
                    <a:gd name="connsiteX59" fmla="*/ 153139 w 331788"/>
                    <a:gd name="connsiteY59" fmla="*/ 28079 h 206375"/>
                    <a:gd name="connsiteX60" fmla="*/ 150567 w 331788"/>
                    <a:gd name="connsiteY60" fmla="*/ 33238 h 206375"/>
                    <a:gd name="connsiteX61" fmla="*/ 132557 w 331788"/>
                    <a:gd name="connsiteY61" fmla="*/ 60325 h 206375"/>
                    <a:gd name="connsiteX62" fmla="*/ 115833 w 331788"/>
                    <a:gd name="connsiteY62" fmla="*/ 33238 h 206375"/>
                    <a:gd name="connsiteX63" fmla="*/ 111974 w 331788"/>
                    <a:gd name="connsiteY63" fmla="*/ 28079 h 206375"/>
                    <a:gd name="connsiteX64" fmla="*/ 109401 w 331788"/>
                    <a:gd name="connsiteY64" fmla="*/ 22920 h 206375"/>
                    <a:gd name="connsiteX65" fmla="*/ 99109 w 331788"/>
                    <a:gd name="connsiteY65" fmla="*/ 21630 h 206375"/>
                    <a:gd name="connsiteX66" fmla="*/ 16894 w 331788"/>
                    <a:gd name="connsiteY66" fmla="*/ 0 h 206375"/>
                    <a:gd name="connsiteX67" fmla="*/ 248219 w 331788"/>
                    <a:gd name="connsiteY67" fmla="*/ 0 h 206375"/>
                    <a:gd name="connsiteX68" fmla="*/ 265113 w 331788"/>
                    <a:gd name="connsiteY68" fmla="*/ 16816 h 206375"/>
                    <a:gd name="connsiteX69" fmla="*/ 265113 w 331788"/>
                    <a:gd name="connsiteY69" fmla="*/ 122884 h 206375"/>
                    <a:gd name="connsiteX70" fmla="*/ 248219 w 331788"/>
                    <a:gd name="connsiteY70" fmla="*/ 139700 h 206375"/>
                    <a:gd name="connsiteX71" fmla="*/ 23392 w 331788"/>
                    <a:gd name="connsiteY71" fmla="*/ 139700 h 206375"/>
                    <a:gd name="connsiteX72" fmla="*/ 16894 w 331788"/>
                    <a:gd name="connsiteY72" fmla="*/ 139700 h 206375"/>
                    <a:gd name="connsiteX73" fmla="*/ 0 w 331788"/>
                    <a:gd name="connsiteY73" fmla="*/ 122884 h 206375"/>
                    <a:gd name="connsiteX74" fmla="*/ 0 w 331788"/>
                    <a:gd name="connsiteY74" fmla="*/ 16816 h 206375"/>
                    <a:gd name="connsiteX75" fmla="*/ 16894 w 331788"/>
                    <a:gd name="connsiteY75" fmla="*/ 0 h 206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1788" h="206375">
                      <a:moveTo>
                        <a:pt x="308536" y="66675"/>
                      </a:moveTo>
                      <a:cubicBezTo>
                        <a:pt x="308536" y="66675"/>
                        <a:pt x="308536" y="66675"/>
                        <a:pt x="314995" y="66675"/>
                      </a:cubicBezTo>
                      <a:cubicBezTo>
                        <a:pt x="324037" y="66675"/>
                        <a:pt x="331788" y="73143"/>
                        <a:pt x="331788" y="83491"/>
                      </a:cubicBezTo>
                      <a:cubicBezTo>
                        <a:pt x="331788" y="83491"/>
                        <a:pt x="331788" y="83491"/>
                        <a:pt x="331788" y="189559"/>
                      </a:cubicBezTo>
                      <a:cubicBezTo>
                        <a:pt x="331788" y="198614"/>
                        <a:pt x="324037" y="206375"/>
                        <a:pt x="314995" y="206375"/>
                      </a:cubicBezTo>
                      <a:cubicBezTo>
                        <a:pt x="314995" y="206375"/>
                        <a:pt x="314995" y="206375"/>
                        <a:pt x="85056" y="206375"/>
                      </a:cubicBezTo>
                      <a:cubicBezTo>
                        <a:pt x="76014" y="206375"/>
                        <a:pt x="68263" y="198614"/>
                        <a:pt x="68263" y="189559"/>
                      </a:cubicBezTo>
                      <a:cubicBezTo>
                        <a:pt x="68263" y="189559"/>
                        <a:pt x="68263" y="189559"/>
                        <a:pt x="68263" y="183092"/>
                      </a:cubicBezTo>
                      <a:cubicBezTo>
                        <a:pt x="68263" y="183092"/>
                        <a:pt x="68263" y="183092"/>
                        <a:pt x="281408" y="183092"/>
                      </a:cubicBezTo>
                      <a:cubicBezTo>
                        <a:pt x="296910" y="183092"/>
                        <a:pt x="308536" y="171450"/>
                        <a:pt x="308536" y="155928"/>
                      </a:cubicBezTo>
                      <a:cubicBezTo>
                        <a:pt x="308536" y="155928"/>
                        <a:pt x="308536" y="155928"/>
                        <a:pt x="308536" y="66675"/>
                      </a:cubicBezTo>
                      <a:close/>
                      <a:moveTo>
                        <a:pt x="275059" y="33338"/>
                      </a:moveTo>
                      <a:cubicBezTo>
                        <a:pt x="275059" y="33338"/>
                        <a:pt x="275059" y="33338"/>
                        <a:pt x="281557" y="33338"/>
                      </a:cubicBezTo>
                      <a:cubicBezTo>
                        <a:pt x="290654" y="33338"/>
                        <a:pt x="298451" y="41099"/>
                        <a:pt x="298451" y="50154"/>
                      </a:cubicBezTo>
                      <a:cubicBezTo>
                        <a:pt x="298451" y="50154"/>
                        <a:pt x="298451" y="50154"/>
                        <a:pt x="298451" y="156222"/>
                      </a:cubicBezTo>
                      <a:cubicBezTo>
                        <a:pt x="298451" y="165277"/>
                        <a:pt x="290654" y="173038"/>
                        <a:pt x="281557" y="173038"/>
                      </a:cubicBezTo>
                      <a:cubicBezTo>
                        <a:pt x="281557" y="173038"/>
                        <a:pt x="281557" y="173038"/>
                        <a:pt x="50232" y="173038"/>
                      </a:cubicBezTo>
                      <a:cubicBezTo>
                        <a:pt x="41135" y="173038"/>
                        <a:pt x="33338" y="165277"/>
                        <a:pt x="33338" y="156222"/>
                      </a:cubicBezTo>
                      <a:cubicBezTo>
                        <a:pt x="33338" y="156222"/>
                        <a:pt x="33338" y="156222"/>
                        <a:pt x="33338" y="149755"/>
                      </a:cubicBezTo>
                      <a:cubicBezTo>
                        <a:pt x="33338" y="149755"/>
                        <a:pt x="33338" y="149755"/>
                        <a:pt x="247768" y="149755"/>
                      </a:cubicBezTo>
                      <a:cubicBezTo>
                        <a:pt x="263363" y="149755"/>
                        <a:pt x="275059" y="138113"/>
                        <a:pt x="275059" y="122591"/>
                      </a:cubicBezTo>
                      <a:cubicBezTo>
                        <a:pt x="275059" y="122591"/>
                        <a:pt x="275059" y="122591"/>
                        <a:pt x="275059" y="33338"/>
                      </a:cubicBezTo>
                      <a:close/>
                      <a:moveTo>
                        <a:pt x="99109" y="21630"/>
                      </a:moveTo>
                      <a:cubicBezTo>
                        <a:pt x="97823" y="21630"/>
                        <a:pt x="97823" y="21630"/>
                        <a:pt x="97823" y="22920"/>
                      </a:cubicBezTo>
                      <a:cubicBezTo>
                        <a:pt x="96536" y="24210"/>
                        <a:pt x="95250" y="25499"/>
                        <a:pt x="95250" y="28079"/>
                      </a:cubicBezTo>
                      <a:cubicBezTo>
                        <a:pt x="95250" y="29369"/>
                        <a:pt x="96536" y="30659"/>
                        <a:pt x="96536" y="31949"/>
                      </a:cubicBezTo>
                      <a:cubicBezTo>
                        <a:pt x="96536" y="31949"/>
                        <a:pt x="96536" y="31949"/>
                        <a:pt x="97823" y="33238"/>
                      </a:cubicBezTo>
                      <a:cubicBezTo>
                        <a:pt x="97823" y="33238"/>
                        <a:pt x="97823" y="33238"/>
                        <a:pt x="118406" y="66775"/>
                      </a:cubicBezTo>
                      <a:cubicBezTo>
                        <a:pt x="118406" y="66775"/>
                        <a:pt x="118406" y="66775"/>
                        <a:pt x="119692" y="68064"/>
                      </a:cubicBezTo>
                      <a:cubicBezTo>
                        <a:pt x="119692" y="68064"/>
                        <a:pt x="119692" y="68064"/>
                        <a:pt x="111974" y="68064"/>
                      </a:cubicBezTo>
                      <a:cubicBezTo>
                        <a:pt x="108114" y="68064"/>
                        <a:pt x="104255" y="71934"/>
                        <a:pt x="104255" y="75804"/>
                      </a:cubicBezTo>
                      <a:cubicBezTo>
                        <a:pt x="104255" y="79673"/>
                        <a:pt x="108114" y="83543"/>
                        <a:pt x="111974" y="83543"/>
                      </a:cubicBezTo>
                      <a:cubicBezTo>
                        <a:pt x="111974" y="83543"/>
                        <a:pt x="111974" y="83543"/>
                        <a:pt x="124838" y="83543"/>
                      </a:cubicBezTo>
                      <a:cubicBezTo>
                        <a:pt x="124838" y="83543"/>
                        <a:pt x="124838" y="83543"/>
                        <a:pt x="124838" y="89992"/>
                      </a:cubicBezTo>
                      <a:cubicBezTo>
                        <a:pt x="124838" y="89992"/>
                        <a:pt x="124838" y="89992"/>
                        <a:pt x="111974" y="89992"/>
                      </a:cubicBezTo>
                      <a:cubicBezTo>
                        <a:pt x="108114" y="89992"/>
                        <a:pt x="104255" y="93861"/>
                        <a:pt x="104255" y="97731"/>
                      </a:cubicBezTo>
                      <a:cubicBezTo>
                        <a:pt x="104255" y="101601"/>
                        <a:pt x="108114" y="105470"/>
                        <a:pt x="111974" y="105470"/>
                      </a:cubicBezTo>
                      <a:cubicBezTo>
                        <a:pt x="111974" y="105470"/>
                        <a:pt x="111974" y="105470"/>
                        <a:pt x="124838" y="105470"/>
                      </a:cubicBezTo>
                      <a:cubicBezTo>
                        <a:pt x="124838" y="105470"/>
                        <a:pt x="124838" y="105470"/>
                        <a:pt x="124838" y="114499"/>
                      </a:cubicBezTo>
                      <a:cubicBezTo>
                        <a:pt x="124838" y="119658"/>
                        <a:pt x="128697" y="122238"/>
                        <a:pt x="132557" y="122238"/>
                      </a:cubicBezTo>
                      <a:cubicBezTo>
                        <a:pt x="136416" y="122238"/>
                        <a:pt x="140275" y="119658"/>
                        <a:pt x="140275" y="114499"/>
                      </a:cubicBezTo>
                      <a:cubicBezTo>
                        <a:pt x="140275" y="114499"/>
                        <a:pt x="140275" y="114499"/>
                        <a:pt x="140275" y="105470"/>
                      </a:cubicBezTo>
                      <a:cubicBezTo>
                        <a:pt x="140275" y="105470"/>
                        <a:pt x="140275" y="105470"/>
                        <a:pt x="153139" y="105470"/>
                      </a:cubicBezTo>
                      <a:cubicBezTo>
                        <a:pt x="158285" y="105470"/>
                        <a:pt x="160858" y="101601"/>
                        <a:pt x="160858" y="97731"/>
                      </a:cubicBezTo>
                      <a:cubicBezTo>
                        <a:pt x="160858" y="93861"/>
                        <a:pt x="158285" y="89992"/>
                        <a:pt x="153139" y="89992"/>
                      </a:cubicBezTo>
                      <a:cubicBezTo>
                        <a:pt x="153139" y="89992"/>
                        <a:pt x="153139" y="89992"/>
                        <a:pt x="140275" y="89992"/>
                      </a:cubicBezTo>
                      <a:cubicBezTo>
                        <a:pt x="140275" y="89992"/>
                        <a:pt x="140275" y="89992"/>
                        <a:pt x="140275" y="83543"/>
                      </a:cubicBezTo>
                      <a:cubicBezTo>
                        <a:pt x="140275" y="83543"/>
                        <a:pt x="140275" y="83543"/>
                        <a:pt x="153139" y="83543"/>
                      </a:cubicBezTo>
                      <a:cubicBezTo>
                        <a:pt x="158285" y="83543"/>
                        <a:pt x="160858" y="79673"/>
                        <a:pt x="160858" y="75804"/>
                      </a:cubicBezTo>
                      <a:cubicBezTo>
                        <a:pt x="160858" y="71934"/>
                        <a:pt x="158285" y="68064"/>
                        <a:pt x="153139" y="68064"/>
                      </a:cubicBezTo>
                      <a:cubicBezTo>
                        <a:pt x="153139" y="68064"/>
                        <a:pt x="153139" y="68064"/>
                        <a:pt x="145421" y="68064"/>
                      </a:cubicBezTo>
                      <a:cubicBezTo>
                        <a:pt x="145421" y="68064"/>
                        <a:pt x="145421" y="68064"/>
                        <a:pt x="146707" y="66775"/>
                      </a:cubicBezTo>
                      <a:cubicBezTo>
                        <a:pt x="146707" y="66775"/>
                        <a:pt x="146707" y="66775"/>
                        <a:pt x="168577" y="33238"/>
                      </a:cubicBezTo>
                      <a:cubicBezTo>
                        <a:pt x="168577" y="33238"/>
                        <a:pt x="168577" y="33238"/>
                        <a:pt x="168577" y="31949"/>
                      </a:cubicBezTo>
                      <a:cubicBezTo>
                        <a:pt x="169863" y="30659"/>
                        <a:pt x="169863" y="29369"/>
                        <a:pt x="169863" y="28079"/>
                      </a:cubicBezTo>
                      <a:cubicBezTo>
                        <a:pt x="169863" y="25499"/>
                        <a:pt x="169863" y="24210"/>
                        <a:pt x="168577" y="22920"/>
                      </a:cubicBezTo>
                      <a:cubicBezTo>
                        <a:pt x="167290" y="21630"/>
                        <a:pt x="167290" y="21630"/>
                        <a:pt x="166004" y="21630"/>
                      </a:cubicBezTo>
                      <a:cubicBezTo>
                        <a:pt x="163431" y="19050"/>
                        <a:pt x="159572" y="20340"/>
                        <a:pt x="156999" y="22920"/>
                      </a:cubicBezTo>
                      <a:cubicBezTo>
                        <a:pt x="156999" y="22920"/>
                        <a:pt x="155712" y="22920"/>
                        <a:pt x="155712" y="22920"/>
                      </a:cubicBezTo>
                      <a:cubicBezTo>
                        <a:pt x="155712" y="22920"/>
                        <a:pt x="155712" y="22920"/>
                        <a:pt x="153139" y="28079"/>
                      </a:cubicBezTo>
                      <a:cubicBezTo>
                        <a:pt x="153139" y="28079"/>
                        <a:pt x="153139" y="28079"/>
                        <a:pt x="150567" y="33238"/>
                      </a:cubicBezTo>
                      <a:cubicBezTo>
                        <a:pt x="150567" y="33238"/>
                        <a:pt x="150567" y="33238"/>
                        <a:pt x="132557" y="60325"/>
                      </a:cubicBezTo>
                      <a:cubicBezTo>
                        <a:pt x="132557" y="60325"/>
                        <a:pt x="132557" y="60325"/>
                        <a:pt x="115833" y="33238"/>
                      </a:cubicBezTo>
                      <a:cubicBezTo>
                        <a:pt x="115833" y="33238"/>
                        <a:pt x="115833" y="33238"/>
                        <a:pt x="111974" y="28079"/>
                      </a:cubicBezTo>
                      <a:cubicBezTo>
                        <a:pt x="111974" y="28079"/>
                        <a:pt x="111974" y="28079"/>
                        <a:pt x="109401" y="22920"/>
                      </a:cubicBezTo>
                      <a:cubicBezTo>
                        <a:pt x="106828" y="20340"/>
                        <a:pt x="101682" y="19050"/>
                        <a:pt x="99109" y="21630"/>
                      </a:cubicBezTo>
                      <a:close/>
                      <a:moveTo>
                        <a:pt x="16894" y="0"/>
                      </a:moveTo>
                      <a:cubicBezTo>
                        <a:pt x="16894" y="0"/>
                        <a:pt x="16894" y="0"/>
                        <a:pt x="248219" y="0"/>
                      </a:cubicBezTo>
                      <a:cubicBezTo>
                        <a:pt x="257316" y="0"/>
                        <a:pt x="265113" y="7761"/>
                        <a:pt x="265113" y="16816"/>
                      </a:cubicBezTo>
                      <a:cubicBezTo>
                        <a:pt x="265113" y="16816"/>
                        <a:pt x="265113" y="16816"/>
                        <a:pt x="265113" y="122884"/>
                      </a:cubicBezTo>
                      <a:cubicBezTo>
                        <a:pt x="265113" y="133233"/>
                        <a:pt x="257316" y="139700"/>
                        <a:pt x="248219" y="139700"/>
                      </a:cubicBezTo>
                      <a:cubicBezTo>
                        <a:pt x="248219" y="139700"/>
                        <a:pt x="248219" y="139700"/>
                        <a:pt x="23392" y="139700"/>
                      </a:cubicBezTo>
                      <a:lnTo>
                        <a:pt x="16894" y="139700"/>
                      </a:lnTo>
                      <a:cubicBezTo>
                        <a:pt x="7797" y="139700"/>
                        <a:pt x="0" y="133233"/>
                        <a:pt x="0" y="122884"/>
                      </a:cubicBezTo>
                      <a:cubicBezTo>
                        <a:pt x="0" y="122884"/>
                        <a:pt x="0" y="122884"/>
                        <a:pt x="0" y="16816"/>
                      </a:cubicBezTo>
                      <a:cubicBezTo>
                        <a:pt x="0" y="7761"/>
                        <a:pt x="7797" y="0"/>
                        <a:pt x="16894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defRPr sz="320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Light"/>
                    </a:defRPr>
                  </a:pPr>
                  <a:endParaRPr sz="3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19" name="Rectangle 254"/>
                <p:cNvSpPr/>
                <p:nvPr/>
              </p:nvSpPr>
              <p:spPr>
                <a:xfrm>
                  <a:off x="6489552" y="2600908"/>
                  <a:ext cx="1697631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Autofit/>
                </a:bodyPr>
                <a:lstStyle/>
                <a:p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  <a:endParaRPr 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9073132" y="4080482"/>
              <a:ext cx="2399716" cy="1173137"/>
              <a:chOff x="5945782" y="4134268"/>
              <a:chExt cx="2639435" cy="1290323"/>
            </a:xfrm>
          </p:grpSpPr>
          <p:sp>
            <p:nvSpPr>
              <p:cNvPr id="13" name="Shape 216"/>
              <p:cNvSpPr/>
              <p:nvPr/>
            </p:nvSpPr>
            <p:spPr>
              <a:xfrm>
                <a:off x="5945782" y="4134268"/>
                <a:ext cx="226145" cy="227232"/>
              </a:xfrm>
              <a:custGeom>
                <a:avLst/>
                <a:gdLst>
                  <a:gd name="connsiteX0" fmla="*/ 255588 w 330201"/>
                  <a:gd name="connsiteY0" fmla="*/ 107950 h 331788"/>
                  <a:gd name="connsiteX1" fmla="*/ 255588 w 330201"/>
                  <a:gd name="connsiteY1" fmla="*/ 179388 h 331788"/>
                  <a:gd name="connsiteX2" fmla="*/ 311151 w 330201"/>
                  <a:gd name="connsiteY2" fmla="*/ 179388 h 331788"/>
                  <a:gd name="connsiteX3" fmla="*/ 311151 w 330201"/>
                  <a:gd name="connsiteY3" fmla="*/ 107950 h 331788"/>
                  <a:gd name="connsiteX4" fmla="*/ 19050 w 330201"/>
                  <a:gd name="connsiteY4" fmla="*/ 101600 h 331788"/>
                  <a:gd name="connsiteX5" fmla="*/ 19050 w 330201"/>
                  <a:gd name="connsiteY5" fmla="*/ 196850 h 331788"/>
                  <a:gd name="connsiteX6" fmla="*/ 74613 w 330201"/>
                  <a:gd name="connsiteY6" fmla="*/ 196850 h 331788"/>
                  <a:gd name="connsiteX7" fmla="*/ 74613 w 330201"/>
                  <a:gd name="connsiteY7" fmla="*/ 101600 h 331788"/>
                  <a:gd name="connsiteX8" fmla="*/ 236538 w 330201"/>
                  <a:gd name="connsiteY8" fmla="*/ 87313 h 331788"/>
                  <a:gd name="connsiteX9" fmla="*/ 330201 w 330201"/>
                  <a:gd name="connsiteY9" fmla="*/ 87313 h 331788"/>
                  <a:gd name="connsiteX10" fmla="*/ 330201 w 330201"/>
                  <a:gd name="connsiteY10" fmla="*/ 331788 h 331788"/>
                  <a:gd name="connsiteX11" fmla="*/ 236538 w 330201"/>
                  <a:gd name="connsiteY11" fmla="*/ 331788 h 331788"/>
                  <a:gd name="connsiteX12" fmla="*/ 0 w 330201"/>
                  <a:gd name="connsiteY12" fmla="*/ 80963 h 331788"/>
                  <a:gd name="connsiteX13" fmla="*/ 93663 w 330201"/>
                  <a:gd name="connsiteY13" fmla="*/ 80963 h 331788"/>
                  <a:gd name="connsiteX14" fmla="*/ 93663 w 330201"/>
                  <a:gd name="connsiteY14" fmla="*/ 331788 h 331788"/>
                  <a:gd name="connsiteX15" fmla="*/ 0 w 330201"/>
                  <a:gd name="connsiteY15" fmla="*/ 331788 h 331788"/>
                  <a:gd name="connsiteX16" fmla="*/ 136525 w 330201"/>
                  <a:gd name="connsiteY16" fmla="*/ 19050 h 331788"/>
                  <a:gd name="connsiteX17" fmla="*/ 136525 w 330201"/>
                  <a:gd name="connsiteY17" fmla="*/ 144463 h 331788"/>
                  <a:gd name="connsiteX18" fmla="*/ 193675 w 330201"/>
                  <a:gd name="connsiteY18" fmla="*/ 144463 h 331788"/>
                  <a:gd name="connsiteX19" fmla="*/ 193675 w 330201"/>
                  <a:gd name="connsiteY19" fmla="*/ 19050 h 331788"/>
                  <a:gd name="connsiteX20" fmla="*/ 119063 w 330201"/>
                  <a:gd name="connsiteY20" fmla="*/ 0 h 331788"/>
                  <a:gd name="connsiteX21" fmla="*/ 211138 w 330201"/>
                  <a:gd name="connsiteY21" fmla="*/ 0 h 331788"/>
                  <a:gd name="connsiteX22" fmla="*/ 211138 w 330201"/>
                  <a:gd name="connsiteY22" fmla="*/ 331788 h 331788"/>
                  <a:gd name="connsiteX23" fmla="*/ 119063 w 330201"/>
                  <a:gd name="connsiteY23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30201" h="331788">
                    <a:moveTo>
                      <a:pt x="255588" y="107950"/>
                    </a:moveTo>
                    <a:lnTo>
                      <a:pt x="255588" y="179388"/>
                    </a:lnTo>
                    <a:lnTo>
                      <a:pt x="311151" y="179388"/>
                    </a:lnTo>
                    <a:lnTo>
                      <a:pt x="311151" y="107950"/>
                    </a:lnTo>
                    <a:close/>
                    <a:moveTo>
                      <a:pt x="19050" y="101600"/>
                    </a:moveTo>
                    <a:lnTo>
                      <a:pt x="19050" y="196850"/>
                    </a:lnTo>
                    <a:lnTo>
                      <a:pt x="74613" y="196850"/>
                    </a:lnTo>
                    <a:lnTo>
                      <a:pt x="74613" y="101600"/>
                    </a:lnTo>
                    <a:close/>
                    <a:moveTo>
                      <a:pt x="236538" y="87313"/>
                    </a:moveTo>
                    <a:lnTo>
                      <a:pt x="330201" y="87313"/>
                    </a:lnTo>
                    <a:lnTo>
                      <a:pt x="330201" y="331788"/>
                    </a:lnTo>
                    <a:lnTo>
                      <a:pt x="236538" y="331788"/>
                    </a:lnTo>
                    <a:close/>
                    <a:moveTo>
                      <a:pt x="0" y="80963"/>
                    </a:moveTo>
                    <a:lnTo>
                      <a:pt x="93663" y="80963"/>
                    </a:lnTo>
                    <a:lnTo>
                      <a:pt x="93663" y="331788"/>
                    </a:lnTo>
                    <a:lnTo>
                      <a:pt x="0" y="331788"/>
                    </a:lnTo>
                    <a:close/>
                    <a:moveTo>
                      <a:pt x="136525" y="19050"/>
                    </a:moveTo>
                    <a:lnTo>
                      <a:pt x="136525" y="144463"/>
                    </a:lnTo>
                    <a:lnTo>
                      <a:pt x="193675" y="144463"/>
                    </a:lnTo>
                    <a:lnTo>
                      <a:pt x="193675" y="19050"/>
                    </a:lnTo>
                    <a:close/>
                    <a:moveTo>
                      <a:pt x="119063" y="0"/>
                    </a:moveTo>
                    <a:lnTo>
                      <a:pt x="211138" y="0"/>
                    </a:lnTo>
                    <a:lnTo>
                      <a:pt x="211138" y="331788"/>
                    </a:lnTo>
                    <a:lnTo>
                      <a:pt x="119063" y="331788"/>
                    </a:ln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320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TextBox 253"/>
              <p:cNvSpPr txBox="1"/>
              <p:nvPr/>
            </p:nvSpPr>
            <p:spPr>
              <a:xfrm>
                <a:off x="6489552" y="4443858"/>
                <a:ext cx="2095665" cy="98073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通常规则为在</a:t>
                </a:r>
                <a:r>
                  <a:rPr lang="en-US" altLang="zh-CN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PPT</a:t>
                </a: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文档下中英文各使用一种字体以保持全文档统一</a:t>
                </a: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Rectangle 254"/>
              <p:cNvSpPr/>
              <p:nvPr/>
            </p:nvSpPr>
            <p:spPr>
              <a:xfrm>
                <a:off x="6489552" y="4136081"/>
                <a:ext cx="1697631" cy="307777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r>
                  <a:rPr lang="zh-CN" altLang="en-US" sz="1600" b="1">
                    <a:solidFill>
                      <a:schemeClr val="bg1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73162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7"/>
          <p:cNvGrpSpPr/>
          <p:nvPr/>
        </p:nvGrpSpPr>
        <p:grpSpPr>
          <a:xfrm>
            <a:off x="6139985" y="1826534"/>
            <a:ext cx="2301491" cy="2301797"/>
            <a:chOff x="4602144" y="1558709"/>
            <a:chExt cx="1419915" cy="1420105"/>
          </a:xfrm>
        </p:grpSpPr>
        <p:sp>
          <p:nvSpPr>
            <p:cNvPr id="64" name="Freeform: Shape 3"/>
            <p:cNvSpPr/>
            <p:nvPr/>
          </p:nvSpPr>
          <p:spPr>
            <a:xfrm>
              <a:off x="4643455" y="1615920"/>
              <a:ext cx="1333333" cy="1333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5" name="Group 58"/>
            <p:cNvGrpSpPr/>
            <p:nvPr/>
          </p:nvGrpSpPr>
          <p:grpSpPr>
            <a:xfrm>
              <a:off x="4602144" y="1558709"/>
              <a:ext cx="1419915" cy="1420105"/>
              <a:chOff x="0" y="0"/>
              <a:chExt cx="3899864" cy="3899891"/>
            </a:xfrm>
            <a:solidFill>
              <a:schemeClr val="accent2"/>
            </a:solidFill>
          </p:grpSpPr>
          <p:sp>
            <p:nvSpPr>
              <p:cNvPr id="93" name="Freeform: Shape 59"/>
              <p:cNvSpPr/>
              <p:nvPr/>
            </p:nvSpPr>
            <p:spPr>
              <a:xfrm>
                <a:off x="1508166" y="2616577"/>
                <a:ext cx="19289" cy="166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14426" y="3817"/>
                      <a:pt x="2245" y="10760"/>
                    </a:cubicBezTo>
                    <a:cubicBezTo>
                      <a:pt x="1649" y="14323"/>
                      <a:pt x="755" y="18037"/>
                      <a:pt x="0" y="21600"/>
                    </a:cubicBezTo>
                    <a:cubicBezTo>
                      <a:pt x="7293" y="14473"/>
                      <a:pt x="14208" y="7058"/>
                      <a:pt x="21600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4" name="Freeform: Shape 60"/>
              <p:cNvSpPr/>
              <p:nvPr/>
            </p:nvSpPr>
            <p:spPr>
              <a:xfrm>
                <a:off x="1617190" y="0"/>
                <a:ext cx="753428" cy="1410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472" y="21600"/>
                    </a:moveTo>
                    <a:cubicBezTo>
                      <a:pt x="10472" y="21600"/>
                      <a:pt x="21250" y="16823"/>
                      <a:pt x="21363" y="10860"/>
                    </a:cubicBezTo>
                    <a:cubicBezTo>
                      <a:pt x="21484" y="4896"/>
                      <a:pt x="10897" y="0"/>
                      <a:pt x="10897" y="0"/>
                    </a:cubicBezTo>
                    <a:cubicBezTo>
                      <a:pt x="10897" y="0"/>
                      <a:pt x="114" y="4775"/>
                      <a:pt x="1" y="10739"/>
                    </a:cubicBezTo>
                    <a:cubicBezTo>
                      <a:pt x="-116" y="16703"/>
                      <a:pt x="10472" y="21600"/>
                      <a:pt x="10472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5" name="Freeform: Shape 61"/>
              <p:cNvSpPr/>
              <p:nvPr/>
            </p:nvSpPr>
            <p:spPr>
              <a:xfrm>
                <a:off x="2344018" y="599632"/>
                <a:ext cx="1011473" cy="9933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8" h="19805" extrusionOk="0">
                    <a:moveTo>
                      <a:pt x="34" y="19739"/>
                    </a:moveTo>
                    <a:cubicBezTo>
                      <a:pt x="34" y="19739"/>
                      <a:pt x="9785" y="20701"/>
                      <a:pt x="15334" y="15267"/>
                    </a:cubicBezTo>
                    <a:cubicBezTo>
                      <a:pt x="20879" y="9835"/>
                      <a:pt x="20123" y="66"/>
                      <a:pt x="20123" y="66"/>
                    </a:cubicBezTo>
                    <a:cubicBezTo>
                      <a:pt x="20123" y="66"/>
                      <a:pt x="10371" y="-899"/>
                      <a:pt x="4825" y="4533"/>
                    </a:cubicBezTo>
                    <a:cubicBezTo>
                      <a:pt x="-721" y="9968"/>
                      <a:pt x="34" y="19739"/>
                      <a:pt x="34" y="1973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6" name="Freeform: Shape 62"/>
              <p:cNvSpPr/>
              <p:nvPr/>
            </p:nvSpPr>
            <p:spPr>
              <a:xfrm>
                <a:off x="2489382" y="1617190"/>
                <a:ext cx="1410482" cy="753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7" extrusionOk="0">
                    <a:moveTo>
                      <a:pt x="10862" y="1"/>
                    </a:moveTo>
                    <a:cubicBezTo>
                      <a:pt x="4897" y="-114"/>
                      <a:pt x="0" y="10473"/>
                      <a:pt x="0" y="10473"/>
                    </a:cubicBezTo>
                    <a:cubicBezTo>
                      <a:pt x="0" y="10473"/>
                      <a:pt x="4777" y="21253"/>
                      <a:pt x="10741" y="21367"/>
                    </a:cubicBezTo>
                    <a:cubicBezTo>
                      <a:pt x="16705" y="21486"/>
                      <a:pt x="21600" y="10898"/>
                      <a:pt x="21600" y="10898"/>
                    </a:cubicBezTo>
                    <a:cubicBezTo>
                      <a:pt x="21600" y="10898"/>
                      <a:pt x="16826" y="117"/>
                      <a:pt x="10862" y="1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7" name="Freeform: Shape 63"/>
              <p:cNvSpPr/>
              <p:nvPr/>
            </p:nvSpPr>
            <p:spPr>
              <a:xfrm>
                <a:off x="2289505" y="2362187"/>
                <a:ext cx="993484" cy="1011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20153" extrusionOk="0">
                    <a:moveTo>
                      <a:pt x="66" y="35"/>
                    </a:moveTo>
                    <a:cubicBezTo>
                      <a:pt x="66" y="35"/>
                      <a:pt x="-895" y="9784"/>
                      <a:pt x="4539" y="15329"/>
                    </a:cubicBezTo>
                    <a:cubicBezTo>
                      <a:pt x="9971" y="20878"/>
                      <a:pt x="19741" y="20117"/>
                      <a:pt x="19741" y="20117"/>
                    </a:cubicBezTo>
                    <a:cubicBezTo>
                      <a:pt x="19741" y="20117"/>
                      <a:pt x="20705" y="10370"/>
                      <a:pt x="15274" y="4824"/>
                    </a:cubicBezTo>
                    <a:cubicBezTo>
                      <a:pt x="9838" y="-722"/>
                      <a:pt x="66" y="35"/>
                      <a:pt x="66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8" name="Freeform: Shape 64"/>
              <p:cNvSpPr/>
              <p:nvPr/>
            </p:nvSpPr>
            <p:spPr>
              <a:xfrm>
                <a:off x="1526337" y="2489382"/>
                <a:ext cx="753511" cy="1410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0" h="21600" extrusionOk="0">
                    <a:moveTo>
                      <a:pt x="10895" y="0"/>
                    </a:moveTo>
                    <a:cubicBezTo>
                      <a:pt x="10895" y="0"/>
                      <a:pt x="116" y="4777"/>
                      <a:pt x="1" y="10741"/>
                    </a:cubicBezTo>
                    <a:cubicBezTo>
                      <a:pt x="-118" y="16705"/>
                      <a:pt x="10470" y="21600"/>
                      <a:pt x="10470" y="21600"/>
                    </a:cubicBezTo>
                    <a:cubicBezTo>
                      <a:pt x="10470" y="21600"/>
                      <a:pt x="21252" y="16825"/>
                      <a:pt x="21369" y="10862"/>
                    </a:cubicBezTo>
                    <a:cubicBezTo>
                      <a:pt x="21482" y="4895"/>
                      <a:pt x="10895" y="0"/>
                      <a:pt x="10895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9" name="Freeform: Shape 65"/>
              <p:cNvSpPr/>
              <p:nvPr/>
            </p:nvSpPr>
            <p:spPr>
              <a:xfrm>
                <a:off x="526950" y="2289505"/>
                <a:ext cx="1011316" cy="993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47" h="20558" extrusionOk="0">
                    <a:moveTo>
                      <a:pt x="15704" y="15854"/>
                    </a:moveTo>
                    <a:cubicBezTo>
                      <a:pt x="18120" y="13457"/>
                      <a:pt x="19361" y="10249"/>
                      <a:pt x="19998" y="7349"/>
                    </a:cubicBezTo>
                    <a:cubicBezTo>
                      <a:pt x="20012" y="7292"/>
                      <a:pt x="20028" y="7233"/>
                      <a:pt x="20039" y="7176"/>
                    </a:cubicBezTo>
                    <a:cubicBezTo>
                      <a:pt x="20859" y="3326"/>
                      <a:pt x="20612" y="69"/>
                      <a:pt x="20612" y="69"/>
                    </a:cubicBezTo>
                    <a:cubicBezTo>
                      <a:pt x="20612" y="69"/>
                      <a:pt x="10622" y="-931"/>
                      <a:pt x="4943" y="4711"/>
                    </a:cubicBezTo>
                    <a:cubicBezTo>
                      <a:pt x="-741" y="10351"/>
                      <a:pt x="36" y="20493"/>
                      <a:pt x="36" y="20493"/>
                    </a:cubicBezTo>
                    <a:cubicBezTo>
                      <a:pt x="36" y="20493"/>
                      <a:pt x="1847" y="20669"/>
                      <a:pt x="4360" y="20444"/>
                    </a:cubicBezTo>
                    <a:cubicBezTo>
                      <a:pt x="6033" y="20293"/>
                      <a:pt x="8011" y="19956"/>
                      <a:pt x="9987" y="19271"/>
                    </a:cubicBezTo>
                    <a:cubicBezTo>
                      <a:pt x="12023" y="18567"/>
                      <a:pt x="14048" y="17499"/>
                      <a:pt x="15704" y="15854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0" name="Freeform: Shape 66"/>
              <p:cNvSpPr/>
              <p:nvPr/>
            </p:nvSpPr>
            <p:spPr>
              <a:xfrm>
                <a:off x="0" y="1526336"/>
                <a:ext cx="1410456" cy="753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93"/>
                    </a:moveTo>
                    <a:cubicBezTo>
                      <a:pt x="21600" y="10893"/>
                      <a:pt x="16823" y="112"/>
                      <a:pt x="10859" y="1"/>
                    </a:cubicBezTo>
                    <a:cubicBezTo>
                      <a:pt x="4897" y="-120"/>
                      <a:pt x="0" y="10469"/>
                      <a:pt x="0" y="10469"/>
                    </a:cubicBezTo>
                    <a:cubicBezTo>
                      <a:pt x="0" y="10469"/>
                      <a:pt x="4775" y="21248"/>
                      <a:pt x="10739" y="21364"/>
                    </a:cubicBezTo>
                    <a:cubicBezTo>
                      <a:pt x="16705" y="21480"/>
                      <a:pt x="21600" y="10893"/>
                      <a:pt x="21600" y="1089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1" name="Freeform: Shape 67"/>
              <p:cNvSpPr/>
              <p:nvPr/>
            </p:nvSpPr>
            <p:spPr>
              <a:xfrm>
                <a:off x="599632" y="526949"/>
                <a:ext cx="993437" cy="10114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8" h="20157" extrusionOk="0">
                    <a:moveTo>
                      <a:pt x="19742" y="20122"/>
                    </a:moveTo>
                    <a:cubicBezTo>
                      <a:pt x="19742" y="20122"/>
                      <a:pt x="20705" y="10370"/>
                      <a:pt x="15267" y="4824"/>
                    </a:cubicBezTo>
                    <a:cubicBezTo>
                      <a:pt x="9838" y="-723"/>
                      <a:pt x="66" y="35"/>
                      <a:pt x="66" y="35"/>
                    </a:cubicBezTo>
                    <a:cubicBezTo>
                      <a:pt x="66" y="35"/>
                      <a:pt x="-895" y="9786"/>
                      <a:pt x="4537" y="15332"/>
                    </a:cubicBezTo>
                    <a:cubicBezTo>
                      <a:pt x="9970" y="20877"/>
                      <a:pt x="19742" y="20122"/>
                      <a:pt x="19742" y="20122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2" name="Freeform: Shape 68"/>
              <p:cNvSpPr/>
              <p:nvPr/>
            </p:nvSpPr>
            <p:spPr>
              <a:xfrm>
                <a:off x="1853409" y="1453654"/>
                <a:ext cx="194627" cy="3645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4" h="21600" extrusionOk="0">
                    <a:moveTo>
                      <a:pt x="10899" y="0"/>
                    </a:moveTo>
                    <a:cubicBezTo>
                      <a:pt x="10899" y="0"/>
                      <a:pt x="110" y="4774"/>
                      <a:pt x="1" y="10741"/>
                    </a:cubicBezTo>
                    <a:cubicBezTo>
                      <a:pt x="-120" y="16701"/>
                      <a:pt x="10476" y="21600"/>
                      <a:pt x="10476" y="21600"/>
                    </a:cubicBezTo>
                    <a:cubicBezTo>
                      <a:pt x="10476" y="21600"/>
                      <a:pt x="21260" y="16826"/>
                      <a:pt x="21363" y="10858"/>
                    </a:cubicBezTo>
                    <a:cubicBezTo>
                      <a:pt x="21480" y="4894"/>
                      <a:pt x="10899" y="0"/>
                      <a:pt x="10899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3" name="Freeform: Shape 69"/>
              <p:cNvSpPr/>
              <p:nvPr/>
            </p:nvSpPr>
            <p:spPr>
              <a:xfrm>
                <a:off x="2053287" y="1599019"/>
                <a:ext cx="261328" cy="2567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54" h="19803" extrusionOk="0">
                    <a:moveTo>
                      <a:pt x="15329" y="15270"/>
                    </a:moveTo>
                    <a:cubicBezTo>
                      <a:pt x="20877" y="9835"/>
                      <a:pt x="20119" y="66"/>
                      <a:pt x="20119" y="66"/>
                    </a:cubicBezTo>
                    <a:cubicBezTo>
                      <a:pt x="20119" y="66"/>
                      <a:pt x="10371" y="-896"/>
                      <a:pt x="4829" y="4529"/>
                    </a:cubicBezTo>
                    <a:cubicBezTo>
                      <a:pt x="-723" y="9967"/>
                      <a:pt x="35" y="19736"/>
                      <a:pt x="35" y="19736"/>
                    </a:cubicBezTo>
                    <a:cubicBezTo>
                      <a:pt x="35" y="19736"/>
                      <a:pt x="9781" y="20704"/>
                      <a:pt x="15329" y="152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4" name="Freeform: Shape 70"/>
              <p:cNvSpPr/>
              <p:nvPr/>
            </p:nvSpPr>
            <p:spPr>
              <a:xfrm>
                <a:off x="2089628" y="1871579"/>
                <a:ext cx="364372" cy="194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71" extrusionOk="0">
                    <a:moveTo>
                      <a:pt x="10735" y="21370"/>
                    </a:moveTo>
                    <a:cubicBezTo>
                      <a:pt x="16701" y="21489"/>
                      <a:pt x="21600" y="10901"/>
                      <a:pt x="21600" y="10901"/>
                    </a:cubicBezTo>
                    <a:cubicBezTo>
                      <a:pt x="21600" y="10901"/>
                      <a:pt x="16823" y="123"/>
                      <a:pt x="10856" y="1"/>
                    </a:cubicBezTo>
                    <a:cubicBezTo>
                      <a:pt x="4895" y="-111"/>
                      <a:pt x="0" y="10479"/>
                      <a:pt x="0" y="10479"/>
                    </a:cubicBezTo>
                    <a:cubicBezTo>
                      <a:pt x="0" y="10479"/>
                      <a:pt x="4776" y="21258"/>
                      <a:pt x="10735" y="2137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5" name="Freeform: Shape 71"/>
              <p:cNvSpPr/>
              <p:nvPr/>
            </p:nvSpPr>
            <p:spPr>
              <a:xfrm>
                <a:off x="2035116" y="2053286"/>
                <a:ext cx="256786" cy="261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6" h="20152" extrusionOk="0">
                    <a:moveTo>
                      <a:pt x="64" y="35"/>
                    </a:moveTo>
                    <a:cubicBezTo>
                      <a:pt x="64" y="35"/>
                      <a:pt x="-890" y="9785"/>
                      <a:pt x="4539" y="15330"/>
                    </a:cubicBezTo>
                    <a:cubicBezTo>
                      <a:pt x="9977" y="20879"/>
                      <a:pt x="19750" y="20117"/>
                      <a:pt x="19750" y="20117"/>
                    </a:cubicBezTo>
                    <a:cubicBezTo>
                      <a:pt x="19750" y="20117"/>
                      <a:pt x="20710" y="10371"/>
                      <a:pt x="15276" y="4824"/>
                    </a:cubicBezTo>
                    <a:cubicBezTo>
                      <a:pt x="9843" y="-721"/>
                      <a:pt x="64" y="35"/>
                      <a:pt x="64" y="35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6" name="Freeform: Shape 72"/>
              <p:cNvSpPr/>
              <p:nvPr/>
            </p:nvSpPr>
            <p:spPr>
              <a:xfrm>
                <a:off x="1835238" y="2089627"/>
                <a:ext cx="194747" cy="364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1600" extrusionOk="0">
                    <a:moveTo>
                      <a:pt x="10484" y="21600"/>
                    </a:moveTo>
                    <a:cubicBezTo>
                      <a:pt x="10484" y="21600"/>
                      <a:pt x="21271" y="16828"/>
                      <a:pt x="21388" y="10864"/>
                    </a:cubicBezTo>
                    <a:cubicBezTo>
                      <a:pt x="21497" y="4896"/>
                      <a:pt x="10901" y="0"/>
                      <a:pt x="10901" y="0"/>
                    </a:cubicBezTo>
                    <a:cubicBezTo>
                      <a:pt x="10901" y="0"/>
                      <a:pt x="133" y="4776"/>
                      <a:pt x="0" y="10746"/>
                    </a:cubicBezTo>
                    <a:cubicBezTo>
                      <a:pt x="-103" y="16704"/>
                      <a:pt x="10484" y="21600"/>
                      <a:pt x="10484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7" name="Freeform: Shape 73"/>
              <p:cNvSpPr/>
              <p:nvPr/>
            </p:nvSpPr>
            <p:spPr>
              <a:xfrm>
                <a:off x="1580849" y="2035115"/>
                <a:ext cx="261372" cy="256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1" h="19802" extrusionOk="0">
                    <a:moveTo>
                      <a:pt x="15332" y="15268"/>
                    </a:moveTo>
                    <a:cubicBezTo>
                      <a:pt x="20877" y="9836"/>
                      <a:pt x="20127" y="66"/>
                      <a:pt x="20127" y="66"/>
                    </a:cubicBezTo>
                    <a:cubicBezTo>
                      <a:pt x="20127" y="66"/>
                      <a:pt x="10373" y="-896"/>
                      <a:pt x="4822" y="4538"/>
                    </a:cubicBezTo>
                    <a:cubicBezTo>
                      <a:pt x="-723" y="9968"/>
                      <a:pt x="35" y="19735"/>
                      <a:pt x="35" y="19735"/>
                    </a:cubicBezTo>
                    <a:cubicBezTo>
                      <a:pt x="35" y="19735"/>
                      <a:pt x="9790" y="20704"/>
                      <a:pt x="15332" y="15268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8" name="Freeform: Shape 74"/>
              <p:cNvSpPr/>
              <p:nvPr/>
            </p:nvSpPr>
            <p:spPr>
              <a:xfrm>
                <a:off x="1435483" y="1835238"/>
                <a:ext cx="364461" cy="194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65" extrusionOk="0">
                    <a:moveTo>
                      <a:pt x="21600" y="10887"/>
                    </a:moveTo>
                    <a:cubicBezTo>
                      <a:pt x="21600" y="10887"/>
                      <a:pt x="16824" y="116"/>
                      <a:pt x="10859" y="1"/>
                    </a:cubicBezTo>
                    <a:cubicBezTo>
                      <a:pt x="4893" y="-121"/>
                      <a:pt x="0" y="10468"/>
                      <a:pt x="0" y="10468"/>
                    </a:cubicBezTo>
                    <a:cubicBezTo>
                      <a:pt x="0" y="10468"/>
                      <a:pt x="4776" y="21244"/>
                      <a:pt x="10741" y="21363"/>
                    </a:cubicBezTo>
                    <a:cubicBezTo>
                      <a:pt x="16698" y="21479"/>
                      <a:pt x="21600" y="10887"/>
                      <a:pt x="21600" y="1088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9" name="Freeform: Shape 75"/>
              <p:cNvSpPr/>
              <p:nvPr/>
            </p:nvSpPr>
            <p:spPr>
              <a:xfrm>
                <a:off x="1599019" y="1580848"/>
                <a:ext cx="256791" cy="261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12" h="20163" extrusionOk="0">
                    <a:moveTo>
                      <a:pt x="19748" y="20130"/>
                    </a:moveTo>
                    <a:cubicBezTo>
                      <a:pt x="19748" y="20130"/>
                      <a:pt x="20702" y="10371"/>
                      <a:pt x="15265" y="4827"/>
                    </a:cubicBezTo>
                    <a:cubicBezTo>
                      <a:pt x="9838" y="-721"/>
                      <a:pt x="66" y="35"/>
                      <a:pt x="66" y="35"/>
                    </a:cubicBezTo>
                    <a:cubicBezTo>
                      <a:pt x="66" y="35"/>
                      <a:pt x="-898" y="9792"/>
                      <a:pt x="4545" y="15331"/>
                    </a:cubicBezTo>
                    <a:cubicBezTo>
                      <a:pt x="9971" y="20879"/>
                      <a:pt x="19748" y="20130"/>
                      <a:pt x="19748" y="2013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6" name="Group 137"/>
            <p:cNvGrpSpPr/>
            <p:nvPr/>
          </p:nvGrpSpPr>
          <p:grpSpPr>
            <a:xfrm>
              <a:off x="5249679" y="1731264"/>
              <a:ext cx="191002" cy="193558"/>
              <a:chOff x="3036888" y="1909763"/>
              <a:chExt cx="355600" cy="360363"/>
            </a:xfrm>
            <a:solidFill>
              <a:schemeClr val="bg1"/>
            </a:solidFill>
          </p:grpSpPr>
          <p:sp>
            <p:nvSpPr>
              <p:cNvPr id="91" name="Freeform: Shape 138"/>
              <p:cNvSpPr>
                <a:spLocks/>
              </p:cNvSpPr>
              <p:nvPr/>
            </p:nvSpPr>
            <p:spPr bwMode="auto">
              <a:xfrm>
                <a:off x="3036888" y="1909763"/>
                <a:ext cx="355600" cy="360363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46" y="38"/>
                  </a:cxn>
                  <a:cxn ang="0">
                    <a:pos x="48" y="52"/>
                  </a:cxn>
                  <a:cxn ang="0">
                    <a:pos x="2" y="99"/>
                  </a:cxn>
                  <a:cxn ang="0">
                    <a:pos x="0" y="103"/>
                  </a:cxn>
                  <a:cxn ang="0">
                    <a:pos x="0" y="115"/>
                  </a:cxn>
                  <a:cxn ang="0">
                    <a:pos x="7" y="123"/>
                  </a:cxn>
                  <a:cxn ang="0">
                    <a:pos x="19" y="123"/>
                  </a:cxn>
                  <a:cxn ang="0">
                    <a:pos x="24" y="120"/>
                  </a:cxn>
                  <a:cxn ang="0">
                    <a:pos x="29" y="115"/>
                  </a:cxn>
                  <a:cxn ang="0">
                    <a:pos x="38" y="115"/>
                  </a:cxn>
                  <a:cxn ang="0">
                    <a:pos x="46" y="107"/>
                  </a:cxn>
                  <a:cxn ang="0">
                    <a:pos x="46" y="100"/>
                  </a:cxn>
                  <a:cxn ang="0">
                    <a:pos x="53" y="100"/>
                  </a:cxn>
                  <a:cxn ang="0">
                    <a:pos x="61" y="92"/>
                  </a:cxn>
                  <a:cxn ang="0">
                    <a:pos x="61" y="83"/>
                  </a:cxn>
                  <a:cxn ang="0">
                    <a:pos x="70" y="74"/>
                  </a:cxn>
                  <a:cxn ang="0">
                    <a:pos x="84" y="77"/>
                  </a:cxn>
                  <a:cxn ang="0">
                    <a:pos x="122" y="38"/>
                  </a:cxn>
                  <a:cxn ang="0">
                    <a:pos x="84" y="0"/>
                  </a:cxn>
                  <a:cxn ang="0">
                    <a:pos x="84" y="69"/>
                  </a:cxn>
                  <a:cxn ang="0">
                    <a:pos x="69" y="65"/>
                  </a:cxn>
                  <a:cxn ang="0">
                    <a:pos x="67" y="66"/>
                  </a:cxn>
                  <a:cxn ang="0">
                    <a:pos x="63" y="70"/>
                  </a:cxn>
                  <a:cxn ang="0">
                    <a:pos x="56" y="77"/>
                  </a:cxn>
                  <a:cxn ang="0">
                    <a:pos x="53" y="83"/>
                  </a:cxn>
                  <a:cxn ang="0">
                    <a:pos x="53" y="92"/>
                  </a:cxn>
                  <a:cxn ang="0">
                    <a:pos x="46" y="92"/>
                  </a:cxn>
                  <a:cxn ang="0">
                    <a:pos x="38" y="100"/>
                  </a:cxn>
                  <a:cxn ang="0">
                    <a:pos x="38" y="107"/>
                  </a:cxn>
                  <a:cxn ang="0">
                    <a:pos x="29" y="107"/>
                  </a:cxn>
                  <a:cxn ang="0">
                    <a:pos x="24" y="109"/>
                  </a:cxn>
                  <a:cxn ang="0">
                    <a:pos x="18" y="115"/>
                  </a:cxn>
                  <a:cxn ang="0">
                    <a:pos x="7" y="115"/>
                  </a:cxn>
                  <a:cxn ang="0">
                    <a:pos x="7" y="104"/>
                  </a:cxn>
                  <a:cxn ang="0">
                    <a:pos x="52" y="59"/>
                  </a:cxn>
                  <a:cxn ang="0">
                    <a:pos x="52" y="59"/>
                  </a:cxn>
                  <a:cxn ang="0">
                    <a:pos x="58" y="54"/>
                  </a:cxn>
                  <a:cxn ang="0">
                    <a:pos x="53" y="38"/>
                  </a:cxn>
                  <a:cxn ang="0">
                    <a:pos x="84" y="7"/>
                  </a:cxn>
                  <a:cxn ang="0">
                    <a:pos x="115" y="38"/>
                  </a:cxn>
                  <a:cxn ang="0">
                    <a:pos x="84" y="69"/>
                  </a:cxn>
                  <a:cxn ang="0">
                    <a:pos x="84" y="69"/>
                  </a:cxn>
                  <a:cxn ang="0">
                    <a:pos x="84" y="69"/>
                  </a:cxn>
                </a:cxnLst>
                <a:rect l="0" t="0" r="r" b="b"/>
                <a:pathLst>
                  <a:path w="122" h="123">
                    <a:moveTo>
                      <a:pt x="84" y="0"/>
                    </a:moveTo>
                    <a:cubicBezTo>
                      <a:pt x="63" y="0"/>
                      <a:pt x="46" y="17"/>
                      <a:pt x="46" y="38"/>
                    </a:cubicBezTo>
                    <a:cubicBezTo>
                      <a:pt x="46" y="43"/>
                      <a:pt x="47" y="48"/>
                      <a:pt x="48" y="5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1" y="100"/>
                      <a:pt x="0" y="101"/>
                      <a:pt x="0" y="103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3" y="123"/>
                      <a:pt x="7" y="123"/>
                    </a:cubicBezTo>
                    <a:cubicBezTo>
                      <a:pt x="19" y="123"/>
                      <a:pt x="19" y="123"/>
                      <a:pt x="19" y="123"/>
                    </a:cubicBezTo>
                    <a:cubicBezTo>
                      <a:pt x="21" y="123"/>
                      <a:pt x="22" y="122"/>
                      <a:pt x="24" y="120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2" y="115"/>
                      <a:pt x="46" y="111"/>
                      <a:pt x="46" y="107"/>
                    </a:cubicBezTo>
                    <a:cubicBezTo>
                      <a:pt x="46" y="100"/>
                      <a:pt x="46" y="100"/>
                      <a:pt x="46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8" y="100"/>
                      <a:pt x="61" y="96"/>
                      <a:pt x="61" y="92"/>
                    </a:cubicBezTo>
                    <a:cubicBezTo>
                      <a:pt x="61" y="83"/>
                      <a:pt x="61" y="83"/>
                      <a:pt x="61" y="83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74" y="76"/>
                      <a:pt x="79" y="77"/>
                      <a:pt x="84" y="77"/>
                    </a:cubicBezTo>
                    <a:cubicBezTo>
                      <a:pt x="105" y="77"/>
                      <a:pt x="122" y="59"/>
                      <a:pt x="122" y="38"/>
                    </a:cubicBezTo>
                    <a:cubicBezTo>
                      <a:pt x="122" y="17"/>
                      <a:pt x="105" y="0"/>
                      <a:pt x="84" y="0"/>
                    </a:cubicBezTo>
                    <a:close/>
                    <a:moveTo>
                      <a:pt x="84" y="69"/>
                    </a:moveTo>
                    <a:cubicBezTo>
                      <a:pt x="78" y="69"/>
                      <a:pt x="73" y="67"/>
                      <a:pt x="69" y="65"/>
                    </a:cubicBezTo>
                    <a:cubicBezTo>
                      <a:pt x="67" y="66"/>
                      <a:pt x="67" y="66"/>
                      <a:pt x="67" y="66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4" y="79"/>
                      <a:pt x="53" y="81"/>
                      <a:pt x="53" y="83"/>
                    </a:cubicBezTo>
                    <a:cubicBezTo>
                      <a:pt x="53" y="92"/>
                      <a:pt x="53" y="92"/>
                      <a:pt x="53" y="92"/>
                    </a:cubicBezTo>
                    <a:cubicBezTo>
                      <a:pt x="46" y="92"/>
                      <a:pt x="46" y="92"/>
                      <a:pt x="46" y="92"/>
                    </a:cubicBezTo>
                    <a:cubicBezTo>
                      <a:pt x="41" y="92"/>
                      <a:pt x="38" y="95"/>
                      <a:pt x="38" y="100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7" y="107"/>
                      <a:pt x="25" y="108"/>
                      <a:pt x="24" y="109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7" y="104"/>
                      <a:pt x="7" y="104"/>
                      <a:pt x="7" y="104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55" y="49"/>
                      <a:pt x="53" y="44"/>
                      <a:pt x="53" y="38"/>
                    </a:cubicBezTo>
                    <a:cubicBezTo>
                      <a:pt x="53" y="21"/>
                      <a:pt x="67" y="7"/>
                      <a:pt x="84" y="7"/>
                    </a:cubicBezTo>
                    <a:cubicBezTo>
                      <a:pt x="101" y="7"/>
                      <a:pt x="115" y="21"/>
                      <a:pt x="115" y="38"/>
                    </a:cubicBezTo>
                    <a:cubicBezTo>
                      <a:pt x="115" y="55"/>
                      <a:pt x="101" y="69"/>
                      <a:pt x="84" y="69"/>
                    </a:cubicBezTo>
                    <a:close/>
                    <a:moveTo>
                      <a:pt x="84" y="69"/>
                    </a:moveTo>
                    <a:cubicBezTo>
                      <a:pt x="84" y="69"/>
                      <a:pt x="84" y="69"/>
                      <a:pt x="84" y="6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2" name="Freeform: Shape 139"/>
              <p:cNvSpPr>
                <a:spLocks/>
              </p:cNvSpPr>
              <p:nvPr/>
            </p:nvSpPr>
            <p:spPr bwMode="auto">
              <a:xfrm>
                <a:off x="3259138" y="1952626"/>
                <a:ext cx="90488" cy="92075"/>
              </a:xfrm>
              <a:custGeom>
                <a:avLst/>
                <a:gdLst/>
                <a:ahLst/>
                <a:cxnLst>
                  <a:cxn ang="0">
                    <a:pos x="30" y="16"/>
                  </a:cxn>
                  <a:cxn ang="0">
                    <a:pos x="15" y="1"/>
                  </a:cxn>
                  <a:cxn ang="0">
                    <a:pos x="11" y="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1" y="15"/>
                  </a:cxn>
                  <a:cxn ang="0">
                    <a:pos x="17" y="30"/>
                  </a:cxn>
                  <a:cxn ang="0">
                    <a:pos x="20" y="31"/>
                  </a:cxn>
                  <a:cxn ang="0">
                    <a:pos x="31" y="20"/>
                  </a:cxn>
                  <a:cxn ang="0">
                    <a:pos x="31" y="19"/>
                  </a:cxn>
                  <a:cxn ang="0">
                    <a:pos x="30" y="16"/>
                  </a:cxn>
                  <a:cxn ang="0">
                    <a:pos x="19" y="27"/>
                  </a:cxn>
                  <a:cxn ang="0">
                    <a:pos x="4" y="13"/>
                  </a:cxn>
                  <a:cxn ang="0">
                    <a:pos x="13" y="4"/>
                  </a:cxn>
                  <a:cxn ang="0">
                    <a:pos x="27" y="19"/>
                  </a:cxn>
                  <a:cxn ang="0">
                    <a:pos x="19" y="27"/>
                  </a:cxn>
                  <a:cxn ang="0">
                    <a:pos x="19" y="27"/>
                  </a:cxn>
                  <a:cxn ang="0">
                    <a:pos x="19" y="27"/>
                  </a:cxn>
                </a:cxnLst>
                <a:rect l="0" t="0" r="r" b="b"/>
                <a:pathLst>
                  <a:path w="31" h="31">
                    <a:moveTo>
                      <a:pt x="30" y="16"/>
                    </a:moveTo>
                    <a:cubicBezTo>
                      <a:pt x="26" y="10"/>
                      <a:pt x="21" y="5"/>
                      <a:pt x="15" y="1"/>
                    </a:cubicBezTo>
                    <a:cubicBezTo>
                      <a:pt x="14" y="0"/>
                      <a:pt x="13" y="0"/>
                      <a:pt x="11" y="0"/>
                    </a:cubicBezTo>
                    <a:cubicBezTo>
                      <a:pt x="6" y="2"/>
                      <a:pt x="2" y="6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5" y="21"/>
                      <a:pt x="11" y="26"/>
                      <a:pt x="17" y="30"/>
                    </a:cubicBezTo>
                    <a:cubicBezTo>
                      <a:pt x="18" y="31"/>
                      <a:pt x="19" y="31"/>
                      <a:pt x="20" y="31"/>
                    </a:cubicBezTo>
                    <a:cubicBezTo>
                      <a:pt x="25" y="29"/>
                      <a:pt x="29" y="25"/>
                      <a:pt x="31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8"/>
                      <a:pt x="31" y="17"/>
                      <a:pt x="30" y="16"/>
                    </a:cubicBezTo>
                    <a:close/>
                    <a:moveTo>
                      <a:pt x="19" y="27"/>
                    </a:moveTo>
                    <a:cubicBezTo>
                      <a:pt x="13" y="23"/>
                      <a:pt x="8" y="18"/>
                      <a:pt x="4" y="13"/>
                    </a:cubicBezTo>
                    <a:cubicBezTo>
                      <a:pt x="6" y="8"/>
                      <a:pt x="8" y="6"/>
                      <a:pt x="13" y="4"/>
                    </a:cubicBezTo>
                    <a:cubicBezTo>
                      <a:pt x="18" y="8"/>
                      <a:pt x="23" y="13"/>
                      <a:pt x="27" y="19"/>
                    </a:cubicBezTo>
                    <a:cubicBezTo>
                      <a:pt x="26" y="23"/>
                      <a:pt x="23" y="26"/>
                      <a:pt x="19" y="27"/>
                    </a:cubicBezTo>
                    <a:close/>
                    <a:moveTo>
                      <a:pt x="19" y="27"/>
                    </a:moveTo>
                    <a:cubicBezTo>
                      <a:pt x="19" y="27"/>
                      <a:pt x="19" y="27"/>
                      <a:pt x="19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67" name="Group 140"/>
            <p:cNvGrpSpPr/>
            <p:nvPr/>
          </p:nvGrpSpPr>
          <p:grpSpPr>
            <a:xfrm>
              <a:off x="4807799" y="2158445"/>
              <a:ext cx="133018" cy="193558"/>
              <a:chOff x="4075113" y="1909763"/>
              <a:chExt cx="247650" cy="360363"/>
            </a:xfrm>
            <a:solidFill>
              <a:schemeClr val="bg1"/>
            </a:solidFill>
          </p:grpSpPr>
          <p:sp>
            <p:nvSpPr>
              <p:cNvPr id="89" name="Freeform: Shape 141"/>
              <p:cNvSpPr>
                <a:spLocks/>
              </p:cNvSpPr>
              <p:nvPr/>
            </p:nvSpPr>
            <p:spPr bwMode="auto">
              <a:xfrm>
                <a:off x="4075113" y="1909763"/>
                <a:ext cx="247650" cy="360363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42"/>
                  </a:cxn>
                  <a:cxn ang="0">
                    <a:pos x="19" y="88"/>
                  </a:cxn>
                  <a:cxn ang="0">
                    <a:pos x="42" y="123"/>
                  </a:cxn>
                  <a:cxn ang="0">
                    <a:pos x="65" y="88"/>
                  </a:cxn>
                  <a:cxn ang="0">
                    <a:pos x="85" y="42"/>
                  </a:cxn>
                  <a:cxn ang="0">
                    <a:pos x="42" y="0"/>
                  </a:cxn>
                  <a:cxn ang="0">
                    <a:pos x="52" y="104"/>
                  </a:cxn>
                  <a:cxn ang="0">
                    <a:pos x="33" y="106"/>
                  </a:cxn>
                  <a:cxn ang="0">
                    <a:pos x="31" y="99"/>
                  </a:cxn>
                  <a:cxn ang="0">
                    <a:pos x="31" y="99"/>
                  </a:cxn>
                  <a:cxn ang="0">
                    <a:pos x="55" y="96"/>
                  </a:cxn>
                  <a:cxn ang="0">
                    <a:pos x="54" y="99"/>
                  </a:cxn>
                  <a:cxn ang="0">
                    <a:pos x="52" y="104"/>
                  </a:cxn>
                  <a:cxn ang="0">
                    <a:pos x="30" y="95"/>
                  </a:cxn>
                  <a:cxn ang="0">
                    <a:pos x="27" y="88"/>
                  </a:cxn>
                  <a:cxn ang="0">
                    <a:pos x="57" y="88"/>
                  </a:cxn>
                  <a:cxn ang="0">
                    <a:pos x="56" y="92"/>
                  </a:cxn>
                  <a:cxn ang="0">
                    <a:pos x="30" y="95"/>
                  </a:cxn>
                  <a:cxn ang="0">
                    <a:pos x="42" y="115"/>
                  </a:cxn>
                  <a:cxn ang="0">
                    <a:pos x="35" y="110"/>
                  </a:cxn>
                  <a:cxn ang="0">
                    <a:pos x="51" y="108"/>
                  </a:cxn>
                  <a:cxn ang="0">
                    <a:pos x="42" y="115"/>
                  </a:cxn>
                  <a:cxn ang="0">
                    <a:pos x="60" y="80"/>
                  </a:cxn>
                  <a:cxn ang="0">
                    <a:pos x="24" y="80"/>
                  </a:cxn>
                  <a:cxn ang="0">
                    <a:pos x="18" y="68"/>
                  </a:cxn>
                  <a:cxn ang="0">
                    <a:pos x="8" y="42"/>
                  </a:cxn>
                  <a:cxn ang="0">
                    <a:pos x="42" y="8"/>
                  </a:cxn>
                  <a:cxn ang="0">
                    <a:pos x="77" y="42"/>
                  </a:cxn>
                  <a:cxn ang="0">
                    <a:pos x="67" y="68"/>
                  </a:cxn>
                  <a:cxn ang="0">
                    <a:pos x="60" y="80"/>
                  </a:cxn>
                  <a:cxn ang="0">
                    <a:pos x="60" y="80"/>
                  </a:cxn>
                  <a:cxn ang="0">
                    <a:pos x="60" y="80"/>
                  </a:cxn>
                </a:cxnLst>
                <a:rect l="0" t="0" r="r" b="b"/>
                <a:pathLst>
                  <a:path w="85" h="123"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57"/>
                      <a:pt x="14" y="74"/>
                      <a:pt x="19" y="88"/>
                    </a:cubicBezTo>
                    <a:cubicBezTo>
                      <a:pt x="27" y="110"/>
                      <a:pt x="26" y="123"/>
                      <a:pt x="42" y="123"/>
                    </a:cubicBezTo>
                    <a:cubicBezTo>
                      <a:pt x="59" y="123"/>
                      <a:pt x="58" y="110"/>
                      <a:pt x="65" y="88"/>
                    </a:cubicBezTo>
                    <a:cubicBezTo>
                      <a:pt x="70" y="74"/>
                      <a:pt x="85" y="57"/>
                      <a:pt x="85" y="42"/>
                    </a:cubicBezTo>
                    <a:cubicBezTo>
                      <a:pt x="85" y="19"/>
                      <a:pt x="66" y="0"/>
                      <a:pt x="42" y="0"/>
                    </a:cubicBezTo>
                    <a:close/>
                    <a:moveTo>
                      <a:pt x="52" y="104"/>
                    </a:moveTo>
                    <a:cubicBezTo>
                      <a:pt x="33" y="106"/>
                      <a:pt x="33" y="106"/>
                      <a:pt x="33" y="106"/>
                    </a:cubicBezTo>
                    <a:cubicBezTo>
                      <a:pt x="33" y="104"/>
                      <a:pt x="32" y="102"/>
                      <a:pt x="31" y="99"/>
                    </a:cubicBezTo>
                    <a:cubicBezTo>
                      <a:pt x="31" y="99"/>
                      <a:pt x="31" y="99"/>
                      <a:pt x="31" y="99"/>
                    </a:cubicBezTo>
                    <a:cubicBezTo>
                      <a:pt x="55" y="96"/>
                      <a:pt x="55" y="96"/>
                      <a:pt x="55" y="96"/>
                    </a:cubicBezTo>
                    <a:cubicBezTo>
                      <a:pt x="54" y="97"/>
                      <a:pt x="54" y="98"/>
                      <a:pt x="54" y="99"/>
                    </a:cubicBezTo>
                    <a:cubicBezTo>
                      <a:pt x="53" y="101"/>
                      <a:pt x="53" y="103"/>
                      <a:pt x="52" y="104"/>
                    </a:cubicBezTo>
                    <a:close/>
                    <a:moveTo>
                      <a:pt x="30" y="95"/>
                    </a:moveTo>
                    <a:cubicBezTo>
                      <a:pt x="29" y="93"/>
                      <a:pt x="28" y="91"/>
                      <a:pt x="27" y="88"/>
                    </a:cubicBezTo>
                    <a:cubicBezTo>
                      <a:pt x="57" y="88"/>
                      <a:pt x="57" y="88"/>
                      <a:pt x="57" y="88"/>
                    </a:cubicBezTo>
                    <a:cubicBezTo>
                      <a:pt x="57" y="89"/>
                      <a:pt x="56" y="91"/>
                      <a:pt x="56" y="92"/>
                    </a:cubicBezTo>
                    <a:lnTo>
                      <a:pt x="30" y="95"/>
                    </a:lnTo>
                    <a:close/>
                    <a:moveTo>
                      <a:pt x="42" y="115"/>
                    </a:moveTo>
                    <a:cubicBezTo>
                      <a:pt x="38" y="115"/>
                      <a:pt x="37" y="114"/>
                      <a:pt x="35" y="110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49" y="114"/>
                      <a:pt x="47" y="115"/>
                      <a:pt x="42" y="115"/>
                    </a:cubicBezTo>
                    <a:close/>
                    <a:moveTo>
                      <a:pt x="60" y="80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23" y="76"/>
                      <a:pt x="20" y="72"/>
                      <a:pt x="18" y="68"/>
                    </a:cubicBezTo>
                    <a:cubicBezTo>
                      <a:pt x="13" y="59"/>
                      <a:pt x="8" y="50"/>
                      <a:pt x="8" y="42"/>
                    </a:cubicBezTo>
                    <a:cubicBezTo>
                      <a:pt x="8" y="23"/>
                      <a:pt x="23" y="8"/>
                      <a:pt x="42" y="8"/>
                    </a:cubicBezTo>
                    <a:cubicBezTo>
                      <a:pt x="61" y="8"/>
                      <a:pt x="77" y="23"/>
                      <a:pt x="77" y="42"/>
                    </a:cubicBezTo>
                    <a:cubicBezTo>
                      <a:pt x="77" y="50"/>
                      <a:pt x="72" y="59"/>
                      <a:pt x="67" y="68"/>
                    </a:cubicBezTo>
                    <a:cubicBezTo>
                      <a:pt x="64" y="72"/>
                      <a:pt x="62" y="76"/>
                      <a:pt x="60" y="80"/>
                    </a:cubicBezTo>
                    <a:close/>
                    <a:moveTo>
                      <a:pt x="60" y="80"/>
                    </a:moveTo>
                    <a:cubicBezTo>
                      <a:pt x="60" y="80"/>
                      <a:pt x="60" y="80"/>
                      <a:pt x="60" y="8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: Shape 142"/>
              <p:cNvSpPr>
                <a:spLocks/>
              </p:cNvSpPr>
              <p:nvPr/>
            </p:nvSpPr>
            <p:spPr bwMode="auto">
              <a:xfrm>
                <a:off x="4130675" y="1965326"/>
                <a:ext cx="73025" cy="7302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0" y="23"/>
                  </a:cxn>
                  <a:cxn ang="0">
                    <a:pos x="2" y="25"/>
                  </a:cxn>
                  <a:cxn ang="0">
                    <a:pos x="4" y="23"/>
                  </a:cxn>
                  <a:cxn ang="0">
                    <a:pos x="23" y="4"/>
                  </a:cxn>
                  <a:cxn ang="0">
                    <a:pos x="25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5" h="25">
                    <a:moveTo>
                      <a:pt x="23" y="0"/>
                    </a:move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3" y="25"/>
                      <a:pt x="4" y="24"/>
                      <a:pt x="4" y="23"/>
                    </a:cubicBezTo>
                    <a:cubicBezTo>
                      <a:pt x="4" y="12"/>
                      <a:pt x="13" y="4"/>
                      <a:pt x="23" y="4"/>
                    </a:cubicBezTo>
                    <a:cubicBezTo>
                      <a:pt x="24" y="4"/>
                      <a:pt x="25" y="3"/>
                      <a:pt x="25" y="2"/>
                    </a:cubicBezTo>
                    <a:cubicBezTo>
                      <a:pt x="25" y="1"/>
                      <a:pt x="24" y="0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68" name="Freeform: Shape 143"/>
            <p:cNvSpPr>
              <a:spLocks/>
            </p:cNvSpPr>
            <p:nvPr/>
          </p:nvSpPr>
          <p:spPr bwMode="auto">
            <a:xfrm>
              <a:off x="4931909" y="1879162"/>
              <a:ext cx="194412" cy="167980"/>
            </a:xfrm>
            <a:custGeom>
              <a:avLst/>
              <a:gdLst/>
              <a:ahLst/>
              <a:cxnLst>
                <a:cxn ang="0">
                  <a:pos x="120" y="17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27" y="0"/>
                </a:cxn>
                <a:cxn ang="0">
                  <a:pos x="23" y="2"/>
                </a:cxn>
                <a:cxn ang="0">
                  <a:pos x="4" y="17"/>
                </a:cxn>
                <a:cxn ang="0">
                  <a:pos x="1" y="26"/>
                </a:cxn>
                <a:cxn ang="0">
                  <a:pos x="9" y="49"/>
                </a:cxn>
                <a:cxn ang="0">
                  <a:pos x="13" y="53"/>
                </a:cxn>
                <a:cxn ang="0">
                  <a:pos x="16" y="54"/>
                </a:cxn>
                <a:cxn ang="0">
                  <a:pos x="20" y="53"/>
                </a:cxn>
                <a:cxn ang="0">
                  <a:pos x="20" y="100"/>
                </a:cxn>
                <a:cxn ang="0">
                  <a:pos x="27" y="107"/>
                </a:cxn>
                <a:cxn ang="0">
                  <a:pos x="97" y="107"/>
                </a:cxn>
                <a:cxn ang="0">
                  <a:pos x="104" y="100"/>
                </a:cxn>
                <a:cxn ang="0">
                  <a:pos x="104" y="53"/>
                </a:cxn>
                <a:cxn ang="0">
                  <a:pos x="108" y="54"/>
                </a:cxn>
                <a:cxn ang="0">
                  <a:pos x="111" y="53"/>
                </a:cxn>
                <a:cxn ang="0">
                  <a:pos x="115" y="49"/>
                </a:cxn>
                <a:cxn ang="0">
                  <a:pos x="123" y="26"/>
                </a:cxn>
                <a:cxn ang="0">
                  <a:pos x="120" y="17"/>
                </a:cxn>
                <a:cxn ang="0">
                  <a:pos x="76" y="8"/>
                </a:cxn>
                <a:cxn ang="0">
                  <a:pos x="62" y="15"/>
                </a:cxn>
                <a:cxn ang="0">
                  <a:pos x="48" y="8"/>
                </a:cxn>
                <a:cxn ang="0">
                  <a:pos x="76" y="8"/>
                </a:cxn>
                <a:cxn ang="0">
                  <a:pos x="108" y="46"/>
                </a:cxn>
                <a:cxn ang="0">
                  <a:pos x="97" y="38"/>
                </a:cxn>
                <a:cxn ang="0">
                  <a:pos x="97" y="100"/>
                </a:cxn>
                <a:cxn ang="0">
                  <a:pos x="27" y="100"/>
                </a:cxn>
                <a:cxn ang="0">
                  <a:pos x="27" y="38"/>
                </a:cxn>
                <a:cxn ang="0">
                  <a:pos x="16" y="46"/>
                </a:cxn>
                <a:cxn ang="0">
                  <a:pos x="8" y="23"/>
                </a:cxn>
                <a:cxn ang="0">
                  <a:pos x="27" y="8"/>
                </a:cxn>
                <a:cxn ang="0">
                  <a:pos x="44" y="8"/>
                </a:cxn>
                <a:cxn ang="0">
                  <a:pos x="62" y="19"/>
                </a:cxn>
                <a:cxn ang="0">
                  <a:pos x="80" y="8"/>
                </a:cxn>
                <a:cxn ang="0">
                  <a:pos x="97" y="8"/>
                </a:cxn>
                <a:cxn ang="0">
                  <a:pos x="116" y="23"/>
                </a:cxn>
                <a:cxn ang="0">
                  <a:pos x="108" y="46"/>
                </a:cxn>
                <a:cxn ang="0">
                  <a:pos x="108" y="46"/>
                </a:cxn>
                <a:cxn ang="0">
                  <a:pos x="108" y="46"/>
                </a:cxn>
              </a:cxnLst>
              <a:rect l="0" t="0" r="r" b="b"/>
              <a:pathLst>
                <a:path w="124" h="107">
                  <a:moveTo>
                    <a:pt x="120" y="17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9"/>
                    <a:pt x="0" y="22"/>
                    <a:pt x="1" y="26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51"/>
                    <a:pt x="11" y="53"/>
                    <a:pt x="13" y="53"/>
                  </a:cubicBezTo>
                  <a:cubicBezTo>
                    <a:pt x="14" y="54"/>
                    <a:pt x="15" y="54"/>
                    <a:pt x="16" y="54"/>
                  </a:cubicBezTo>
                  <a:cubicBezTo>
                    <a:pt x="17" y="54"/>
                    <a:pt x="19" y="53"/>
                    <a:pt x="20" y="53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0" y="104"/>
                    <a:pt x="23" y="107"/>
                    <a:pt x="27" y="107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101" y="107"/>
                    <a:pt x="104" y="104"/>
                    <a:pt x="104" y="100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7" y="54"/>
                    <a:pt x="108" y="54"/>
                  </a:cubicBezTo>
                  <a:cubicBezTo>
                    <a:pt x="109" y="54"/>
                    <a:pt x="110" y="54"/>
                    <a:pt x="111" y="53"/>
                  </a:cubicBezTo>
                  <a:cubicBezTo>
                    <a:pt x="113" y="53"/>
                    <a:pt x="115" y="51"/>
                    <a:pt x="115" y="49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2"/>
                    <a:pt x="123" y="19"/>
                    <a:pt x="120" y="17"/>
                  </a:cubicBezTo>
                  <a:close/>
                  <a:moveTo>
                    <a:pt x="76" y="8"/>
                  </a:moveTo>
                  <a:cubicBezTo>
                    <a:pt x="74" y="12"/>
                    <a:pt x="69" y="15"/>
                    <a:pt x="62" y="15"/>
                  </a:cubicBezTo>
                  <a:cubicBezTo>
                    <a:pt x="55" y="15"/>
                    <a:pt x="50" y="12"/>
                    <a:pt x="48" y="8"/>
                  </a:cubicBezTo>
                  <a:lnTo>
                    <a:pt x="76" y="8"/>
                  </a:lnTo>
                  <a:close/>
                  <a:moveTo>
                    <a:pt x="108" y="46"/>
                  </a:moveTo>
                  <a:cubicBezTo>
                    <a:pt x="97" y="38"/>
                    <a:pt x="97" y="38"/>
                    <a:pt x="97" y="38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6" y="14"/>
                    <a:pt x="53" y="19"/>
                    <a:pt x="62" y="19"/>
                  </a:cubicBezTo>
                  <a:cubicBezTo>
                    <a:pt x="71" y="19"/>
                    <a:pt x="78" y="14"/>
                    <a:pt x="80" y="8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116" y="23"/>
                    <a:pt x="116" y="23"/>
                    <a:pt x="116" y="23"/>
                  </a:cubicBezTo>
                  <a:lnTo>
                    <a:pt x="108" y="46"/>
                  </a:lnTo>
                  <a:close/>
                  <a:moveTo>
                    <a:pt x="108" y="46"/>
                  </a:moveTo>
                  <a:cubicBezTo>
                    <a:pt x="108" y="46"/>
                    <a:pt x="108" y="46"/>
                    <a:pt x="108" y="4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69" name="Group 144"/>
            <p:cNvGrpSpPr/>
            <p:nvPr/>
          </p:nvGrpSpPr>
          <p:grpSpPr>
            <a:xfrm>
              <a:off x="5519178" y="1868867"/>
              <a:ext cx="218288" cy="219140"/>
              <a:chOff x="5530850" y="1882776"/>
              <a:chExt cx="406400" cy="407988"/>
            </a:xfrm>
            <a:solidFill>
              <a:schemeClr val="bg1"/>
            </a:solidFill>
          </p:grpSpPr>
          <p:sp>
            <p:nvSpPr>
              <p:cNvPr id="80" name="Freeform: Shape 145"/>
              <p:cNvSpPr>
                <a:spLocks/>
              </p:cNvSpPr>
              <p:nvPr/>
            </p:nvSpPr>
            <p:spPr bwMode="auto">
              <a:xfrm>
                <a:off x="5530850" y="1882776"/>
                <a:ext cx="406400" cy="407988"/>
              </a:xfrm>
              <a:custGeom>
                <a:avLst/>
                <a:gdLst/>
                <a:ahLst/>
                <a:cxnLst>
                  <a:cxn ang="0">
                    <a:pos x="93" y="12"/>
                  </a:cxn>
                  <a:cxn ang="0">
                    <a:pos x="13" y="46"/>
                  </a:cxn>
                  <a:cxn ang="0">
                    <a:pos x="47" y="126"/>
                  </a:cxn>
                  <a:cxn ang="0">
                    <a:pos x="127" y="92"/>
                  </a:cxn>
                  <a:cxn ang="0">
                    <a:pos x="93" y="12"/>
                  </a:cxn>
                  <a:cxn ang="0">
                    <a:pos x="50" y="119"/>
                  </a:cxn>
                  <a:cxn ang="0">
                    <a:pos x="20" y="49"/>
                  </a:cxn>
                  <a:cxn ang="0">
                    <a:pos x="90" y="19"/>
                  </a:cxn>
                  <a:cxn ang="0">
                    <a:pos x="120" y="89"/>
                  </a:cxn>
                  <a:cxn ang="0">
                    <a:pos x="50" y="119"/>
                  </a:cxn>
                  <a:cxn ang="0">
                    <a:pos x="50" y="119"/>
                  </a:cxn>
                  <a:cxn ang="0">
                    <a:pos x="50" y="119"/>
                  </a:cxn>
                </a:cxnLst>
                <a:rect l="0" t="0" r="r" b="b"/>
                <a:pathLst>
                  <a:path w="139" h="139">
                    <a:moveTo>
                      <a:pt x="93" y="12"/>
                    </a:moveTo>
                    <a:cubicBezTo>
                      <a:pt x="61" y="0"/>
                      <a:pt x="25" y="15"/>
                      <a:pt x="13" y="46"/>
                    </a:cubicBezTo>
                    <a:cubicBezTo>
                      <a:pt x="0" y="78"/>
                      <a:pt x="16" y="114"/>
                      <a:pt x="47" y="126"/>
                    </a:cubicBezTo>
                    <a:cubicBezTo>
                      <a:pt x="78" y="139"/>
                      <a:pt x="114" y="124"/>
                      <a:pt x="127" y="92"/>
                    </a:cubicBezTo>
                    <a:cubicBezTo>
                      <a:pt x="139" y="61"/>
                      <a:pt x="124" y="25"/>
                      <a:pt x="93" y="12"/>
                    </a:cubicBezTo>
                    <a:close/>
                    <a:moveTo>
                      <a:pt x="50" y="119"/>
                    </a:moveTo>
                    <a:cubicBezTo>
                      <a:pt x="22" y="108"/>
                      <a:pt x="9" y="77"/>
                      <a:pt x="20" y="49"/>
                    </a:cubicBezTo>
                    <a:cubicBezTo>
                      <a:pt x="31" y="22"/>
                      <a:pt x="62" y="8"/>
                      <a:pt x="90" y="19"/>
                    </a:cubicBezTo>
                    <a:cubicBezTo>
                      <a:pt x="117" y="30"/>
                      <a:pt x="131" y="62"/>
                      <a:pt x="120" y="89"/>
                    </a:cubicBezTo>
                    <a:cubicBezTo>
                      <a:pt x="109" y="117"/>
                      <a:pt x="77" y="130"/>
                      <a:pt x="50" y="119"/>
                    </a:cubicBezTo>
                    <a:close/>
                    <a:moveTo>
                      <a:pt x="50" y="119"/>
                    </a:moveTo>
                    <a:cubicBezTo>
                      <a:pt x="50" y="119"/>
                      <a:pt x="50" y="119"/>
                      <a:pt x="50" y="1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: Shape 146"/>
              <p:cNvSpPr>
                <a:spLocks/>
              </p:cNvSpPr>
              <p:nvPr/>
            </p:nvSpPr>
            <p:spPr bwMode="auto">
              <a:xfrm>
                <a:off x="5710238" y="2062163"/>
                <a:ext cx="49213" cy="49213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2" y="5"/>
                  </a:cxn>
                  <a:cxn ang="0">
                    <a:pos x="6" y="15"/>
                  </a:cxn>
                  <a:cxn ang="0">
                    <a:pos x="16" y="11"/>
                  </a:cxn>
                  <a:cxn ang="0">
                    <a:pos x="12" y="1"/>
                  </a:cxn>
                  <a:cxn ang="0">
                    <a:pos x="7" y="12"/>
                  </a:cxn>
                  <a:cxn ang="0">
                    <a:pos x="5" y="7"/>
                  </a:cxn>
                  <a:cxn ang="0">
                    <a:pos x="10" y="5"/>
                  </a:cxn>
                  <a:cxn ang="0">
                    <a:pos x="12" y="10"/>
                  </a:cxn>
                  <a:cxn ang="0">
                    <a:pos x="7" y="12"/>
                  </a:cxn>
                  <a:cxn ang="0">
                    <a:pos x="7" y="12"/>
                  </a:cxn>
                  <a:cxn ang="0">
                    <a:pos x="7" y="12"/>
                  </a:cxn>
                </a:cxnLst>
                <a:rect l="0" t="0" r="r" b="b"/>
                <a:pathLst>
                  <a:path w="17" h="17">
                    <a:moveTo>
                      <a:pt x="12" y="1"/>
                    </a:moveTo>
                    <a:cubicBezTo>
                      <a:pt x="8" y="0"/>
                      <a:pt x="3" y="1"/>
                      <a:pt x="2" y="5"/>
                    </a:cubicBezTo>
                    <a:cubicBezTo>
                      <a:pt x="0" y="9"/>
                      <a:pt x="2" y="14"/>
                      <a:pt x="6" y="15"/>
                    </a:cubicBezTo>
                    <a:cubicBezTo>
                      <a:pt x="10" y="17"/>
                      <a:pt x="14" y="15"/>
                      <a:pt x="16" y="11"/>
                    </a:cubicBezTo>
                    <a:cubicBezTo>
                      <a:pt x="17" y="7"/>
                      <a:pt x="16" y="3"/>
                      <a:pt x="12" y="1"/>
                    </a:cubicBezTo>
                    <a:close/>
                    <a:moveTo>
                      <a:pt x="7" y="12"/>
                    </a:moveTo>
                    <a:cubicBezTo>
                      <a:pt x="5" y="11"/>
                      <a:pt x="4" y="9"/>
                      <a:pt x="5" y="7"/>
                    </a:cubicBezTo>
                    <a:cubicBezTo>
                      <a:pt x="6" y="5"/>
                      <a:pt x="8" y="4"/>
                      <a:pt x="10" y="5"/>
                    </a:cubicBezTo>
                    <a:cubicBezTo>
                      <a:pt x="12" y="5"/>
                      <a:pt x="13" y="8"/>
                      <a:pt x="12" y="10"/>
                    </a:cubicBezTo>
                    <a:cubicBezTo>
                      <a:pt x="12" y="12"/>
                      <a:pt x="9" y="13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: Shape 147"/>
              <p:cNvSpPr>
                <a:spLocks/>
              </p:cNvSpPr>
              <p:nvPr/>
            </p:nvSpPr>
            <p:spPr bwMode="auto">
              <a:xfrm>
                <a:off x="5659438" y="2008188"/>
                <a:ext cx="152400" cy="152400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4" y="18"/>
                  </a:cxn>
                  <a:cxn ang="0">
                    <a:pos x="17" y="48"/>
                  </a:cxn>
                  <a:cxn ang="0">
                    <a:pos x="47" y="35"/>
                  </a:cxn>
                  <a:cxn ang="0">
                    <a:pos x="34" y="5"/>
                  </a:cxn>
                  <a:cxn ang="0">
                    <a:pos x="20" y="41"/>
                  </a:cxn>
                  <a:cxn ang="0">
                    <a:pos x="12" y="21"/>
                  </a:cxn>
                  <a:cxn ang="0">
                    <a:pos x="31" y="12"/>
                  </a:cxn>
                  <a:cxn ang="0">
                    <a:pos x="40" y="32"/>
                  </a:cxn>
                  <a:cxn ang="0">
                    <a:pos x="20" y="41"/>
                  </a:cxn>
                  <a:cxn ang="0">
                    <a:pos x="20" y="41"/>
                  </a:cxn>
                  <a:cxn ang="0">
                    <a:pos x="20" y="41"/>
                  </a:cxn>
                </a:cxnLst>
                <a:rect l="0" t="0" r="r" b="b"/>
                <a:pathLst>
                  <a:path w="52" h="52">
                    <a:moveTo>
                      <a:pt x="34" y="5"/>
                    </a:moveTo>
                    <a:cubicBezTo>
                      <a:pt x="23" y="0"/>
                      <a:pt x="9" y="6"/>
                      <a:pt x="4" y="18"/>
                    </a:cubicBezTo>
                    <a:cubicBezTo>
                      <a:pt x="0" y="30"/>
                      <a:pt x="5" y="43"/>
                      <a:pt x="17" y="48"/>
                    </a:cubicBezTo>
                    <a:cubicBezTo>
                      <a:pt x="29" y="52"/>
                      <a:pt x="42" y="47"/>
                      <a:pt x="47" y="35"/>
                    </a:cubicBezTo>
                    <a:cubicBezTo>
                      <a:pt x="52" y="23"/>
                      <a:pt x="46" y="10"/>
                      <a:pt x="34" y="5"/>
                    </a:cubicBezTo>
                    <a:close/>
                    <a:moveTo>
                      <a:pt x="20" y="41"/>
                    </a:moveTo>
                    <a:cubicBezTo>
                      <a:pt x="12" y="37"/>
                      <a:pt x="8" y="28"/>
                      <a:pt x="12" y="21"/>
                    </a:cubicBezTo>
                    <a:cubicBezTo>
                      <a:pt x="15" y="13"/>
                      <a:pt x="24" y="9"/>
                      <a:pt x="31" y="12"/>
                    </a:cubicBezTo>
                    <a:cubicBezTo>
                      <a:pt x="39" y="15"/>
                      <a:pt x="43" y="24"/>
                      <a:pt x="40" y="32"/>
                    </a:cubicBezTo>
                    <a:cubicBezTo>
                      <a:pt x="37" y="40"/>
                      <a:pt x="28" y="44"/>
                      <a:pt x="20" y="41"/>
                    </a:cubicBezTo>
                    <a:close/>
                    <a:moveTo>
                      <a:pt x="20" y="41"/>
                    </a:moveTo>
                    <a:cubicBezTo>
                      <a:pt x="20" y="41"/>
                      <a:pt x="20" y="41"/>
                      <a:pt x="20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: Shape 148"/>
              <p:cNvSpPr>
                <a:spLocks/>
              </p:cNvSpPr>
              <p:nvPr/>
            </p:nvSpPr>
            <p:spPr bwMode="auto">
              <a:xfrm>
                <a:off x="5762625" y="211137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8" y="0"/>
                  </a:cxn>
                  <a:cxn ang="0">
                    <a:pos x="16" y="1"/>
                  </a:cxn>
                  <a:cxn ang="0">
                    <a:pos x="1" y="16"/>
                  </a:cxn>
                  <a:cxn ang="0">
                    <a:pos x="0" y="18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9" y="3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0" h="20">
                    <a:moveTo>
                      <a:pt x="19" y="3"/>
                    </a:moveTo>
                    <a:cubicBezTo>
                      <a:pt x="20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3" y="8"/>
                      <a:pt x="8" y="13"/>
                      <a:pt x="1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1" y="19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0" y="16"/>
                      <a:pt x="16" y="10"/>
                      <a:pt x="19" y="3"/>
                    </a:cubicBezTo>
                    <a:close/>
                    <a:moveTo>
                      <a:pt x="19" y="3"/>
                    </a:moveTo>
                    <a:cubicBezTo>
                      <a:pt x="19" y="3"/>
                      <a:pt x="19" y="3"/>
                      <a:pt x="19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Freeform: Shape 149"/>
              <p:cNvSpPr>
                <a:spLocks/>
              </p:cNvSpPr>
              <p:nvPr/>
            </p:nvSpPr>
            <p:spPr bwMode="auto">
              <a:xfrm>
                <a:off x="5780088" y="2125663"/>
                <a:ext cx="82550" cy="85725"/>
              </a:xfrm>
              <a:custGeom>
                <a:avLst/>
                <a:gdLst/>
                <a:ahLst/>
                <a:cxnLst>
                  <a:cxn ang="0">
                    <a:pos x="26" y="1"/>
                  </a:cxn>
                  <a:cxn ang="0">
                    <a:pos x="24" y="2"/>
                  </a:cxn>
                  <a:cxn ang="0">
                    <a:pos x="1" y="25"/>
                  </a:cxn>
                  <a:cxn ang="0">
                    <a:pos x="0" y="28"/>
                  </a:cxn>
                  <a:cxn ang="0">
                    <a:pos x="3" y="29"/>
                  </a:cxn>
                  <a:cxn ang="0">
                    <a:pos x="3" y="28"/>
                  </a:cxn>
                  <a:cxn ang="0">
                    <a:pos x="28" y="3"/>
                  </a:cxn>
                  <a:cxn ang="0">
                    <a:pos x="26" y="1"/>
                  </a:cxn>
                  <a:cxn ang="0">
                    <a:pos x="26" y="1"/>
                  </a:cxn>
                  <a:cxn ang="0">
                    <a:pos x="26" y="1"/>
                  </a:cxn>
                </a:cxnLst>
                <a:rect l="0" t="0" r="r" b="b"/>
                <a:pathLst>
                  <a:path w="28" h="29">
                    <a:moveTo>
                      <a:pt x="26" y="1"/>
                    </a:moveTo>
                    <a:cubicBezTo>
                      <a:pt x="25" y="0"/>
                      <a:pt x="24" y="1"/>
                      <a:pt x="24" y="2"/>
                    </a:cubicBezTo>
                    <a:cubicBezTo>
                      <a:pt x="20" y="13"/>
                      <a:pt x="11" y="21"/>
                      <a:pt x="1" y="25"/>
                    </a:cubicBezTo>
                    <a:cubicBezTo>
                      <a:pt x="0" y="25"/>
                      <a:pt x="0" y="27"/>
                      <a:pt x="0" y="28"/>
                    </a:cubicBezTo>
                    <a:cubicBezTo>
                      <a:pt x="1" y="29"/>
                      <a:pt x="2" y="29"/>
                      <a:pt x="3" y="29"/>
                    </a:cubicBezTo>
                    <a:cubicBezTo>
                      <a:pt x="3" y="29"/>
                      <a:pt x="3" y="29"/>
                      <a:pt x="3" y="28"/>
                    </a:cubicBezTo>
                    <a:cubicBezTo>
                      <a:pt x="14" y="24"/>
                      <a:pt x="23" y="15"/>
                      <a:pt x="28" y="3"/>
                    </a:cubicBezTo>
                    <a:cubicBezTo>
                      <a:pt x="28" y="2"/>
                      <a:pt x="27" y="1"/>
                      <a:pt x="26" y="1"/>
                    </a:cubicBezTo>
                    <a:close/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5" name="Freeform: Shape 150"/>
              <p:cNvSpPr>
                <a:spLocks/>
              </p:cNvSpPr>
              <p:nvPr/>
            </p:nvSpPr>
            <p:spPr bwMode="auto">
              <a:xfrm>
                <a:off x="5770563" y="2120901"/>
                <a:ext cx="71438" cy="69850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20" y="1"/>
                  </a:cxn>
                  <a:cxn ang="0">
                    <a:pos x="1" y="20"/>
                  </a:cxn>
                  <a:cxn ang="0">
                    <a:pos x="1" y="20"/>
                  </a:cxn>
                  <a:cxn ang="0">
                    <a:pos x="0" y="23"/>
                  </a:cxn>
                  <a:cxn ang="0">
                    <a:pos x="3" y="24"/>
                  </a:cxn>
                  <a:cxn ang="0">
                    <a:pos x="3" y="23"/>
                  </a:cxn>
                  <a:cxn ang="0">
                    <a:pos x="23" y="3"/>
                  </a:cxn>
                  <a:cxn ang="0">
                    <a:pos x="22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24" h="24">
                    <a:moveTo>
                      <a:pt x="22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16" y="10"/>
                      <a:pt x="10" y="17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12" y="20"/>
                      <a:pt x="19" y="12"/>
                      <a:pt x="23" y="3"/>
                    </a:cubicBezTo>
                    <a:cubicBezTo>
                      <a:pt x="24" y="2"/>
                      <a:pt x="23" y="0"/>
                      <a:pt x="22" y="0"/>
                    </a:cubicBezTo>
                    <a:close/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: Shape 151"/>
              <p:cNvSpPr>
                <a:spLocks/>
              </p:cNvSpPr>
              <p:nvPr/>
            </p:nvSpPr>
            <p:spPr bwMode="auto">
              <a:xfrm>
                <a:off x="5651500" y="2003426"/>
                <a:ext cx="58738" cy="58738"/>
              </a:xfrm>
              <a:custGeom>
                <a:avLst/>
                <a:gdLst/>
                <a:ahLst/>
                <a:cxnLst>
                  <a:cxn ang="0">
                    <a:pos x="19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18" y="4"/>
                  </a:cxn>
                  <a:cxn ang="0">
                    <a:pos x="19" y="1"/>
                  </a:cxn>
                  <a:cxn ang="0">
                    <a:pos x="19" y="1"/>
                  </a:cxn>
                  <a:cxn ang="0">
                    <a:pos x="19" y="1"/>
                  </a:cxn>
                </a:cxnLst>
                <a:rect l="0" t="0" r="r" b="b"/>
                <a:pathLst>
                  <a:path w="20" h="20">
                    <a:moveTo>
                      <a:pt x="19" y="1"/>
                    </a:moveTo>
                    <a:cubicBezTo>
                      <a:pt x="19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3" y="9"/>
                      <a:pt x="0" y="17"/>
                    </a:cubicBezTo>
                    <a:cubicBezTo>
                      <a:pt x="0" y="18"/>
                      <a:pt x="0" y="19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7" y="11"/>
                      <a:pt x="12" y="6"/>
                      <a:pt x="18" y="4"/>
                    </a:cubicBezTo>
                    <a:cubicBezTo>
                      <a:pt x="19" y="3"/>
                      <a:pt x="20" y="2"/>
                      <a:pt x="19" y="1"/>
                    </a:cubicBezTo>
                    <a:close/>
                    <a:moveTo>
                      <a:pt x="19" y="1"/>
                    </a:moveTo>
                    <a:cubicBezTo>
                      <a:pt x="19" y="1"/>
                      <a:pt x="19" y="1"/>
                      <a:pt x="19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: Shape 152"/>
              <p:cNvSpPr>
                <a:spLocks/>
              </p:cNvSpPr>
              <p:nvPr/>
            </p:nvSpPr>
            <p:spPr bwMode="auto">
              <a:xfrm>
                <a:off x="5610225" y="1962151"/>
                <a:ext cx="82550" cy="82550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5" y="0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1" y="28"/>
                  </a:cxn>
                  <a:cxn ang="0">
                    <a:pos x="4" y="27"/>
                  </a:cxn>
                  <a:cxn ang="0">
                    <a:pos x="26" y="3"/>
                  </a:cxn>
                  <a:cxn ang="0">
                    <a:pos x="27" y="1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28" h="28">
                    <a:moveTo>
                      <a:pt x="27" y="1"/>
                    </a:moveTo>
                    <a:cubicBezTo>
                      <a:pt x="27" y="0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4" y="5"/>
                      <a:pt x="5" y="13"/>
                      <a:pt x="0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3" y="28"/>
                      <a:pt x="4" y="27"/>
                    </a:cubicBezTo>
                    <a:cubicBezTo>
                      <a:pt x="8" y="16"/>
                      <a:pt x="16" y="8"/>
                      <a:pt x="26" y="3"/>
                    </a:cubicBezTo>
                    <a:cubicBezTo>
                      <a:pt x="27" y="3"/>
                      <a:pt x="28" y="2"/>
                      <a:pt x="27" y="1"/>
                    </a:cubicBezTo>
                    <a:close/>
                    <a:moveTo>
                      <a:pt x="27" y="1"/>
                    </a:moveTo>
                    <a:cubicBezTo>
                      <a:pt x="27" y="1"/>
                      <a:pt x="27" y="1"/>
                      <a:pt x="27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: Shape 153"/>
              <p:cNvSpPr>
                <a:spLocks/>
              </p:cNvSpPr>
              <p:nvPr/>
            </p:nvSpPr>
            <p:spPr bwMode="auto">
              <a:xfrm>
                <a:off x="5630863" y="1982788"/>
                <a:ext cx="69850" cy="6985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0" y="21"/>
                  </a:cxn>
                  <a:cxn ang="0">
                    <a:pos x="1" y="24"/>
                  </a:cxn>
                  <a:cxn ang="0">
                    <a:pos x="4" y="22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2" y="4"/>
                  </a:cxn>
                </a:cxnLst>
                <a:rect l="0" t="0" r="r" b="b"/>
                <a:pathLst>
                  <a:path w="24" h="24">
                    <a:moveTo>
                      <a:pt x="22" y="4"/>
                    </a:moveTo>
                    <a:cubicBezTo>
                      <a:pt x="23" y="3"/>
                      <a:pt x="24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2" y="4"/>
                      <a:pt x="4" y="11"/>
                      <a:pt x="0" y="21"/>
                    </a:cubicBezTo>
                    <a:cubicBezTo>
                      <a:pt x="0" y="22"/>
                      <a:pt x="0" y="23"/>
                      <a:pt x="1" y="24"/>
                    </a:cubicBezTo>
                    <a:cubicBezTo>
                      <a:pt x="2" y="24"/>
                      <a:pt x="3" y="23"/>
                      <a:pt x="4" y="22"/>
                    </a:cubicBezTo>
                    <a:cubicBezTo>
                      <a:pt x="7" y="14"/>
                      <a:pt x="14" y="7"/>
                      <a:pt x="22" y="4"/>
                    </a:cubicBezTo>
                    <a:close/>
                    <a:moveTo>
                      <a:pt x="22" y="4"/>
                    </a:moveTo>
                    <a:cubicBezTo>
                      <a:pt x="22" y="4"/>
                      <a:pt x="22" y="4"/>
                      <a:pt x="22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70" name="Freeform: Shape 154"/>
            <p:cNvSpPr>
              <a:spLocks/>
            </p:cNvSpPr>
            <p:nvPr/>
          </p:nvSpPr>
          <p:spPr bwMode="auto">
            <a:xfrm>
              <a:off x="5683958" y="2188697"/>
              <a:ext cx="193560" cy="193558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51" y="34"/>
                </a:cxn>
                <a:cxn ang="0">
                  <a:pos x="0" y="54"/>
                </a:cxn>
                <a:cxn ang="0">
                  <a:pos x="23" y="80"/>
                </a:cxn>
                <a:cxn ang="0">
                  <a:pos x="31" y="123"/>
                </a:cxn>
                <a:cxn ang="0">
                  <a:pos x="54" y="115"/>
                </a:cxn>
                <a:cxn ang="0">
                  <a:pos x="50" y="103"/>
                </a:cxn>
                <a:cxn ang="0">
                  <a:pos x="50" y="76"/>
                </a:cxn>
                <a:cxn ang="0">
                  <a:pos x="51" y="74"/>
                </a:cxn>
                <a:cxn ang="0">
                  <a:pos x="52" y="73"/>
                </a:cxn>
                <a:cxn ang="0">
                  <a:pos x="53" y="73"/>
                </a:cxn>
                <a:cxn ang="0">
                  <a:pos x="77" y="94"/>
                </a:cxn>
                <a:cxn ang="0">
                  <a:pos x="123" y="54"/>
                </a:cxn>
                <a:cxn ang="0">
                  <a:pos x="77" y="54"/>
                </a:cxn>
                <a:cxn ang="0">
                  <a:pos x="88" y="42"/>
                </a:cxn>
                <a:cxn ang="0">
                  <a:pos x="88" y="65"/>
                </a:cxn>
                <a:cxn ang="0">
                  <a:pos x="77" y="54"/>
                </a:cxn>
                <a:cxn ang="0">
                  <a:pos x="15" y="42"/>
                </a:cxn>
                <a:cxn ang="0">
                  <a:pos x="38" y="54"/>
                </a:cxn>
                <a:cxn ang="0">
                  <a:pos x="15" y="65"/>
                </a:cxn>
                <a:cxn ang="0">
                  <a:pos x="46" y="115"/>
                </a:cxn>
                <a:cxn ang="0">
                  <a:pos x="31" y="80"/>
                </a:cxn>
                <a:cxn ang="0">
                  <a:pos x="31" y="73"/>
                </a:cxn>
                <a:cxn ang="0">
                  <a:pos x="43" y="73"/>
                </a:cxn>
                <a:cxn ang="0">
                  <a:pos x="42" y="103"/>
                </a:cxn>
                <a:cxn ang="0">
                  <a:pos x="46" y="112"/>
                </a:cxn>
                <a:cxn ang="0">
                  <a:pos x="51" y="65"/>
                </a:cxn>
                <a:cxn ang="0">
                  <a:pos x="50" y="65"/>
                </a:cxn>
                <a:cxn ang="0">
                  <a:pos x="50" y="42"/>
                </a:cxn>
                <a:cxn ang="0">
                  <a:pos x="71" y="34"/>
                </a:cxn>
                <a:cxn ang="0">
                  <a:pos x="71" y="73"/>
                </a:cxn>
                <a:cxn ang="0">
                  <a:pos x="96" y="100"/>
                </a:cxn>
                <a:cxn ang="0">
                  <a:pos x="88" y="73"/>
                </a:cxn>
                <a:cxn ang="0">
                  <a:pos x="88" y="34"/>
                </a:cxn>
                <a:cxn ang="0">
                  <a:pos x="96" y="8"/>
                </a:cxn>
                <a:cxn ang="0">
                  <a:pos x="96" y="100"/>
                </a:cxn>
                <a:cxn ang="0">
                  <a:pos x="96" y="100"/>
                </a:cxn>
              </a:cxnLst>
              <a:rect l="0" t="0" r="r" b="b"/>
              <a:pathLst>
                <a:path w="123" h="123">
                  <a:moveTo>
                    <a:pt x="96" y="0"/>
                  </a:moveTo>
                  <a:cubicBezTo>
                    <a:pt x="88" y="0"/>
                    <a:pt x="82" y="5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26"/>
                    <a:pt x="61" y="34"/>
                    <a:pt x="51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7" y="34"/>
                    <a:pt x="0" y="43"/>
                    <a:pt x="0" y="54"/>
                  </a:cubicBezTo>
                  <a:cubicBezTo>
                    <a:pt x="0" y="64"/>
                    <a:pt x="7" y="73"/>
                    <a:pt x="15" y="73"/>
                  </a:cubicBezTo>
                  <a:cubicBezTo>
                    <a:pt x="20" y="73"/>
                    <a:pt x="23" y="76"/>
                    <a:pt x="23" y="80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19"/>
                    <a:pt x="26" y="123"/>
                    <a:pt x="31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50" y="123"/>
                    <a:pt x="54" y="119"/>
                    <a:pt x="54" y="115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54" y="107"/>
                    <a:pt x="50" y="106"/>
                    <a:pt x="50" y="103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50" y="75"/>
                    <a:pt x="50" y="75"/>
                  </a:cubicBezTo>
                  <a:cubicBezTo>
                    <a:pt x="50" y="75"/>
                    <a:pt x="51" y="75"/>
                    <a:pt x="51" y="74"/>
                  </a:cubicBezTo>
                  <a:cubicBezTo>
                    <a:pt x="51" y="74"/>
                    <a:pt x="51" y="74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3" y="73"/>
                    <a:pt x="53" y="73"/>
                  </a:cubicBezTo>
                  <a:cubicBezTo>
                    <a:pt x="63" y="74"/>
                    <a:pt x="71" y="82"/>
                    <a:pt x="77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82" y="102"/>
                    <a:pt x="88" y="107"/>
                    <a:pt x="96" y="107"/>
                  </a:cubicBezTo>
                  <a:cubicBezTo>
                    <a:pt x="114" y="107"/>
                    <a:pt x="123" y="80"/>
                    <a:pt x="123" y="54"/>
                  </a:cubicBezTo>
                  <a:cubicBezTo>
                    <a:pt x="123" y="27"/>
                    <a:pt x="114" y="0"/>
                    <a:pt x="96" y="0"/>
                  </a:cubicBezTo>
                  <a:close/>
                  <a:moveTo>
                    <a:pt x="77" y="54"/>
                  </a:moveTo>
                  <a:cubicBezTo>
                    <a:pt x="77" y="50"/>
                    <a:pt x="77" y="46"/>
                    <a:pt x="77" y="42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92" y="42"/>
                    <a:pt x="96" y="47"/>
                    <a:pt x="96" y="54"/>
                  </a:cubicBezTo>
                  <a:cubicBezTo>
                    <a:pt x="96" y="60"/>
                    <a:pt x="92" y="65"/>
                    <a:pt x="88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1"/>
                    <a:pt x="77" y="58"/>
                    <a:pt x="77" y="54"/>
                  </a:cubicBezTo>
                  <a:close/>
                  <a:moveTo>
                    <a:pt x="8" y="54"/>
                  </a:moveTo>
                  <a:cubicBezTo>
                    <a:pt x="8" y="47"/>
                    <a:pt x="11" y="42"/>
                    <a:pt x="15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45"/>
                    <a:pt x="38" y="49"/>
                    <a:pt x="38" y="54"/>
                  </a:cubicBezTo>
                  <a:cubicBezTo>
                    <a:pt x="38" y="58"/>
                    <a:pt x="40" y="62"/>
                    <a:pt x="42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1" y="65"/>
                    <a:pt x="8" y="60"/>
                    <a:pt x="8" y="54"/>
                  </a:cubicBezTo>
                  <a:close/>
                  <a:moveTo>
                    <a:pt x="46" y="115"/>
                  </a:moveTo>
                  <a:cubicBezTo>
                    <a:pt x="31" y="115"/>
                    <a:pt x="31" y="115"/>
                    <a:pt x="31" y="115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78"/>
                    <a:pt x="30" y="75"/>
                    <a:pt x="29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7"/>
                    <a:pt x="44" y="110"/>
                    <a:pt x="46" y="111"/>
                  </a:cubicBezTo>
                  <a:cubicBezTo>
                    <a:pt x="46" y="111"/>
                    <a:pt x="46" y="111"/>
                    <a:pt x="46" y="112"/>
                  </a:cubicBezTo>
                  <a:lnTo>
                    <a:pt x="46" y="115"/>
                  </a:lnTo>
                  <a:close/>
                  <a:moveTo>
                    <a:pt x="51" y="65"/>
                  </a:moveTo>
                  <a:cubicBezTo>
                    <a:pt x="50" y="65"/>
                    <a:pt x="50" y="65"/>
                    <a:pt x="50" y="65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46" y="65"/>
                    <a:pt x="42" y="60"/>
                    <a:pt x="42" y="54"/>
                  </a:cubicBezTo>
                  <a:cubicBezTo>
                    <a:pt x="42" y="47"/>
                    <a:pt x="46" y="42"/>
                    <a:pt x="50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8" y="42"/>
                    <a:pt x="65" y="39"/>
                    <a:pt x="71" y="34"/>
                  </a:cubicBezTo>
                  <a:cubicBezTo>
                    <a:pt x="70" y="40"/>
                    <a:pt x="69" y="47"/>
                    <a:pt x="69" y="54"/>
                  </a:cubicBezTo>
                  <a:cubicBezTo>
                    <a:pt x="69" y="60"/>
                    <a:pt x="70" y="67"/>
                    <a:pt x="71" y="73"/>
                  </a:cubicBezTo>
                  <a:cubicBezTo>
                    <a:pt x="65" y="68"/>
                    <a:pt x="58" y="65"/>
                    <a:pt x="51" y="65"/>
                  </a:cubicBezTo>
                  <a:close/>
                  <a:moveTo>
                    <a:pt x="96" y="100"/>
                  </a:moveTo>
                  <a:cubicBezTo>
                    <a:pt x="88" y="100"/>
                    <a:pt x="82" y="89"/>
                    <a:pt x="79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7" y="73"/>
                    <a:pt x="104" y="64"/>
                    <a:pt x="104" y="54"/>
                  </a:cubicBezTo>
                  <a:cubicBezTo>
                    <a:pt x="104" y="43"/>
                    <a:pt x="97" y="34"/>
                    <a:pt x="88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19"/>
                    <a:pt x="88" y="8"/>
                    <a:pt x="96" y="8"/>
                  </a:cubicBezTo>
                  <a:cubicBezTo>
                    <a:pt x="107" y="8"/>
                    <a:pt x="115" y="28"/>
                    <a:pt x="115" y="54"/>
                  </a:cubicBezTo>
                  <a:cubicBezTo>
                    <a:pt x="115" y="79"/>
                    <a:pt x="107" y="100"/>
                    <a:pt x="96" y="100"/>
                  </a:cubicBezTo>
                  <a:close/>
                  <a:moveTo>
                    <a:pt x="96" y="100"/>
                  </a:moveTo>
                  <a:cubicBezTo>
                    <a:pt x="96" y="100"/>
                    <a:pt x="96" y="100"/>
                    <a:pt x="96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1" name="Freeform: Shape 155"/>
            <p:cNvSpPr>
              <a:spLocks/>
            </p:cNvSpPr>
            <p:nvPr/>
          </p:nvSpPr>
          <p:spPr bwMode="auto">
            <a:xfrm>
              <a:off x="5531542" y="2544132"/>
              <a:ext cx="193560" cy="132166"/>
            </a:xfrm>
            <a:custGeom>
              <a:avLst/>
              <a:gdLst/>
              <a:ahLst/>
              <a:cxnLst>
                <a:cxn ang="0">
                  <a:pos x="115" y="4"/>
                </a:cxn>
                <a:cxn ang="0">
                  <a:pos x="112" y="4"/>
                </a:cxn>
                <a:cxn ang="0">
                  <a:pos x="107" y="6"/>
                </a:cxn>
                <a:cxn ang="0">
                  <a:pos x="96" y="16"/>
                </a:cxn>
                <a:cxn ang="0">
                  <a:pos x="96" y="12"/>
                </a:cxn>
                <a:cxn ang="0">
                  <a:pos x="85" y="0"/>
                </a:cxn>
                <a:cxn ang="0">
                  <a:pos x="12" y="0"/>
                </a:cxn>
                <a:cxn ang="0">
                  <a:pos x="0" y="12"/>
                </a:cxn>
                <a:cxn ang="0">
                  <a:pos x="0" y="73"/>
                </a:cxn>
                <a:cxn ang="0">
                  <a:pos x="12" y="84"/>
                </a:cxn>
                <a:cxn ang="0">
                  <a:pos x="85" y="84"/>
                </a:cxn>
                <a:cxn ang="0">
                  <a:pos x="96" y="73"/>
                </a:cxn>
                <a:cxn ang="0">
                  <a:pos x="96" y="68"/>
                </a:cxn>
                <a:cxn ang="0">
                  <a:pos x="107" y="78"/>
                </a:cxn>
                <a:cxn ang="0">
                  <a:pos x="112" y="81"/>
                </a:cxn>
                <a:cxn ang="0">
                  <a:pos x="115" y="81"/>
                </a:cxn>
                <a:cxn ang="0">
                  <a:pos x="123" y="73"/>
                </a:cxn>
                <a:cxn ang="0">
                  <a:pos x="123" y="12"/>
                </a:cxn>
                <a:cxn ang="0">
                  <a:pos x="115" y="4"/>
                </a:cxn>
                <a:cxn ang="0">
                  <a:pos x="12" y="77"/>
                </a:cxn>
                <a:cxn ang="0">
                  <a:pos x="8" y="73"/>
                </a:cxn>
                <a:cxn ang="0">
                  <a:pos x="8" y="12"/>
                </a:cxn>
                <a:cxn ang="0">
                  <a:pos x="12" y="8"/>
                </a:cxn>
                <a:cxn ang="0">
                  <a:pos x="85" y="8"/>
                </a:cxn>
                <a:cxn ang="0">
                  <a:pos x="89" y="12"/>
                </a:cxn>
                <a:cxn ang="0">
                  <a:pos x="89" y="73"/>
                </a:cxn>
                <a:cxn ang="0">
                  <a:pos x="85" y="77"/>
                </a:cxn>
                <a:cxn ang="0">
                  <a:pos x="12" y="77"/>
                </a:cxn>
                <a:cxn ang="0">
                  <a:pos x="115" y="73"/>
                </a:cxn>
                <a:cxn ang="0">
                  <a:pos x="112" y="73"/>
                </a:cxn>
                <a:cxn ang="0">
                  <a:pos x="96" y="58"/>
                </a:cxn>
                <a:cxn ang="0">
                  <a:pos x="96" y="58"/>
                </a:cxn>
                <a:cxn ang="0">
                  <a:pos x="92" y="54"/>
                </a:cxn>
                <a:cxn ang="0">
                  <a:pos x="92" y="31"/>
                </a:cxn>
                <a:cxn ang="0">
                  <a:pos x="112" y="12"/>
                </a:cxn>
                <a:cxn ang="0">
                  <a:pos x="115" y="12"/>
                </a:cxn>
                <a:cxn ang="0">
                  <a:pos x="115" y="73"/>
                </a:cxn>
                <a:cxn ang="0">
                  <a:pos x="115" y="73"/>
                </a:cxn>
                <a:cxn ang="0">
                  <a:pos x="115" y="73"/>
                </a:cxn>
              </a:cxnLst>
              <a:rect l="0" t="0" r="r" b="b"/>
              <a:pathLst>
                <a:path w="123" h="84">
                  <a:moveTo>
                    <a:pt x="115" y="4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10" y="4"/>
                    <a:pt x="108" y="5"/>
                    <a:pt x="107" y="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9"/>
                    <a:pt x="6" y="84"/>
                    <a:pt x="12" y="84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91" y="84"/>
                    <a:pt x="96" y="79"/>
                    <a:pt x="96" y="7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8" y="80"/>
                    <a:pt x="110" y="81"/>
                    <a:pt x="112" y="81"/>
                  </a:cubicBezTo>
                  <a:cubicBezTo>
                    <a:pt x="115" y="81"/>
                    <a:pt x="115" y="81"/>
                    <a:pt x="115" y="81"/>
                  </a:cubicBezTo>
                  <a:cubicBezTo>
                    <a:pt x="120" y="81"/>
                    <a:pt x="123" y="77"/>
                    <a:pt x="123" y="73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7"/>
                    <a:pt x="120" y="4"/>
                    <a:pt x="115" y="4"/>
                  </a:cubicBezTo>
                  <a:close/>
                  <a:moveTo>
                    <a:pt x="12" y="77"/>
                  </a:moveTo>
                  <a:cubicBezTo>
                    <a:pt x="10" y="77"/>
                    <a:pt x="8" y="75"/>
                    <a:pt x="8" y="7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9"/>
                    <a:pt x="10" y="8"/>
                    <a:pt x="12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7" y="8"/>
                    <a:pt x="89" y="9"/>
                    <a:pt x="89" y="12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5"/>
                    <a:pt x="87" y="77"/>
                    <a:pt x="85" y="77"/>
                  </a:cubicBezTo>
                  <a:lnTo>
                    <a:pt x="12" y="77"/>
                  </a:lnTo>
                  <a:close/>
                  <a:moveTo>
                    <a:pt x="115" y="73"/>
                  </a:moveTo>
                  <a:cubicBezTo>
                    <a:pt x="112" y="73"/>
                    <a:pt x="112" y="73"/>
                    <a:pt x="112" y="73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5" y="12"/>
                    <a:pt x="115" y="12"/>
                    <a:pt x="115" y="12"/>
                  </a:cubicBezTo>
                  <a:lnTo>
                    <a:pt x="115" y="73"/>
                  </a:lnTo>
                  <a:close/>
                  <a:moveTo>
                    <a:pt x="115" y="73"/>
                  </a:moveTo>
                  <a:cubicBezTo>
                    <a:pt x="115" y="73"/>
                    <a:pt x="115" y="73"/>
                    <a:pt x="115" y="7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72" name="Freeform: Shape 156"/>
            <p:cNvSpPr>
              <a:spLocks/>
            </p:cNvSpPr>
            <p:nvPr/>
          </p:nvSpPr>
          <p:spPr bwMode="auto">
            <a:xfrm>
              <a:off x="5211144" y="2665593"/>
              <a:ext cx="192706" cy="144954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73" name="Group 157"/>
            <p:cNvGrpSpPr/>
            <p:nvPr/>
          </p:nvGrpSpPr>
          <p:grpSpPr>
            <a:xfrm>
              <a:off x="4896612" y="2493506"/>
              <a:ext cx="193560" cy="193558"/>
              <a:chOff x="8780463" y="1906588"/>
              <a:chExt cx="360363" cy="360363"/>
            </a:xfrm>
            <a:solidFill>
              <a:schemeClr val="bg1"/>
            </a:solidFill>
          </p:grpSpPr>
          <p:sp>
            <p:nvSpPr>
              <p:cNvPr id="74" name="Freeform: Shape 158"/>
              <p:cNvSpPr>
                <a:spLocks/>
              </p:cNvSpPr>
              <p:nvPr/>
            </p:nvSpPr>
            <p:spPr bwMode="auto">
              <a:xfrm>
                <a:off x="8780463" y="1938338"/>
                <a:ext cx="328613" cy="328613"/>
              </a:xfrm>
              <a:custGeom>
                <a:avLst/>
                <a:gdLst/>
                <a:ahLst/>
                <a:cxnLst>
                  <a:cxn ang="0">
                    <a:pos x="80" y="3"/>
                  </a:cxn>
                  <a:cxn ang="0">
                    <a:pos x="73" y="0"/>
                  </a:cxn>
                  <a:cxn ang="0">
                    <a:pos x="66" y="3"/>
                  </a:cxn>
                  <a:cxn ang="0">
                    <a:pos x="61" y="9"/>
                  </a:cxn>
                  <a:cxn ang="0">
                    <a:pos x="58" y="15"/>
                  </a:cxn>
                  <a:cxn ang="0">
                    <a:pos x="60" y="20"/>
                  </a:cxn>
                  <a:cxn ang="0">
                    <a:pos x="8" y="41"/>
                  </a:cxn>
                  <a:cxn ang="0">
                    <a:pos x="1" y="50"/>
                  </a:cxn>
                  <a:cxn ang="0">
                    <a:pos x="4" y="60"/>
                  </a:cxn>
                  <a:cxn ang="0">
                    <a:pos x="53" y="108"/>
                  </a:cxn>
                  <a:cxn ang="0">
                    <a:pos x="61" y="112"/>
                  </a:cxn>
                  <a:cxn ang="0">
                    <a:pos x="61" y="112"/>
                  </a:cxn>
                  <a:cxn ang="0">
                    <a:pos x="63" y="111"/>
                  </a:cxn>
                  <a:cxn ang="0">
                    <a:pos x="72" y="104"/>
                  </a:cxn>
                  <a:cxn ang="0">
                    <a:pos x="92" y="53"/>
                  </a:cxn>
                  <a:cxn ang="0">
                    <a:pos x="97" y="55"/>
                  </a:cxn>
                  <a:cxn ang="0">
                    <a:pos x="104" y="52"/>
                  </a:cxn>
                  <a:cxn ang="0">
                    <a:pos x="110" y="46"/>
                  </a:cxn>
                  <a:cxn ang="0">
                    <a:pos x="112" y="40"/>
                  </a:cxn>
                  <a:cxn ang="0">
                    <a:pos x="110" y="33"/>
                  </a:cxn>
                  <a:cxn ang="0">
                    <a:pos x="80" y="3"/>
                  </a:cxn>
                  <a:cxn ang="0">
                    <a:pos x="65" y="102"/>
                  </a:cxn>
                  <a:cxn ang="0">
                    <a:pos x="62" y="104"/>
                  </a:cxn>
                  <a:cxn ang="0">
                    <a:pos x="61" y="104"/>
                  </a:cxn>
                  <a:cxn ang="0">
                    <a:pos x="58" y="103"/>
                  </a:cxn>
                  <a:cxn ang="0">
                    <a:pos x="9" y="55"/>
                  </a:cxn>
                  <a:cxn ang="0">
                    <a:pos x="8" y="51"/>
                  </a:cxn>
                  <a:cxn ang="0">
                    <a:pos x="11" y="48"/>
                  </a:cxn>
                  <a:cxn ang="0">
                    <a:pos x="34" y="39"/>
                  </a:cxn>
                  <a:cxn ang="0">
                    <a:pos x="83" y="56"/>
                  </a:cxn>
                  <a:cxn ang="0">
                    <a:pos x="65" y="102"/>
                  </a:cxn>
                  <a:cxn ang="0">
                    <a:pos x="104" y="41"/>
                  </a:cxn>
                  <a:cxn ang="0">
                    <a:pos x="99" y="46"/>
                  </a:cxn>
                  <a:cxn ang="0">
                    <a:pos x="96" y="46"/>
                  </a:cxn>
                  <a:cxn ang="0">
                    <a:pos x="89" y="40"/>
                  </a:cxn>
                  <a:cxn ang="0">
                    <a:pos x="84" y="53"/>
                  </a:cxn>
                  <a:cxn ang="0">
                    <a:pos x="84" y="52"/>
                  </a:cxn>
                  <a:cxn ang="0">
                    <a:pos x="50" y="38"/>
                  </a:cxn>
                  <a:cxn ang="0">
                    <a:pos x="40" y="36"/>
                  </a:cxn>
                  <a:cxn ang="0">
                    <a:pos x="73" y="23"/>
                  </a:cxn>
                  <a:cxn ang="0">
                    <a:pos x="66" y="17"/>
                  </a:cxn>
                  <a:cxn ang="0">
                    <a:pos x="66" y="14"/>
                  </a:cxn>
                  <a:cxn ang="0">
                    <a:pos x="72" y="9"/>
                  </a:cxn>
                  <a:cxn ang="0">
                    <a:pos x="75" y="9"/>
                  </a:cxn>
                  <a:cxn ang="0">
                    <a:pos x="104" y="38"/>
                  </a:cxn>
                  <a:cxn ang="0">
                    <a:pos x="104" y="41"/>
                  </a:cxn>
                  <a:cxn ang="0">
                    <a:pos x="104" y="41"/>
                  </a:cxn>
                  <a:cxn ang="0">
                    <a:pos x="104" y="41"/>
                  </a:cxn>
                </a:cxnLst>
                <a:rect l="0" t="0" r="r" b="b"/>
                <a:pathLst>
                  <a:path w="112" h="112">
                    <a:moveTo>
                      <a:pt x="80" y="3"/>
                    </a:moveTo>
                    <a:cubicBezTo>
                      <a:pt x="78" y="1"/>
                      <a:pt x="76" y="0"/>
                      <a:pt x="73" y="0"/>
                    </a:cubicBezTo>
                    <a:cubicBezTo>
                      <a:pt x="71" y="0"/>
                      <a:pt x="68" y="1"/>
                      <a:pt x="66" y="3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9" y="10"/>
                      <a:pt x="58" y="13"/>
                      <a:pt x="58" y="15"/>
                    </a:cubicBezTo>
                    <a:cubicBezTo>
                      <a:pt x="58" y="17"/>
                      <a:pt x="59" y="19"/>
                      <a:pt x="60" y="2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4" y="43"/>
                      <a:pt x="2" y="46"/>
                      <a:pt x="1" y="50"/>
                    </a:cubicBezTo>
                    <a:cubicBezTo>
                      <a:pt x="0" y="53"/>
                      <a:pt x="1" y="57"/>
                      <a:pt x="4" y="60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5" y="110"/>
                      <a:pt x="58" y="112"/>
                      <a:pt x="61" y="112"/>
                    </a:cubicBezTo>
                    <a:cubicBezTo>
                      <a:pt x="61" y="112"/>
                      <a:pt x="61" y="112"/>
                      <a:pt x="61" y="112"/>
                    </a:cubicBezTo>
                    <a:cubicBezTo>
                      <a:pt x="62" y="112"/>
                      <a:pt x="63" y="112"/>
                      <a:pt x="63" y="111"/>
                    </a:cubicBezTo>
                    <a:cubicBezTo>
                      <a:pt x="67" y="111"/>
                      <a:pt x="70" y="108"/>
                      <a:pt x="72" y="104"/>
                    </a:cubicBezTo>
                    <a:cubicBezTo>
                      <a:pt x="92" y="53"/>
                      <a:pt x="92" y="53"/>
                      <a:pt x="92" y="53"/>
                    </a:cubicBezTo>
                    <a:cubicBezTo>
                      <a:pt x="94" y="54"/>
                      <a:pt x="95" y="55"/>
                      <a:pt x="97" y="55"/>
                    </a:cubicBezTo>
                    <a:cubicBezTo>
                      <a:pt x="100" y="55"/>
                      <a:pt x="102" y="54"/>
                      <a:pt x="104" y="52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1" y="45"/>
                      <a:pt x="112" y="42"/>
                      <a:pt x="112" y="40"/>
                    </a:cubicBezTo>
                    <a:cubicBezTo>
                      <a:pt x="112" y="37"/>
                      <a:pt x="111" y="35"/>
                      <a:pt x="110" y="33"/>
                    </a:cubicBezTo>
                    <a:lnTo>
                      <a:pt x="80" y="3"/>
                    </a:lnTo>
                    <a:close/>
                    <a:moveTo>
                      <a:pt x="65" y="102"/>
                    </a:moveTo>
                    <a:cubicBezTo>
                      <a:pt x="64" y="103"/>
                      <a:pt x="63" y="104"/>
                      <a:pt x="62" y="104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0" y="104"/>
                      <a:pt x="59" y="104"/>
                      <a:pt x="58" y="10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4"/>
                      <a:pt x="8" y="52"/>
                      <a:pt x="8" y="51"/>
                    </a:cubicBezTo>
                    <a:cubicBezTo>
                      <a:pt x="9" y="50"/>
                      <a:pt x="9" y="49"/>
                      <a:pt x="11" y="48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51" y="44"/>
                      <a:pt x="67" y="39"/>
                      <a:pt x="83" y="56"/>
                    </a:cubicBezTo>
                    <a:lnTo>
                      <a:pt x="65" y="102"/>
                    </a:lnTo>
                    <a:close/>
                    <a:moveTo>
                      <a:pt x="104" y="41"/>
                    </a:moveTo>
                    <a:cubicBezTo>
                      <a:pt x="99" y="46"/>
                      <a:pt x="99" y="46"/>
                      <a:pt x="99" y="46"/>
                    </a:cubicBezTo>
                    <a:cubicBezTo>
                      <a:pt x="98" y="47"/>
                      <a:pt x="97" y="47"/>
                      <a:pt x="96" y="46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84" y="53"/>
                      <a:pt x="84" y="53"/>
                      <a:pt x="84" y="53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73" y="41"/>
                      <a:pt x="61" y="39"/>
                      <a:pt x="50" y="38"/>
                    </a:cubicBezTo>
                    <a:cubicBezTo>
                      <a:pt x="47" y="38"/>
                      <a:pt x="44" y="37"/>
                      <a:pt x="40" y="36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6"/>
                      <a:pt x="66" y="15"/>
                      <a:pt x="66" y="14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3" y="8"/>
                      <a:pt x="74" y="8"/>
                      <a:pt x="75" y="9"/>
                    </a:cubicBezTo>
                    <a:cubicBezTo>
                      <a:pt x="104" y="38"/>
                      <a:pt x="104" y="38"/>
                      <a:pt x="104" y="38"/>
                    </a:cubicBezTo>
                    <a:cubicBezTo>
                      <a:pt x="105" y="39"/>
                      <a:pt x="105" y="40"/>
                      <a:pt x="104" y="41"/>
                    </a:cubicBezTo>
                    <a:close/>
                    <a:moveTo>
                      <a:pt x="104" y="41"/>
                    </a:moveTo>
                    <a:cubicBezTo>
                      <a:pt x="104" y="41"/>
                      <a:pt x="104" y="41"/>
                      <a:pt x="104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: Shape 159"/>
              <p:cNvSpPr>
                <a:spLocks/>
              </p:cNvSpPr>
              <p:nvPr/>
            </p:nvSpPr>
            <p:spPr bwMode="auto">
              <a:xfrm>
                <a:off x="8939213" y="2084388"/>
                <a:ext cx="55563" cy="57150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19" y="1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10" y="19"/>
                  </a:cxn>
                  <a:cxn ang="0">
                    <a:pos x="10" y="4"/>
                  </a:cxn>
                  <a:cxn ang="0">
                    <a:pos x="16" y="10"/>
                  </a:cxn>
                  <a:cxn ang="0">
                    <a:pos x="10" y="16"/>
                  </a:cxn>
                  <a:cxn ang="0">
                    <a:pos x="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19">
                    <a:moveTo>
                      <a:pt x="10" y="19"/>
                    </a:moveTo>
                    <a:cubicBezTo>
                      <a:pt x="15" y="19"/>
                      <a:pt x="19" y="15"/>
                      <a:pt x="19" y="10"/>
                    </a:cubicBezTo>
                    <a:cubicBezTo>
                      <a:pt x="19" y="5"/>
                      <a:pt x="15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5"/>
                      <a:pt x="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Freeform: Shape 160"/>
              <p:cNvSpPr>
                <a:spLocks/>
              </p:cNvSpPr>
              <p:nvPr/>
            </p:nvSpPr>
            <p:spPr bwMode="auto">
              <a:xfrm>
                <a:off x="9085263" y="1906588"/>
                <a:ext cx="55563" cy="555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9"/>
                  </a:cxn>
                  <a:cxn ang="0">
                    <a:pos x="10" y="19"/>
                  </a:cxn>
                  <a:cxn ang="0">
                    <a:pos x="19" y="9"/>
                  </a:cxn>
                  <a:cxn ang="0">
                    <a:pos x="10" y="0"/>
                  </a:cxn>
                  <a:cxn ang="0">
                    <a:pos x="10" y="15"/>
                  </a:cxn>
                  <a:cxn ang="0">
                    <a:pos x="4" y="9"/>
                  </a:cxn>
                  <a:cxn ang="0">
                    <a:pos x="10" y="4"/>
                  </a:cxn>
                  <a:cxn ang="0">
                    <a:pos x="16" y="9"/>
                  </a:cxn>
                  <a:cxn ang="0">
                    <a:pos x="10" y="15"/>
                  </a:cxn>
                  <a:cxn ang="0">
                    <a:pos x="10" y="15"/>
                  </a:cxn>
                  <a:cxn ang="0">
                    <a:pos x="10" y="15"/>
                  </a:cxn>
                </a:cxnLst>
                <a:rect l="0" t="0" r="r" b="b"/>
                <a:pathLst>
                  <a:path w="19" h="19">
                    <a:moveTo>
                      <a:pt x="10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19" y="15"/>
                      <a:pt x="19" y="9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  <a:moveTo>
                      <a:pt x="10" y="15"/>
                    </a:moveTo>
                    <a:cubicBezTo>
                      <a:pt x="7" y="15"/>
                      <a:pt x="4" y="13"/>
                      <a:pt x="4" y="9"/>
                    </a:cubicBezTo>
                    <a:cubicBezTo>
                      <a:pt x="4" y="6"/>
                      <a:pt x="7" y="4"/>
                      <a:pt x="10" y="4"/>
                    </a:cubicBezTo>
                    <a:cubicBezTo>
                      <a:pt x="13" y="4"/>
                      <a:pt x="16" y="6"/>
                      <a:pt x="16" y="9"/>
                    </a:cubicBezTo>
                    <a:cubicBezTo>
                      <a:pt x="16" y="13"/>
                      <a:pt x="13" y="15"/>
                      <a:pt x="10" y="15"/>
                    </a:cubicBezTo>
                    <a:close/>
                    <a:moveTo>
                      <a:pt x="10" y="15"/>
                    </a:moveTo>
                    <a:cubicBezTo>
                      <a:pt x="10" y="15"/>
                      <a:pt x="10" y="15"/>
                      <a:pt x="10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Freeform: Shape 161"/>
              <p:cNvSpPr>
                <a:spLocks/>
              </p:cNvSpPr>
              <p:nvPr/>
            </p:nvSpPr>
            <p:spPr bwMode="auto">
              <a:xfrm>
                <a:off x="8872538" y="2073276"/>
                <a:ext cx="46038" cy="47625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6"/>
                  </a:cxn>
                  <a:cxn ang="0">
                    <a:pos x="16" y="8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8" y="4"/>
                  </a:cxn>
                  <a:cxn ang="0">
                    <a:pos x="12" y="8"/>
                  </a:cxn>
                  <a:cxn ang="0">
                    <a:pos x="8" y="12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Freeform: Shape 162"/>
              <p:cNvSpPr>
                <a:spLocks/>
              </p:cNvSpPr>
              <p:nvPr/>
            </p:nvSpPr>
            <p:spPr bwMode="auto">
              <a:xfrm>
                <a:off x="8918575" y="2152651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3" y="8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: Shape 163"/>
              <p:cNvSpPr>
                <a:spLocks/>
              </p:cNvSpPr>
              <p:nvPr/>
            </p:nvSpPr>
            <p:spPr bwMode="auto">
              <a:xfrm>
                <a:off x="9096375" y="1985963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2" name="Group 166"/>
          <p:cNvGrpSpPr/>
          <p:nvPr/>
        </p:nvGrpSpPr>
        <p:grpSpPr>
          <a:xfrm>
            <a:off x="3684191" y="1676401"/>
            <a:ext cx="2733612" cy="2733579"/>
            <a:chOff x="3087031" y="1466082"/>
            <a:chExt cx="1686514" cy="1686494"/>
          </a:xfrm>
        </p:grpSpPr>
        <p:sp>
          <p:nvSpPr>
            <p:cNvPr id="14" name="Freeform: Shape 4"/>
            <p:cNvSpPr/>
            <p:nvPr/>
          </p:nvSpPr>
          <p:spPr>
            <a:xfrm>
              <a:off x="3166182" y="1563148"/>
              <a:ext cx="1492361" cy="1492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1F1F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5" name="Group 101"/>
            <p:cNvGrpSpPr/>
            <p:nvPr/>
          </p:nvGrpSpPr>
          <p:grpSpPr>
            <a:xfrm>
              <a:off x="3087031" y="1466082"/>
              <a:ext cx="1686514" cy="1686494"/>
              <a:chOff x="3087031" y="1466082"/>
              <a:chExt cx="1686514" cy="1686494"/>
            </a:xfrm>
          </p:grpSpPr>
          <p:sp>
            <p:nvSpPr>
              <p:cNvPr id="48" name="Freeform: Shape 42"/>
              <p:cNvSpPr/>
              <p:nvPr/>
            </p:nvSpPr>
            <p:spPr>
              <a:xfrm>
                <a:off x="3457539" y="1565325"/>
                <a:ext cx="382651" cy="534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1" h="21600" extrusionOk="0">
                    <a:moveTo>
                      <a:pt x="16465" y="21600"/>
                    </a:moveTo>
                    <a:cubicBezTo>
                      <a:pt x="16465" y="21600"/>
                      <a:pt x="19586" y="13154"/>
                      <a:pt x="15342" y="7191"/>
                    </a:cubicBezTo>
                    <a:cubicBezTo>
                      <a:pt x="11102" y="1226"/>
                      <a:pt x="1106" y="0"/>
                      <a:pt x="1106" y="0"/>
                    </a:cubicBezTo>
                    <a:cubicBezTo>
                      <a:pt x="1106" y="0"/>
                      <a:pt x="-2014" y="8445"/>
                      <a:pt x="2226" y="14408"/>
                    </a:cubicBezTo>
                    <a:cubicBezTo>
                      <a:pt x="6468" y="20372"/>
                      <a:pt x="16465" y="21600"/>
                      <a:pt x="16465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Freeform: Shape 43"/>
              <p:cNvSpPr/>
              <p:nvPr/>
            </p:nvSpPr>
            <p:spPr>
              <a:xfrm>
                <a:off x="3894210" y="1466082"/>
                <a:ext cx="342819" cy="614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2" h="21600" extrusionOk="0">
                    <a:moveTo>
                      <a:pt x="17828" y="12127"/>
                    </a:moveTo>
                    <a:cubicBezTo>
                      <a:pt x="19907" y="6163"/>
                      <a:pt x="12869" y="0"/>
                      <a:pt x="12869" y="0"/>
                    </a:cubicBezTo>
                    <a:cubicBezTo>
                      <a:pt x="12869" y="0"/>
                      <a:pt x="2462" y="3505"/>
                      <a:pt x="384" y="9470"/>
                    </a:cubicBezTo>
                    <a:cubicBezTo>
                      <a:pt x="-1693" y="15435"/>
                      <a:pt x="5342" y="21600"/>
                      <a:pt x="5342" y="21600"/>
                    </a:cubicBezTo>
                    <a:cubicBezTo>
                      <a:pt x="5342" y="21600"/>
                      <a:pt x="15751" y="18093"/>
                      <a:pt x="17828" y="12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0" name="Freeform: Shape 44"/>
              <p:cNvSpPr/>
              <p:nvPr/>
            </p:nvSpPr>
            <p:spPr>
              <a:xfrm>
                <a:off x="4139010" y="1836590"/>
                <a:ext cx="534797" cy="382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1" extrusionOk="0">
                    <a:moveTo>
                      <a:pt x="14410" y="15343"/>
                    </a:moveTo>
                    <a:cubicBezTo>
                      <a:pt x="20374" y="11104"/>
                      <a:pt x="21600" y="1107"/>
                      <a:pt x="21600" y="1107"/>
                    </a:cubicBezTo>
                    <a:cubicBezTo>
                      <a:pt x="21600" y="1107"/>
                      <a:pt x="13157" y="-2014"/>
                      <a:pt x="7193" y="2226"/>
                    </a:cubicBezTo>
                    <a:cubicBezTo>
                      <a:pt x="1229" y="6468"/>
                      <a:pt x="0" y="16465"/>
                      <a:pt x="0" y="16465"/>
                    </a:cubicBezTo>
                    <a:cubicBezTo>
                      <a:pt x="0" y="16465"/>
                      <a:pt x="8446" y="19586"/>
                      <a:pt x="14410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Freeform: Shape 45"/>
              <p:cNvSpPr/>
              <p:nvPr/>
            </p:nvSpPr>
            <p:spPr>
              <a:xfrm>
                <a:off x="4158859" y="2279878"/>
                <a:ext cx="614686" cy="3427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08" extrusionOk="0">
                    <a:moveTo>
                      <a:pt x="0" y="5341"/>
                    </a:moveTo>
                    <a:cubicBezTo>
                      <a:pt x="0" y="5341"/>
                      <a:pt x="3507" y="15748"/>
                      <a:pt x="9473" y="17823"/>
                    </a:cubicBezTo>
                    <a:cubicBezTo>
                      <a:pt x="15437" y="19904"/>
                      <a:pt x="21600" y="12869"/>
                      <a:pt x="21600" y="12869"/>
                    </a:cubicBezTo>
                    <a:cubicBezTo>
                      <a:pt x="21600" y="12869"/>
                      <a:pt x="18093" y="2460"/>
                      <a:pt x="12130" y="384"/>
                    </a:cubicBezTo>
                    <a:cubicBezTo>
                      <a:pt x="6166" y="-1696"/>
                      <a:pt x="0" y="5341"/>
                      <a:pt x="0" y="534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Freeform: Shape 46"/>
              <p:cNvSpPr/>
              <p:nvPr/>
            </p:nvSpPr>
            <p:spPr>
              <a:xfrm>
                <a:off x="4019918" y="2524678"/>
                <a:ext cx="382364" cy="534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088" h="21600" extrusionOk="0">
                    <a:moveTo>
                      <a:pt x="13856" y="5118"/>
                    </a:moveTo>
                    <a:cubicBezTo>
                      <a:pt x="8952" y="934"/>
                      <a:pt x="1139" y="0"/>
                      <a:pt x="1139" y="0"/>
                    </a:cubicBezTo>
                    <a:cubicBezTo>
                      <a:pt x="1139" y="0"/>
                      <a:pt x="-2075" y="8445"/>
                      <a:pt x="2295" y="14410"/>
                    </a:cubicBezTo>
                    <a:cubicBezTo>
                      <a:pt x="6663" y="20374"/>
                      <a:pt x="16962" y="21600"/>
                      <a:pt x="16962" y="21600"/>
                    </a:cubicBezTo>
                    <a:cubicBezTo>
                      <a:pt x="16962" y="21600"/>
                      <a:pt x="19525" y="14823"/>
                      <a:pt x="16919" y="9122"/>
                    </a:cubicBezTo>
                    <a:cubicBezTo>
                      <a:pt x="16616" y="8462"/>
                      <a:pt x="16261" y="7812"/>
                      <a:pt x="15808" y="7192"/>
                    </a:cubicBezTo>
                    <a:cubicBezTo>
                      <a:pt x="15244" y="6424"/>
                      <a:pt x="14580" y="5737"/>
                      <a:pt x="13856" y="5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Freeform: Shape 47"/>
              <p:cNvSpPr/>
              <p:nvPr/>
            </p:nvSpPr>
            <p:spPr>
              <a:xfrm>
                <a:off x="3616329" y="2537910"/>
                <a:ext cx="342765" cy="6146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09" h="21600" extrusionOk="0">
                    <a:moveTo>
                      <a:pt x="385" y="9473"/>
                    </a:moveTo>
                    <a:cubicBezTo>
                      <a:pt x="-1696" y="15435"/>
                      <a:pt x="5342" y="21600"/>
                      <a:pt x="5342" y="21600"/>
                    </a:cubicBezTo>
                    <a:cubicBezTo>
                      <a:pt x="5342" y="21600"/>
                      <a:pt x="15751" y="18094"/>
                      <a:pt x="17825" y="12131"/>
                    </a:cubicBezTo>
                    <a:cubicBezTo>
                      <a:pt x="19904" y="6164"/>
                      <a:pt x="12867" y="0"/>
                      <a:pt x="12867" y="0"/>
                    </a:cubicBezTo>
                    <a:cubicBezTo>
                      <a:pt x="12867" y="0"/>
                      <a:pt x="2460" y="3508"/>
                      <a:pt x="385" y="947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Freeform: Shape 48"/>
              <p:cNvSpPr/>
              <p:nvPr/>
            </p:nvSpPr>
            <p:spPr>
              <a:xfrm>
                <a:off x="3186274" y="2398969"/>
                <a:ext cx="534809" cy="3826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9" extrusionOk="0">
                    <a:moveTo>
                      <a:pt x="7192" y="2229"/>
                    </a:moveTo>
                    <a:cubicBezTo>
                      <a:pt x="1226" y="6466"/>
                      <a:pt x="0" y="16462"/>
                      <a:pt x="0" y="16462"/>
                    </a:cubicBezTo>
                    <a:cubicBezTo>
                      <a:pt x="0" y="16462"/>
                      <a:pt x="8443" y="19585"/>
                      <a:pt x="14407" y="15344"/>
                    </a:cubicBezTo>
                    <a:cubicBezTo>
                      <a:pt x="20373" y="11102"/>
                      <a:pt x="21600" y="1106"/>
                      <a:pt x="21600" y="1106"/>
                    </a:cubicBezTo>
                    <a:cubicBezTo>
                      <a:pt x="21600" y="1106"/>
                      <a:pt x="13154" y="-2015"/>
                      <a:pt x="7192" y="222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Freeform: Shape 49"/>
              <p:cNvSpPr/>
              <p:nvPr/>
            </p:nvSpPr>
            <p:spPr>
              <a:xfrm>
                <a:off x="3087031" y="2001996"/>
                <a:ext cx="614665" cy="34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9470" y="17827"/>
                    </a:moveTo>
                    <a:cubicBezTo>
                      <a:pt x="15435" y="19905"/>
                      <a:pt x="21600" y="12870"/>
                      <a:pt x="21600" y="12870"/>
                    </a:cubicBezTo>
                    <a:cubicBezTo>
                      <a:pt x="21600" y="12870"/>
                      <a:pt x="18093" y="2461"/>
                      <a:pt x="12128" y="385"/>
                    </a:cubicBezTo>
                    <a:cubicBezTo>
                      <a:pt x="6164" y="-1695"/>
                      <a:pt x="0" y="5342"/>
                      <a:pt x="0" y="5342"/>
                    </a:cubicBezTo>
                    <a:cubicBezTo>
                      <a:pt x="0" y="5342"/>
                      <a:pt x="3506" y="15749"/>
                      <a:pt x="9470" y="178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Freeform: Shape 50"/>
              <p:cNvSpPr/>
              <p:nvPr/>
            </p:nvSpPr>
            <p:spPr>
              <a:xfrm>
                <a:off x="3808199" y="2114472"/>
                <a:ext cx="98922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0" h="21600" extrusionOk="0">
                    <a:moveTo>
                      <a:pt x="2229" y="14409"/>
                    </a:moveTo>
                    <a:cubicBezTo>
                      <a:pt x="6464" y="20374"/>
                      <a:pt x="16465" y="21600"/>
                      <a:pt x="16465" y="21600"/>
                    </a:cubicBezTo>
                    <a:cubicBezTo>
                      <a:pt x="16465" y="21600"/>
                      <a:pt x="19585" y="13156"/>
                      <a:pt x="15342" y="7192"/>
                    </a:cubicBezTo>
                    <a:cubicBezTo>
                      <a:pt x="11107" y="1234"/>
                      <a:pt x="1105" y="0"/>
                      <a:pt x="1105" y="0"/>
                    </a:cubicBezTo>
                    <a:cubicBezTo>
                      <a:pt x="1105" y="0"/>
                      <a:pt x="-2015" y="8448"/>
                      <a:pt x="2229" y="1440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Freeform: Shape 51"/>
              <p:cNvSpPr/>
              <p:nvPr/>
            </p:nvSpPr>
            <p:spPr>
              <a:xfrm>
                <a:off x="3920675" y="2094623"/>
                <a:ext cx="88572" cy="1588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5" h="21600" extrusionOk="0">
                    <a:moveTo>
                      <a:pt x="17834" y="12126"/>
                    </a:moveTo>
                    <a:cubicBezTo>
                      <a:pt x="19904" y="6165"/>
                      <a:pt x="12875" y="0"/>
                      <a:pt x="12875" y="0"/>
                    </a:cubicBezTo>
                    <a:cubicBezTo>
                      <a:pt x="12875" y="0"/>
                      <a:pt x="2469" y="3506"/>
                      <a:pt x="384" y="9471"/>
                    </a:cubicBezTo>
                    <a:cubicBezTo>
                      <a:pt x="-1696" y="15437"/>
                      <a:pt x="5348" y="21600"/>
                      <a:pt x="5348" y="21600"/>
                    </a:cubicBezTo>
                    <a:cubicBezTo>
                      <a:pt x="5348" y="21600"/>
                      <a:pt x="15752" y="18094"/>
                      <a:pt x="17834" y="1212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8" name="Freeform: Shape 52"/>
              <p:cNvSpPr/>
              <p:nvPr/>
            </p:nvSpPr>
            <p:spPr>
              <a:xfrm>
                <a:off x="3986837" y="2187250"/>
                <a:ext cx="138188" cy="988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70" extrusionOk="0">
                    <a:moveTo>
                      <a:pt x="14408" y="15343"/>
                    </a:moveTo>
                    <a:cubicBezTo>
                      <a:pt x="20375" y="11102"/>
                      <a:pt x="21600" y="1109"/>
                      <a:pt x="21600" y="1109"/>
                    </a:cubicBezTo>
                    <a:cubicBezTo>
                      <a:pt x="21600" y="1109"/>
                      <a:pt x="13160" y="-2016"/>
                      <a:pt x="7191" y="2225"/>
                    </a:cubicBezTo>
                    <a:cubicBezTo>
                      <a:pt x="1233" y="6468"/>
                      <a:pt x="0" y="16463"/>
                      <a:pt x="0" y="16463"/>
                    </a:cubicBezTo>
                    <a:cubicBezTo>
                      <a:pt x="0" y="16463"/>
                      <a:pt x="8448" y="19584"/>
                      <a:pt x="14408" y="1534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Freeform: Shape 53"/>
              <p:cNvSpPr/>
              <p:nvPr/>
            </p:nvSpPr>
            <p:spPr>
              <a:xfrm>
                <a:off x="3986837" y="2299726"/>
                <a:ext cx="158877" cy="885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3" extrusionOk="0">
                    <a:moveTo>
                      <a:pt x="9472" y="17828"/>
                    </a:moveTo>
                    <a:cubicBezTo>
                      <a:pt x="15435" y="19910"/>
                      <a:pt x="21600" y="12871"/>
                      <a:pt x="21600" y="12871"/>
                    </a:cubicBezTo>
                    <a:cubicBezTo>
                      <a:pt x="21600" y="12871"/>
                      <a:pt x="18089" y="2466"/>
                      <a:pt x="12128" y="382"/>
                    </a:cubicBezTo>
                    <a:cubicBezTo>
                      <a:pt x="6165" y="-1690"/>
                      <a:pt x="0" y="5343"/>
                      <a:pt x="0" y="5343"/>
                    </a:cubicBezTo>
                    <a:cubicBezTo>
                      <a:pt x="0" y="5343"/>
                      <a:pt x="3509" y="15756"/>
                      <a:pt x="9472" y="178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Freeform: Shape 54"/>
              <p:cNvSpPr/>
              <p:nvPr/>
            </p:nvSpPr>
            <p:spPr>
              <a:xfrm>
                <a:off x="3953756" y="2365888"/>
                <a:ext cx="98858" cy="1382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572" h="21600" extrusionOk="0">
                    <a:moveTo>
                      <a:pt x="15352" y="7194"/>
                    </a:moveTo>
                    <a:cubicBezTo>
                      <a:pt x="11105" y="1226"/>
                      <a:pt x="1105" y="0"/>
                      <a:pt x="1105" y="0"/>
                    </a:cubicBezTo>
                    <a:cubicBezTo>
                      <a:pt x="1105" y="0"/>
                      <a:pt x="-2014" y="8444"/>
                      <a:pt x="2229" y="14408"/>
                    </a:cubicBezTo>
                    <a:cubicBezTo>
                      <a:pt x="6471" y="20371"/>
                      <a:pt x="16463" y="21600"/>
                      <a:pt x="16463" y="21600"/>
                    </a:cubicBezTo>
                    <a:cubicBezTo>
                      <a:pt x="16463" y="21600"/>
                      <a:pt x="19586" y="13156"/>
                      <a:pt x="15352" y="719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Freeform: Shape 55"/>
              <p:cNvSpPr/>
              <p:nvPr/>
            </p:nvSpPr>
            <p:spPr>
              <a:xfrm>
                <a:off x="3847896" y="2372504"/>
                <a:ext cx="88586" cy="158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3" h="21600" extrusionOk="0">
                    <a:moveTo>
                      <a:pt x="17829" y="12133"/>
                    </a:moveTo>
                    <a:cubicBezTo>
                      <a:pt x="19905" y="6167"/>
                      <a:pt x="12871" y="0"/>
                      <a:pt x="12871" y="0"/>
                    </a:cubicBezTo>
                    <a:cubicBezTo>
                      <a:pt x="12871" y="0"/>
                      <a:pt x="2461" y="3505"/>
                      <a:pt x="385" y="9472"/>
                    </a:cubicBezTo>
                    <a:cubicBezTo>
                      <a:pt x="-1695" y="15439"/>
                      <a:pt x="5337" y="21600"/>
                      <a:pt x="5337" y="21600"/>
                    </a:cubicBezTo>
                    <a:cubicBezTo>
                      <a:pt x="5337" y="21600"/>
                      <a:pt x="15750" y="18098"/>
                      <a:pt x="17829" y="1213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Freeform: Shape 56"/>
              <p:cNvSpPr/>
              <p:nvPr/>
            </p:nvSpPr>
            <p:spPr>
              <a:xfrm>
                <a:off x="3735420" y="2332807"/>
                <a:ext cx="138179" cy="98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7568" extrusionOk="0">
                    <a:moveTo>
                      <a:pt x="14406" y="15344"/>
                    </a:moveTo>
                    <a:cubicBezTo>
                      <a:pt x="20373" y="11098"/>
                      <a:pt x="21600" y="1105"/>
                      <a:pt x="21600" y="1105"/>
                    </a:cubicBezTo>
                    <a:cubicBezTo>
                      <a:pt x="21600" y="1105"/>
                      <a:pt x="13153" y="-2015"/>
                      <a:pt x="7197" y="2230"/>
                    </a:cubicBezTo>
                    <a:cubicBezTo>
                      <a:pt x="1226" y="6465"/>
                      <a:pt x="0" y="16457"/>
                      <a:pt x="0" y="16457"/>
                    </a:cubicBezTo>
                    <a:cubicBezTo>
                      <a:pt x="0" y="16457"/>
                      <a:pt x="8439" y="19585"/>
                      <a:pt x="14406" y="1534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: Shape 57"/>
              <p:cNvSpPr/>
              <p:nvPr/>
            </p:nvSpPr>
            <p:spPr>
              <a:xfrm>
                <a:off x="3708955" y="2226948"/>
                <a:ext cx="158845" cy="885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211" extrusionOk="0">
                    <a:moveTo>
                      <a:pt x="21600" y="12869"/>
                    </a:moveTo>
                    <a:cubicBezTo>
                      <a:pt x="21600" y="12869"/>
                      <a:pt x="18095" y="2468"/>
                      <a:pt x="12130" y="384"/>
                    </a:cubicBezTo>
                    <a:cubicBezTo>
                      <a:pt x="6162" y="-1695"/>
                      <a:pt x="0" y="5346"/>
                      <a:pt x="0" y="5346"/>
                    </a:cubicBezTo>
                    <a:cubicBezTo>
                      <a:pt x="0" y="5346"/>
                      <a:pt x="3506" y="15752"/>
                      <a:pt x="9470" y="17828"/>
                    </a:cubicBezTo>
                    <a:cubicBezTo>
                      <a:pt x="15434" y="19905"/>
                      <a:pt x="21600" y="12869"/>
                      <a:pt x="21600" y="128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6" name="Freeform: Shape 105"/>
            <p:cNvSpPr>
              <a:spLocks/>
            </p:cNvSpPr>
            <p:nvPr/>
          </p:nvSpPr>
          <p:spPr bwMode="auto">
            <a:xfrm>
              <a:off x="3338678" y="2071166"/>
              <a:ext cx="129952" cy="189096"/>
            </a:xfrm>
            <a:custGeom>
              <a:avLst/>
              <a:gdLst/>
              <a:ahLst/>
              <a:cxnLst>
                <a:cxn ang="0">
                  <a:pos x="38" y="109"/>
                </a:cxn>
                <a:cxn ang="0">
                  <a:pos x="40" y="107"/>
                </a:cxn>
                <a:cxn ang="0">
                  <a:pos x="44" y="107"/>
                </a:cxn>
                <a:cxn ang="0">
                  <a:pos x="46" y="109"/>
                </a:cxn>
                <a:cxn ang="0">
                  <a:pos x="44" y="111"/>
                </a:cxn>
                <a:cxn ang="0">
                  <a:pos x="40" y="111"/>
                </a:cxn>
                <a:cxn ang="0">
                  <a:pos x="38" y="109"/>
                </a:cxn>
                <a:cxn ang="0">
                  <a:pos x="48" y="12"/>
                </a:cxn>
                <a:cxn ang="0">
                  <a:pos x="37" y="12"/>
                </a:cxn>
                <a:cxn ang="0">
                  <a:pos x="35" y="14"/>
                </a:cxn>
                <a:cxn ang="0">
                  <a:pos x="37" y="15"/>
                </a:cxn>
                <a:cxn ang="0">
                  <a:pos x="48" y="15"/>
                </a:cxn>
                <a:cxn ang="0">
                  <a:pos x="50" y="14"/>
                </a:cxn>
                <a:cxn ang="0">
                  <a:pos x="48" y="12"/>
                </a:cxn>
                <a:cxn ang="0">
                  <a:pos x="85" y="12"/>
                </a:cxn>
                <a:cxn ang="0">
                  <a:pos x="85" y="111"/>
                </a:cxn>
                <a:cxn ang="0">
                  <a:pos x="73" y="123"/>
                </a:cxn>
                <a:cxn ang="0">
                  <a:pos x="12" y="123"/>
                </a:cxn>
                <a:cxn ang="0">
                  <a:pos x="0" y="111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73" y="0"/>
                </a:cxn>
                <a:cxn ang="0">
                  <a:pos x="85" y="12"/>
                </a:cxn>
                <a:cxn ang="0">
                  <a:pos x="77" y="104"/>
                </a:cxn>
                <a:cxn ang="0">
                  <a:pos x="8" y="104"/>
                </a:cxn>
                <a:cxn ang="0">
                  <a:pos x="8" y="111"/>
                </a:cxn>
                <a:cxn ang="0">
                  <a:pos x="12" y="115"/>
                </a:cxn>
                <a:cxn ang="0">
                  <a:pos x="73" y="115"/>
                </a:cxn>
                <a:cxn ang="0">
                  <a:pos x="77" y="111"/>
                </a:cxn>
                <a:cxn ang="0">
                  <a:pos x="77" y="104"/>
                </a:cxn>
                <a:cxn ang="0">
                  <a:pos x="77" y="23"/>
                </a:cxn>
                <a:cxn ang="0">
                  <a:pos x="8" y="23"/>
                </a:cxn>
                <a:cxn ang="0">
                  <a:pos x="8" y="100"/>
                </a:cxn>
                <a:cxn ang="0">
                  <a:pos x="77" y="100"/>
                </a:cxn>
                <a:cxn ang="0">
                  <a:pos x="77" y="23"/>
                </a:cxn>
                <a:cxn ang="0">
                  <a:pos x="77" y="12"/>
                </a:cxn>
                <a:cxn ang="0">
                  <a:pos x="73" y="8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8" y="19"/>
                </a:cxn>
                <a:cxn ang="0">
                  <a:pos x="77" y="19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77" y="12"/>
                </a:cxn>
              </a:cxnLst>
              <a:rect l="0" t="0" r="r" b="b"/>
              <a:pathLst>
                <a:path w="85" h="123">
                  <a:moveTo>
                    <a:pt x="38" y="109"/>
                  </a:moveTo>
                  <a:cubicBezTo>
                    <a:pt x="38" y="108"/>
                    <a:pt x="39" y="107"/>
                    <a:pt x="40" y="107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5" y="107"/>
                    <a:pt x="46" y="108"/>
                    <a:pt x="46" y="109"/>
                  </a:cubicBezTo>
                  <a:cubicBezTo>
                    <a:pt x="46" y="110"/>
                    <a:pt x="45" y="111"/>
                    <a:pt x="44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39" y="111"/>
                    <a:pt x="38" y="110"/>
                    <a:pt x="38" y="109"/>
                  </a:cubicBezTo>
                  <a:close/>
                  <a:moveTo>
                    <a:pt x="48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2"/>
                    <a:pt x="35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9" y="15"/>
                    <a:pt x="50" y="15"/>
                    <a:pt x="50" y="14"/>
                  </a:cubicBezTo>
                  <a:cubicBezTo>
                    <a:pt x="50" y="12"/>
                    <a:pt x="49" y="12"/>
                    <a:pt x="48" y="12"/>
                  </a:cubicBezTo>
                  <a:close/>
                  <a:moveTo>
                    <a:pt x="85" y="12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5" y="118"/>
                    <a:pt x="79" y="123"/>
                    <a:pt x="73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23"/>
                    <a:pt x="0" y="118"/>
                    <a:pt x="0" y="1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5" y="5"/>
                    <a:pt x="85" y="12"/>
                  </a:cubicBezTo>
                  <a:close/>
                  <a:moveTo>
                    <a:pt x="77" y="104"/>
                  </a:moveTo>
                  <a:cubicBezTo>
                    <a:pt x="8" y="104"/>
                    <a:pt x="8" y="104"/>
                    <a:pt x="8" y="10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3"/>
                    <a:pt x="10" y="115"/>
                    <a:pt x="12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5" y="115"/>
                    <a:pt x="77" y="113"/>
                    <a:pt x="77" y="111"/>
                  </a:cubicBezTo>
                  <a:lnTo>
                    <a:pt x="77" y="104"/>
                  </a:lnTo>
                  <a:close/>
                  <a:moveTo>
                    <a:pt x="77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77" y="100"/>
                    <a:pt x="77" y="100"/>
                    <a:pt x="77" y="100"/>
                  </a:cubicBezTo>
                  <a:lnTo>
                    <a:pt x="77" y="23"/>
                  </a:lnTo>
                  <a:close/>
                  <a:moveTo>
                    <a:pt x="77" y="12"/>
                  </a:moveTo>
                  <a:cubicBezTo>
                    <a:pt x="77" y="9"/>
                    <a:pt x="75" y="8"/>
                    <a:pt x="7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8" y="9"/>
                    <a:pt x="8" y="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7" y="19"/>
                    <a:pt x="77" y="19"/>
                    <a:pt x="77" y="19"/>
                  </a:cubicBezTo>
                  <a:lnTo>
                    <a:pt x="77" y="12"/>
                  </a:lnTo>
                  <a:close/>
                  <a:moveTo>
                    <a:pt x="77" y="12"/>
                  </a:moveTo>
                  <a:cubicBezTo>
                    <a:pt x="77" y="12"/>
                    <a:pt x="77" y="12"/>
                    <a:pt x="77" y="1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Group 106"/>
            <p:cNvGrpSpPr/>
            <p:nvPr/>
          </p:nvGrpSpPr>
          <p:grpSpPr>
            <a:xfrm>
              <a:off x="3601424" y="1742596"/>
              <a:ext cx="128289" cy="189105"/>
              <a:chOff x="4914900" y="1211263"/>
              <a:chExt cx="244475" cy="360363"/>
            </a:xfrm>
            <a:solidFill>
              <a:schemeClr val="bg1"/>
            </a:solidFill>
          </p:grpSpPr>
          <p:sp>
            <p:nvSpPr>
              <p:cNvPr id="39" name="Freeform: Shape 107"/>
              <p:cNvSpPr>
                <a:spLocks/>
              </p:cNvSpPr>
              <p:nvPr/>
            </p:nvSpPr>
            <p:spPr bwMode="auto">
              <a:xfrm>
                <a:off x="5013325" y="1314451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Freeform: Shape 108"/>
              <p:cNvSpPr>
                <a:spLocks/>
              </p:cNvSpPr>
              <p:nvPr/>
            </p:nvSpPr>
            <p:spPr bwMode="auto">
              <a:xfrm>
                <a:off x="5013325" y="1449388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7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7">
                    <a:moveTo>
                      <a:pt x="8" y="4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Freeform: Shape 109"/>
              <p:cNvSpPr>
                <a:spLocks/>
              </p:cNvSpPr>
              <p:nvPr/>
            </p:nvSpPr>
            <p:spPr bwMode="auto">
              <a:xfrm>
                <a:off x="4946650" y="1381126"/>
                <a:ext cx="23813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Freeform: Shape 110"/>
              <p:cNvSpPr>
                <a:spLocks/>
              </p:cNvSpPr>
              <p:nvPr/>
            </p:nvSpPr>
            <p:spPr bwMode="auto">
              <a:xfrm>
                <a:off x="5081588" y="1381126"/>
                <a:ext cx="22225" cy="20638"/>
              </a:xfrm>
              <a:custGeom>
                <a:avLst/>
                <a:gdLst/>
                <a:ahLst/>
                <a:cxnLst>
                  <a:cxn ang="0">
                    <a:pos x="8" y="3"/>
                  </a:cxn>
                  <a:cxn ang="0">
                    <a:pos x="4" y="7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</a:cxnLst>
                <a:rect l="0" t="0" r="r" b="b"/>
                <a:pathLst>
                  <a:path w="8" h="7">
                    <a:moveTo>
                      <a:pt x="8" y="3"/>
                    </a:moveTo>
                    <a:cubicBezTo>
                      <a:pt x="8" y="6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3"/>
                    </a:cubicBezTo>
                    <a:close/>
                    <a:moveTo>
                      <a:pt x="8" y="3"/>
                    </a:moveTo>
                    <a:cubicBezTo>
                      <a:pt x="8" y="3"/>
                      <a:pt x="8" y="3"/>
                      <a:pt x="8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Freeform: Shape 111"/>
              <p:cNvSpPr>
                <a:spLocks/>
              </p:cNvSpPr>
              <p:nvPr/>
            </p:nvSpPr>
            <p:spPr bwMode="auto">
              <a:xfrm>
                <a:off x="4967288" y="1428751"/>
                <a:ext cx="20638" cy="22225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Freeform: Shape 112"/>
              <p:cNvSpPr>
                <a:spLocks/>
              </p:cNvSpPr>
              <p:nvPr/>
            </p:nvSpPr>
            <p:spPr bwMode="auto">
              <a:xfrm>
                <a:off x="4967288" y="1331913"/>
                <a:ext cx="20638" cy="23813"/>
              </a:xfrm>
              <a:custGeom>
                <a:avLst/>
                <a:gdLst/>
                <a:ahLst/>
                <a:cxnLst>
                  <a:cxn ang="0">
                    <a:pos x="7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8">
                    <a:moveTo>
                      <a:pt x="7" y="4"/>
                    </a:moveTo>
                    <a:cubicBezTo>
                      <a:pt x="7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7" y="4"/>
                      <a:pt x="7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Freeform: Shape 113"/>
              <p:cNvSpPr>
                <a:spLocks/>
              </p:cNvSpPr>
              <p:nvPr/>
            </p:nvSpPr>
            <p:spPr bwMode="auto">
              <a:xfrm>
                <a:off x="5060950" y="1428751"/>
                <a:ext cx="22225" cy="222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4" y="8"/>
                  </a:cxn>
                  <a:cxn ang="0">
                    <a:pos x="0" y="4"/>
                  </a:cxn>
                  <a:cxn ang="0">
                    <a:pos x="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8" h="8">
                    <a:moveTo>
                      <a:pt x="8" y="4"/>
                    </a:moveTo>
                    <a:cubicBezTo>
                      <a:pt x="8" y="6"/>
                      <a:pt x="6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  <a:moveTo>
                      <a:pt x="8" y="4"/>
                    </a:move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Freeform: Shape 114"/>
              <p:cNvSpPr>
                <a:spLocks/>
              </p:cNvSpPr>
              <p:nvPr/>
            </p:nvSpPr>
            <p:spPr bwMode="auto">
              <a:xfrm>
                <a:off x="4914900" y="1211263"/>
                <a:ext cx="244475" cy="360363"/>
              </a:xfrm>
              <a:custGeom>
                <a:avLst/>
                <a:gdLst/>
                <a:ahLst/>
                <a:cxnLst>
                  <a:cxn ang="0">
                    <a:pos x="76" y="54"/>
                  </a:cxn>
                  <a:cxn ang="0">
                    <a:pos x="76" y="54"/>
                  </a:cxn>
                  <a:cxn ang="0">
                    <a:pos x="67" y="36"/>
                  </a:cxn>
                  <a:cxn ang="0">
                    <a:pos x="61" y="6"/>
                  </a:cxn>
                  <a:cxn ang="0">
                    <a:pos x="54" y="0"/>
                  </a:cxn>
                  <a:cxn ang="0">
                    <a:pos x="23" y="0"/>
                  </a:cxn>
                  <a:cxn ang="0">
                    <a:pos x="15" y="6"/>
                  </a:cxn>
                  <a:cxn ang="0">
                    <a:pos x="10" y="35"/>
                  </a:cxn>
                  <a:cxn ang="0">
                    <a:pos x="0" y="61"/>
                  </a:cxn>
                  <a:cxn ang="0">
                    <a:pos x="10" y="87"/>
                  </a:cxn>
                  <a:cxn ang="0">
                    <a:pos x="15" y="117"/>
                  </a:cxn>
                  <a:cxn ang="0">
                    <a:pos x="23" y="123"/>
                  </a:cxn>
                  <a:cxn ang="0">
                    <a:pos x="53" y="123"/>
                  </a:cxn>
                  <a:cxn ang="0">
                    <a:pos x="61" y="117"/>
                  </a:cxn>
                  <a:cxn ang="0">
                    <a:pos x="66" y="87"/>
                  </a:cxn>
                  <a:cxn ang="0">
                    <a:pos x="76" y="69"/>
                  </a:cxn>
                  <a:cxn ang="0">
                    <a:pos x="76" y="69"/>
                  </a:cxn>
                  <a:cxn ang="0">
                    <a:pos x="84" y="61"/>
                  </a:cxn>
                  <a:cxn ang="0">
                    <a:pos x="76" y="54"/>
                  </a:cxn>
                  <a:cxn ang="0">
                    <a:pos x="23" y="8"/>
                  </a:cxn>
                  <a:cxn ang="0">
                    <a:pos x="54" y="8"/>
                  </a:cxn>
                  <a:cxn ang="0">
                    <a:pos x="58" y="28"/>
                  </a:cxn>
                  <a:cxn ang="0">
                    <a:pos x="38" y="23"/>
                  </a:cxn>
                  <a:cxn ang="0">
                    <a:pos x="19" y="28"/>
                  </a:cxn>
                  <a:cxn ang="0">
                    <a:pos x="23" y="8"/>
                  </a:cxn>
                  <a:cxn ang="0">
                    <a:pos x="53" y="115"/>
                  </a:cxn>
                  <a:cxn ang="0">
                    <a:pos x="23" y="115"/>
                  </a:cxn>
                  <a:cxn ang="0">
                    <a:pos x="19" y="95"/>
                  </a:cxn>
                  <a:cxn ang="0">
                    <a:pos x="38" y="100"/>
                  </a:cxn>
                  <a:cxn ang="0">
                    <a:pos x="57" y="95"/>
                  </a:cxn>
                  <a:cxn ang="0">
                    <a:pos x="53" y="115"/>
                  </a:cxn>
                  <a:cxn ang="0">
                    <a:pos x="38" y="92"/>
                  </a:cxn>
                  <a:cxn ang="0">
                    <a:pos x="7" y="61"/>
                  </a:cxn>
                  <a:cxn ang="0">
                    <a:pos x="38" y="31"/>
                  </a:cxn>
                  <a:cxn ang="0">
                    <a:pos x="69" y="61"/>
                  </a:cxn>
                  <a:cxn ang="0">
                    <a:pos x="38" y="92"/>
                  </a:cxn>
                  <a:cxn ang="0">
                    <a:pos x="38" y="92"/>
                  </a:cxn>
                  <a:cxn ang="0">
                    <a:pos x="38" y="92"/>
                  </a:cxn>
                </a:cxnLst>
                <a:rect l="0" t="0" r="r" b="b"/>
                <a:pathLst>
                  <a:path w="84" h="123">
                    <a:moveTo>
                      <a:pt x="76" y="54"/>
                    </a:moveTo>
                    <a:cubicBezTo>
                      <a:pt x="76" y="54"/>
                      <a:pt x="76" y="54"/>
                      <a:pt x="76" y="54"/>
                    </a:cubicBezTo>
                    <a:cubicBezTo>
                      <a:pt x="74" y="47"/>
                      <a:pt x="71" y="41"/>
                      <a:pt x="67" y="3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3"/>
                      <a:pt x="57" y="0"/>
                      <a:pt x="5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9" y="0"/>
                      <a:pt x="16" y="3"/>
                      <a:pt x="15" y="6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4" y="42"/>
                      <a:pt x="0" y="51"/>
                      <a:pt x="0" y="61"/>
                    </a:cubicBezTo>
                    <a:cubicBezTo>
                      <a:pt x="0" y="71"/>
                      <a:pt x="3" y="80"/>
                      <a:pt x="10" y="8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20"/>
                      <a:pt x="19" y="123"/>
                      <a:pt x="23" y="123"/>
                    </a:cubicBezTo>
                    <a:cubicBezTo>
                      <a:pt x="53" y="123"/>
                      <a:pt x="53" y="123"/>
                      <a:pt x="53" y="123"/>
                    </a:cubicBezTo>
                    <a:cubicBezTo>
                      <a:pt x="57" y="123"/>
                      <a:pt x="60" y="120"/>
                      <a:pt x="61" y="11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71" y="82"/>
                      <a:pt x="74" y="76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81" y="69"/>
                      <a:pt x="84" y="66"/>
                      <a:pt x="84" y="61"/>
                    </a:cubicBezTo>
                    <a:cubicBezTo>
                      <a:pt x="84" y="57"/>
                      <a:pt x="81" y="54"/>
                      <a:pt x="76" y="54"/>
                    </a:cubicBezTo>
                    <a:close/>
                    <a:moveTo>
                      <a:pt x="23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2" y="25"/>
                      <a:pt x="45" y="23"/>
                      <a:pt x="38" y="23"/>
                    </a:cubicBezTo>
                    <a:cubicBezTo>
                      <a:pt x="31" y="23"/>
                      <a:pt x="25" y="25"/>
                      <a:pt x="19" y="28"/>
                    </a:cubicBezTo>
                    <a:lnTo>
                      <a:pt x="23" y="8"/>
                    </a:lnTo>
                    <a:close/>
                    <a:moveTo>
                      <a:pt x="53" y="115"/>
                    </a:moveTo>
                    <a:cubicBezTo>
                      <a:pt x="23" y="115"/>
                      <a:pt x="23" y="115"/>
                      <a:pt x="23" y="115"/>
                    </a:cubicBezTo>
                    <a:cubicBezTo>
                      <a:pt x="19" y="95"/>
                      <a:pt x="19" y="95"/>
                      <a:pt x="19" y="95"/>
                    </a:cubicBezTo>
                    <a:cubicBezTo>
                      <a:pt x="24" y="98"/>
                      <a:pt x="31" y="100"/>
                      <a:pt x="38" y="100"/>
                    </a:cubicBezTo>
                    <a:cubicBezTo>
                      <a:pt x="45" y="100"/>
                      <a:pt x="51" y="98"/>
                      <a:pt x="57" y="95"/>
                    </a:cubicBezTo>
                    <a:lnTo>
                      <a:pt x="53" y="115"/>
                    </a:lnTo>
                    <a:close/>
                    <a:moveTo>
                      <a:pt x="38" y="92"/>
                    </a:moveTo>
                    <a:cubicBezTo>
                      <a:pt x="21" y="92"/>
                      <a:pt x="7" y="78"/>
                      <a:pt x="7" y="61"/>
                    </a:cubicBezTo>
                    <a:cubicBezTo>
                      <a:pt x="7" y="45"/>
                      <a:pt x="21" y="31"/>
                      <a:pt x="38" y="31"/>
                    </a:cubicBezTo>
                    <a:cubicBezTo>
                      <a:pt x="55" y="31"/>
                      <a:pt x="69" y="45"/>
                      <a:pt x="69" y="61"/>
                    </a:cubicBezTo>
                    <a:cubicBezTo>
                      <a:pt x="69" y="78"/>
                      <a:pt x="55" y="92"/>
                      <a:pt x="38" y="92"/>
                    </a:cubicBezTo>
                    <a:close/>
                    <a:moveTo>
                      <a:pt x="38" y="92"/>
                    </a:moveTo>
                    <a:cubicBezTo>
                      <a:pt x="38" y="92"/>
                      <a:pt x="38" y="92"/>
                      <a:pt x="38" y="9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Freeform: Shape 115"/>
              <p:cNvSpPr>
                <a:spLocks/>
              </p:cNvSpPr>
              <p:nvPr/>
            </p:nvSpPr>
            <p:spPr bwMode="auto">
              <a:xfrm>
                <a:off x="5013325" y="1335088"/>
                <a:ext cx="68263" cy="66675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1" y="0"/>
                  </a:cxn>
                  <a:cxn ang="0">
                    <a:pos x="1" y="17"/>
                  </a:cxn>
                  <a:cxn ang="0">
                    <a:pos x="0" y="20"/>
                  </a:cxn>
                  <a:cxn ang="0">
                    <a:pos x="1" y="22"/>
                  </a:cxn>
                  <a:cxn ang="0">
                    <a:pos x="4" y="23"/>
                  </a:cxn>
                  <a:cxn ang="0">
                    <a:pos x="7" y="22"/>
                  </a:cxn>
                  <a:cxn ang="0">
                    <a:pos x="14" y="14"/>
                  </a:cxn>
                  <a:cxn ang="0">
                    <a:pos x="23" y="2"/>
                  </a:cxn>
                  <a:cxn ang="0">
                    <a:pos x="23" y="0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3">
                    <a:moveTo>
                      <a:pt x="23" y="0"/>
                    </a:moveTo>
                    <a:cubicBezTo>
                      <a:pt x="22" y="0"/>
                      <a:pt x="22" y="0"/>
                      <a:pt x="21" y="0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0" y="18"/>
                      <a:pt x="0" y="20"/>
                    </a:cubicBezTo>
                    <a:cubicBezTo>
                      <a:pt x="0" y="21"/>
                      <a:pt x="0" y="21"/>
                      <a:pt x="1" y="22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5" y="23"/>
                      <a:pt x="6" y="23"/>
                      <a:pt x="7" y="2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Freeform: Shape 116"/>
            <p:cNvSpPr>
              <a:spLocks/>
            </p:cNvSpPr>
            <p:nvPr/>
          </p:nvSpPr>
          <p:spPr bwMode="auto">
            <a:xfrm>
              <a:off x="3986815" y="1685256"/>
              <a:ext cx="189096" cy="137450"/>
            </a:xfrm>
            <a:custGeom>
              <a:avLst/>
              <a:gdLst/>
              <a:ahLst/>
              <a:cxnLst>
                <a:cxn ang="0">
                  <a:pos x="100" y="32"/>
                </a:cxn>
                <a:cxn ang="0">
                  <a:pos x="65" y="0"/>
                </a:cxn>
                <a:cxn ang="0">
                  <a:pos x="34" y="20"/>
                </a:cxn>
                <a:cxn ang="0">
                  <a:pos x="29" y="20"/>
                </a:cxn>
                <a:cxn ang="0">
                  <a:pos x="12" y="37"/>
                </a:cxn>
                <a:cxn ang="0">
                  <a:pos x="13" y="42"/>
                </a:cxn>
                <a:cxn ang="0">
                  <a:pos x="0" y="64"/>
                </a:cxn>
                <a:cxn ang="0">
                  <a:pos x="25" y="89"/>
                </a:cxn>
                <a:cxn ang="0">
                  <a:pos x="94" y="89"/>
                </a:cxn>
                <a:cxn ang="0">
                  <a:pos x="123" y="60"/>
                </a:cxn>
                <a:cxn ang="0">
                  <a:pos x="100" y="32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25" y="81"/>
                </a:cxn>
                <a:cxn ang="0">
                  <a:pos x="8" y="64"/>
                </a:cxn>
                <a:cxn ang="0">
                  <a:pos x="16" y="49"/>
                </a:cxn>
                <a:cxn ang="0">
                  <a:pos x="20" y="40"/>
                </a:cxn>
                <a:cxn ang="0">
                  <a:pos x="19" y="37"/>
                </a:cxn>
                <a:cxn ang="0">
                  <a:pos x="29" y="27"/>
                </a:cxn>
                <a:cxn ang="0">
                  <a:pos x="34" y="28"/>
                </a:cxn>
                <a:cxn ang="0">
                  <a:pos x="41" y="24"/>
                </a:cxn>
                <a:cxn ang="0">
                  <a:pos x="65" y="8"/>
                </a:cxn>
                <a:cxn ang="0">
                  <a:pos x="92" y="32"/>
                </a:cxn>
                <a:cxn ang="0">
                  <a:pos x="98" y="39"/>
                </a:cxn>
                <a:cxn ang="0">
                  <a:pos x="115" y="60"/>
                </a:cxn>
                <a:cxn ang="0">
                  <a:pos x="94" y="81"/>
                </a:cxn>
                <a:cxn ang="0">
                  <a:pos x="94" y="81"/>
                </a:cxn>
                <a:cxn ang="0">
                  <a:pos x="94" y="81"/>
                </a:cxn>
              </a:cxnLst>
              <a:rect l="0" t="0" r="r" b="b"/>
              <a:pathLst>
                <a:path w="123" h="89">
                  <a:moveTo>
                    <a:pt x="100" y="32"/>
                  </a:moveTo>
                  <a:cubicBezTo>
                    <a:pt x="98" y="14"/>
                    <a:pt x="83" y="0"/>
                    <a:pt x="65" y="0"/>
                  </a:cubicBezTo>
                  <a:cubicBezTo>
                    <a:pt x="51" y="0"/>
                    <a:pt x="40" y="9"/>
                    <a:pt x="34" y="20"/>
                  </a:cubicBezTo>
                  <a:cubicBezTo>
                    <a:pt x="32" y="20"/>
                    <a:pt x="31" y="20"/>
                    <a:pt x="29" y="20"/>
                  </a:cubicBezTo>
                  <a:cubicBezTo>
                    <a:pt x="19" y="20"/>
                    <a:pt x="12" y="27"/>
                    <a:pt x="12" y="37"/>
                  </a:cubicBezTo>
                  <a:cubicBezTo>
                    <a:pt x="12" y="39"/>
                    <a:pt x="12" y="40"/>
                    <a:pt x="13" y="42"/>
                  </a:cubicBezTo>
                  <a:cubicBezTo>
                    <a:pt x="5" y="47"/>
                    <a:pt x="0" y="54"/>
                    <a:pt x="0" y="64"/>
                  </a:cubicBezTo>
                  <a:cubicBezTo>
                    <a:pt x="0" y="77"/>
                    <a:pt x="11" y="89"/>
                    <a:pt x="25" y="89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10" y="89"/>
                    <a:pt x="123" y="76"/>
                    <a:pt x="123" y="60"/>
                  </a:cubicBezTo>
                  <a:cubicBezTo>
                    <a:pt x="123" y="46"/>
                    <a:pt x="113" y="34"/>
                    <a:pt x="100" y="32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16" y="81"/>
                    <a:pt x="8" y="73"/>
                    <a:pt x="8" y="64"/>
                  </a:cubicBezTo>
                  <a:cubicBezTo>
                    <a:pt x="8" y="58"/>
                    <a:pt x="11" y="52"/>
                    <a:pt x="16" y="49"/>
                  </a:cubicBezTo>
                  <a:cubicBezTo>
                    <a:pt x="22" y="46"/>
                    <a:pt x="22" y="45"/>
                    <a:pt x="20" y="40"/>
                  </a:cubicBezTo>
                  <a:cubicBezTo>
                    <a:pt x="20" y="39"/>
                    <a:pt x="19" y="38"/>
                    <a:pt x="19" y="37"/>
                  </a:cubicBezTo>
                  <a:cubicBezTo>
                    <a:pt x="19" y="32"/>
                    <a:pt x="24" y="27"/>
                    <a:pt x="29" y="27"/>
                  </a:cubicBezTo>
                  <a:cubicBezTo>
                    <a:pt x="29" y="27"/>
                    <a:pt x="31" y="27"/>
                    <a:pt x="34" y="28"/>
                  </a:cubicBezTo>
                  <a:cubicBezTo>
                    <a:pt x="39" y="30"/>
                    <a:pt x="39" y="28"/>
                    <a:pt x="41" y="24"/>
                  </a:cubicBezTo>
                  <a:cubicBezTo>
                    <a:pt x="46" y="14"/>
                    <a:pt x="55" y="8"/>
                    <a:pt x="65" y="8"/>
                  </a:cubicBezTo>
                  <a:cubicBezTo>
                    <a:pt x="79" y="8"/>
                    <a:pt x="91" y="18"/>
                    <a:pt x="92" y="32"/>
                  </a:cubicBezTo>
                  <a:cubicBezTo>
                    <a:pt x="92" y="38"/>
                    <a:pt x="92" y="38"/>
                    <a:pt x="98" y="39"/>
                  </a:cubicBezTo>
                  <a:cubicBezTo>
                    <a:pt x="108" y="41"/>
                    <a:pt x="115" y="50"/>
                    <a:pt x="115" y="60"/>
                  </a:cubicBezTo>
                  <a:cubicBezTo>
                    <a:pt x="115" y="71"/>
                    <a:pt x="106" y="81"/>
                    <a:pt x="94" y="81"/>
                  </a:cubicBezTo>
                  <a:close/>
                  <a:moveTo>
                    <a:pt x="94" y="81"/>
                  </a:moveTo>
                  <a:cubicBezTo>
                    <a:pt x="94" y="81"/>
                    <a:pt x="94" y="81"/>
                    <a:pt x="94" y="8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Freeform: Shape 117"/>
            <p:cNvSpPr>
              <a:spLocks/>
            </p:cNvSpPr>
            <p:nvPr/>
          </p:nvSpPr>
          <p:spPr bwMode="auto">
            <a:xfrm>
              <a:off x="4308634" y="1957897"/>
              <a:ext cx="189096" cy="164106"/>
            </a:xfrm>
            <a:custGeom>
              <a:avLst/>
              <a:gdLst/>
              <a:ahLst/>
              <a:cxnLst>
                <a:cxn ang="0">
                  <a:pos x="123" y="100"/>
                </a:cxn>
                <a:cxn ang="0">
                  <a:pos x="115" y="107"/>
                </a:cxn>
                <a:cxn ang="0">
                  <a:pos x="107" y="100"/>
                </a:cxn>
                <a:cxn ang="0">
                  <a:pos x="115" y="84"/>
                </a:cxn>
                <a:cxn ang="0">
                  <a:pos x="123" y="100"/>
                </a:cxn>
                <a:cxn ang="0">
                  <a:pos x="111" y="42"/>
                </a:cxn>
                <a:cxn ang="0">
                  <a:pos x="111" y="77"/>
                </a:cxn>
                <a:cxn ang="0">
                  <a:pos x="115" y="80"/>
                </a:cxn>
                <a:cxn ang="0">
                  <a:pos x="119" y="77"/>
                </a:cxn>
                <a:cxn ang="0">
                  <a:pos x="119" y="42"/>
                </a:cxn>
                <a:cxn ang="0">
                  <a:pos x="115" y="38"/>
                </a:cxn>
                <a:cxn ang="0">
                  <a:pos x="111" y="42"/>
                </a:cxn>
                <a:cxn ang="0">
                  <a:pos x="114" y="34"/>
                </a:cxn>
                <a:cxn ang="0">
                  <a:pos x="104" y="36"/>
                </a:cxn>
                <a:cxn ang="0">
                  <a:pos x="104" y="69"/>
                </a:cxn>
                <a:cxn ang="0">
                  <a:pos x="61" y="88"/>
                </a:cxn>
                <a:cxn ang="0">
                  <a:pos x="19" y="69"/>
                </a:cxn>
                <a:cxn ang="0">
                  <a:pos x="19" y="36"/>
                </a:cxn>
                <a:cxn ang="0">
                  <a:pos x="9" y="34"/>
                </a:cxn>
                <a:cxn ang="0">
                  <a:pos x="0" y="23"/>
                </a:cxn>
                <a:cxn ang="0">
                  <a:pos x="9" y="12"/>
                </a:cxn>
                <a:cxn ang="0">
                  <a:pos x="59" y="0"/>
                </a:cxn>
                <a:cxn ang="0">
                  <a:pos x="61" y="0"/>
                </a:cxn>
                <a:cxn ang="0">
                  <a:pos x="64" y="0"/>
                </a:cxn>
                <a:cxn ang="0">
                  <a:pos x="114" y="12"/>
                </a:cxn>
                <a:cxn ang="0">
                  <a:pos x="123" y="23"/>
                </a:cxn>
                <a:cxn ang="0">
                  <a:pos x="114" y="34"/>
                </a:cxn>
                <a:cxn ang="0">
                  <a:pos x="96" y="38"/>
                </a:cxn>
                <a:cxn ang="0">
                  <a:pos x="64" y="46"/>
                </a:cxn>
                <a:cxn ang="0">
                  <a:pos x="61" y="46"/>
                </a:cxn>
                <a:cxn ang="0">
                  <a:pos x="59" y="46"/>
                </a:cxn>
                <a:cxn ang="0">
                  <a:pos x="27" y="38"/>
                </a:cxn>
                <a:cxn ang="0">
                  <a:pos x="27" y="69"/>
                </a:cxn>
                <a:cxn ang="0">
                  <a:pos x="61" y="80"/>
                </a:cxn>
                <a:cxn ang="0">
                  <a:pos x="96" y="69"/>
                </a:cxn>
                <a:cxn ang="0">
                  <a:pos x="96" y="38"/>
                </a:cxn>
                <a:cxn ang="0">
                  <a:pos x="112" y="27"/>
                </a:cxn>
                <a:cxn ang="0">
                  <a:pos x="115" y="23"/>
                </a:cxn>
                <a:cxn ang="0">
                  <a:pos x="112" y="19"/>
                </a:cxn>
                <a:cxn ang="0">
                  <a:pos x="62" y="8"/>
                </a:cxn>
                <a:cxn ang="0">
                  <a:pos x="61" y="7"/>
                </a:cxn>
                <a:cxn ang="0">
                  <a:pos x="61" y="8"/>
                </a:cxn>
                <a:cxn ang="0">
                  <a:pos x="11" y="19"/>
                </a:cxn>
                <a:cxn ang="0">
                  <a:pos x="8" y="23"/>
                </a:cxn>
                <a:cxn ang="0">
                  <a:pos x="11" y="27"/>
                </a:cxn>
                <a:cxn ang="0">
                  <a:pos x="61" y="38"/>
                </a:cxn>
                <a:cxn ang="0">
                  <a:pos x="61" y="38"/>
                </a:cxn>
                <a:cxn ang="0">
                  <a:pos x="62" y="38"/>
                </a:cxn>
                <a:cxn ang="0">
                  <a:pos x="112" y="27"/>
                </a:cxn>
                <a:cxn ang="0">
                  <a:pos x="112" y="27"/>
                </a:cxn>
                <a:cxn ang="0">
                  <a:pos x="112" y="27"/>
                </a:cxn>
              </a:cxnLst>
              <a:rect l="0" t="0" r="r" b="b"/>
              <a:pathLst>
                <a:path w="123" h="107">
                  <a:moveTo>
                    <a:pt x="123" y="100"/>
                  </a:moveTo>
                  <a:cubicBezTo>
                    <a:pt x="123" y="104"/>
                    <a:pt x="119" y="107"/>
                    <a:pt x="115" y="107"/>
                  </a:cubicBezTo>
                  <a:cubicBezTo>
                    <a:pt x="111" y="107"/>
                    <a:pt x="107" y="104"/>
                    <a:pt x="107" y="100"/>
                  </a:cubicBezTo>
                  <a:cubicBezTo>
                    <a:pt x="107" y="95"/>
                    <a:pt x="111" y="84"/>
                    <a:pt x="115" y="84"/>
                  </a:cubicBezTo>
                  <a:cubicBezTo>
                    <a:pt x="119" y="84"/>
                    <a:pt x="123" y="95"/>
                    <a:pt x="123" y="100"/>
                  </a:cubicBezTo>
                  <a:close/>
                  <a:moveTo>
                    <a:pt x="111" y="42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11" y="79"/>
                    <a:pt x="113" y="80"/>
                    <a:pt x="115" y="80"/>
                  </a:cubicBezTo>
                  <a:cubicBezTo>
                    <a:pt x="117" y="80"/>
                    <a:pt x="119" y="79"/>
                    <a:pt x="119" y="77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7" y="38"/>
                    <a:pt x="115" y="38"/>
                  </a:cubicBezTo>
                  <a:cubicBezTo>
                    <a:pt x="113" y="38"/>
                    <a:pt x="111" y="40"/>
                    <a:pt x="111" y="42"/>
                  </a:cubicBezTo>
                  <a:close/>
                  <a:moveTo>
                    <a:pt x="114" y="34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79"/>
                    <a:pt x="92" y="88"/>
                    <a:pt x="61" y="88"/>
                  </a:cubicBezTo>
                  <a:cubicBezTo>
                    <a:pt x="31" y="88"/>
                    <a:pt x="19" y="79"/>
                    <a:pt x="19" y="69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4" y="33"/>
                    <a:pt x="0" y="28"/>
                    <a:pt x="0" y="23"/>
                  </a:cubicBezTo>
                  <a:cubicBezTo>
                    <a:pt x="0" y="17"/>
                    <a:pt x="4" y="13"/>
                    <a:pt x="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9" y="13"/>
                    <a:pt x="123" y="17"/>
                    <a:pt x="123" y="23"/>
                  </a:cubicBezTo>
                  <a:cubicBezTo>
                    <a:pt x="123" y="28"/>
                    <a:pt x="119" y="33"/>
                    <a:pt x="114" y="34"/>
                  </a:cubicBezTo>
                  <a:close/>
                  <a:moveTo>
                    <a:pt x="96" y="38"/>
                  </a:moveTo>
                  <a:cubicBezTo>
                    <a:pt x="64" y="46"/>
                    <a:pt x="64" y="46"/>
                    <a:pt x="64" y="46"/>
                  </a:cubicBezTo>
                  <a:cubicBezTo>
                    <a:pt x="63" y="46"/>
                    <a:pt x="62" y="46"/>
                    <a:pt x="61" y="46"/>
                  </a:cubicBezTo>
                  <a:cubicBezTo>
                    <a:pt x="61" y="46"/>
                    <a:pt x="60" y="46"/>
                    <a:pt x="59" y="46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3"/>
                    <a:pt x="38" y="80"/>
                    <a:pt x="61" y="80"/>
                  </a:cubicBezTo>
                  <a:cubicBezTo>
                    <a:pt x="84" y="80"/>
                    <a:pt x="96" y="73"/>
                    <a:pt x="96" y="69"/>
                  </a:cubicBezTo>
                  <a:lnTo>
                    <a:pt x="96" y="38"/>
                  </a:lnTo>
                  <a:close/>
                  <a:moveTo>
                    <a:pt x="112" y="27"/>
                  </a:moveTo>
                  <a:cubicBezTo>
                    <a:pt x="114" y="26"/>
                    <a:pt x="115" y="25"/>
                    <a:pt x="115" y="23"/>
                  </a:cubicBezTo>
                  <a:cubicBezTo>
                    <a:pt x="115" y="21"/>
                    <a:pt x="114" y="19"/>
                    <a:pt x="112" y="1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9" y="19"/>
                    <a:pt x="8" y="21"/>
                    <a:pt x="8" y="23"/>
                  </a:cubicBezTo>
                  <a:cubicBezTo>
                    <a:pt x="8" y="25"/>
                    <a:pt x="9" y="26"/>
                    <a:pt x="11" y="27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2" y="38"/>
                    <a:pt x="62" y="38"/>
                    <a:pt x="62" y="38"/>
                  </a:cubicBezTo>
                  <a:lnTo>
                    <a:pt x="112" y="27"/>
                  </a:lnTo>
                  <a:close/>
                  <a:moveTo>
                    <a:pt x="112" y="27"/>
                  </a:moveTo>
                  <a:cubicBezTo>
                    <a:pt x="112" y="27"/>
                    <a:pt x="112" y="27"/>
                    <a:pt x="112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: Shape 118"/>
            <p:cNvSpPr>
              <a:spLocks/>
            </p:cNvSpPr>
            <p:nvPr/>
          </p:nvSpPr>
          <p:spPr bwMode="auto">
            <a:xfrm>
              <a:off x="4361992" y="2352003"/>
              <a:ext cx="176600" cy="175768"/>
            </a:xfrm>
            <a:custGeom>
              <a:avLst/>
              <a:gdLst/>
              <a:ahLst/>
              <a:cxnLst>
                <a:cxn ang="0">
                  <a:pos x="111" y="101"/>
                </a:cxn>
                <a:cxn ang="0">
                  <a:pos x="78" y="88"/>
                </a:cxn>
                <a:cxn ang="0">
                  <a:pos x="92" y="59"/>
                </a:cxn>
                <a:cxn ang="0">
                  <a:pos x="83" y="12"/>
                </a:cxn>
                <a:cxn ang="0">
                  <a:pos x="57" y="0"/>
                </a:cxn>
                <a:cxn ang="0">
                  <a:pos x="32" y="12"/>
                </a:cxn>
                <a:cxn ang="0">
                  <a:pos x="23" y="59"/>
                </a:cxn>
                <a:cxn ang="0">
                  <a:pos x="36" y="88"/>
                </a:cxn>
                <a:cxn ang="0">
                  <a:pos x="3" y="101"/>
                </a:cxn>
                <a:cxn ang="0">
                  <a:pos x="1" y="109"/>
                </a:cxn>
                <a:cxn ang="0">
                  <a:pos x="7" y="114"/>
                </a:cxn>
                <a:cxn ang="0">
                  <a:pos x="107" y="114"/>
                </a:cxn>
                <a:cxn ang="0">
                  <a:pos x="114" y="109"/>
                </a:cxn>
                <a:cxn ang="0">
                  <a:pos x="111" y="101"/>
                </a:cxn>
                <a:cxn ang="0">
                  <a:pos x="29" y="38"/>
                </a:cxn>
                <a:cxn ang="0">
                  <a:pos x="57" y="7"/>
                </a:cxn>
                <a:cxn ang="0">
                  <a:pos x="85" y="38"/>
                </a:cxn>
                <a:cxn ang="0">
                  <a:pos x="72" y="83"/>
                </a:cxn>
                <a:cxn ang="0">
                  <a:pos x="71" y="85"/>
                </a:cxn>
                <a:cxn ang="0">
                  <a:pos x="43" y="85"/>
                </a:cxn>
                <a:cxn ang="0">
                  <a:pos x="42" y="83"/>
                </a:cxn>
                <a:cxn ang="0">
                  <a:pos x="29" y="38"/>
                </a:cxn>
                <a:cxn ang="0">
                  <a:pos x="7" y="107"/>
                </a:cxn>
                <a:cxn ang="0">
                  <a:pos x="38" y="95"/>
                </a:cxn>
                <a:cxn ang="0">
                  <a:pos x="47" y="93"/>
                </a:cxn>
                <a:cxn ang="0">
                  <a:pos x="57" y="96"/>
                </a:cxn>
                <a:cxn ang="0">
                  <a:pos x="68" y="93"/>
                </a:cxn>
                <a:cxn ang="0">
                  <a:pos x="77" y="95"/>
                </a:cxn>
                <a:cxn ang="0">
                  <a:pos x="107" y="107"/>
                </a:cxn>
                <a:cxn ang="0">
                  <a:pos x="7" y="107"/>
                </a:cxn>
                <a:cxn ang="0">
                  <a:pos x="7" y="107"/>
                </a:cxn>
                <a:cxn ang="0">
                  <a:pos x="7" y="107"/>
                </a:cxn>
              </a:cxnLst>
              <a:rect l="0" t="0" r="r" b="b"/>
              <a:pathLst>
                <a:path w="115" h="114">
                  <a:moveTo>
                    <a:pt x="111" y="101"/>
                  </a:moveTo>
                  <a:cubicBezTo>
                    <a:pt x="110" y="101"/>
                    <a:pt x="97" y="92"/>
                    <a:pt x="78" y="88"/>
                  </a:cubicBezTo>
                  <a:cubicBezTo>
                    <a:pt x="85" y="79"/>
                    <a:pt x="90" y="67"/>
                    <a:pt x="92" y="59"/>
                  </a:cubicBezTo>
                  <a:cubicBezTo>
                    <a:pt x="94" y="48"/>
                    <a:pt x="93" y="26"/>
                    <a:pt x="83" y="12"/>
                  </a:cubicBezTo>
                  <a:cubicBezTo>
                    <a:pt x="76" y="4"/>
                    <a:pt x="68" y="0"/>
                    <a:pt x="57" y="0"/>
                  </a:cubicBezTo>
                  <a:cubicBezTo>
                    <a:pt x="47" y="0"/>
                    <a:pt x="38" y="4"/>
                    <a:pt x="32" y="12"/>
                  </a:cubicBezTo>
                  <a:cubicBezTo>
                    <a:pt x="21" y="26"/>
                    <a:pt x="20" y="48"/>
                    <a:pt x="23" y="59"/>
                  </a:cubicBezTo>
                  <a:cubicBezTo>
                    <a:pt x="25" y="67"/>
                    <a:pt x="29" y="79"/>
                    <a:pt x="36" y="88"/>
                  </a:cubicBezTo>
                  <a:cubicBezTo>
                    <a:pt x="17" y="92"/>
                    <a:pt x="4" y="101"/>
                    <a:pt x="3" y="101"/>
                  </a:cubicBezTo>
                  <a:cubicBezTo>
                    <a:pt x="1" y="103"/>
                    <a:pt x="0" y="106"/>
                    <a:pt x="1" y="109"/>
                  </a:cubicBezTo>
                  <a:cubicBezTo>
                    <a:pt x="1" y="112"/>
                    <a:pt x="4" y="114"/>
                    <a:pt x="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10" y="114"/>
                    <a:pt x="113" y="112"/>
                    <a:pt x="114" y="109"/>
                  </a:cubicBezTo>
                  <a:cubicBezTo>
                    <a:pt x="115" y="106"/>
                    <a:pt x="114" y="103"/>
                    <a:pt x="111" y="101"/>
                  </a:cubicBezTo>
                  <a:close/>
                  <a:moveTo>
                    <a:pt x="29" y="38"/>
                  </a:moveTo>
                  <a:cubicBezTo>
                    <a:pt x="31" y="23"/>
                    <a:pt x="40" y="7"/>
                    <a:pt x="57" y="7"/>
                  </a:cubicBezTo>
                  <a:cubicBezTo>
                    <a:pt x="75" y="7"/>
                    <a:pt x="83" y="23"/>
                    <a:pt x="85" y="38"/>
                  </a:cubicBezTo>
                  <a:cubicBezTo>
                    <a:pt x="87" y="54"/>
                    <a:pt x="82" y="71"/>
                    <a:pt x="72" y="8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3" y="95"/>
                    <a:pt x="52" y="95"/>
                    <a:pt x="43" y="85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32" y="71"/>
                    <a:pt x="27" y="54"/>
                    <a:pt x="29" y="38"/>
                  </a:cubicBezTo>
                  <a:close/>
                  <a:moveTo>
                    <a:pt x="7" y="107"/>
                  </a:moveTo>
                  <a:cubicBezTo>
                    <a:pt x="8" y="107"/>
                    <a:pt x="20" y="99"/>
                    <a:pt x="38" y="95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50" y="95"/>
                    <a:pt x="53" y="96"/>
                    <a:pt x="57" y="96"/>
                  </a:cubicBezTo>
                  <a:cubicBezTo>
                    <a:pt x="61" y="96"/>
                    <a:pt x="65" y="95"/>
                    <a:pt x="68" y="93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94" y="99"/>
                    <a:pt x="107" y="106"/>
                    <a:pt x="107" y="107"/>
                  </a:cubicBezTo>
                  <a:lnTo>
                    <a:pt x="7" y="107"/>
                  </a:lnTo>
                  <a:close/>
                  <a:moveTo>
                    <a:pt x="7" y="107"/>
                  </a:moveTo>
                  <a:cubicBezTo>
                    <a:pt x="7" y="107"/>
                    <a:pt x="7" y="107"/>
                    <a:pt x="7" y="10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: Shape 119"/>
            <p:cNvSpPr>
              <a:spLocks/>
            </p:cNvSpPr>
            <p:nvPr/>
          </p:nvSpPr>
          <p:spPr bwMode="auto">
            <a:xfrm>
              <a:off x="4099175" y="2700700"/>
              <a:ext cx="189928" cy="181598"/>
            </a:xfrm>
            <a:custGeom>
              <a:avLst/>
              <a:gdLst/>
              <a:ahLst/>
              <a:cxnLst>
                <a:cxn ang="0">
                  <a:pos x="122" y="44"/>
                </a:cxn>
                <a:cxn ang="0">
                  <a:pos x="115" y="38"/>
                </a:cxn>
                <a:cxn ang="0">
                  <a:pos x="83" y="33"/>
                </a:cxn>
                <a:cxn ang="0">
                  <a:pos x="70" y="5"/>
                </a:cxn>
                <a:cxn ang="0">
                  <a:pos x="62" y="0"/>
                </a:cxn>
                <a:cxn ang="0">
                  <a:pos x="54" y="5"/>
                </a:cxn>
                <a:cxn ang="0">
                  <a:pos x="40" y="33"/>
                </a:cxn>
                <a:cxn ang="0">
                  <a:pos x="8" y="38"/>
                </a:cxn>
                <a:cxn ang="0">
                  <a:pos x="1" y="44"/>
                </a:cxn>
                <a:cxn ang="0">
                  <a:pos x="3" y="53"/>
                </a:cxn>
                <a:cxn ang="0">
                  <a:pos x="26" y="76"/>
                </a:cxn>
                <a:cxn ang="0">
                  <a:pos x="21" y="108"/>
                </a:cxn>
                <a:cxn ang="0">
                  <a:pos x="24" y="117"/>
                </a:cxn>
                <a:cxn ang="0">
                  <a:pos x="29" y="118"/>
                </a:cxn>
                <a:cxn ang="0">
                  <a:pos x="34" y="117"/>
                </a:cxn>
                <a:cxn ang="0">
                  <a:pos x="62" y="102"/>
                </a:cxn>
                <a:cxn ang="0">
                  <a:pos x="89" y="117"/>
                </a:cxn>
                <a:cxn ang="0">
                  <a:pos x="94" y="118"/>
                </a:cxn>
                <a:cxn ang="0">
                  <a:pos x="99" y="117"/>
                </a:cxn>
                <a:cxn ang="0">
                  <a:pos x="102" y="108"/>
                </a:cxn>
                <a:cxn ang="0">
                  <a:pos x="97" y="76"/>
                </a:cxn>
                <a:cxn ang="0">
                  <a:pos x="120" y="53"/>
                </a:cxn>
                <a:cxn ang="0">
                  <a:pos x="122" y="44"/>
                </a:cxn>
                <a:cxn ang="0">
                  <a:pos x="91" y="70"/>
                </a:cxn>
                <a:cxn ang="0">
                  <a:pos x="88" y="77"/>
                </a:cxn>
                <a:cxn ang="0">
                  <a:pos x="94" y="110"/>
                </a:cxn>
                <a:cxn ang="0">
                  <a:pos x="66" y="95"/>
                </a:cxn>
                <a:cxn ang="0">
                  <a:pos x="62" y="94"/>
                </a:cxn>
                <a:cxn ang="0">
                  <a:pos x="57" y="95"/>
                </a:cxn>
                <a:cxn ang="0">
                  <a:pos x="29" y="110"/>
                </a:cxn>
                <a:cxn ang="0">
                  <a:pos x="35" y="77"/>
                </a:cxn>
                <a:cxn ang="0">
                  <a:pos x="32" y="70"/>
                </a:cxn>
                <a:cxn ang="0">
                  <a:pos x="9" y="47"/>
                </a:cxn>
                <a:cxn ang="0">
                  <a:pos x="41" y="42"/>
                </a:cxn>
                <a:cxn ang="0">
                  <a:pos x="48" y="37"/>
                </a:cxn>
                <a:cxn ang="0">
                  <a:pos x="62" y="8"/>
                </a:cxn>
                <a:cxn ang="0">
                  <a:pos x="75" y="37"/>
                </a:cxn>
                <a:cxn ang="0">
                  <a:pos x="82" y="42"/>
                </a:cxn>
                <a:cxn ang="0">
                  <a:pos x="114" y="47"/>
                </a:cxn>
                <a:cxn ang="0">
                  <a:pos x="91" y="70"/>
                </a:cxn>
                <a:cxn ang="0">
                  <a:pos x="91" y="70"/>
                </a:cxn>
                <a:cxn ang="0">
                  <a:pos x="91" y="70"/>
                </a:cxn>
              </a:cxnLst>
              <a:rect l="0" t="0" r="r" b="b"/>
              <a:pathLst>
                <a:path w="124" h="118">
                  <a:moveTo>
                    <a:pt x="122" y="44"/>
                  </a:moveTo>
                  <a:cubicBezTo>
                    <a:pt x="121" y="41"/>
                    <a:pt x="119" y="39"/>
                    <a:pt x="115" y="38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68" y="1"/>
                    <a:pt x="65" y="0"/>
                    <a:pt x="62" y="0"/>
                  </a:cubicBezTo>
                  <a:cubicBezTo>
                    <a:pt x="58" y="0"/>
                    <a:pt x="55" y="1"/>
                    <a:pt x="54" y="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9"/>
                    <a:pt x="2" y="41"/>
                    <a:pt x="1" y="44"/>
                  </a:cubicBezTo>
                  <a:cubicBezTo>
                    <a:pt x="0" y="47"/>
                    <a:pt x="0" y="50"/>
                    <a:pt x="3" y="53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0" y="112"/>
                    <a:pt x="22" y="115"/>
                    <a:pt x="24" y="117"/>
                  </a:cubicBezTo>
                  <a:cubicBezTo>
                    <a:pt x="26" y="118"/>
                    <a:pt x="28" y="118"/>
                    <a:pt x="29" y="118"/>
                  </a:cubicBezTo>
                  <a:cubicBezTo>
                    <a:pt x="31" y="118"/>
                    <a:pt x="32" y="118"/>
                    <a:pt x="34" y="117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89" y="117"/>
                    <a:pt x="89" y="117"/>
                    <a:pt x="89" y="117"/>
                  </a:cubicBezTo>
                  <a:cubicBezTo>
                    <a:pt x="91" y="118"/>
                    <a:pt x="92" y="118"/>
                    <a:pt x="94" y="118"/>
                  </a:cubicBezTo>
                  <a:cubicBezTo>
                    <a:pt x="96" y="118"/>
                    <a:pt x="97" y="118"/>
                    <a:pt x="99" y="117"/>
                  </a:cubicBezTo>
                  <a:cubicBezTo>
                    <a:pt x="102" y="115"/>
                    <a:pt x="103" y="112"/>
                    <a:pt x="102" y="108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0"/>
                    <a:pt x="124" y="47"/>
                    <a:pt x="122" y="44"/>
                  </a:cubicBezTo>
                  <a:close/>
                  <a:moveTo>
                    <a:pt x="91" y="70"/>
                  </a:moveTo>
                  <a:cubicBezTo>
                    <a:pt x="89" y="72"/>
                    <a:pt x="88" y="75"/>
                    <a:pt x="88" y="77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5" y="94"/>
                    <a:pt x="63" y="94"/>
                    <a:pt x="62" y="94"/>
                  </a:cubicBezTo>
                  <a:cubicBezTo>
                    <a:pt x="60" y="94"/>
                    <a:pt x="59" y="94"/>
                    <a:pt x="57" y="95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75"/>
                    <a:pt x="34" y="72"/>
                    <a:pt x="32" y="7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4" y="41"/>
                    <a:pt x="46" y="40"/>
                    <a:pt x="48" y="3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77" y="40"/>
                    <a:pt x="79" y="41"/>
                    <a:pt x="82" y="42"/>
                  </a:cubicBezTo>
                  <a:cubicBezTo>
                    <a:pt x="114" y="47"/>
                    <a:pt x="114" y="47"/>
                    <a:pt x="114" y="47"/>
                  </a:cubicBezTo>
                  <a:lnTo>
                    <a:pt x="91" y="70"/>
                  </a:lnTo>
                  <a:close/>
                  <a:moveTo>
                    <a:pt x="91" y="70"/>
                  </a:moveTo>
                  <a:cubicBezTo>
                    <a:pt x="91" y="70"/>
                    <a:pt x="91" y="70"/>
                    <a:pt x="91" y="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22" name="Group 120"/>
            <p:cNvGrpSpPr/>
            <p:nvPr/>
          </p:nvGrpSpPr>
          <p:grpSpPr>
            <a:xfrm>
              <a:off x="3683532" y="2781458"/>
              <a:ext cx="189096" cy="164108"/>
              <a:chOff x="8783638" y="1235076"/>
              <a:chExt cx="360363" cy="312738"/>
            </a:xfrm>
            <a:solidFill>
              <a:schemeClr val="bg1"/>
            </a:solidFill>
          </p:grpSpPr>
          <p:sp>
            <p:nvSpPr>
              <p:cNvPr id="37" name="Freeform: Shape 121"/>
              <p:cNvSpPr>
                <a:spLocks/>
              </p:cNvSpPr>
              <p:nvPr/>
            </p:nvSpPr>
            <p:spPr bwMode="auto">
              <a:xfrm>
                <a:off x="8842375" y="1290638"/>
                <a:ext cx="128588" cy="841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3" y="27"/>
                  </a:cxn>
                  <a:cxn ang="0">
                    <a:pos x="42" y="4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4" h="29">
                    <a:moveTo>
                      <a:pt x="42" y="0"/>
                    </a:moveTo>
                    <a:cubicBezTo>
                      <a:pt x="19" y="0"/>
                      <a:pt x="0" y="12"/>
                      <a:pt x="0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3" y="29"/>
                      <a:pt x="3" y="28"/>
                      <a:pt x="3" y="27"/>
                    </a:cubicBezTo>
                    <a:cubicBezTo>
                      <a:pt x="3" y="15"/>
                      <a:pt x="21" y="4"/>
                      <a:pt x="42" y="4"/>
                    </a:cubicBezTo>
                    <a:cubicBezTo>
                      <a:pt x="43" y="4"/>
                      <a:pt x="44" y="3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Freeform: Shape 122"/>
              <p:cNvSpPr>
                <a:spLocks/>
              </p:cNvSpPr>
              <p:nvPr/>
            </p:nvSpPr>
            <p:spPr bwMode="auto">
              <a:xfrm>
                <a:off x="8783638" y="1235076"/>
                <a:ext cx="360363" cy="31273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46"/>
                  </a:cxn>
                  <a:cxn ang="0">
                    <a:pos x="27" y="84"/>
                  </a:cxn>
                  <a:cxn ang="0">
                    <a:pos x="27" y="84"/>
                  </a:cxn>
                  <a:cxn ang="0">
                    <a:pos x="20" y="102"/>
                  </a:cxn>
                  <a:cxn ang="0">
                    <a:pos x="20" y="104"/>
                  </a:cxn>
                  <a:cxn ang="0">
                    <a:pos x="23" y="107"/>
                  </a:cxn>
                  <a:cxn ang="0">
                    <a:pos x="24" y="107"/>
                  </a:cxn>
                  <a:cxn ang="0">
                    <a:pos x="50" y="91"/>
                  </a:cxn>
                  <a:cxn ang="0">
                    <a:pos x="62" y="92"/>
                  </a:cxn>
                  <a:cxn ang="0">
                    <a:pos x="123" y="46"/>
                  </a:cxn>
                  <a:cxn ang="0">
                    <a:pos x="62" y="0"/>
                  </a:cxn>
                  <a:cxn ang="0">
                    <a:pos x="62" y="84"/>
                  </a:cxn>
                  <a:cxn ang="0">
                    <a:pos x="51" y="83"/>
                  </a:cxn>
                  <a:cxn ang="0">
                    <a:pos x="50" y="83"/>
                  </a:cxn>
                  <a:cxn ang="0">
                    <a:pos x="44" y="86"/>
                  </a:cxn>
                  <a:cxn ang="0">
                    <a:pos x="32" y="96"/>
                  </a:cxn>
                  <a:cxn ang="0">
                    <a:pos x="35" y="85"/>
                  </a:cxn>
                  <a:cxn ang="0">
                    <a:pos x="35" y="84"/>
                  </a:cxn>
                  <a:cxn ang="0">
                    <a:pos x="31" y="77"/>
                  </a:cxn>
                  <a:cxn ang="0">
                    <a:pos x="8" y="46"/>
                  </a:cxn>
                  <a:cxn ang="0">
                    <a:pos x="62" y="7"/>
                  </a:cxn>
                  <a:cxn ang="0">
                    <a:pos x="115" y="46"/>
                  </a:cxn>
                  <a:cxn ang="0">
                    <a:pos x="62" y="84"/>
                  </a:cxn>
                  <a:cxn ang="0">
                    <a:pos x="62" y="84"/>
                  </a:cxn>
                  <a:cxn ang="0">
                    <a:pos x="62" y="84"/>
                  </a:cxn>
                </a:cxnLst>
                <a:rect l="0" t="0" r="r" b="b"/>
                <a:pathLst>
                  <a:path w="123" h="107">
                    <a:moveTo>
                      <a:pt x="62" y="0"/>
                    </a:moveTo>
                    <a:cubicBezTo>
                      <a:pt x="28" y="0"/>
                      <a:pt x="0" y="20"/>
                      <a:pt x="0" y="46"/>
                    </a:cubicBezTo>
                    <a:cubicBezTo>
                      <a:pt x="0" y="62"/>
                      <a:pt x="11" y="76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91"/>
                      <a:pt x="22" y="98"/>
                      <a:pt x="20" y="102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6"/>
                      <a:pt x="21" y="107"/>
                      <a:pt x="23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36" y="105"/>
                      <a:pt x="47" y="94"/>
                      <a:pt x="50" y="91"/>
                    </a:cubicBezTo>
                    <a:cubicBezTo>
                      <a:pt x="54" y="92"/>
                      <a:pt x="58" y="92"/>
                      <a:pt x="62" y="92"/>
                    </a:cubicBezTo>
                    <a:cubicBezTo>
                      <a:pt x="96" y="92"/>
                      <a:pt x="123" y="71"/>
                      <a:pt x="123" y="46"/>
                    </a:cubicBezTo>
                    <a:cubicBezTo>
                      <a:pt x="123" y="20"/>
                      <a:pt x="96" y="0"/>
                      <a:pt x="62" y="0"/>
                    </a:cubicBezTo>
                    <a:close/>
                    <a:moveTo>
                      <a:pt x="62" y="84"/>
                    </a:moveTo>
                    <a:cubicBezTo>
                      <a:pt x="58" y="84"/>
                      <a:pt x="55" y="84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48" y="83"/>
                      <a:pt x="45" y="84"/>
                      <a:pt x="44" y="86"/>
                    </a:cubicBezTo>
                    <a:cubicBezTo>
                      <a:pt x="42" y="88"/>
                      <a:pt x="38" y="93"/>
                      <a:pt x="32" y="96"/>
                    </a:cubicBezTo>
                    <a:cubicBezTo>
                      <a:pt x="34" y="92"/>
                      <a:pt x="35" y="89"/>
                      <a:pt x="35" y="8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1"/>
                      <a:pt x="33" y="78"/>
                      <a:pt x="31" y="77"/>
                    </a:cubicBezTo>
                    <a:cubicBezTo>
                      <a:pt x="17" y="70"/>
                      <a:pt x="8" y="58"/>
                      <a:pt x="8" y="46"/>
                    </a:cubicBezTo>
                    <a:cubicBezTo>
                      <a:pt x="8" y="25"/>
                      <a:pt x="32" y="7"/>
                      <a:pt x="62" y="7"/>
                    </a:cubicBezTo>
                    <a:cubicBezTo>
                      <a:pt x="91" y="7"/>
                      <a:pt x="115" y="25"/>
                      <a:pt x="115" y="46"/>
                    </a:cubicBezTo>
                    <a:cubicBezTo>
                      <a:pt x="115" y="67"/>
                      <a:pt x="91" y="84"/>
                      <a:pt x="62" y="84"/>
                    </a:cubicBezTo>
                    <a:close/>
                    <a:moveTo>
                      <a:pt x="62" y="84"/>
                    </a:moveTo>
                    <a:cubicBezTo>
                      <a:pt x="62" y="84"/>
                      <a:pt x="62" y="84"/>
                      <a:pt x="62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3" name="Group 123"/>
            <p:cNvGrpSpPr/>
            <p:nvPr/>
          </p:nvGrpSpPr>
          <p:grpSpPr>
            <a:xfrm>
              <a:off x="3373614" y="2508384"/>
              <a:ext cx="186596" cy="189096"/>
              <a:chOff x="3036888" y="1211263"/>
              <a:chExt cx="355600" cy="360363"/>
            </a:xfrm>
            <a:solidFill>
              <a:schemeClr val="bg1"/>
            </a:solidFill>
          </p:grpSpPr>
          <p:sp>
            <p:nvSpPr>
              <p:cNvPr id="24" name="Freeform: Shape 124"/>
              <p:cNvSpPr>
                <a:spLocks/>
              </p:cNvSpPr>
              <p:nvPr/>
            </p:nvSpPr>
            <p:spPr bwMode="auto">
              <a:xfrm>
                <a:off x="3036888" y="1211263"/>
                <a:ext cx="355600" cy="3603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27" y="0"/>
                  </a:cxn>
                  <a:cxn ang="0">
                    <a:pos x="15" y="12"/>
                  </a:cxn>
                  <a:cxn ang="0">
                    <a:pos x="15" y="19"/>
                  </a:cxn>
                  <a:cxn ang="0">
                    <a:pos x="11" y="19"/>
                  </a:cxn>
                  <a:cxn ang="0">
                    <a:pos x="0" y="31"/>
                  </a:cxn>
                  <a:cxn ang="0">
                    <a:pos x="0" y="107"/>
                  </a:cxn>
                  <a:cxn ang="0">
                    <a:pos x="15" y="123"/>
                  </a:cxn>
                  <a:cxn ang="0">
                    <a:pos x="107" y="123"/>
                  </a:cxn>
                  <a:cxn ang="0">
                    <a:pos x="122" y="107"/>
                  </a:cxn>
                  <a:cxn ang="0">
                    <a:pos x="122" y="12"/>
                  </a:cxn>
                  <a:cxn ang="0">
                    <a:pos x="111" y="0"/>
                  </a:cxn>
                  <a:cxn ang="0">
                    <a:pos x="115" y="107"/>
                  </a:cxn>
                  <a:cxn ang="0">
                    <a:pos x="107" y="115"/>
                  </a:cxn>
                  <a:cxn ang="0">
                    <a:pos x="15" y="115"/>
                  </a:cxn>
                  <a:cxn ang="0">
                    <a:pos x="7" y="107"/>
                  </a:cxn>
                  <a:cxn ang="0">
                    <a:pos x="7" y="31"/>
                  </a:cxn>
                  <a:cxn ang="0">
                    <a:pos x="11" y="27"/>
                  </a:cxn>
                  <a:cxn ang="0">
                    <a:pos x="15" y="27"/>
                  </a:cxn>
                  <a:cxn ang="0">
                    <a:pos x="15" y="104"/>
                  </a:cxn>
                  <a:cxn ang="0">
                    <a:pos x="19" y="107"/>
                  </a:cxn>
                  <a:cxn ang="0">
                    <a:pos x="23" y="104"/>
                  </a:cxn>
                  <a:cxn ang="0">
                    <a:pos x="23" y="12"/>
                  </a:cxn>
                  <a:cxn ang="0">
                    <a:pos x="27" y="8"/>
                  </a:cxn>
                  <a:cxn ang="0">
                    <a:pos x="111" y="8"/>
                  </a:cxn>
                  <a:cxn ang="0">
                    <a:pos x="115" y="12"/>
                  </a:cxn>
                  <a:cxn ang="0">
                    <a:pos x="115" y="107"/>
                  </a:cxn>
                  <a:cxn ang="0">
                    <a:pos x="115" y="107"/>
                  </a:cxn>
                  <a:cxn ang="0">
                    <a:pos x="115" y="107"/>
                  </a:cxn>
                </a:cxnLst>
                <a:rect l="0" t="0" r="r" b="b"/>
                <a:pathLst>
                  <a:path w="122" h="123">
                    <a:moveTo>
                      <a:pt x="111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5" y="5"/>
                      <a:pt x="15" y="12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5" y="19"/>
                      <a:pt x="0" y="24"/>
                      <a:pt x="0" y="3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16" y="123"/>
                      <a:pt x="122" y="116"/>
                      <a:pt x="122" y="107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2" y="5"/>
                      <a:pt x="117" y="0"/>
                      <a:pt x="111" y="0"/>
                    </a:cubicBezTo>
                    <a:close/>
                    <a:moveTo>
                      <a:pt x="115" y="107"/>
                    </a:moveTo>
                    <a:cubicBezTo>
                      <a:pt x="115" y="112"/>
                      <a:pt x="111" y="115"/>
                      <a:pt x="107" y="115"/>
                    </a:cubicBezTo>
                    <a:cubicBezTo>
                      <a:pt x="15" y="115"/>
                      <a:pt x="15" y="115"/>
                      <a:pt x="15" y="115"/>
                    </a:cubicBezTo>
                    <a:cubicBezTo>
                      <a:pt x="11" y="115"/>
                      <a:pt x="7" y="112"/>
                      <a:pt x="7" y="107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29"/>
                      <a:pt x="9" y="27"/>
                      <a:pt x="1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104"/>
                      <a:pt x="15" y="104"/>
                      <a:pt x="15" y="104"/>
                    </a:cubicBezTo>
                    <a:cubicBezTo>
                      <a:pt x="15" y="106"/>
                      <a:pt x="17" y="107"/>
                      <a:pt x="19" y="107"/>
                    </a:cubicBezTo>
                    <a:cubicBezTo>
                      <a:pt x="21" y="107"/>
                      <a:pt x="23" y="106"/>
                      <a:pt x="23" y="104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9"/>
                      <a:pt x="24" y="8"/>
                      <a:pt x="27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3" y="8"/>
                      <a:pt x="115" y="9"/>
                      <a:pt x="115" y="12"/>
                    </a:cubicBezTo>
                    <a:lnTo>
                      <a:pt x="115" y="107"/>
                    </a:lnTo>
                    <a:close/>
                    <a:moveTo>
                      <a:pt x="115" y="107"/>
                    </a:moveTo>
                    <a:cubicBezTo>
                      <a:pt x="115" y="107"/>
                      <a:pt x="115" y="107"/>
                      <a:pt x="115" y="10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Freeform: Shape 125"/>
              <p:cNvSpPr>
                <a:spLocks/>
              </p:cNvSpPr>
              <p:nvPr/>
            </p:nvSpPr>
            <p:spPr bwMode="auto">
              <a:xfrm>
                <a:off x="3249613" y="1346201"/>
                <a:ext cx="100013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Freeform: Shape 126"/>
              <p:cNvSpPr>
                <a:spLocks/>
              </p:cNvSpPr>
              <p:nvPr/>
            </p:nvSpPr>
            <p:spPr bwMode="auto">
              <a:xfrm>
                <a:off x="3249613" y="1314451"/>
                <a:ext cx="100013" cy="7938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2" y="3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34" h="3">
                    <a:moveTo>
                      <a:pt x="1" y="3"/>
                    </a:moveTo>
                    <a:cubicBezTo>
                      <a:pt x="32" y="3"/>
                      <a:pt x="32" y="3"/>
                      <a:pt x="32" y="3"/>
                    </a:cubicBezTo>
                    <a:cubicBezTo>
                      <a:pt x="33" y="3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Freeform: Shape 127"/>
              <p:cNvSpPr>
                <a:spLocks/>
              </p:cNvSpPr>
              <p:nvPr/>
            </p:nvSpPr>
            <p:spPr bwMode="auto">
              <a:xfrm>
                <a:off x="3249613" y="1277938"/>
                <a:ext cx="100013" cy="12700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34" h="4">
                    <a:moveTo>
                      <a:pt x="1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Freeform: Shape 128"/>
              <p:cNvSpPr>
                <a:spLocks/>
              </p:cNvSpPr>
              <p:nvPr/>
            </p:nvSpPr>
            <p:spPr bwMode="auto">
              <a:xfrm>
                <a:off x="3124200" y="1516063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Freeform: Shape 129"/>
              <p:cNvSpPr>
                <a:spLocks/>
              </p:cNvSpPr>
              <p:nvPr/>
            </p:nvSpPr>
            <p:spPr bwMode="auto">
              <a:xfrm>
                <a:off x="3124200" y="148113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Freeform: Shape 130"/>
              <p:cNvSpPr>
                <a:spLocks/>
              </p:cNvSpPr>
              <p:nvPr/>
            </p:nvSpPr>
            <p:spPr bwMode="auto">
              <a:xfrm>
                <a:off x="3124200" y="1449388"/>
                <a:ext cx="101600" cy="11113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33" y="4"/>
                  </a:cxn>
                  <a:cxn ang="0">
                    <a:pos x="35" y="2"/>
                  </a:cxn>
                  <a:cxn ang="0">
                    <a:pos x="33" y="0"/>
                  </a:cxn>
                  <a:cxn ang="0">
                    <a:pos x="33" y="0"/>
                  </a:cxn>
                  <a:cxn ang="0">
                    <a:pos x="33" y="0"/>
                  </a:cxn>
                </a:cxnLst>
                <a:rect l="0" t="0" r="r" b="b"/>
                <a:pathLst>
                  <a:path w="35" h="4">
                    <a:moveTo>
                      <a:pt x="3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4" y="4"/>
                      <a:pt x="35" y="3"/>
                      <a:pt x="35" y="2"/>
                    </a:cubicBezTo>
                    <a:cubicBezTo>
                      <a:pt x="35" y="1"/>
                      <a:pt x="34" y="0"/>
                      <a:pt x="33" y="0"/>
                    </a:cubicBezTo>
                    <a:close/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Freeform: Shape 131"/>
              <p:cNvSpPr>
                <a:spLocks/>
              </p:cNvSpPr>
              <p:nvPr/>
            </p:nvSpPr>
            <p:spPr bwMode="auto">
              <a:xfrm>
                <a:off x="3249613" y="1516063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Freeform: Shape 132"/>
              <p:cNvSpPr>
                <a:spLocks/>
              </p:cNvSpPr>
              <p:nvPr/>
            </p:nvSpPr>
            <p:spPr bwMode="auto">
              <a:xfrm>
                <a:off x="3249613" y="148113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Freeform: Shape 133"/>
              <p:cNvSpPr>
                <a:spLocks/>
              </p:cNvSpPr>
              <p:nvPr/>
            </p:nvSpPr>
            <p:spPr bwMode="auto">
              <a:xfrm>
                <a:off x="3249613" y="1449388"/>
                <a:ext cx="100013" cy="11113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32" y="4"/>
                  </a:cxn>
                  <a:cxn ang="0">
                    <a:pos x="34" y="2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32" y="0"/>
                  </a:cxn>
                </a:cxnLst>
                <a:rect l="0" t="0" r="r" b="b"/>
                <a:pathLst>
                  <a:path w="34" h="4">
                    <a:moveTo>
                      <a:pt x="3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3"/>
                      <a:pt x="34" y="2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Freeform: Shape 134"/>
              <p:cNvSpPr>
                <a:spLocks/>
              </p:cNvSpPr>
              <p:nvPr/>
            </p:nvSpPr>
            <p:spPr bwMode="auto">
              <a:xfrm>
                <a:off x="3124200" y="138112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Freeform: Shape 135"/>
              <p:cNvSpPr>
                <a:spLocks/>
              </p:cNvSpPr>
              <p:nvPr/>
            </p:nvSpPr>
            <p:spPr bwMode="auto">
              <a:xfrm>
                <a:off x="3124200" y="1412876"/>
                <a:ext cx="225425" cy="1270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75" y="4"/>
                  </a:cxn>
                  <a:cxn ang="0">
                    <a:pos x="77" y="2"/>
                  </a:cxn>
                  <a:cxn ang="0">
                    <a:pos x="75" y="0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7" h="4">
                    <a:moveTo>
                      <a:pt x="7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6" y="4"/>
                      <a:pt x="77" y="3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75" y="0"/>
                    </a:moveTo>
                    <a:cubicBezTo>
                      <a:pt x="75" y="0"/>
                      <a:pt x="75" y="0"/>
                      <a:pt x="7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Freeform: Shape 136"/>
              <p:cNvSpPr>
                <a:spLocks/>
              </p:cNvSpPr>
              <p:nvPr/>
            </p:nvSpPr>
            <p:spPr bwMode="auto">
              <a:xfrm>
                <a:off x="3124200" y="1255713"/>
                <a:ext cx="101600" cy="101600"/>
              </a:xfrm>
              <a:custGeom>
                <a:avLst/>
                <a:gdLst/>
                <a:ahLst/>
                <a:cxnLst>
                  <a:cxn ang="0">
                    <a:pos x="4" y="35"/>
                  </a:cxn>
                  <a:cxn ang="0">
                    <a:pos x="31" y="35"/>
                  </a:cxn>
                  <a:cxn ang="0">
                    <a:pos x="35" y="31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31"/>
                  </a:cxn>
                  <a:cxn ang="0">
                    <a:pos x="4" y="35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7"/>
                  </a:cxn>
                  <a:cxn ang="0">
                    <a:pos x="8" y="27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5">
                    <a:moveTo>
                      <a:pt x="4" y="35"/>
                    </a:moveTo>
                    <a:cubicBezTo>
                      <a:pt x="31" y="35"/>
                      <a:pt x="31" y="35"/>
                      <a:pt x="31" y="35"/>
                    </a:cubicBezTo>
                    <a:cubicBezTo>
                      <a:pt x="33" y="35"/>
                      <a:pt x="35" y="33"/>
                      <a:pt x="35" y="3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8" y="27"/>
                      <a:pt x="8" y="27"/>
                      <a:pt x="8" y="27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3" name="Freeform: Shape 40"/>
          <p:cNvSpPr/>
          <p:nvPr/>
        </p:nvSpPr>
        <p:spPr>
          <a:xfrm>
            <a:off x="5442929" y="3595994"/>
            <a:ext cx="1295627" cy="25588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3" extrusionOk="0">
                <a:moveTo>
                  <a:pt x="18888" y="1342"/>
                </a:moveTo>
                <a:cubicBezTo>
                  <a:pt x="17357" y="2323"/>
                  <a:pt x="15980" y="3551"/>
                  <a:pt x="15190" y="5053"/>
                </a:cubicBezTo>
                <a:cubicBezTo>
                  <a:pt x="15190" y="5053"/>
                  <a:pt x="11881" y="1601"/>
                  <a:pt x="3746" y="0"/>
                </a:cubicBezTo>
                <a:cubicBezTo>
                  <a:pt x="4160" y="206"/>
                  <a:pt x="4539" y="435"/>
                  <a:pt x="4861" y="691"/>
                </a:cubicBezTo>
                <a:cubicBezTo>
                  <a:pt x="5120" y="897"/>
                  <a:pt x="5323" y="1114"/>
                  <a:pt x="5495" y="1334"/>
                </a:cubicBezTo>
                <a:cubicBezTo>
                  <a:pt x="7893" y="2663"/>
                  <a:pt x="10167" y="4819"/>
                  <a:pt x="9604" y="8114"/>
                </a:cubicBezTo>
                <a:cubicBezTo>
                  <a:pt x="9604" y="8114"/>
                  <a:pt x="6838" y="6371"/>
                  <a:pt x="0" y="7292"/>
                </a:cubicBezTo>
                <a:cubicBezTo>
                  <a:pt x="0" y="7292"/>
                  <a:pt x="15106" y="7260"/>
                  <a:pt x="7500" y="20907"/>
                </a:cubicBezTo>
                <a:cubicBezTo>
                  <a:pt x="7500" y="20907"/>
                  <a:pt x="13473" y="21600"/>
                  <a:pt x="19030" y="20967"/>
                </a:cubicBezTo>
                <a:cubicBezTo>
                  <a:pt x="19030" y="20967"/>
                  <a:pt x="12279" y="8657"/>
                  <a:pt x="21600" y="1065"/>
                </a:cubicBezTo>
                <a:cubicBezTo>
                  <a:pt x="20647" y="1227"/>
                  <a:pt x="19694" y="1307"/>
                  <a:pt x="18888" y="13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5" name="Group 170"/>
          <p:cNvGrpSpPr/>
          <p:nvPr/>
        </p:nvGrpSpPr>
        <p:grpSpPr>
          <a:xfrm>
            <a:off x="8269568" y="2519953"/>
            <a:ext cx="2823587" cy="1006991"/>
            <a:chOff x="1197898" y="2503545"/>
            <a:chExt cx="2198693" cy="1006991"/>
          </a:xfrm>
        </p:grpSpPr>
        <p:sp>
          <p:nvSpPr>
            <p:cNvPr id="9" name="TextBox 172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84000" tIns="0" rIns="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0" name="TextBox 177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8400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</p:grpSp>
      <p:grpSp>
        <p:nvGrpSpPr>
          <p:cNvPr id="6" name="Group 178"/>
          <p:cNvGrpSpPr/>
          <p:nvPr/>
        </p:nvGrpSpPr>
        <p:grpSpPr>
          <a:xfrm>
            <a:off x="1007952" y="2519953"/>
            <a:ext cx="2935893" cy="1006991"/>
            <a:chOff x="8328246" y="2276873"/>
            <a:chExt cx="2198694" cy="1006991"/>
          </a:xfrm>
        </p:grpSpPr>
        <p:sp>
          <p:nvSpPr>
            <p:cNvPr id="7" name="TextBox 179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84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8" name="TextBox 180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84000" bIns="0" anchor="ctr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此部分内容作为文字排版占位显示 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4411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797fe1e-e4a5-41bc-9c4b-d461cb89c987">
            <a:extLst>
              <a:ext uri="{FF2B5EF4-FFF2-40B4-BE49-F238E27FC236}">
                <a16:creationId xmlns="" xmlns:a16="http://schemas.microsoft.com/office/drawing/2014/main" id="{5F4E0C95-1C21-43B2-BF92-F565A08FE6DE}"/>
              </a:ext>
            </a:extLst>
          </p:cNvPr>
          <p:cNvGrpSpPr>
            <a:grpSpLocks noChangeAspect="1"/>
          </p:cNvGrpSpPr>
          <p:nvPr/>
        </p:nvGrpSpPr>
        <p:grpSpPr>
          <a:xfrm>
            <a:off x="1307469" y="1736812"/>
            <a:ext cx="9613068" cy="3463424"/>
            <a:chOff x="1307468" y="1736812"/>
            <a:chExt cx="9613068" cy="3463424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A36E1300-B4A5-4478-A19B-A32FBA2E1582}"/>
                </a:ext>
              </a:extLst>
            </p:cNvPr>
            <p:cNvGrpSpPr/>
            <p:nvPr/>
          </p:nvGrpSpPr>
          <p:grpSpPr>
            <a:xfrm>
              <a:off x="4406313" y="2060848"/>
              <a:ext cx="3379372" cy="3011993"/>
              <a:chOff x="4406313" y="2168993"/>
              <a:chExt cx="3379372" cy="3011993"/>
            </a:xfrm>
          </p:grpSpPr>
          <p:sp>
            <p:nvSpPr>
              <p:cNvPr id="34" name="圆: 空心 33">
                <a:extLst>
                  <a:ext uri="{FF2B5EF4-FFF2-40B4-BE49-F238E27FC236}">
                    <a16:creationId xmlns="" xmlns:a16="http://schemas.microsoft.com/office/drawing/2014/main" id="{95F775B8-F6CE-430F-B10C-4B59B6C3CC76}"/>
                  </a:ext>
                </a:extLst>
              </p:cNvPr>
              <p:cNvSpPr/>
              <p:nvPr/>
            </p:nvSpPr>
            <p:spPr>
              <a:xfrm>
                <a:off x="4715885" y="2248798"/>
                <a:ext cx="2786164" cy="2785458"/>
              </a:xfrm>
              <a:prstGeom prst="donut">
                <a:avLst>
                  <a:gd name="adj" fmla="val 9168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="" xmlns:a16="http://schemas.microsoft.com/office/drawing/2014/main" id="{E91B3BA6-6FE8-4781-B130-E81859825EF6}"/>
                  </a:ext>
                </a:extLst>
              </p:cNvPr>
              <p:cNvSpPr/>
              <p:nvPr/>
            </p:nvSpPr>
            <p:spPr>
              <a:xfrm>
                <a:off x="6461936" y="2169939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="" xmlns:a16="http://schemas.microsoft.com/office/drawing/2014/main" id="{A2C23DE2-DE74-4D2B-B074-D4036AFDD9D2}"/>
                  </a:ext>
                </a:extLst>
              </p:cNvPr>
              <p:cNvSpPr/>
              <p:nvPr/>
            </p:nvSpPr>
            <p:spPr>
              <a:xfrm rot="1800000">
                <a:off x="5092278" y="4542256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EC34FA37-5801-4523-A721-AEE67D69B2BB}"/>
                  </a:ext>
                </a:extLst>
              </p:cNvPr>
              <p:cNvSpPr/>
              <p:nvPr/>
            </p:nvSpPr>
            <p:spPr>
              <a:xfrm>
                <a:off x="6462568" y="4543201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5BFDBE6B-DD20-4219-8011-5715182B3DA8}"/>
                  </a:ext>
                </a:extLst>
              </p:cNvPr>
              <p:cNvSpPr/>
              <p:nvPr/>
            </p:nvSpPr>
            <p:spPr>
              <a:xfrm rot="1800000">
                <a:off x="7147900" y="3356172"/>
                <a:ext cx="637785" cy="6377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98AB867E-CB63-4AF2-B756-B37309DC0176}"/>
                  </a:ext>
                </a:extLst>
              </p:cNvPr>
              <p:cNvSpPr/>
              <p:nvPr/>
            </p:nvSpPr>
            <p:spPr>
              <a:xfrm>
                <a:off x="4406313" y="3356022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="" xmlns:a16="http://schemas.microsoft.com/office/drawing/2014/main" id="{99C09952-8E3C-4621-8AE3-9E2F34996481}"/>
                  </a:ext>
                </a:extLst>
              </p:cNvPr>
              <p:cNvSpPr/>
              <p:nvPr/>
            </p:nvSpPr>
            <p:spPr>
              <a:xfrm rot="1800000">
                <a:off x="5091645" y="2168993"/>
                <a:ext cx="637785" cy="63778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F912B267-CBC9-4593-A9E5-3B4990780675}"/>
                  </a:ext>
                </a:extLst>
              </p:cNvPr>
              <p:cNvSpPr/>
              <p:nvPr/>
            </p:nvSpPr>
            <p:spPr>
              <a:xfrm>
                <a:off x="6575602" y="2339479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250DA120-2C41-4A68-AD8E-5AFB0E190D88}"/>
                  </a:ext>
                </a:extLst>
              </p:cNvPr>
              <p:cNvSpPr/>
              <p:nvPr/>
            </p:nvSpPr>
            <p:spPr>
              <a:xfrm>
                <a:off x="5205944" y="4711797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C26B488B-5B24-4F47-9105-299576790FE3}"/>
                  </a:ext>
                </a:extLst>
              </p:cNvPr>
              <p:cNvSpPr/>
              <p:nvPr/>
            </p:nvSpPr>
            <p:spPr>
              <a:xfrm>
                <a:off x="6576234" y="471274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849EAAE4-0C48-41A2-8B62-D92BA07EEC09}"/>
                  </a:ext>
                </a:extLst>
              </p:cNvPr>
              <p:cNvSpPr/>
              <p:nvPr/>
            </p:nvSpPr>
            <p:spPr>
              <a:xfrm>
                <a:off x="7261566" y="3525712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EA3CF243-4598-45B2-A8DB-EDAB7A05CC8A}"/>
                  </a:ext>
                </a:extLst>
              </p:cNvPr>
              <p:cNvSpPr/>
              <p:nvPr/>
            </p:nvSpPr>
            <p:spPr>
              <a:xfrm>
                <a:off x="4519979" y="352556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44E1D00A-FE22-4F9C-B63B-17C768D74219}"/>
                  </a:ext>
                </a:extLst>
              </p:cNvPr>
              <p:cNvSpPr/>
              <p:nvPr/>
            </p:nvSpPr>
            <p:spPr>
              <a:xfrm>
                <a:off x="5205311" y="2338533"/>
                <a:ext cx="408124" cy="302739"/>
              </a:xfrm>
              <a:custGeom>
                <a:avLst/>
                <a:gdLst>
                  <a:gd name="connsiteX0" fmla="*/ 9246 w 338138"/>
                  <a:gd name="connsiteY0" fmla="*/ 217487 h 250825"/>
                  <a:gd name="connsiteX1" fmla="*/ 328892 w 338138"/>
                  <a:gd name="connsiteY1" fmla="*/ 217487 h 250825"/>
                  <a:gd name="connsiteX2" fmla="*/ 338138 w 338138"/>
                  <a:gd name="connsiteY2" fmla="*/ 226822 h 250825"/>
                  <a:gd name="connsiteX3" fmla="*/ 314363 w 338138"/>
                  <a:gd name="connsiteY3" fmla="*/ 250825 h 250825"/>
                  <a:gd name="connsiteX4" fmla="*/ 23775 w 338138"/>
                  <a:gd name="connsiteY4" fmla="*/ 250825 h 250825"/>
                  <a:gd name="connsiteX5" fmla="*/ 0 w 338138"/>
                  <a:gd name="connsiteY5" fmla="*/ 226822 h 250825"/>
                  <a:gd name="connsiteX6" fmla="*/ 9246 w 338138"/>
                  <a:gd name="connsiteY6" fmla="*/ 217487 h 250825"/>
                  <a:gd name="connsiteX7" fmla="*/ 100182 w 338138"/>
                  <a:gd name="connsiteY7" fmla="*/ 100012 h 250825"/>
                  <a:gd name="connsiteX8" fmla="*/ 123655 w 338138"/>
                  <a:gd name="connsiteY8" fmla="*/ 100012 h 250825"/>
                  <a:gd name="connsiteX9" fmla="*/ 130175 w 338138"/>
                  <a:gd name="connsiteY9" fmla="*/ 106705 h 250825"/>
                  <a:gd name="connsiteX10" fmla="*/ 130175 w 338138"/>
                  <a:gd name="connsiteY10" fmla="*/ 161583 h 250825"/>
                  <a:gd name="connsiteX11" fmla="*/ 123655 w 338138"/>
                  <a:gd name="connsiteY11" fmla="*/ 168275 h 250825"/>
                  <a:gd name="connsiteX12" fmla="*/ 100182 w 338138"/>
                  <a:gd name="connsiteY12" fmla="*/ 168275 h 250825"/>
                  <a:gd name="connsiteX13" fmla="*/ 93662 w 338138"/>
                  <a:gd name="connsiteY13" fmla="*/ 161583 h 250825"/>
                  <a:gd name="connsiteX14" fmla="*/ 93662 w 338138"/>
                  <a:gd name="connsiteY14" fmla="*/ 106705 h 250825"/>
                  <a:gd name="connsiteX15" fmla="*/ 100182 w 338138"/>
                  <a:gd name="connsiteY15" fmla="*/ 100012 h 250825"/>
                  <a:gd name="connsiteX16" fmla="*/ 157332 w 338138"/>
                  <a:gd name="connsiteY16" fmla="*/ 77787 h 250825"/>
                  <a:gd name="connsiteX17" fmla="*/ 180805 w 338138"/>
                  <a:gd name="connsiteY17" fmla="*/ 77787 h 250825"/>
                  <a:gd name="connsiteX18" fmla="*/ 187325 w 338138"/>
                  <a:gd name="connsiteY18" fmla="*/ 84441 h 250825"/>
                  <a:gd name="connsiteX19" fmla="*/ 187325 w 338138"/>
                  <a:gd name="connsiteY19" fmla="*/ 161622 h 250825"/>
                  <a:gd name="connsiteX20" fmla="*/ 180805 w 338138"/>
                  <a:gd name="connsiteY20" fmla="*/ 168275 h 250825"/>
                  <a:gd name="connsiteX21" fmla="*/ 157332 w 338138"/>
                  <a:gd name="connsiteY21" fmla="*/ 168275 h 250825"/>
                  <a:gd name="connsiteX22" fmla="*/ 150812 w 338138"/>
                  <a:gd name="connsiteY22" fmla="*/ 161622 h 250825"/>
                  <a:gd name="connsiteX23" fmla="*/ 150812 w 338138"/>
                  <a:gd name="connsiteY23" fmla="*/ 84441 h 250825"/>
                  <a:gd name="connsiteX24" fmla="*/ 157332 w 338138"/>
                  <a:gd name="connsiteY24" fmla="*/ 77787 h 250825"/>
                  <a:gd name="connsiteX25" fmla="*/ 216070 w 338138"/>
                  <a:gd name="connsiteY25" fmla="*/ 49212 h 250825"/>
                  <a:gd name="connsiteX26" fmla="*/ 239543 w 338138"/>
                  <a:gd name="connsiteY26" fmla="*/ 49212 h 250825"/>
                  <a:gd name="connsiteX27" fmla="*/ 246063 w 338138"/>
                  <a:gd name="connsiteY27" fmla="*/ 55827 h 250825"/>
                  <a:gd name="connsiteX28" fmla="*/ 246063 w 338138"/>
                  <a:gd name="connsiteY28" fmla="*/ 161661 h 250825"/>
                  <a:gd name="connsiteX29" fmla="*/ 239543 w 338138"/>
                  <a:gd name="connsiteY29" fmla="*/ 168275 h 250825"/>
                  <a:gd name="connsiteX30" fmla="*/ 216070 w 338138"/>
                  <a:gd name="connsiteY30" fmla="*/ 168275 h 250825"/>
                  <a:gd name="connsiteX31" fmla="*/ 209550 w 338138"/>
                  <a:gd name="connsiteY31" fmla="*/ 161661 h 250825"/>
                  <a:gd name="connsiteX32" fmla="*/ 209550 w 338138"/>
                  <a:gd name="connsiteY32" fmla="*/ 55827 h 250825"/>
                  <a:gd name="connsiteX33" fmla="*/ 216070 w 338138"/>
                  <a:gd name="connsiteY33" fmla="*/ 49212 h 250825"/>
                  <a:gd name="connsiteX34" fmla="*/ 53428 w 338138"/>
                  <a:gd name="connsiteY34" fmla="*/ 22225 h 250825"/>
                  <a:gd name="connsiteX35" fmla="*/ 50800 w 338138"/>
                  <a:gd name="connsiteY35" fmla="*/ 24858 h 250825"/>
                  <a:gd name="connsiteX36" fmla="*/ 50800 w 338138"/>
                  <a:gd name="connsiteY36" fmla="*/ 182834 h 250825"/>
                  <a:gd name="connsiteX37" fmla="*/ 53428 w 338138"/>
                  <a:gd name="connsiteY37" fmla="*/ 184150 h 250825"/>
                  <a:gd name="connsiteX38" fmla="*/ 284710 w 338138"/>
                  <a:gd name="connsiteY38" fmla="*/ 184150 h 250825"/>
                  <a:gd name="connsiteX39" fmla="*/ 287338 w 338138"/>
                  <a:gd name="connsiteY39" fmla="*/ 182834 h 250825"/>
                  <a:gd name="connsiteX40" fmla="*/ 287338 w 338138"/>
                  <a:gd name="connsiteY40" fmla="*/ 24858 h 250825"/>
                  <a:gd name="connsiteX41" fmla="*/ 284710 w 338138"/>
                  <a:gd name="connsiteY41" fmla="*/ 22225 h 250825"/>
                  <a:gd name="connsiteX42" fmla="*/ 53428 w 338138"/>
                  <a:gd name="connsiteY42" fmla="*/ 22225 h 250825"/>
                  <a:gd name="connsiteX43" fmla="*/ 53663 w 338138"/>
                  <a:gd name="connsiteY43" fmla="*/ 0 h 250825"/>
                  <a:gd name="connsiteX44" fmla="*/ 286062 w 338138"/>
                  <a:gd name="connsiteY44" fmla="*/ 0 h 250825"/>
                  <a:gd name="connsiteX45" fmla="*/ 311150 w 338138"/>
                  <a:gd name="connsiteY45" fmla="*/ 25008 h 250825"/>
                  <a:gd name="connsiteX46" fmla="*/ 311150 w 338138"/>
                  <a:gd name="connsiteY46" fmla="*/ 182955 h 250825"/>
                  <a:gd name="connsiteX47" fmla="*/ 286062 w 338138"/>
                  <a:gd name="connsiteY47" fmla="*/ 207963 h 250825"/>
                  <a:gd name="connsiteX48" fmla="*/ 53663 w 338138"/>
                  <a:gd name="connsiteY48" fmla="*/ 207963 h 250825"/>
                  <a:gd name="connsiteX49" fmla="*/ 28575 w 338138"/>
                  <a:gd name="connsiteY49" fmla="*/ 182955 h 250825"/>
                  <a:gd name="connsiteX50" fmla="*/ 28575 w 338138"/>
                  <a:gd name="connsiteY50" fmla="*/ 25008 h 250825"/>
                  <a:gd name="connsiteX51" fmla="*/ 53663 w 338138"/>
                  <a:gd name="connsiteY51" fmla="*/ 0 h 25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250825">
                    <a:moveTo>
                      <a:pt x="9246" y="217487"/>
                    </a:moveTo>
                    <a:cubicBezTo>
                      <a:pt x="9246" y="217487"/>
                      <a:pt x="9246" y="217487"/>
                      <a:pt x="328892" y="217487"/>
                    </a:cubicBezTo>
                    <a:cubicBezTo>
                      <a:pt x="334176" y="217487"/>
                      <a:pt x="338138" y="221488"/>
                      <a:pt x="338138" y="226822"/>
                    </a:cubicBezTo>
                    <a:cubicBezTo>
                      <a:pt x="338138" y="240157"/>
                      <a:pt x="327571" y="250825"/>
                      <a:pt x="314363" y="250825"/>
                    </a:cubicBezTo>
                    <a:cubicBezTo>
                      <a:pt x="314363" y="250825"/>
                      <a:pt x="314363" y="250825"/>
                      <a:pt x="23775" y="250825"/>
                    </a:cubicBezTo>
                    <a:cubicBezTo>
                      <a:pt x="10567" y="250825"/>
                      <a:pt x="0" y="240157"/>
                      <a:pt x="0" y="226822"/>
                    </a:cubicBezTo>
                    <a:cubicBezTo>
                      <a:pt x="0" y="221488"/>
                      <a:pt x="3962" y="217487"/>
                      <a:pt x="9246" y="217487"/>
                    </a:cubicBezTo>
                    <a:close/>
                    <a:moveTo>
                      <a:pt x="100182" y="100012"/>
                    </a:moveTo>
                    <a:cubicBezTo>
                      <a:pt x="100182" y="100012"/>
                      <a:pt x="100182" y="100012"/>
                      <a:pt x="123655" y="100012"/>
                    </a:cubicBezTo>
                    <a:cubicBezTo>
                      <a:pt x="127567" y="100012"/>
                      <a:pt x="130175" y="102689"/>
                      <a:pt x="130175" y="106705"/>
                    </a:cubicBezTo>
                    <a:cubicBezTo>
                      <a:pt x="130175" y="106705"/>
                      <a:pt x="130175" y="106705"/>
                      <a:pt x="130175" y="161583"/>
                    </a:cubicBezTo>
                    <a:cubicBezTo>
                      <a:pt x="130175" y="165598"/>
                      <a:pt x="127567" y="168275"/>
                      <a:pt x="123655" y="168275"/>
                    </a:cubicBezTo>
                    <a:cubicBezTo>
                      <a:pt x="123655" y="168275"/>
                      <a:pt x="123655" y="168275"/>
                      <a:pt x="100182" y="168275"/>
                    </a:cubicBezTo>
                    <a:cubicBezTo>
                      <a:pt x="96270" y="168275"/>
                      <a:pt x="93662" y="165598"/>
                      <a:pt x="93662" y="161583"/>
                    </a:cubicBezTo>
                    <a:cubicBezTo>
                      <a:pt x="93662" y="161583"/>
                      <a:pt x="93662" y="161583"/>
                      <a:pt x="93662" y="106705"/>
                    </a:cubicBezTo>
                    <a:cubicBezTo>
                      <a:pt x="93662" y="102689"/>
                      <a:pt x="96270" y="100012"/>
                      <a:pt x="100182" y="100012"/>
                    </a:cubicBezTo>
                    <a:close/>
                    <a:moveTo>
                      <a:pt x="157332" y="77787"/>
                    </a:moveTo>
                    <a:cubicBezTo>
                      <a:pt x="157332" y="77787"/>
                      <a:pt x="157332" y="77787"/>
                      <a:pt x="180805" y="77787"/>
                    </a:cubicBezTo>
                    <a:cubicBezTo>
                      <a:pt x="184717" y="77787"/>
                      <a:pt x="187325" y="81779"/>
                      <a:pt x="187325" y="84441"/>
                    </a:cubicBezTo>
                    <a:cubicBezTo>
                      <a:pt x="187325" y="84441"/>
                      <a:pt x="187325" y="84441"/>
                      <a:pt x="187325" y="161622"/>
                    </a:cubicBezTo>
                    <a:cubicBezTo>
                      <a:pt x="187325" y="165614"/>
                      <a:pt x="184717" y="168275"/>
                      <a:pt x="180805" y="168275"/>
                    </a:cubicBezTo>
                    <a:cubicBezTo>
                      <a:pt x="180805" y="168275"/>
                      <a:pt x="180805" y="168275"/>
                      <a:pt x="157332" y="168275"/>
                    </a:cubicBezTo>
                    <a:cubicBezTo>
                      <a:pt x="153420" y="168275"/>
                      <a:pt x="150812" y="165614"/>
                      <a:pt x="150812" y="161622"/>
                    </a:cubicBezTo>
                    <a:cubicBezTo>
                      <a:pt x="150812" y="161622"/>
                      <a:pt x="150812" y="161622"/>
                      <a:pt x="150812" y="84441"/>
                    </a:cubicBezTo>
                    <a:cubicBezTo>
                      <a:pt x="150812" y="81779"/>
                      <a:pt x="153420" y="77787"/>
                      <a:pt x="157332" y="77787"/>
                    </a:cubicBezTo>
                    <a:close/>
                    <a:moveTo>
                      <a:pt x="216070" y="49212"/>
                    </a:moveTo>
                    <a:cubicBezTo>
                      <a:pt x="216070" y="49212"/>
                      <a:pt x="216070" y="49212"/>
                      <a:pt x="239543" y="49212"/>
                    </a:cubicBezTo>
                    <a:cubicBezTo>
                      <a:pt x="243455" y="49212"/>
                      <a:pt x="246063" y="51858"/>
                      <a:pt x="246063" y="55827"/>
                    </a:cubicBezTo>
                    <a:cubicBezTo>
                      <a:pt x="246063" y="55827"/>
                      <a:pt x="246063" y="55827"/>
                      <a:pt x="246063" y="161661"/>
                    </a:cubicBezTo>
                    <a:cubicBezTo>
                      <a:pt x="246063" y="165629"/>
                      <a:pt x="243455" y="168275"/>
                      <a:pt x="239543" y="168275"/>
                    </a:cubicBezTo>
                    <a:cubicBezTo>
                      <a:pt x="239543" y="168275"/>
                      <a:pt x="239543" y="168275"/>
                      <a:pt x="216070" y="168275"/>
                    </a:cubicBezTo>
                    <a:cubicBezTo>
                      <a:pt x="212158" y="168275"/>
                      <a:pt x="209550" y="165629"/>
                      <a:pt x="209550" y="161661"/>
                    </a:cubicBezTo>
                    <a:cubicBezTo>
                      <a:pt x="209550" y="161661"/>
                      <a:pt x="209550" y="161661"/>
                      <a:pt x="209550" y="55827"/>
                    </a:cubicBezTo>
                    <a:cubicBezTo>
                      <a:pt x="209550" y="51858"/>
                      <a:pt x="212158" y="49212"/>
                      <a:pt x="216070" y="49212"/>
                    </a:cubicBezTo>
                    <a:close/>
                    <a:moveTo>
                      <a:pt x="53428" y="22225"/>
                    </a:moveTo>
                    <a:cubicBezTo>
                      <a:pt x="52114" y="22225"/>
                      <a:pt x="50800" y="23541"/>
                      <a:pt x="50800" y="24858"/>
                    </a:cubicBezTo>
                    <a:lnTo>
                      <a:pt x="50800" y="182834"/>
                    </a:lnTo>
                    <a:cubicBezTo>
                      <a:pt x="50800" y="184150"/>
                      <a:pt x="52114" y="184150"/>
                      <a:pt x="53428" y="184150"/>
                    </a:cubicBezTo>
                    <a:cubicBezTo>
                      <a:pt x="53428" y="184150"/>
                      <a:pt x="53428" y="184150"/>
                      <a:pt x="284710" y="184150"/>
                    </a:cubicBezTo>
                    <a:cubicBezTo>
                      <a:pt x="286024" y="184150"/>
                      <a:pt x="287338" y="184150"/>
                      <a:pt x="287338" y="182834"/>
                    </a:cubicBezTo>
                    <a:cubicBezTo>
                      <a:pt x="287338" y="182834"/>
                      <a:pt x="287338" y="182834"/>
                      <a:pt x="287338" y="24858"/>
                    </a:cubicBezTo>
                    <a:cubicBezTo>
                      <a:pt x="287338" y="23541"/>
                      <a:pt x="286024" y="22225"/>
                      <a:pt x="284710" y="22225"/>
                    </a:cubicBezTo>
                    <a:cubicBezTo>
                      <a:pt x="284710" y="22225"/>
                      <a:pt x="284710" y="22225"/>
                      <a:pt x="53428" y="22225"/>
                    </a:cubicBezTo>
                    <a:close/>
                    <a:moveTo>
                      <a:pt x="53663" y="0"/>
                    </a:moveTo>
                    <a:cubicBezTo>
                      <a:pt x="53663" y="0"/>
                      <a:pt x="53663" y="0"/>
                      <a:pt x="286062" y="0"/>
                    </a:cubicBezTo>
                    <a:cubicBezTo>
                      <a:pt x="300587" y="0"/>
                      <a:pt x="311150" y="10530"/>
                      <a:pt x="311150" y="25008"/>
                    </a:cubicBezTo>
                    <a:cubicBezTo>
                      <a:pt x="311150" y="25008"/>
                      <a:pt x="311150" y="25008"/>
                      <a:pt x="311150" y="182955"/>
                    </a:cubicBezTo>
                    <a:cubicBezTo>
                      <a:pt x="311150" y="196117"/>
                      <a:pt x="300587" y="207963"/>
                      <a:pt x="286062" y="207963"/>
                    </a:cubicBezTo>
                    <a:cubicBezTo>
                      <a:pt x="286062" y="207963"/>
                      <a:pt x="286062" y="207963"/>
                      <a:pt x="53663" y="207963"/>
                    </a:cubicBezTo>
                    <a:cubicBezTo>
                      <a:pt x="39138" y="207963"/>
                      <a:pt x="28575" y="196117"/>
                      <a:pt x="28575" y="182955"/>
                    </a:cubicBezTo>
                    <a:cubicBezTo>
                      <a:pt x="28575" y="182955"/>
                      <a:pt x="28575" y="182955"/>
                      <a:pt x="28575" y="25008"/>
                    </a:cubicBezTo>
                    <a:cubicBezTo>
                      <a:pt x="28575" y="10530"/>
                      <a:pt x="39138" y="0"/>
                      <a:pt x="536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CC39DB75-462A-415B-95F3-6E52E475FF0E}"/>
                </a:ext>
              </a:extLst>
            </p:cNvPr>
            <p:cNvGrpSpPr/>
            <p:nvPr/>
          </p:nvGrpSpPr>
          <p:grpSpPr>
            <a:xfrm>
              <a:off x="8170814" y="1736812"/>
              <a:ext cx="2749722" cy="3463424"/>
              <a:chOff x="8170814" y="1912116"/>
              <a:chExt cx="2749722" cy="3463424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5355E3C8-9BCD-447B-8DA4-D724DB1D124D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5" name="组合 24">
                  <a:extLst>
                    <a:ext uri="{FF2B5EF4-FFF2-40B4-BE49-F238E27FC236}">
                      <a16:creationId xmlns="" xmlns:a16="http://schemas.microsoft.com/office/drawing/2014/main" id="{4901C5E7-F1E9-430C-ADFE-5BAC64F02F2F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2" name="文本框 33">
                    <a:extLst>
                      <a:ext uri="{FF2B5EF4-FFF2-40B4-BE49-F238E27FC236}">
                        <a16:creationId xmlns="" xmlns:a16="http://schemas.microsoft.com/office/drawing/2014/main" id="{134CD550-6362-4BB7-BC7A-BA8F12C4625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3" name="矩形 32">
                    <a:extLst>
                      <a:ext uri="{FF2B5EF4-FFF2-40B4-BE49-F238E27FC236}">
                        <a16:creationId xmlns="" xmlns:a16="http://schemas.microsoft.com/office/drawing/2014/main" id="{DF991002-C7B3-48C4-977E-AF5A4A74A08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6" name="组合 25">
                  <a:extLst>
                    <a:ext uri="{FF2B5EF4-FFF2-40B4-BE49-F238E27FC236}">
                      <a16:creationId xmlns="" xmlns:a16="http://schemas.microsoft.com/office/drawing/2014/main" id="{370AA9FA-87C6-43B5-90E6-721D3507959B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文本框 31">
                    <a:extLst>
                      <a:ext uri="{FF2B5EF4-FFF2-40B4-BE49-F238E27FC236}">
                        <a16:creationId xmlns="" xmlns:a16="http://schemas.microsoft.com/office/drawing/2014/main" id="{88B05958-3E0D-4ADF-BA77-EA9ADF52AA2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31" name="矩形 30">
                    <a:extLst>
                      <a:ext uri="{FF2B5EF4-FFF2-40B4-BE49-F238E27FC236}">
                        <a16:creationId xmlns="" xmlns:a16="http://schemas.microsoft.com/office/drawing/2014/main" id="{D2228D0C-047C-4A2D-9542-8A935554F631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27" name="组合 26">
                  <a:extLst>
                    <a:ext uri="{FF2B5EF4-FFF2-40B4-BE49-F238E27FC236}">
                      <a16:creationId xmlns="" xmlns:a16="http://schemas.microsoft.com/office/drawing/2014/main" id="{CC44499C-FEA6-4E96-9950-4830673D3D5F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文本框 29">
                    <a:extLst>
                      <a:ext uri="{FF2B5EF4-FFF2-40B4-BE49-F238E27FC236}">
                        <a16:creationId xmlns="" xmlns:a16="http://schemas.microsoft.com/office/drawing/2014/main" id="{9644D7A5-CC80-4550-B5BB-5E65FE1027B1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pPr algn="r"/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9" name="矩形 28">
                    <a:extLst>
                      <a:ext uri="{FF2B5EF4-FFF2-40B4-BE49-F238E27FC236}">
                        <a16:creationId xmlns="" xmlns:a16="http://schemas.microsoft.com/office/drawing/2014/main" id="{91552E43-91F2-4E94-86D1-634CB5DDC5EE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23" name="直接连接符 22">
                <a:extLst>
                  <a:ext uri="{FF2B5EF4-FFF2-40B4-BE49-F238E27FC236}">
                    <a16:creationId xmlns="" xmlns:a16="http://schemas.microsoft.com/office/drawing/2014/main" id="{91D293B3-4048-43A4-B682-2741C4CE04F4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="" xmlns:a16="http://schemas.microsoft.com/office/drawing/2014/main" id="{0D2945A5-1DD8-48C6-A08D-8DA54453CB11}"/>
                  </a:ext>
                </a:extLst>
              </p:cNvPr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7DCD70DB-D8D2-4557-A635-382C35C365D4}"/>
                </a:ext>
              </a:extLst>
            </p:cNvPr>
            <p:cNvGrpSpPr/>
            <p:nvPr/>
          </p:nvGrpSpPr>
          <p:grpSpPr>
            <a:xfrm>
              <a:off x="1307468" y="1736812"/>
              <a:ext cx="2713719" cy="3463424"/>
              <a:chOff x="1307468" y="1697288"/>
              <a:chExt cx="2713719" cy="3463424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B83B190F-3112-4192-A6F0-A2CA072F7A04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3" name="组合 12">
                  <a:extLst>
                    <a:ext uri="{FF2B5EF4-FFF2-40B4-BE49-F238E27FC236}">
                      <a16:creationId xmlns="" xmlns:a16="http://schemas.microsoft.com/office/drawing/2014/main" id="{2B1A5232-E7E2-47F9-B986-ECCBABE5CD62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47">
                    <a:extLst>
                      <a:ext uri="{FF2B5EF4-FFF2-40B4-BE49-F238E27FC236}">
                        <a16:creationId xmlns="" xmlns:a16="http://schemas.microsoft.com/office/drawing/2014/main" id="{F393CB27-481A-4A19-9D5D-266370BAA83D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2F335358-AFD2-495C-9FC6-A01416173B0F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4" name="组合 13">
                  <a:extLst>
                    <a:ext uri="{FF2B5EF4-FFF2-40B4-BE49-F238E27FC236}">
                      <a16:creationId xmlns="" xmlns:a16="http://schemas.microsoft.com/office/drawing/2014/main" id="{036828EA-F4BC-4C5C-AA62-F7845909829D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45">
                    <a:extLst>
                      <a:ext uri="{FF2B5EF4-FFF2-40B4-BE49-F238E27FC236}">
                        <a16:creationId xmlns="" xmlns:a16="http://schemas.microsoft.com/office/drawing/2014/main" id="{51979DD3-22A9-40EF-826A-681C2BEC878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9" name="矩形 18">
                    <a:extLst>
                      <a:ext uri="{FF2B5EF4-FFF2-40B4-BE49-F238E27FC236}">
                        <a16:creationId xmlns="" xmlns:a16="http://schemas.microsoft.com/office/drawing/2014/main" id="{3DAEB720-4ACA-4BB8-9356-342C27B45B6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5" name="组合 14">
                  <a:extLst>
                    <a:ext uri="{FF2B5EF4-FFF2-40B4-BE49-F238E27FC236}">
                      <a16:creationId xmlns="" xmlns:a16="http://schemas.microsoft.com/office/drawing/2014/main" id="{A366FB7E-C2DC-465D-9C03-A1FC39487A95}"/>
                    </a:ext>
                  </a:extLst>
                </p:cNvPr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43">
                    <a:extLst>
                      <a:ext uri="{FF2B5EF4-FFF2-40B4-BE49-F238E27FC236}">
                        <a16:creationId xmlns="" xmlns:a16="http://schemas.microsoft.com/office/drawing/2014/main" id="{229FF0F3-B58D-4010-886A-F71DFD413248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此部分内容作为文字排版占位显示</a:t>
                    </a:r>
                  </a:p>
                  <a:p>
                    <a:r>
                      <a:rPr lang="zh-CN" altLang="en-US" sz="1200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7" name="矩形 16">
                    <a:extLst>
                      <a:ext uri="{FF2B5EF4-FFF2-40B4-BE49-F238E27FC236}">
                        <a16:creationId xmlns="" xmlns:a16="http://schemas.microsoft.com/office/drawing/2014/main" id="{1BC9004B-7AEB-434A-83BC-40495A723A4B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bg1">
                            <a:lumMod val="50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sym typeface="微软雅黑 Light" panose="020B0502040204020203" pitchFamily="34" charset="-122"/>
                      </a:rPr>
                      <a:t>标题文本预设</a:t>
                    </a: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="" xmlns:a16="http://schemas.microsoft.com/office/drawing/2014/main" id="{FFD7DFA2-814C-452B-8E66-49AEC945374F}"/>
                  </a:ext>
                </a:extLst>
              </p:cNvPr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="" xmlns:a16="http://schemas.microsoft.com/office/drawing/2014/main" id="{F8D0B3F1-C4B0-42B4-9271-E2096D90610B}"/>
                    </a:ext>
                  </a:extLst>
                </p:cNvPr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>
                  <a:extLst>
                    <a:ext uri="{FF2B5EF4-FFF2-40B4-BE49-F238E27FC236}">
                      <a16:creationId xmlns="" xmlns:a16="http://schemas.microsoft.com/office/drawing/2014/main" id="{259EA2EF-7BB3-4AD8-843E-241F7BF8AF0C}"/>
                    </a:ext>
                  </a:extLst>
                </p:cNvPr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0ADEE247-13CE-45F4-9529-5CB252DB4ECD}"/>
                </a:ext>
              </a:extLst>
            </p:cNvPr>
            <p:cNvSpPr/>
            <p:nvPr/>
          </p:nvSpPr>
          <p:spPr>
            <a:xfrm>
              <a:off x="5488305" y="2688286"/>
              <a:ext cx="1231566" cy="1225782"/>
            </a:xfrm>
            <a:custGeom>
              <a:avLst/>
              <a:gdLst>
                <a:gd name="connsiteX0" fmla="*/ 196850 w 338138"/>
                <a:gd name="connsiteY0" fmla="*/ 301625 h 336550"/>
                <a:gd name="connsiteX1" fmla="*/ 184150 w 338138"/>
                <a:gd name="connsiteY1" fmla="*/ 314325 h 336550"/>
                <a:gd name="connsiteX2" fmla="*/ 196850 w 338138"/>
                <a:gd name="connsiteY2" fmla="*/ 327025 h 336550"/>
                <a:gd name="connsiteX3" fmla="*/ 209550 w 338138"/>
                <a:gd name="connsiteY3" fmla="*/ 314325 h 336550"/>
                <a:gd name="connsiteX4" fmla="*/ 196850 w 338138"/>
                <a:gd name="connsiteY4" fmla="*/ 301625 h 336550"/>
                <a:gd name="connsiteX5" fmla="*/ 140495 w 338138"/>
                <a:gd name="connsiteY5" fmla="*/ 301625 h 336550"/>
                <a:gd name="connsiteX6" fmla="*/ 128588 w 338138"/>
                <a:gd name="connsiteY6" fmla="*/ 314325 h 336550"/>
                <a:gd name="connsiteX7" fmla="*/ 140495 w 338138"/>
                <a:gd name="connsiteY7" fmla="*/ 327025 h 336550"/>
                <a:gd name="connsiteX8" fmla="*/ 152402 w 338138"/>
                <a:gd name="connsiteY8" fmla="*/ 314325 h 336550"/>
                <a:gd name="connsiteX9" fmla="*/ 140495 w 338138"/>
                <a:gd name="connsiteY9" fmla="*/ 301625 h 336550"/>
                <a:gd name="connsiteX10" fmla="*/ 295275 w 338138"/>
                <a:gd name="connsiteY10" fmla="*/ 266700 h 336550"/>
                <a:gd name="connsiteX11" fmla="*/ 282575 w 338138"/>
                <a:gd name="connsiteY11" fmla="*/ 278607 h 336550"/>
                <a:gd name="connsiteX12" fmla="*/ 295275 w 338138"/>
                <a:gd name="connsiteY12" fmla="*/ 290514 h 336550"/>
                <a:gd name="connsiteX13" fmla="*/ 307975 w 338138"/>
                <a:gd name="connsiteY13" fmla="*/ 278607 h 336550"/>
                <a:gd name="connsiteX14" fmla="*/ 295275 w 338138"/>
                <a:gd name="connsiteY14" fmla="*/ 266700 h 336550"/>
                <a:gd name="connsiteX15" fmla="*/ 42863 w 338138"/>
                <a:gd name="connsiteY15" fmla="*/ 266700 h 336550"/>
                <a:gd name="connsiteX16" fmla="*/ 30163 w 338138"/>
                <a:gd name="connsiteY16" fmla="*/ 278607 h 336550"/>
                <a:gd name="connsiteX17" fmla="*/ 42863 w 338138"/>
                <a:gd name="connsiteY17" fmla="*/ 290514 h 336550"/>
                <a:gd name="connsiteX18" fmla="*/ 55563 w 338138"/>
                <a:gd name="connsiteY18" fmla="*/ 278607 h 336550"/>
                <a:gd name="connsiteX19" fmla="*/ 42863 w 338138"/>
                <a:gd name="connsiteY19" fmla="*/ 266700 h 336550"/>
                <a:gd name="connsiteX20" fmla="*/ 219538 w 338138"/>
                <a:gd name="connsiteY20" fmla="*/ 200025 h 336550"/>
                <a:gd name="connsiteX21" fmla="*/ 254805 w 338138"/>
                <a:gd name="connsiteY21" fmla="*/ 200025 h 336550"/>
                <a:gd name="connsiteX22" fmla="*/ 260029 w 338138"/>
                <a:gd name="connsiteY22" fmla="*/ 205303 h 336550"/>
                <a:gd name="connsiteX23" fmla="*/ 260029 w 338138"/>
                <a:gd name="connsiteY23" fmla="*/ 272596 h 336550"/>
                <a:gd name="connsiteX24" fmla="*/ 271785 w 338138"/>
                <a:gd name="connsiteY24" fmla="*/ 272596 h 336550"/>
                <a:gd name="connsiteX25" fmla="*/ 293990 w 338138"/>
                <a:gd name="connsiteY25" fmla="*/ 254124 h 336550"/>
                <a:gd name="connsiteX26" fmla="*/ 317501 w 338138"/>
                <a:gd name="connsiteY26" fmla="*/ 277874 h 336550"/>
                <a:gd name="connsiteX27" fmla="*/ 293990 w 338138"/>
                <a:gd name="connsiteY27" fmla="*/ 301625 h 336550"/>
                <a:gd name="connsiteX28" fmla="*/ 271785 w 338138"/>
                <a:gd name="connsiteY28" fmla="*/ 283152 h 336550"/>
                <a:gd name="connsiteX29" fmla="*/ 254805 w 338138"/>
                <a:gd name="connsiteY29" fmla="*/ 283152 h 336550"/>
                <a:gd name="connsiteX30" fmla="*/ 249580 w 338138"/>
                <a:gd name="connsiteY30" fmla="*/ 277874 h 336550"/>
                <a:gd name="connsiteX31" fmla="*/ 249580 w 338138"/>
                <a:gd name="connsiteY31" fmla="*/ 210581 h 336550"/>
                <a:gd name="connsiteX32" fmla="*/ 219538 w 338138"/>
                <a:gd name="connsiteY32" fmla="*/ 210581 h 336550"/>
                <a:gd name="connsiteX33" fmla="*/ 214313 w 338138"/>
                <a:gd name="connsiteY33" fmla="*/ 205303 h 336550"/>
                <a:gd name="connsiteX34" fmla="*/ 219538 w 338138"/>
                <a:gd name="connsiteY34" fmla="*/ 200025 h 336550"/>
                <a:gd name="connsiteX35" fmla="*/ 162217 w 338138"/>
                <a:gd name="connsiteY35" fmla="*/ 200025 h 336550"/>
                <a:gd name="connsiteX36" fmla="*/ 198081 w 338138"/>
                <a:gd name="connsiteY36" fmla="*/ 200025 h 336550"/>
                <a:gd name="connsiteX37" fmla="*/ 203395 w 338138"/>
                <a:gd name="connsiteY37" fmla="*/ 205276 h 336550"/>
                <a:gd name="connsiteX38" fmla="*/ 203395 w 338138"/>
                <a:gd name="connsiteY38" fmla="*/ 290604 h 336550"/>
                <a:gd name="connsiteX39" fmla="*/ 220663 w 338138"/>
                <a:gd name="connsiteY39" fmla="*/ 312921 h 336550"/>
                <a:gd name="connsiteX40" fmla="*/ 198081 w 338138"/>
                <a:gd name="connsiteY40" fmla="*/ 336550 h 336550"/>
                <a:gd name="connsiteX41" fmla="*/ 174172 w 338138"/>
                <a:gd name="connsiteY41" fmla="*/ 312921 h 336550"/>
                <a:gd name="connsiteX42" fmla="*/ 192768 w 338138"/>
                <a:gd name="connsiteY42" fmla="*/ 290604 h 336550"/>
                <a:gd name="connsiteX43" fmla="*/ 192768 w 338138"/>
                <a:gd name="connsiteY43" fmla="*/ 210527 h 336550"/>
                <a:gd name="connsiteX44" fmla="*/ 162217 w 338138"/>
                <a:gd name="connsiteY44" fmla="*/ 210527 h 336550"/>
                <a:gd name="connsiteX45" fmla="*/ 155575 w 338138"/>
                <a:gd name="connsiteY45" fmla="*/ 205276 h 336550"/>
                <a:gd name="connsiteX46" fmla="*/ 162217 w 338138"/>
                <a:gd name="connsiteY46" fmla="*/ 200025 h 336550"/>
                <a:gd name="connsiteX47" fmla="*/ 103738 w 338138"/>
                <a:gd name="connsiteY47" fmla="*/ 200025 h 336550"/>
                <a:gd name="connsiteX48" fmla="*/ 139603 w 338138"/>
                <a:gd name="connsiteY48" fmla="*/ 200025 h 336550"/>
                <a:gd name="connsiteX49" fmla="*/ 144916 w 338138"/>
                <a:gd name="connsiteY49" fmla="*/ 205276 h 336550"/>
                <a:gd name="connsiteX50" fmla="*/ 144916 w 338138"/>
                <a:gd name="connsiteY50" fmla="*/ 290604 h 336550"/>
                <a:gd name="connsiteX51" fmla="*/ 163513 w 338138"/>
                <a:gd name="connsiteY51" fmla="*/ 312921 h 336550"/>
                <a:gd name="connsiteX52" fmla="*/ 139603 w 338138"/>
                <a:gd name="connsiteY52" fmla="*/ 336550 h 336550"/>
                <a:gd name="connsiteX53" fmla="*/ 117022 w 338138"/>
                <a:gd name="connsiteY53" fmla="*/ 312921 h 336550"/>
                <a:gd name="connsiteX54" fmla="*/ 134290 w 338138"/>
                <a:gd name="connsiteY54" fmla="*/ 290604 h 336550"/>
                <a:gd name="connsiteX55" fmla="*/ 134290 w 338138"/>
                <a:gd name="connsiteY55" fmla="*/ 210527 h 336550"/>
                <a:gd name="connsiteX56" fmla="*/ 103738 w 338138"/>
                <a:gd name="connsiteY56" fmla="*/ 210527 h 336550"/>
                <a:gd name="connsiteX57" fmla="*/ 98425 w 338138"/>
                <a:gd name="connsiteY57" fmla="*/ 205276 h 336550"/>
                <a:gd name="connsiteX58" fmla="*/ 103738 w 338138"/>
                <a:gd name="connsiteY58" fmla="*/ 200025 h 336550"/>
                <a:gd name="connsiteX59" fmla="*/ 256382 w 338138"/>
                <a:gd name="connsiteY59" fmla="*/ 72732 h 336550"/>
                <a:gd name="connsiteX60" fmla="*/ 262996 w 338138"/>
                <a:gd name="connsiteY60" fmla="*/ 75319 h 336550"/>
                <a:gd name="connsiteX61" fmla="*/ 268288 w 338138"/>
                <a:gd name="connsiteY61" fmla="*/ 101189 h 336550"/>
                <a:gd name="connsiteX62" fmla="*/ 262996 w 338138"/>
                <a:gd name="connsiteY62" fmla="*/ 106363 h 336550"/>
                <a:gd name="connsiteX63" fmla="*/ 257705 w 338138"/>
                <a:gd name="connsiteY63" fmla="*/ 101189 h 336550"/>
                <a:gd name="connsiteX64" fmla="*/ 253736 w 338138"/>
                <a:gd name="connsiteY64" fmla="*/ 79199 h 336550"/>
                <a:gd name="connsiteX65" fmla="*/ 256382 w 338138"/>
                <a:gd name="connsiteY65" fmla="*/ 72732 h 336550"/>
                <a:gd name="connsiteX66" fmla="*/ 195792 w 338138"/>
                <a:gd name="connsiteY66" fmla="*/ 28575 h 336550"/>
                <a:gd name="connsiteX67" fmla="*/ 252677 w 338138"/>
                <a:gd name="connsiteY67" fmla="*/ 55622 h 336550"/>
                <a:gd name="connsiteX68" fmla="*/ 251354 w 338138"/>
                <a:gd name="connsiteY68" fmla="*/ 63736 h 336550"/>
                <a:gd name="connsiteX69" fmla="*/ 247385 w 338138"/>
                <a:gd name="connsiteY69" fmla="*/ 65088 h 336550"/>
                <a:gd name="connsiteX70" fmla="*/ 243417 w 338138"/>
                <a:gd name="connsiteY70" fmla="*/ 62383 h 336550"/>
                <a:gd name="connsiteX71" fmla="*/ 195792 w 338138"/>
                <a:gd name="connsiteY71" fmla="*/ 39394 h 336550"/>
                <a:gd name="connsiteX72" fmla="*/ 190500 w 338138"/>
                <a:gd name="connsiteY72" fmla="*/ 33984 h 336550"/>
                <a:gd name="connsiteX73" fmla="*/ 195792 w 338138"/>
                <a:gd name="connsiteY73" fmla="*/ 28575 h 336550"/>
                <a:gd name="connsiteX74" fmla="*/ 195486 w 338138"/>
                <a:gd name="connsiteY74" fmla="*/ 0 h 336550"/>
                <a:gd name="connsiteX75" fmla="*/ 266812 w 338138"/>
                <a:gd name="connsiteY75" fmla="*/ 28977 h 336550"/>
                <a:gd name="connsiteX76" fmla="*/ 297192 w 338138"/>
                <a:gd name="connsiteY76" fmla="*/ 97468 h 336550"/>
                <a:gd name="connsiteX77" fmla="*/ 324930 w 338138"/>
                <a:gd name="connsiteY77" fmla="*/ 115908 h 336550"/>
                <a:gd name="connsiteX78" fmla="*/ 338138 w 338138"/>
                <a:gd name="connsiteY78" fmla="*/ 152788 h 336550"/>
                <a:gd name="connsiteX79" fmla="*/ 280021 w 338138"/>
                <a:gd name="connsiteY79" fmla="*/ 210742 h 336550"/>
                <a:gd name="connsiteX80" fmla="*/ 277379 w 338138"/>
                <a:gd name="connsiteY80" fmla="*/ 210742 h 336550"/>
                <a:gd name="connsiteX81" fmla="*/ 272095 w 338138"/>
                <a:gd name="connsiteY81" fmla="*/ 205474 h 336550"/>
                <a:gd name="connsiteX82" fmla="*/ 277379 w 338138"/>
                <a:gd name="connsiteY82" fmla="*/ 200205 h 336550"/>
                <a:gd name="connsiteX83" fmla="*/ 280021 w 338138"/>
                <a:gd name="connsiteY83" fmla="*/ 200205 h 336550"/>
                <a:gd name="connsiteX84" fmla="*/ 327571 w 338138"/>
                <a:gd name="connsiteY84" fmla="*/ 152788 h 336550"/>
                <a:gd name="connsiteX85" fmla="*/ 290587 w 338138"/>
                <a:gd name="connsiteY85" fmla="*/ 106688 h 336550"/>
                <a:gd name="connsiteX86" fmla="*/ 286625 w 338138"/>
                <a:gd name="connsiteY86" fmla="*/ 101420 h 336550"/>
                <a:gd name="connsiteX87" fmla="*/ 195486 w 338138"/>
                <a:gd name="connsiteY87" fmla="*/ 10537 h 336550"/>
                <a:gd name="connsiteX88" fmla="*/ 114914 w 338138"/>
                <a:gd name="connsiteY88" fmla="*/ 57954 h 336550"/>
                <a:gd name="connsiteX89" fmla="*/ 108310 w 338138"/>
                <a:gd name="connsiteY89" fmla="*/ 60588 h 336550"/>
                <a:gd name="connsiteX90" fmla="*/ 93781 w 338138"/>
                <a:gd name="connsiteY90" fmla="*/ 56637 h 336550"/>
                <a:gd name="connsiteX91" fmla="*/ 58118 w 338138"/>
                <a:gd name="connsiteY91" fmla="*/ 88248 h 336550"/>
                <a:gd name="connsiteX92" fmla="*/ 54155 w 338138"/>
                <a:gd name="connsiteY92" fmla="*/ 93517 h 336550"/>
                <a:gd name="connsiteX93" fmla="*/ 10567 w 338138"/>
                <a:gd name="connsiteY93" fmla="*/ 146203 h 336550"/>
                <a:gd name="connsiteX94" fmla="*/ 64722 w 338138"/>
                <a:gd name="connsiteY94" fmla="*/ 200205 h 336550"/>
                <a:gd name="connsiteX95" fmla="*/ 83214 w 338138"/>
                <a:gd name="connsiteY95" fmla="*/ 200205 h 336550"/>
                <a:gd name="connsiteX96" fmla="*/ 88497 w 338138"/>
                <a:gd name="connsiteY96" fmla="*/ 205474 h 336550"/>
                <a:gd name="connsiteX97" fmla="*/ 88497 w 338138"/>
                <a:gd name="connsiteY97" fmla="*/ 277917 h 336550"/>
                <a:gd name="connsiteX98" fmla="*/ 83214 w 338138"/>
                <a:gd name="connsiteY98" fmla="*/ 283185 h 336550"/>
                <a:gd name="connsiteX99" fmla="*/ 66043 w 338138"/>
                <a:gd name="connsiteY99" fmla="*/ 283185 h 336550"/>
                <a:gd name="connsiteX100" fmla="*/ 43588 w 338138"/>
                <a:gd name="connsiteY100" fmla="*/ 301625 h 336550"/>
                <a:gd name="connsiteX101" fmla="*/ 19813 w 338138"/>
                <a:gd name="connsiteY101" fmla="*/ 277917 h 336550"/>
                <a:gd name="connsiteX102" fmla="*/ 43588 w 338138"/>
                <a:gd name="connsiteY102" fmla="*/ 254208 h 336550"/>
                <a:gd name="connsiteX103" fmla="*/ 66043 w 338138"/>
                <a:gd name="connsiteY103" fmla="*/ 272648 h 336550"/>
                <a:gd name="connsiteX104" fmla="*/ 77930 w 338138"/>
                <a:gd name="connsiteY104" fmla="*/ 272648 h 336550"/>
                <a:gd name="connsiteX105" fmla="*/ 77930 w 338138"/>
                <a:gd name="connsiteY105" fmla="*/ 210742 h 336550"/>
                <a:gd name="connsiteX106" fmla="*/ 64722 w 338138"/>
                <a:gd name="connsiteY106" fmla="*/ 210742 h 336550"/>
                <a:gd name="connsiteX107" fmla="*/ 0 w 338138"/>
                <a:gd name="connsiteY107" fmla="*/ 146203 h 336550"/>
                <a:gd name="connsiteX108" fmla="*/ 48872 w 338138"/>
                <a:gd name="connsiteY108" fmla="*/ 82980 h 336550"/>
                <a:gd name="connsiteX109" fmla="*/ 93781 w 338138"/>
                <a:gd name="connsiteY109" fmla="*/ 46100 h 336550"/>
                <a:gd name="connsiteX110" fmla="*/ 108310 w 338138"/>
                <a:gd name="connsiteY110" fmla="*/ 48734 h 336550"/>
                <a:gd name="connsiteX111" fmla="*/ 195486 w 338138"/>
                <a:gd name="connsiteY111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</a:cxnLst>
              <a:rect l="l" t="t" r="r" b="b"/>
              <a:pathLst>
                <a:path w="338138" h="336550">
                  <a:moveTo>
                    <a:pt x="196850" y="301625"/>
                  </a:moveTo>
                  <a:cubicBezTo>
                    <a:pt x="189836" y="301625"/>
                    <a:pt x="184150" y="307311"/>
                    <a:pt x="184150" y="314325"/>
                  </a:cubicBezTo>
                  <a:cubicBezTo>
                    <a:pt x="184150" y="321339"/>
                    <a:pt x="189836" y="327025"/>
                    <a:pt x="196850" y="327025"/>
                  </a:cubicBezTo>
                  <a:cubicBezTo>
                    <a:pt x="203864" y="327025"/>
                    <a:pt x="209550" y="321339"/>
                    <a:pt x="209550" y="314325"/>
                  </a:cubicBezTo>
                  <a:cubicBezTo>
                    <a:pt x="209550" y="307311"/>
                    <a:pt x="203864" y="301625"/>
                    <a:pt x="196850" y="301625"/>
                  </a:cubicBezTo>
                  <a:close/>
                  <a:moveTo>
                    <a:pt x="140495" y="301625"/>
                  </a:moveTo>
                  <a:cubicBezTo>
                    <a:pt x="133919" y="301625"/>
                    <a:pt x="128588" y="307311"/>
                    <a:pt x="128588" y="314325"/>
                  </a:cubicBezTo>
                  <a:cubicBezTo>
                    <a:pt x="128588" y="321339"/>
                    <a:pt x="133919" y="327025"/>
                    <a:pt x="140495" y="327025"/>
                  </a:cubicBezTo>
                  <a:cubicBezTo>
                    <a:pt x="147071" y="327025"/>
                    <a:pt x="152402" y="321339"/>
                    <a:pt x="152402" y="314325"/>
                  </a:cubicBezTo>
                  <a:cubicBezTo>
                    <a:pt x="152402" y="307311"/>
                    <a:pt x="147071" y="301625"/>
                    <a:pt x="140495" y="301625"/>
                  </a:cubicBezTo>
                  <a:close/>
                  <a:moveTo>
                    <a:pt x="295275" y="266700"/>
                  </a:moveTo>
                  <a:cubicBezTo>
                    <a:pt x="288261" y="266700"/>
                    <a:pt x="282575" y="272031"/>
                    <a:pt x="282575" y="278607"/>
                  </a:cubicBezTo>
                  <a:cubicBezTo>
                    <a:pt x="282575" y="285183"/>
                    <a:pt x="288261" y="290514"/>
                    <a:pt x="295275" y="290514"/>
                  </a:cubicBezTo>
                  <a:cubicBezTo>
                    <a:pt x="302289" y="290514"/>
                    <a:pt x="307975" y="285183"/>
                    <a:pt x="307975" y="278607"/>
                  </a:cubicBezTo>
                  <a:cubicBezTo>
                    <a:pt x="307975" y="272031"/>
                    <a:pt x="302289" y="266700"/>
                    <a:pt x="295275" y="266700"/>
                  </a:cubicBezTo>
                  <a:close/>
                  <a:moveTo>
                    <a:pt x="42863" y="266700"/>
                  </a:moveTo>
                  <a:cubicBezTo>
                    <a:pt x="35849" y="266700"/>
                    <a:pt x="30163" y="272031"/>
                    <a:pt x="30163" y="278607"/>
                  </a:cubicBezTo>
                  <a:cubicBezTo>
                    <a:pt x="30163" y="285183"/>
                    <a:pt x="35849" y="290514"/>
                    <a:pt x="42863" y="290514"/>
                  </a:cubicBezTo>
                  <a:cubicBezTo>
                    <a:pt x="49877" y="290514"/>
                    <a:pt x="55563" y="285183"/>
                    <a:pt x="55563" y="278607"/>
                  </a:cubicBezTo>
                  <a:cubicBezTo>
                    <a:pt x="55563" y="272031"/>
                    <a:pt x="49877" y="266700"/>
                    <a:pt x="42863" y="266700"/>
                  </a:cubicBezTo>
                  <a:close/>
                  <a:moveTo>
                    <a:pt x="219538" y="200025"/>
                  </a:moveTo>
                  <a:cubicBezTo>
                    <a:pt x="219538" y="200025"/>
                    <a:pt x="219538" y="200025"/>
                    <a:pt x="254805" y="200025"/>
                  </a:cubicBezTo>
                  <a:cubicBezTo>
                    <a:pt x="258723" y="200025"/>
                    <a:pt x="260029" y="201344"/>
                    <a:pt x="260029" y="205303"/>
                  </a:cubicBezTo>
                  <a:cubicBezTo>
                    <a:pt x="260029" y="205303"/>
                    <a:pt x="260029" y="205303"/>
                    <a:pt x="260029" y="272596"/>
                  </a:cubicBezTo>
                  <a:cubicBezTo>
                    <a:pt x="260029" y="272596"/>
                    <a:pt x="260029" y="272596"/>
                    <a:pt x="271785" y="272596"/>
                  </a:cubicBezTo>
                  <a:cubicBezTo>
                    <a:pt x="274397" y="262041"/>
                    <a:pt x="283540" y="254124"/>
                    <a:pt x="293990" y="254124"/>
                  </a:cubicBezTo>
                  <a:cubicBezTo>
                    <a:pt x="307052" y="254124"/>
                    <a:pt x="317501" y="264680"/>
                    <a:pt x="317501" y="277874"/>
                  </a:cubicBezTo>
                  <a:cubicBezTo>
                    <a:pt x="317501" y="291069"/>
                    <a:pt x="307052" y="301625"/>
                    <a:pt x="293990" y="301625"/>
                  </a:cubicBezTo>
                  <a:cubicBezTo>
                    <a:pt x="283540" y="301625"/>
                    <a:pt x="274397" y="293708"/>
                    <a:pt x="271785" y="283152"/>
                  </a:cubicBezTo>
                  <a:cubicBezTo>
                    <a:pt x="271785" y="283152"/>
                    <a:pt x="271785" y="283152"/>
                    <a:pt x="254805" y="283152"/>
                  </a:cubicBezTo>
                  <a:cubicBezTo>
                    <a:pt x="252192" y="283152"/>
                    <a:pt x="249580" y="280513"/>
                    <a:pt x="249580" y="277874"/>
                  </a:cubicBezTo>
                  <a:cubicBezTo>
                    <a:pt x="249580" y="277874"/>
                    <a:pt x="249580" y="277874"/>
                    <a:pt x="249580" y="210581"/>
                  </a:cubicBezTo>
                  <a:cubicBezTo>
                    <a:pt x="249580" y="210581"/>
                    <a:pt x="249580" y="210581"/>
                    <a:pt x="219538" y="210581"/>
                  </a:cubicBezTo>
                  <a:cubicBezTo>
                    <a:pt x="216925" y="210581"/>
                    <a:pt x="214313" y="207942"/>
                    <a:pt x="214313" y="205303"/>
                  </a:cubicBezTo>
                  <a:cubicBezTo>
                    <a:pt x="214313" y="201344"/>
                    <a:pt x="216925" y="200025"/>
                    <a:pt x="219538" y="200025"/>
                  </a:cubicBezTo>
                  <a:close/>
                  <a:moveTo>
                    <a:pt x="162217" y="200025"/>
                  </a:moveTo>
                  <a:cubicBezTo>
                    <a:pt x="162217" y="200025"/>
                    <a:pt x="162217" y="200025"/>
                    <a:pt x="198081" y="200025"/>
                  </a:cubicBezTo>
                  <a:cubicBezTo>
                    <a:pt x="200738" y="200025"/>
                    <a:pt x="203395" y="201338"/>
                    <a:pt x="203395" y="205276"/>
                  </a:cubicBezTo>
                  <a:cubicBezTo>
                    <a:pt x="203395" y="205276"/>
                    <a:pt x="203395" y="205276"/>
                    <a:pt x="203395" y="290604"/>
                  </a:cubicBezTo>
                  <a:cubicBezTo>
                    <a:pt x="214021" y="293230"/>
                    <a:pt x="220663" y="302419"/>
                    <a:pt x="220663" y="312921"/>
                  </a:cubicBezTo>
                  <a:cubicBezTo>
                    <a:pt x="220663" y="326048"/>
                    <a:pt x="211365" y="336550"/>
                    <a:pt x="198081" y="336550"/>
                  </a:cubicBezTo>
                  <a:cubicBezTo>
                    <a:pt x="184798" y="336550"/>
                    <a:pt x="174172" y="326048"/>
                    <a:pt x="174172" y="312921"/>
                  </a:cubicBezTo>
                  <a:cubicBezTo>
                    <a:pt x="174172" y="302419"/>
                    <a:pt x="182142" y="293230"/>
                    <a:pt x="192768" y="290604"/>
                  </a:cubicBezTo>
                  <a:cubicBezTo>
                    <a:pt x="192768" y="290604"/>
                    <a:pt x="192768" y="290604"/>
                    <a:pt x="192768" y="210527"/>
                  </a:cubicBezTo>
                  <a:cubicBezTo>
                    <a:pt x="192768" y="210527"/>
                    <a:pt x="192768" y="210527"/>
                    <a:pt x="162217" y="210527"/>
                  </a:cubicBezTo>
                  <a:cubicBezTo>
                    <a:pt x="158232" y="210527"/>
                    <a:pt x="155575" y="207901"/>
                    <a:pt x="155575" y="205276"/>
                  </a:cubicBezTo>
                  <a:cubicBezTo>
                    <a:pt x="155575" y="201338"/>
                    <a:pt x="158232" y="200025"/>
                    <a:pt x="162217" y="200025"/>
                  </a:cubicBezTo>
                  <a:close/>
                  <a:moveTo>
                    <a:pt x="103738" y="200025"/>
                  </a:moveTo>
                  <a:cubicBezTo>
                    <a:pt x="103738" y="200025"/>
                    <a:pt x="103738" y="200025"/>
                    <a:pt x="139603" y="200025"/>
                  </a:cubicBezTo>
                  <a:cubicBezTo>
                    <a:pt x="142260" y="200025"/>
                    <a:pt x="144916" y="201338"/>
                    <a:pt x="144916" y="205276"/>
                  </a:cubicBezTo>
                  <a:cubicBezTo>
                    <a:pt x="144916" y="205276"/>
                    <a:pt x="144916" y="205276"/>
                    <a:pt x="144916" y="290604"/>
                  </a:cubicBezTo>
                  <a:cubicBezTo>
                    <a:pt x="155543" y="293230"/>
                    <a:pt x="163513" y="302419"/>
                    <a:pt x="163513" y="312921"/>
                  </a:cubicBezTo>
                  <a:cubicBezTo>
                    <a:pt x="163513" y="326048"/>
                    <a:pt x="152886" y="336550"/>
                    <a:pt x="139603" y="336550"/>
                  </a:cubicBezTo>
                  <a:cubicBezTo>
                    <a:pt x="126320" y="336550"/>
                    <a:pt x="117022" y="326048"/>
                    <a:pt x="117022" y="312921"/>
                  </a:cubicBezTo>
                  <a:cubicBezTo>
                    <a:pt x="117022" y="302419"/>
                    <a:pt x="123663" y="293230"/>
                    <a:pt x="134290" y="290604"/>
                  </a:cubicBezTo>
                  <a:cubicBezTo>
                    <a:pt x="134290" y="290604"/>
                    <a:pt x="134290" y="290604"/>
                    <a:pt x="134290" y="210527"/>
                  </a:cubicBezTo>
                  <a:cubicBezTo>
                    <a:pt x="134290" y="210527"/>
                    <a:pt x="134290" y="210527"/>
                    <a:pt x="103738" y="210527"/>
                  </a:cubicBezTo>
                  <a:cubicBezTo>
                    <a:pt x="101082" y="210527"/>
                    <a:pt x="98425" y="207901"/>
                    <a:pt x="98425" y="205276"/>
                  </a:cubicBezTo>
                  <a:cubicBezTo>
                    <a:pt x="98425" y="201338"/>
                    <a:pt x="101082" y="200025"/>
                    <a:pt x="103738" y="200025"/>
                  </a:cubicBezTo>
                  <a:close/>
                  <a:moveTo>
                    <a:pt x="256382" y="72732"/>
                  </a:moveTo>
                  <a:cubicBezTo>
                    <a:pt x="259028" y="71438"/>
                    <a:pt x="262996" y="72732"/>
                    <a:pt x="262996" y="75319"/>
                  </a:cubicBezTo>
                  <a:cubicBezTo>
                    <a:pt x="266965" y="84373"/>
                    <a:pt x="268288" y="92134"/>
                    <a:pt x="268288" y="101189"/>
                  </a:cubicBezTo>
                  <a:cubicBezTo>
                    <a:pt x="268288" y="103776"/>
                    <a:pt x="265642" y="106363"/>
                    <a:pt x="262996" y="106363"/>
                  </a:cubicBezTo>
                  <a:cubicBezTo>
                    <a:pt x="260351" y="106363"/>
                    <a:pt x="257705" y="103776"/>
                    <a:pt x="257705" y="101189"/>
                  </a:cubicBezTo>
                  <a:cubicBezTo>
                    <a:pt x="257705" y="93428"/>
                    <a:pt x="256382" y="86960"/>
                    <a:pt x="253736" y="79199"/>
                  </a:cubicBezTo>
                  <a:cubicBezTo>
                    <a:pt x="252413" y="76612"/>
                    <a:pt x="253736" y="74025"/>
                    <a:pt x="256382" y="72732"/>
                  </a:cubicBezTo>
                  <a:close/>
                  <a:moveTo>
                    <a:pt x="195792" y="28575"/>
                  </a:moveTo>
                  <a:cubicBezTo>
                    <a:pt x="216958" y="28575"/>
                    <a:pt x="238125" y="38041"/>
                    <a:pt x="252677" y="55622"/>
                  </a:cubicBezTo>
                  <a:cubicBezTo>
                    <a:pt x="254000" y="58326"/>
                    <a:pt x="254000" y="61031"/>
                    <a:pt x="251354" y="63736"/>
                  </a:cubicBezTo>
                  <a:cubicBezTo>
                    <a:pt x="250031" y="63736"/>
                    <a:pt x="248708" y="65088"/>
                    <a:pt x="247385" y="65088"/>
                  </a:cubicBezTo>
                  <a:cubicBezTo>
                    <a:pt x="246063" y="65088"/>
                    <a:pt x="244740" y="63736"/>
                    <a:pt x="243417" y="62383"/>
                  </a:cubicBezTo>
                  <a:cubicBezTo>
                    <a:pt x="231510" y="47508"/>
                    <a:pt x="214313" y="39394"/>
                    <a:pt x="195792" y="39394"/>
                  </a:cubicBezTo>
                  <a:cubicBezTo>
                    <a:pt x="191823" y="39394"/>
                    <a:pt x="190500" y="36689"/>
                    <a:pt x="190500" y="33984"/>
                  </a:cubicBezTo>
                  <a:cubicBezTo>
                    <a:pt x="190500" y="31280"/>
                    <a:pt x="191823" y="28575"/>
                    <a:pt x="195792" y="28575"/>
                  </a:cubicBezTo>
                  <a:close/>
                  <a:moveTo>
                    <a:pt x="195486" y="0"/>
                  </a:moveTo>
                  <a:cubicBezTo>
                    <a:pt x="221903" y="0"/>
                    <a:pt x="248320" y="10537"/>
                    <a:pt x="266812" y="28977"/>
                  </a:cubicBezTo>
                  <a:cubicBezTo>
                    <a:pt x="285304" y="47417"/>
                    <a:pt x="295871" y="71126"/>
                    <a:pt x="297192" y="97468"/>
                  </a:cubicBezTo>
                  <a:cubicBezTo>
                    <a:pt x="307758" y="100103"/>
                    <a:pt x="318325" y="106688"/>
                    <a:pt x="324930" y="115908"/>
                  </a:cubicBezTo>
                  <a:cubicBezTo>
                    <a:pt x="334175" y="126445"/>
                    <a:pt x="338138" y="139617"/>
                    <a:pt x="338138" y="152788"/>
                  </a:cubicBezTo>
                  <a:cubicBezTo>
                    <a:pt x="338138" y="184400"/>
                    <a:pt x="311721" y="210742"/>
                    <a:pt x="280021" y="210742"/>
                  </a:cubicBezTo>
                  <a:cubicBezTo>
                    <a:pt x="280021" y="210742"/>
                    <a:pt x="280021" y="210742"/>
                    <a:pt x="277379" y="210742"/>
                  </a:cubicBezTo>
                  <a:cubicBezTo>
                    <a:pt x="273416" y="210742"/>
                    <a:pt x="272095" y="208108"/>
                    <a:pt x="272095" y="205474"/>
                  </a:cubicBezTo>
                  <a:cubicBezTo>
                    <a:pt x="272095" y="201522"/>
                    <a:pt x="273416" y="200205"/>
                    <a:pt x="277379" y="200205"/>
                  </a:cubicBezTo>
                  <a:cubicBezTo>
                    <a:pt x="277379" y="200205"/>
                    <a:pt x="277379" y="200205"/>
                    <a:pt x="280021" y="200205"/>
                  </a:cubicBezTo>
                  <a:cubicBezTo>
                    <a:pt x="306438" y="200205"/>
                    <a:pt x="327571" y="177814"/>
                    <a:pt x="327571" y="152788"/>
                  </a:cubicBezTo>
                  <a:cubicBezTo>
                    <a:pt x="327571" y="130397"/>
                    <a:pt x="311721" y="110640"/>
                    <a:pt x="290587" y="106688"/>
                  </a:cubicBezTo>
                  <a:cubicBezTo>
                    <a:pt x="287946" y="105371"/>
                    <a:pt x="286625" y="104054"/>
                    <a:pt x="286625" y="101420"/>
                  </a:cubicBezTo>
                  <a:cubicBezTo>
                    <a:pt x="286625" y="51368"/>
                    <a:pt x="245678" y="10537"/>
                    <a:pt x="195486" y="10537"/>
                  </a:cubicBezTo>
                  <a:cubicBezTo>
                    <a:pt x="162465" y="10537"/>
                    <a:pt x="130764" y="28977"/>
                    <a:pt x="114914" y="57954"/>
                  </a:cubicBezTo>
                  <a:cubicBezTo>
                    <a:pt x="113593" y="60588"/>
                    <a:pt x="110952" y="61906"/>
                    <a:pt x="108310" y="60588"/>
                  </a:cubicBezTo>
                  <a:cubicBezTo>
                    <a:pt x="104347" y="57954"/>
                    <a:pt x="99064" y="56637"/>
                    <a:pt x="93781" y="56637"/>
                  </a:cubicBezTo>
                  <a:cubicBezTo>
                    <a:pt x="76609" y="56637"/>
                    <a:pt x="60759" y="71126"/>
                    <a:pt x="58118" y="88248"/>
                  </a:cubicBezTo>
                  <a:cubicBezTo>
                    <a:pt x="58118" y="90883"/>
                    <a:pt x="56797" y="92200"/>
                    <a:pt x="54155" y="93517"/>
                  </a:cubicBezTo>
                  <a:cubicBezTo>
                    <a:pt x="29059" y="97468"/>
                    <a:pt x="10567" y="119860"/>
                    <a:pt x="10567" y="146203"/>
                  </a:cubicBezTo>
                  <a:cubicBezTo>
                    <a:pt x="10567" y="175180"/>
                    <a:pt x="35663" y="200205"/>
                    <a:pt x="64722" y="200205"/>
                  </a:cubicBezTo>
                  <a:cubicBezTo>
                    <a:pt x="64722" y="200205"/>
                    <a:pt x="64722" y="200205"/>
                    <a:pt x="83214" y="200205"/>
                  </a:cubicBezTo>
                  <a:cubicBezTo>
                    <a:pt x="85855" y="200205"/>
                    <a:pt x="88497" y="201522"/>
                    <a:pt x="88497" y="205474"/>
                  </a:cubicBezTo>
                  <a:cubicBezTo>
                    <a:pt x="88497" y="205474"/>
                    <a:pt x="88497" y="205474"/>
                    <a:pt x="88497" y="277917"/>
                  </a:cubicBezTo>
                  <a:cubicBezTo>
                    <a:pt x="88497" y="280551"/>
                    <a:pt x="85855" y="283185"/>
                    <a:pt x="83214" y="283185"/>
                  </a:cubicBezTo>
                  <a:cubicBezTo>
                    <a:pt x="83214" y="283185"/>
                    <a:pt x="83214" y="283185"/>
                    <a:pt x="66043" y="283185"/>
                  </a:cubicBezTo>
                  <a:cubicBezTo>
                    <a:pt x="63401" y="293722"/>
                    <a:pt x="54155" y="301625"/>
                    <a:pt x="43588" y="301625"/>
                  </a:cubicBezTo>
                  <a:cubicBezTo>
                    <a:pt x="30380" y="301625"/>
                    <a:pt x="19813" y="291088"/>
                    <a:pt x="19813" y="277917"/>
                  </a:cubicBezTo>
                  <a:cubicBezTo>
                    <a:pt x="19813" y="264745"/>
                    <a:pt x="30380" y="254208"/>
                    <a:pt x="43588" y="254208"/>
                  </a:cubicBezTo>
                  <a:cubicBezTo>
                    <a:pt x="54155" y="254208"/>
                    <a:pt x="63401" y="262111"/>
                    <a:pt x="66043" y="272648"/>
                  </a:cubicBezTo>
                  <a:cubicBezTo>
                    <a:pt x="66043" y="272648"/>
                    <a:pt x="66043" y="272648"/>
                    <a:pt x="77930" y="272648"/>
                  </a:cubicBezTo>
                  <a:cubicBezTo>
                    <a:pt x="77930" y="272648"/>
                    <a:pt x="77930" y="272648"/>
                    <a:pt x="77930" y="210742"/>
                  </a:cubicBezTo>
                  <a:cubicBezTo>
                    <a:pt x="77930" y="210742"/>
                    <a:pt x="77930" y="210742"/>
                    <a:pt x="64722" y="210742"/>
                  </a:cubicBezTo>
                  <a:cubicBezTo>
                    <a:pt x="29059" y="210742"/>
                    <a:pt x="0" y="181765"/>
                    <a:pt x="0" y="146203"/>
                  </a:cubicBezTo>
                  <a:cubicBezTo>
                    <a:pt x="0" y="115908"/>
                    <a:pt x="19813" y="90883"/>
                    <a:pt x="48872" y="82980"/>
                  </a:cubicBezTo>
                  <a:cubicBezTo>
                    <a:pt x="52834" y="61906"/>
                    <a:pt x="72647" y="46100"/>
                    <a:pt x="93781" y="46100"/>
                  </a:cubicBezTo>
                  <a:cubicBezTo>
                    <a:pt x="99064" y="46100"/>
                    <a:pt x="103026" y="47417"/>
                    <a:pt x="108310" y="48734"/>
                  </a:cubicBezTo>
                  <a:cubicBezTo>
                    <a:pt x="126802" y="18440"/>
                    <a:pt x="159823" y="0"/>
                    <a:pt x="195486" y="0"/>
                  </a:cubicBezTo>
                  <a:close/>
                </a:path>
              </a:pathLst>
            </a:custGeom>
            <a:solidFill>
              <a:srgbClr val="D857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8" name="文本框 53">
              <a:extLst>
                <a:ext uri="{FF2B5EF4-FFF2-40B4-BE49-F238E27FC236}">
                  <a16:creationId xmlns="" xmlns:a16="http://schemas.microsoft.com/office/drawing/2014/main" id="{1C9B2EF0-0BD7-48D4-B91A-8768AB9B6444}"/>
                </a:ext>
              </a:extLst>
            </p:cNvPr>
            <p:cNvSpPr txBox="1"/>
            <p:nvPr/>
          </p:nvSpPr>
          <p:spPr>
            <a:xfrm>
              <a:off x="5438687" y="4002535"/>
              <a:ext cx="143198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rPr>
                <a:t>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634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7270" y="1666124"/>
            <a:ext cx="2384573" cy="2384573"/>
            <a:chOff x="4240335" y="3008435"/>
            <a:chExt cx="3711332" cy="3711332"/>
          </a:xfrm>
        </p:grpSpPr>
        <p:sp>
          <p:nvSpPr>
            <p:cNvPr id="3" name="椭圆 2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sz="1865">
                <a:solidFill>
                  <a:srgbClr val="FFFFFF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5" name="椭圆 4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345502" y="2051726"/>
                <a:ext cx="2116756" cy="21167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152400" dist="635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82550" h="254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65">
                  <a:solidFill>
                    <a:srgbClr val="FFFFFF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4" name="任意多边形 23"/>
          <p:cNvSpPr/>
          <p:nvPr/>
        </p:nvSpPr>
        <p:spPr>
          <a:xfrm>
            <a:off x="600" y="-348344"/>
            <a:ext cx="2718956" cy="7417183"/>
          </a:xfrm>
          <a:custGeom>
            <a:avLst/>
            <a:gdLst>
              <a:gd name="connsiteX0" fmla="*/ 0 w 2837789"/>
              <a:gd name="connsiteY0" fmla="*/ 0 h 8001905"/>
              <a:gd name="connsiteX1" fmla="*/ 2837788 w 2837789"/>
              <a:gd name="connsiteY1" fmla="*/ 0 h 8001905"/>
              <a:gd name="connsiteX2" fmla="*/ 2837788 w 2837789"/>
              <a:gd name="connsiteY2" fmla="*/ 1968500 h 8001905"/>
              <a:gd name="connsiteX3" fmla="*/ 2837789 w 2837789"/>
              <a:gd name="connsiteY3" fmla="*/ 1968500 h 8001905"/>
              <a:gd name="connsiteX4" fmla="*/ 2837789 w 2837789"/>
              <a:gd name="connsiteY4" fmla="*/ 2363879 h 8001905"/>
              <a:gd name="connsiteX5" fmla="*/ 2618085 w 2837789"/>
              <a:gd name="connsiteY5" fmla="*/ 2386026 h 8001905"/>
              <a:gd name="connsiteX6" fmla="*/ 1747634 w 2837789"/>
              <a:gd name="connsiteY6" fmla="*/ 3454034 h 8001905"/>
              <a:gd name="connsiteX7" fmla="*/ 2618085 w 2837789"/>
              <a:gd name="connsiteY7" fmla="*/ 4522042 h 8001905"/>
              <a:gd name="connsiteX8" fmla="*/ 2837789 w 2837789"/>
              <a:gd name="connsiteY8" fmla="*/ 4544190 h 8001905"/>
              <a:gd name="connsiteX9" fmla="*/ 2837789 w 2837789"/>
              <a:gd name="connsiteY9" fmla="*/ 6858000 h 8001905"/>
              <a:gd name="connsiteX10" fmla="*/ 2837788 w 2837789"/>
              <a:gd name="connsiteY10" fmla="*/ 6858000 h 8001905"/>
              <a:gd name="connsiteX11" fmla="*/ 2837788 w 2837789"/>
              <a:gd name="connsiteY11" fmla="*/ 8001905 h 8001905"/>
              <a:gd name="connsiteX12" fmla="*/ 0 w 2837789"/>
              <a:gd name="connsiteY12" fmla="*/ 8001905 h 8001905"/>
              <a:gd name="connsiteX13" fmla="*/ 0 w 2837789"/>
              <a:gd name="connsiteY13" fmla="*/ 6858000 h 8001905"/>
              <a:gd name="connsiteX14" fmla="*/ 0 w 2837789"/>
              <a:gd name="connsiteY14" fmla="*/ 6376305 h 8001905"/>
              <a:gd name="connsiteX15" fmla="*/ 0 w 2837789"/>
              <a:gd name="connsiteY15" fmla="*/ 2133600 h 8001905"/>
              <a:gd name="connsiteX16" fmla="*/ 0 w 2837789"/>
              <a:gd name="connsiteY16" fmla="*/ 1968500 h 800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37789" h="8001905">
                <a:moveTo>
                  <a:pt x="0" y="0"/>
                </a:moveTo>
                <a:lnTo>
                  <a:pt x="2837788" y="0"/>
                </a:lnTo>
                <a:lnTo>
                  <a:pt x="2837788" y="1968500"/>
                </a:lnTo>
                <a:lnTo>
                  <a:pt x="2837789" y="1968500"/>
                </a:lnTo>
                <a:lnTo>
                  <a:pt x="2837789" y="2363879"/>
                </a:lnTo>
                <a:lnTo>
                  <a:pt x="2618085" y="2386026"/>
                </a:lnTo>
                <a:cubicBezTo>
                  <a:pt x="2121320" y="2487680"/>
                  <a:pt x="1747634" y="2927218"/>
                  <a:pt x="1747634" y="3454034"/>
                </a:cubicBezTo>
                <a:cubicBezTo>
                  <a:pt x="1747634" y="3980852"/>
                  <a:pt x="2121320" y="4420389"/>
                  <a:pt x="2618085" y="4522042"/>
                </a:cubicBezTo>
                <a:lnTo>
                  <a:pt x="2837789" y="4544190"/>
                </a:lnTo>
                <a:lnTo>
                  <a:pt x="2837789" y="6858000"/>
                </a:lnTo>
                <a:lnTo>
                  <a:pt x="2837788" y="6858000"/>
                </a:lnTo>
                <a:lnTo>
                  <a:pt x="2837788" y="8001905"/>
                </a:lnTo>
                <a:lnTo>
                  <a:pt x="0" y="8001905"/>
                </a:lnTo>
                <a:lnTo>
                  <a:pt x="0" y="6858000"/>
                </a:lnTo>
                <a:lnTo>
                  <a:pt x="0" y="6376305"/>
                </a:lnTo>
                <a:lnTo>
                  <a:pt x="0" y="2133600"/>
                </a:lnTo>
                <a:lnTo>
                  <a:pt x="0" y="196850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02060" y="4379076"/>
            <a:ext cx="6838231" cy="4289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>
              <a:defRPr/>
            </a:pPr>
            <a:endParaRPr lang="zh-CN" altLang="en-US" sz="1865">
              <a:solidFill>
                <a:srgbClr val="FFFFFF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487" y="2092177"/>
            <a:ext cx="4805036" cy="15665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9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PART 02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866455" y="3777733"/>
            <a:ext cx="3314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微软雅黑 Light" panose="020B0502040204020203" pitchFamily="34" charset="-122"/>
              </a:rPr>
              <a:t>工作完成情况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3902318" y="4510789"/>
            <a:ext cx="6937973" cy="8248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……</a:t>
            </a: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335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83327" y="2490049"/>
            <a:ext cx="702937" cy="707692"/>
            <a:chOff x="5042691" y="2273920"/>
            <a:chExt cx="702937" cy="707692"/>
          </a:xfrm>
          <a:solidFill>
            <a:schemeClr val="accent5"/>
          </a:solidFill>
        </p:grpSpPr>
        <p:sp>
          <p:nvSpPr>
            <p:cNvPr id="26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06951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878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/>
      <p:bldP spid="18" grpId="0"/>
      <p:bldP spid="20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47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A7991"/>
      </a:accent1>
      <a:accent2>
        <a:srgbClr val="313846"/>
      </a:accent2>
      <a:accent3>
        <a:srgbClr val="6A7991"/>
      </a:accent3>
      <a:accent4>
        <a:srgbClr val="313846"/>
      </a:accent4>
      <a:accent5>
        <a:srgbClr val="6A7991"/>
      </a:accent5>
      <a:accent6>
        <a:srgbClr val="313846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2882</Words>
  <Application>Microsoft Office PowerPoint</Application>
  <PresentationFormat>宽屏</PresentationFormat>
  <Paragraphs>246</Paragraphs>
  <Slides>25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DIN Mittelschrift Std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37</cp:revision>
  <dcterms:created xsi:type="dcterms:W3CDTF">2018-06-07T08:55:01Z</dcterms:created>
  <dcterms:modified xsi:type="dcterms:W3CDTF">2019-08-08T05:07:54Z</dcterms:modified>
</cp:coreProperties>
</file>