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notesSlides/notesSlide1.xml" ContentType="application/vnd.openxmlformats-officedocument.presentationml.notesSlide+xml"/>
  <Override PartName="/ppt/theme/themeOverride1.xml" ContentType="application/vnd.openxmlformats-officedocument.themeOverride+xml"/>
  <Override PartName="/ppt/notesSlides/notesSlide2.xml" ContentType="application/vnd.openxmlformats-officedocument.presentationml.notesSlide+xml"/>
  <Override PartName="/ppt/theme/themeOverride2.xml" ContentType="application/vnd.openxmlformats-officedocument.themeOverride+xml"/>
  <Override PartName="/ppt/tags/tag7.xml" ContentType="application/vnd.openxmlformats-officedocument.presentationml.tags+xml"/>
  <Override PartName="/ppt/notesSlides/notesSlide3.xml" ContentType="application/vnd.openxmlformats-officedocument.presentationml.notesSlide+xml"/>
  <Override PartName="/ppt/theme/themeOverride3.xml" ContentType="application/vnd.openxmlformats-officedocument.themeOverride+xml"/>
  <Override PartName="/ppt/notesSlides/notesSlide4.xml" ContentType="application/vnd.openxmlformats-officedocument.presentationml.notesSlide+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tags/tag11.xml" ContentType="application/vnd.openxmlformats-officedocument.presentationml.tags+xml"/>
  <Override PartName="/ppt/tags/tag12.xml" ContentType="application/vnd.openxmlformats-officedocument.presentationml.tags+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tags/tag13.xml" ContentType="application/vnd.openxmlformats-officedocument.presentationml.tags+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tags/tag14.xml" ContentType="application/vnd.openxmlformats-officedocument.presentationml.tags+xml"/>
  <Override PartName="/ppt/tags/tag15.xml" ContentType="application/vnd.openxmlformats-officedocument.presentationml.tags+xml"/>
  <Override PartName="/ppt/notesSlides/notesSlide14.xml" ContentType="application/vnd.openxmlformats-officedocument.presentationml.notesSlide+xml"/>
  <Override PartName="/ppt/theme/themeOverride4.xml" ContentType="application/vnd.openxmlformats-officedocument.themeOverr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tags/tag19.xml" ContentType="application/vnd.openxmlformats-officedocument.presentationml.tags+xml"/>
  <Override PartName="/ppt/notesSlides/notesSlide20.xml" ContentType="application/vnd.openxmlformats-officedocument.presentationml.notesSlide+xml"/>
  <Override PartName="/ppt/tags/tag20.xml" ContentType="application/vnd.openxmlformats-officedocument.presentationml.tags+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tags/tag21.xml" ContentType="application/vnd.openxmlformats-officedocument.presentationml.tags+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notesSlides/notesSlide39.xml" ContentType="application/vnd.openxmlformats-officedocument.presentationml.notesSlide+xml"/>
  <Override PartName="/ppt/notesSlides/notesSlide4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 id="2147483678" r:id="rId2"/>
  </p:sldMasterIdLst>
  <p:notesMasterIdLst>
    <p:notesMasterId r:id="rId43"/>
  </p:notesMasterIdLst>
  <p:handoutMasterIdLst>
    <p:handoutMasterId r:id="rId44"/>
  </p:handoutMasterIdLst>
  <p:sldIdLst>
    <p:sldId id="298" r:id="rId3"/>
    <p:sldId id="263" r:id="rId4"/>
    <p:sldId id="264" r:id="rId5"/>
    <p:sldId id="262" r:id="rId6"/>
    <p:sldId id="333" r:id="rId7"/>
    <p:sldId id="270" r:id="rId8"/>
    <p:sldId id="340" r:id="rId9"/>
    <p:sldId id="266" r:id="rId10"/>
    <p:sldId id="328" r:id="rId11"/>
    <p:sldId id="332" r:id="rId12"/>
    <p:sldId id="345" r:id="rId13"/>
    <p:sldId id="299" r:id="rId14"/>
    <p:sldId id="325" r:id="rId15"/>
    <p:sldId id="334" r:id="rId16"/>
    <p:sldId id="279" r:id="rId17"/>
    <p:sldId id="275" r:id="rId18"/>
    <p:sldId id="320" r:id="rId19"/>
    <p:sldId id="326" r:id="rId20"/>
    <p:sldId id="338" r:id="rId21"/>
    <p:sldId id="307" r:id="rId22"/>
    <p:sldId id="300" r:id="rId23"/>
    <p:sldId id="267" r:id="rId24"/>
    <p:sldId id="308" r:id="rId25"/>
    <p:sldId id="343" r:id="rId26"/>
    <p:sldId id="336" r:id="rId27"/>
    <p:sldId id="323" r:id="rId28"/>
    <p:sldId id="348" r:id="rId29"/>
    <p:sldId id="273" r:id="rId30"/>
    <p:sldId id="301" r:id="rId31"/>
    <p:sldId id="329" r:id="rId32"/>
    <p:sldId id="280" r:id="rId33"/>
    <p:sldId id="284" r:id="rId34"/>
    <p:sldId id="344" r:id="rId35"/>
    <p:sldId id="291" r:id="rId36"/>
    <p:sldId id="289" r:id="rId37"/>
    <p:sldId id="349" r:id="rId38"/>
    <p:sldId id="346" r:id="rId39"/>
    <p:sldId id="317" r:id="rId40"/>
    <p:sldId id="303" r:id="rId41"/>
    <p:sldId id="350" r:id="rId42"/>
  </p:sldIdLst>
  <p:sldSz cx="12192000" cy="6858000"/>
  <p:notesSz cx="6858000" cy="9144000"/>
  <p:custDataLst>
    <p:tags r:id="rId45"/>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D6AAE"/>
    <a:srgbClr val="46A2D0"/>
    <a:srgbClr val="146DAD"/>
    <a:srgbClr val="140F28"/>
    <a:srgbClr val="9E989E"/>
    <a:srgbClr val="FE2B56"/>
    <a:srgbClr val="FE6F3F"/>
    <a:srgbClr val="3C3C3C"/>
    <a:srgbClr val="3090CF"/>
    <a:srgbClr val="2ABBA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1777" autoAdjust="0"/>
    <p:restoredTop sz="96318" autoAdjust="0"/>
  </p:normalViewPr>
  <p:slideViewPr>
    <p:cSldViewPr snapToGrid="0">
      <p:cViewPr varScale="1">
        <p:scale>
          <a:sx n="108" d="100"/>
          <a:sy n="108" d="100"/>
        </p:scale>
        <p:origin x="900" y="114"/>
      </p:cViewPr>
      <p:guideLst/>
    </p:cSldViewPr>
  </p:slideViewPr>
  <p:notesTextViewPr>
    <p:cViewPr>
      <p:scale>
        <a:sx n="1" d="1"/>
        <a:sy n="1" d="1"/>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viewProps" Target="viewProp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tags" Target="tags/tag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handoutMaster" Target="handoutMasters/handout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notesMaster" Target="notesMasters/notesMaster1.xml"/><Relationship Id="rId48" Type="http://schemas.openxmlformats.org/officeDocument/2006/relationships/theme" Target="theme/theme1.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presProps" Target="presProps.xml"/><Relationship Id="rId20" Type="http://schemas.openxmlformats.org/officeDocument/2006/relationships/slide" Target="slides/slide18.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t>2022/5/31</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t>‹#›</a:t>
            </a:fld>
            <a:endParaRPr lang="zh-CN" altLang="en-US"/>
          </a:p>
        </p:txBody>
      </p:sp>
    </p:spTree>
    <p:extLst>
      <p:ext uri="{BB962C8B-B14F-4D97-AF65-F5344CB8AC3E}">
        <p14:creationId xmlns:p14="http://schemas.microsoft.com/office/powerpoint/2010/main" val="47142240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2022/5/31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extLst>
      <p:ext uri="{BB962C8B-B14F-4D97-AF65-F5344CB8AC3E}">
        <p14:creationId xmlns:p14="http://schemas.microsoft.com/office/powerpoint/2010/main" val="240817126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3" Type="http://schemas.openxmlformats.org/officeDocument/2006/relationships/slide" Target="../slides/slide14.xml"/><Relationship Id="rId2" Type="http://schemas.openxmlformats.org/officeDocument/2006/relationships/notesMaster" Target="../notesMasters/notesMaster1.xml"/><Relationship Id="rId1" Type="http://schemas.openxmlformats.org/officeDocument/2006/relationships/themeOverride" Target="../theme/themeOverride4.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a:t>
            </a:fld>
            <a:endParaRPr lang="zh-CN" altLang="en-US"/>
          </a:p>
        </p:txBody>
      </p:sp>
    </p:spTree>
    <p:extLst>
      <p:ext uri="{BB962C8B-B14F-4D97-AF65-F5344CB8AC3E}">
        <p14:creationId xmlns:p14="http://schemas.microsoft.com/office/powerpoint/2010/main" val="340867778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B5C645A-9DE7-40AF-AF74-9E3B61D89D37}" type="slidenum">
              <a:rPr lang="zh-CN" altLang="en-US" smtClean="0"/>
              <a:t>10</a:t>
            </a:fld>
            <a:endParaRPr lang="zh-CN" altLang="en-US"/>
          </a:p>
        </p:txBody>
      </p:sp>
    </p:spTree>
    <p:extLst>
      <p:ext uri="{BB962C8B-B14F-4D97-AF65-F5344CB8AC3E}">
        <p14:creationId xmlns:p14="http://schemas.microsoft.com/office/powerpoint/2010/main" val="297854534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053284B-0C3D-4B99-9C2E-1C5D502DA55A}" type="slidenum">
              <a:rPr lang="zh-CN" altLang="en-US" smtClean="0"/>
              <a:t>11</a:t>
            </a:fld>
            <a:endParaRPr lang="zh-CN" altLang="en-US"/>
          </a:p>
        </p:txBody>
      </p:sp>
    </p:spTree>
    <p:extLst>
      <p:ext uri="{BB962C8B-B14F-4D97-AF65-F5344CB8AC3E}">
        <p14:creationId xmlns:p14="http://schemas.microsoft.com/office/powerpoint/2010/main" val="108605743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12</a:t>
            </a:fld>
            <a:endParaRPr lang="zh-CN" altLang="en-US"/>
          </a:p>
        </p:txBody>
      </p:sp>
    </p:spTree>
    <p:extLst>
      <p:ext uri="{BB962C8B-B14F-4D97-AF65-F5344CB8AC3E}">
        <p14:creationId xmlns:p14="http://schemas.microsoft.com/office/powerpoint/2010/main" val="256280355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45A9B7A-7DE5-44CA-9AC7-A4CE3AF10E31}" type="slidenum">
              <a:rPr lang="zh-CN" altLang="en-US" smtClean="0"/>
              <a:t>13</a:t>
            </a:fld>
            <a:endParaRPr lang="zh-CN" altLang="en-US"/>
          </a:p>
        </p:txBody>
      </p:sp>
    </p:spTree>
    <p:extLst>
      <p:ext uri="{BB962C8B-B14F-4D97-AF65-F5344CB8AC3E}">
        <p14:creationId xmlns:p14="http://schemas.microsoft.com/office/powerpoint/2010/main" val="57979681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p:sp>
      <p:sp>
        <p:nvSpPr>
          <p:cNvPr id="4099" name="备注占位符 2"/>
          <p:cNvSpPr>
            <a:spLocks noGrp="1"/>
          </p:cNvSpPr>
          <p:nvPr>
            <p:ph type="body" idx="1"/>
          </p:nvPr>
        </p:nvSpPr>
        <p:spPr>
          <a:noFill/>
          <a:extLst>
            <a:ext uri="{91240B29-F687-4F45-9708-019B960494DF}">
              <a14:hiddenLine xmlns:a14="http://schemas.microsoft.com/office/drawing/2010/main" w="12700">
                <a:solidFill>
                  <a:srgbClr val="000000"/>
                </a:solidFill>
                <a:miter lim="800000"/>
                <a:headEnd/>
                <a:tailEnd/>
              </a14:hiddenLine>
            </a:ext>
          </a:extLst>
        </p:spPr>
        <p:txBody>
          <a:bodyPr anchor="t"/>
          <a:lstStyle/>
          <a:p>
            <a:pPr eaLnBrk="1" hangingPunct="1">
              <a:spcBef>
                <a:spcPct val="0"/>
              </a:spcBef>
            </a:pPr>
            <a:endParaRPr lang="zh-CN" altLang="en-US" dirty="0"/>
          </a:p>
        </p:txBody>
      </p:sp>
      <p:sp>
        <p:nvSpPr>
          <p:cNvPr id="4100" name="灯片编号占位符 3"/>
          <p:cNvSpPr txBox="1">
            <a:spLocks noGrp="1" noChangeArrowheads="1"/>
          </p:cNvSpPr>
          <p:nvPr/>
        </p:nvSpPr>
        <p:spPr bwMode="auto">
          <a:xfrm>
            <a:off x="3884613"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algn="r" eaLnBrk="1" hangingPunct="1">
              <a:buFont typeface="Arial" panose="020B0604020202020204" pitchFamily="34" charset="0"/>
              <a:buNone/>
            </a:pPr>
            <a:fld id="{E641F9CF-F188-4D1B-BC86-13637FA4EB5F}" type="slidenum">
              <a:rPr lang="zh-CN" altLang="en-US" sz="1200">
                <a:latin typeface="Calibri" panose="020F0502020204030204" pitchFamily="34" charset="0"/>
                <a:ea typeface="宋体" panose="02010600030101010101" pitchFamily="2" charset="-122"/>
              </a:rPr>
              <a:pPr algn="r" eaLnBrk="1" hangingPunct="1">
                <a:buFont typeface="Arial" panose="020B0604020202020204" pitchFamily="34" charset="0"/>
                <a:buNone/>
              </a:pPr>
              <a:t>14</a:t>
            </a:fld>
            <a:endParaRPr lang="zh-CN" altLang="en-US" sz="120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4161039127"/>
      </p:ext>
    </p:extLst>
  </p:cSld>
  <p:clrMapOvr>
    <a:overrideClrMapping bg1="lt1" tx1="dk1" bg2="lt2" tx2="dk2" accent1="accent1" accent2="accent2" accent3="accent3" accent4="accent4" accent5="accent5" accent6="accent6" hlink="hlink" folHlink="folHlink"/>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15</a:t>
            </a:fld>
            <a:endParaRPr lang="zh-CN" altLang="en-US"/>
          </a:p>
        </p:txBody>
      </p:sp>
    </p:spTree>
    <p:extLst>
      <p:ext uri="{BB962C8B-B14F-4D97-AF65-F5344CB8AC3E}">
        <p14:creationId xmlns:p14="http://schemas.microsoft.com/office/powerpoint/2010/main" val="20332385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16</a:t>
            </a:fld>
            <a:endParaRPr lang="zh-CN" altLang="en-US"/>
          </a:p>
        </p:txBody>
      </p:sp>
    </p:spTree>
    <p:extLst>
      <p:ext uri="{BB962C8B-B14F-4D97-AF65-F5344CB8AC3E}">
        <p14:creationId xmlns:p14="http://schemas.microsoft.com/office/powerpoint/2010/main" val="99258729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87B3F46-E7A7-4B7A-96FA-2103924BDEE5}" type="slidenum">
              <a:rPr lang="zh-CN" altLang="en-US" smtClean="0"/>
              <a:t>17</a:t>
            </a:fld>
            <a:endParaRPr lang="zh-CN" altLang="en-US"/>
          </a:p>
        </p:txBody>
      </p:sp>
    </p:spTree>
    <p:extLst>
      <p:ext uri="{BB962C8B-B14F-4D97-AF65-F5344CB8AC3E}">
        <p14:creationId xmlns:p14="http://schemas.microsoft.com/office/powerpoint/2010/main" val="186652073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45A9B7A-7DE5-44CA-9AC7-A4CE3AF10E31}" type="slidenum">
              <a:rPr lang="zh-CN" altLang="en-US" smtClean="0"/>
              <a:t>18</a:t>
            </a:fld>
            <a:endParaRPr lang="zh-CN" altLang="en-US"/>
          </a:p>
        </p:txBody>
      </p:sp>
    </p:spTree>
    <p:extLst>
      <p:ext uri="{BB962C8B-B14F-4D97-AF65-F5344CB8AC3E}">
        <p14:creationId xmlns:p14="http://schemas.microsoft.com/office/powerpoint/2010/main" val="352603181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053284B-0C3D-4B99-9C2E-1C5D502DA55A}" type="slidenum">
              <a:rPr lang="zh-CN" altLang="en-US" smtClean="0"/>
              <a:t>19</a:t>
            </a:fld>
            <a:endParaRPr lang="zh-CN" altLang="en-US"/>
          </a:p>
        </p:txBody>
      </p:sp>
    </p:spTree>
    <p:extLst>
      <p:ext uri="{BB962C8B-B14F-4D97-AF65-F5344CB8AC3E}">
        <p14:creationId xmlns:p14="http://schemas.microsoft.com/office/powerpoint/2010/main" val="230487687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2</a:t>
            </a:fld>
            <a:endParaRPr lang="zh-CN" altLang="en-US"/>
          </a:p>
        </p:txBody>
      </p:sp>
    </p:spTree>
    <p:extLst>
      <p:ext uri="{BB962C8B-B14F-4D97-AF65-F5344CB8AC3E}">
        <p14:creationId xmlns:p14="http://schemas.microsoft.com/office/powerpoint/2010/main" val="70019270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20</a:t>
            </a:fld>
            <a:endParaRPr lang="zh-CN" altLang="en-US"/>
          </a:p>
        </p:txBody>
      </p:sp>
    </p:spTree>
    <p:extLst>
      <p:ext uri="{BB962C8B-B14F-4D97-AF65-F5344CB8AC3E}">
        <p14:creationId xmlns:p14="http://schemas.microsoft.com/office/powerpoint/2010/main" val="1434480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21</a:t>
            </a:fld>
            <a:endParaRPr lang="zh-CN" altLang="en-US"/>
          </a:p>
        </p:txBody>
      </p:sp>
    </p:spTree>
    <p:extLst>
      <p:ext uri="{BB962C8B-B14F-4D97-AF65-F5344CB8AC3E}">
        <p14:creationId xmlns:p14="http://schemas.microsoft.com/office/powerpoint/2010/main" val="277447572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22</a:t>
            </a:fld>
            <a:endParaRPr lang="zh-CN" altLang="en-US"/>
          </a:p>
        </p:txBody>
      </p:sp>
    </p:spTree>
    <p:extLst>
      <p:ext uri="{BB962C8B-B14F-4D97-AF65-F5344CB8AC3E}">
        <p14:creationId xmlns:p14="http://schemas.microsoft.com/office/powerpoint/2010/main" val="233962389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23</a:t>
            </a:fld>
            <a:endParaRPr lang="zh-CN" altLang="en-US"/>
          </a:p>
        </p:txBody>
      </p:sp>
    </p:spTree>
    <p:extLst>
      <p:ext uri="{BB962C8B-B14F-4D97-AF65-F5344CB8AC3E}">
        <p14:creationId xmlns:p14="http://schemas.microsoft.com/office/powerpoint/2010/main" val="67570223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053284B-0C3D-4B99-9C2E-1C5D502DA55A}" type="slidenum">
              <a:rPr lang="zh-CN" altLang="en-US" smtClean="0"/>
              <a:t>24</a:t>
            </a:fld>
            <a:endParaRPr lang="zh-CN" altLang="en-US"/>
          </a:p>
        </p:txBody>
      </p:sp>
    </p:spTree>
    <p:extLst>
      <p:ext uri="{BB962C8B-B14F-4D97-AF65-F5344CB8AC3E}">
        <p14:creationId xmlns:p14="http://schemas.microsoft.com/office/powerpoint/2010/main" val="228097581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053284B-0C3D-4B99-9C2E-1C5D502DA55A}" type="slidenum">
              <a:rPr lang="zh-CN" altLang="en-US" smtClean="0"/>
              <a:t>25</a:t>
            </a:fld>
            <a:endParaRPr lang="zh-CN" altLang="en-US"/>
          </a:p>
        </p:txBody>
      </p:sp>
    </p:spTree>
    <p:extLst>
      <p:ext uri="{BB962C8B-B14F-4D97-AF65-F5344CB8AC3E}">
        <p14:creationId xmlns:p14="http://schemas.microsoft.com/office/powerpoint/2010/main" val="224937872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26</a:t>
            </a:fld>
            <a:endParaRPr lang="zh-CN" altLang="en-US"/>
          </a:p>
        </p:txBody>
      </p:sp>
    </p:spTree>
    <p:extLst>
      <p:ext uri="{BB962C8B-B14F-4D97-AF65-F5344CB8AC3E}">
        <p14:creationId xmlns:p14="http://schemas.microsoft.com/office/powerpoint/2010/main" val="186603864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053284B-0C3D-4B99-9C2E-1C5D502DA55A}" type="slidenum">
              <a:rPr lang="zh-CN" altLang="en-US" smtClean="0"/>
              <a:t>27</a:t>
            </a:fld>
            <a:endParaRPr lang="zh-CN" altLang="en-US"/>
          </a:p>
        </p:txBody>
      </p:sp>
    </p:spTree>
    <p:extLst>
      <p:ext uri="{BB962C8B-B14F-4D97-AF65-F5344CB8AC3E}">
        <p14:creationId xmlns:p14="http://schemas.microsoft.com/office/powerpoint/2010/main" val="343874979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28</a:t>
            </a:fld>
            <a:endParaRPr lang="zh-CN" altLang="en-US"/>
          </a:p>
        </p:txBody>
      </p:sp>
    </p:spTree>
    <p:extLst>
      <p:ext uri="{BB962C8B-B14F-4D97-AF65-F5344CB8AC3E}">
        <p14:creationId xmlns:p14="http://schemas.microsoft.com/office/powerpoint/2010/main" val="245920491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29</a:t>
            </a:fld>
            <a:endParaRPr lang="zh-CN" altLang="en-US"/>
          </a:p>
        </p:txBody>
      </p:sp>
    </p:spTree>
    <p:extLst>
      <p:ext uri="{BB962C8B-B14F-4D97-AF65-F5344CB8AC3E}">
        <p14:creationId xmlns:p14="http://schemas.microsoft.com/office/powerpoint/2010/main" val="326752973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3</a:t>
            </a:fld>
            <a:endParaRPr lang="zh-CN" altLang="en-US"/>
          </a:p>
        </p:txBody>
      </p:sp>
    </p:spTree>
    <p:extLst>
      <p:ext uri="{BB962C8B-B14F-4D97-AF65-F5344CB8AC3E}">
        <p14:creationId xmlns:p14="http://schemas.microsoft.com/office/powerpoint/2010/main" val="77140816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D7E84A-380B-470F-B88D-9D54F95E7D15}" type="slidenum">
              <a:rPr lang="zh-CN" altLang="en-US" smtClean="0"/>
              <a:t>30</a:t>
            </a:fld>
            <a:endParaRPr lang="zh-CN" altLang="en-US"/>
          </a:p>
        </p:txBody>
      </p:sp>
    </p:spTree>
    <p:extLst>
      <p:ext uri="{BB962C8B-B14F-4D97-AF65-F5344CB8AC3E}">
        <p14:creationId xmlns:p14="http://schemas.microsoft.com/office/powerpoint/2010/main" val="82991261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31</a:t>
            </a:fld>
            <a:endParaRPr lang="zh-CN" altLang="en-US"/>
          </a:p>
        </p:txBody>
      </p:sp>
    </p:spTree>
    <p:extLst>
      <p:ext uri="{BB962C8B-B14F-4D97-AF65-F5344CB8AC3E}">
        <p14:creationId xmlns:p14="http://schemas.microsoft.com/office/powerpoint/2010/main" val="172932501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32</a:t>
            </a:fld>
            <a:endParaRPr lang="zh-CN" altLang="en-US"/>
          </a:p>
        </p:txBody>
      </p:sp>
    </p:spTree>
    <p:extLst>
      <p:ext uri="{BB962C8B-B14F-4D97-AF65-F5344CB8AC3E}">
        <p14:creationId xmlns:p14="http://schemas.microsoft.com/office/powerpoint/2010/main" val="78608700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053284B-0C3D-4B99-9C2E-1C5D502DA55A}" type="slidenum">
              <a:rPr lang="zh-CN" altLang="en-US" smtClean="0"/>
              <a:t>33</a:t>
            </a:fld>
            <a:endParaRPr lang="zh-CN" altLang="en-US"/>
          </a:p>
        </p:txBody>
      </p:sp>
    </p:spTree>
    <p:extLst>
      <p:ext uri="{BB962C8B-B14F-4D97-AF65-F5344CB8AC3E}">
        <p14:creationId xmlns:p14="http://schemas.microsoft.com/office/powerpoint/2010/main" val="211621243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34</a:t>
            </a:fld>
            <a:endParaRPr lang="zh-CN" altLang="en-US"/>
          </a:p>
        </p:txBody>
      </p:sp>
    </p:spTree>
    <p:extLst>
      <p:ext uri="{BB962C8B-B14F-4D97-AF65-F5344CB8AC3E}">
        <p14:creationId xmlns:p14="http://schemas.microsoft.com/office/powerpoint/2010/main" val="301794490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35</a:t>
            </a:fld>
            <a:endParaRPr lang="zh-CN" altLang="en-US"/>
          </a:p>
        </p:txBody>
      </p:sp>
    </p:spTree>
    <p:extLst>
      <p:ext uri="{BB962C8B-B14F-4D97-AF65-F5344CB8AC3E}">
        <p14:creationId xmlns:p14="http://schemas.microsoft.com/office/powerpoint/2010/main" val="253354548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053284B-0C3D-4B99-9C2E-1C5D502DA55A}" type="slidenum">
              <a:rPr lang="zh-CN" altLang="en-US" smtClean="0"/>
              <a:t>36</a:t>
            </a:fld>
            <a:endParaRPr lang="zh-CN" altLang="en-US"/>
          </a:p>
        </p:txBody>
      </p:sp>
    </p:spTree>
    <p:extLst>
      <p:ext uri="{BB962C8B-B14F-4D97-AF65-F5344CB8AC3E}">
        <p14:creationId xmlns:p14="http://schemas.microsoft.com/office/powerpoint/2010/main" val="417205475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053284B-0C3D-4B99-9C2E-1C5D502DA55A}" type="slidenum">
              <a:rPr lang="zh-CN" altLang="en-US" smtClean="0"/>
              <a:t>37</a:t>
            </a:fld>
            <a:endParaRPr lang="zh-CN" altLang="en-US"/>
          </a:p>
        </p:txBody>
      </p:sp>
    </p:spTree>
    <p:extLst>
      <p:ext uri="{BB962C8B-B14F-4D97-AF65-F5344CB8AC3E}">
        <p14:creationId xmlns:p14="http://schemas.microsoft.com/office/powerpoint/2010/main" val="248498238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38</a:t>
            </a:fld>
            <a:endParaRPr lang="zh-CN" altLang="en-US"/>
          </a:p>
        </p:txBody>
      </p:sp>
    </p:spTree>
    <p:extLst>
      <p:ext uri="{BB962C8B-B14F-4D97-AF65-F5344CB8AC3E}">
        <p14:creationId xmlns:p14="http://schemas.microsoft.com/office/powerpoint/2010/main" val="94723560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39</a:t>
            </a:fld>
            <a:endParaRPr lang="zh-CN" altLang="en-US"/>
          </a:p>
        </p:txBody>
      </p:sp>
    </p:spTree>
    <p:extLst>
      <p:ext uri="{BB962C8B-B14F-4D97-AF65-F5344CB8AC3E}">
        <p14:creationId xmlns:p14="http://schemas.microsoft.com/office/powerpoint/2010/main" val="36660076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4</a:t>
            </a:fld>
            <a:endParaRPr lang="zh-CN" altLang="en-US"/>
          </a:p>
        </p:txBody>
      </p:sp>
    </p:spTree>
    <p:extLst>
      <p:ext uri="{BB962C8B-B14F-4D97-AF65-F5344CB8AC3E}">
        <p14:creationId xmlns:p14="http://schemas.microsoft.com/office/powerpoint/2010/main" val="388324230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40</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10092480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B5C645A-9DE7-40AF-AF74-9E3B61D89D37}" type="slidenum">
              <a:rPr lang="zh-CN" altLang="en-US" smtClean="0"/>
              <a:t>5</a:t>
            </a:fld>
            <a:endParaRPr lang="zh-CN" altLang="en-US"/>
          </a:p>
        </p:txBody>
      </p:sp>
    </p:spTree>
    <p:extLst>
      <p:ext uri="{BB962C8B-B14F-4D97-AF65-F5344CB8AC3E}">
        <p14:creationId xmlns:p14="http://schemas.microsoft.com/office/powerpoint/2010/main" val="120718082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6</a:t>
            </a:fld>
            <a:endParaRPr lang="zh-CN" altLang="en-US"/>
          </a:p>
        </p:txBody>
      </p:sp>
    </p:spTree>
    <p:extLst>
      <p:ext uri="{BB962C8B-B14F-4D97-AF65-F5344CB8AC3E}">
        <p14:creationId xmlns:p14="http://schemas.microsoft.com/office/powerpoint/2010/main" val="321136589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053284B-0C3D-4B99-9C2E-1C5D502DA55A}" type="slidenum">
              <a:rPr lang="zh-CN" altLang="en-US" smtClean="0"/>
              <a:t>7</a:t>
            </a:fld>
            <a:endParaRPr lang="zh-CN" altLang="en-US"/>
          </a:p>
        </p:txBody>
      </p:sp>
    </p:spTree>
    <p:extLst>
      <p:ext uri="{BB962C8B-B14F-4D97-AF65-F5344CB8AC3E}">
        <p14:creationId xmlns:p14="http://schemas.microsoft.com/office/powerpoint/2010/main" val="189330902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8</a:t>
            </a:fld>
            <a:endParaRPr lang="zh-CN" altLang="en-US"/>
          </a:p>
        </p:txBody>
      </p:sp>
    </p:spTree>
    <p:extLst>
      <p:ext uri="{BB962C8B-B14F-4D97-AF65-F5344CB8AC3E}">
        <p14:creationId xmlns:p14="http://schemas.microsoft.com/office/powerpoint/2010/main" val="199969799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D7E84A-380B-470F-B88D-9D54F95E7D15}" type="slidenum">
              <a:rPr lang="zh-CN" altLang="en-US" smtClean="0"/>
              <a:t>9</a:t>
            </a:fld>
            <a:endParaRPr lang="zh-CN" altLang="en-US"/>
          </a:p>
        </p:txBody>
      </p:sp>
    </p:spTree>
    <p:extLst>
      <p:ext uri="{BB962C8B-B14F-4D97-AF65-F5344CB8AC3E}">
        <p14:creationId xmlns:p14="http://schemas.microsoft.com/office/powerpoint/2010/main" val="313499302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12_自定义版式">
    <p:spTree>
      <p:nvGrpSpPr>
        <p:cNvPr id="1" name=""/>
        <p:cNvGrpSpPr/>
        <p:nvPr/>
      </p:nvGrpSpPr>
      <p:grpSpPr>
        <a:xfrm>
          <a:off x="0" y="0"/>
          <a:ext cx="0" cy="0"/>
          <a:chOff x="0" y="0"/>
          <a:chExt cx="0" cy="0"/>
        </a:xfrm>
      </p:grpSpPr>
      <p:sp>
        <p:nvSpPr>
          <p:cNvPr id="5" name="图片占位符 4"/>
          <p:cNvSpPr>
            <a:spLocks noGrp="1"/>
          </p:cNvSpPr>
          <p:nvPr>
            <p:ph type="pic" sz="quarter" idx="11"/>
          </p:nvPr>
        </p:nvSpPr>
        <p:spPr>
          <a:xfrm>
            <a:off x="1567825" y="1583267"/>
            <a:ext cx="6188330" cy="4412192"/>
          </a:xfrm>
          <a:custGeom>
            <a:avLst/>
            <a:gdLst>
              <a:gd name="connsiteX0" fmla="*/ 1640523 w 6188330"/>
              <a:gd name="connsiteY0" fmla="*/ 2556354 h 4412192"/>
              <a:gd name="connsiteX1" fmla="*/ 3575806 w 6188330"/>
              <a:gd name="connsiteY1" fmla="*/ 2556354 h 4412192"/>
              <a:gd name="connsiteX2" fmla="*/ 2735172 w 6188330"/>
              <a:gd name="connsiteY2" fmla="*/ 4412192 h 4412192"/>
              <a:gd name="connsiteX3" fmla="*/ 799889 w 6188330"/>
              <a:gd name="connsiteY3" fmla="*/ 4412192 h 4412192"/>
              <a:gd name="connsiteX4" fmla="*/ 2362647 w 6188330"/>
              <a:gd name="connsiteY4" fmla="*/ 941999 h 4412192"/>
              <a:gd name="connsiteX5" fmla="*/ 4297930 w 6188330"/>
              <a:gd name="connsiteY5" fmla="*/ 941999 h 4412192"/>
              <a:gd name="connsiteX6" fmla="*/ 3581353 w 6188330"/>
              <a:gd name="connsiteY6" fmla="*/ 2517438 h 4412192"/>
              <a:gd name="connsiteX7" fmla="*/ 1646070 w 6188330"/>
              <a:gd name="connsiteY7" fmla="*/ 2517438 h 4412192"/>
              <a:gd name="connsiteX8" fmla="*/ 4598483 w 6188330"/>
              <a:gd name="connsiteY8" fmla="*/ 428417 h 4412192"/>
              <a:gd name="connsiteX9" fmla="*/ 6188330 w 6188330"/>
              <a:gd name="connsiteY9" fmla="*/ 428417 h 4412192"/>
              <a:gd name="connsiteX10" fmla="*/ 5055089 w 6188330"/>
              <a:gd name="connsiteY10" fmla="*/ 2930235 h 4412192"/>
              <a:gd name="connsiteX11" fmla="*/ 3462653 w 6188330"/>
              <a:gd name="connsiteY11" fmla="*/ 2933971 h 4412192"/>
              <a:gd name="connsiteX12" fmla="*/ 4565178 w 6188330"/>
              <a:gd name="connsiteY12" fmla="*/ 499964 h 4412192"/>
              <a:gd name="connsiteX13" fmla="*/ 1135830 w 6188330"/>
              <a:gd name="connsiteY13" fmla="*/ 0 h 4412192"/>
              <a:gd name="connsiteX14" fmla="*/ 2725677 w 6188330"/>
              <a:gd name="connsiteY14" fmla="*/ 0 h 4412192"/>
              <a:gd name="connsiteX15" fmla="*/ 1592436 w 6188330"/>
              <a:gd name="connsiteY15" fmla="*/ 2501818 h 4412192"/>
              <a:gd name="connsiteX16" fmla="*/ 0 w 6188330"/>
              <a:gd name="connsiteY16" fmla="*/ 2505554 h 4412192"/>
              <a:gd name="connsiteX17" fmla="*/ 1102525 w 6188330"/>
              <a:gd name="connsiteY17" fmla="*/ 71547 h 44121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6188330" h="4412192">
                <a:moveTo>
                  <a:pt x="1640523" y="2556354"/>
                </a:moveTo>
                <a:lnTo>
                  <a:pt x="3575806" y="2556354"/>
                </a:lnTo>
                <a:lnTo>
                  <a:pt x="2735172" y="4412192"/>
                </a:lnTo>
                <a:lnTo>
                  <a:pt x="799889" y="4412192"/>
                </a:lnTo>
                <a:close/>
                <a:moveTo>
                  <a:pt x="2362647" y="941999"/>
                </a:moveTo>
                <a:lnTo>
                  <a:pt x="4297930" y="941999"/>
                </a:lnTo>
                <a:lnTo>
                  <a:pt x="3581353" y="2517438"/>
                </a:lnTo>
                <a:lnTo>
                  <a:pt x="1646070" y="2517438"/>
                </a:lnTo>
                <a:close/>
                <a:moveTo>
                  <a:pt x="4598483" y="428417"/>
                </a:moveTo>
                <a:lnTo>
                  <a:pt x="6188330" y="428417"/>
                </a:lnTo>
                <a:lnTo>
                  <a:pt x="5055089" y="2930235"/>
                </a:lnTo>
                <a:lnTo>
                  <a:pt x="3462653" y="2933971"/>
                </a:lnTo>
                <a:lnTo>
                  <a:pt x="4565178" y="499964"/>
                </a:lnTo>
                <a:close/>
                <a:moveTo>
                  <a:pt x="1135830" y="0"/>
                </a:moveTo>
                <a:lnTo>
                  <a:pt x="2725677" y="0"/>
                </a:lnTo>
                <a:lnTo>
                  <a:pt x="1592436" y="2501818"/>
                </a:lnTo>
                <a:lnTo>
                  <a:pt x="0" y="2505554"/>
                </a:lnTo>
                <a:lnTo>
                  <a:pt x="1102525" y="71547"/>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331810668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16_自定义版式">
    <p:spTree>
      <p:nvGrpSpPr>
        <p:cNvPr id="1" name=""/>
        <p:cNvGrpSpPr/>
        <p:nvPr/>
      </p:nvGrpSpPr>
      <p:grpSpPr>
        <a:xfrm>
          <a:off x="0" y="0"/>
          <a:ext cx="0" cy="0"/>
          <a:chOff x="0" y="0"/>
          <a:chExt cx="0" cy="0"/>
        </a:xfrm>
      </p:grpSpPr>
      <p:sp>
        <p:nvSpPr>
          <p:cNvPr id="9" name="图片占位符 8"/>
          <p:cNvSpPr>
            <a:spLocks noGrp="1"/>
          </p:cNvSpPr>
          <p:nvPr>
            <p:ph type="pic" sz="quarter" idx="12"/>
          </p:nvPr>
        </p:nvSpPr>
        <p:spPr>
          <a:xfrm>
            <a:off x="874712" y="1409699"/>
            <a:ext cx="10442575" cy="4743449"/>
          </a:xfrm>
          <a:custGeom>
            <a:avLst/>
            <a:gdLst>
              <a:gd name="connsiteX0" fmla="*/ 0 w 10442575"/>
              <a:gd name="connsiteY0" fmla="*/ 0 h 4743449"/>
              <a:gd name="connsiteX1" fmla="*/ 10442575 w 10442575"/>
              <a:gd name="connsiteY1" fmla="*/ 0 h 4743449"/>
              <a:gd name="connsiteX2" fmla="*/ 10442575 w 10442575"/>
              <a:gd name="connsiteY2" fmla="*/ 4743449 h 4743449"/>
              <a:gd name="connsiteX3" fmla="*/ 0 w 10442575"/>
              <a:gd name="connsiteY3" fmla="*/ 4743449 h 4743449"/>
            </a:gdLst>
            <a:ahLst/>
            <a:cxnLst>
              <a:cxn ang="0">
                <a:pos x="connsiteX0" y="connsiteY0"/>
              </a:cxn>
              <a:cxn ang="0">
                <a:pos x="connsiteX1" y="connsiteY1"/>
              </a:cxn>
              <a:cxn ang="0">
                <a:pos x="connsiteX2" y="connsiteY2"/>
              </a:cxn>
              <a:cxn ang="0">
                <a:pos x="connsiteX3" y="connsiteY3"/>
              </a:cxn>
            </a:cxnLst>
            <a:rect l="l" t="t" r="r" b="b"/>
            <a:pathLst>
              <a:path w="10442575" h="4743449">
                <a:moveTo>
                  <a:pt x="0" y="0"/>
                </a:moveTo>
                <a:lnTo>
                  <a:pt x="10442575" y="0"/>
                </a:lnTo>
                <a:lnTo>
                  <a:pt x="10442575" y="4743449"/>
                </a:lnTo>
                <a:lnTo>
                  <a:pt x="0" y="4743449"/>
                </a:lnTo>
                <a:close/>
              </a:path>
            </a:pathLst>
          </a:custGeom>
        </p:spPr>
        <p:txBody>
          <a:bodyPr wrap="square">
            <a:noAutofit/>
          </a:bodyPr>
          <a:lstStyle/>
          <a:p>
            <a:endParaRPr lang="zh-CN" altLang="en-US"/>
          </a:p>
        </p:txBody>
      </p:sp>
      <p:sp>
        <p:nvSpPr>
          <p:cNvPr id="8" name="图片占位符 7"/>
          <p:cNvSpPr>
            <a:spLocks noGrp="1"/>
          </p:cNvSpPr>
          <p:nvPr>
            <p:ph type="pic" sz="quarter" idx="11"/>
          </p:nvPr>
        </p:nvSpPr>
        <p:spPr>
          <a:xfrm>
            <a:off x="1698944" y="2240592"/>
            <a:ext cx="2492056" cy="3386682"/>
          </a:xfrm>
          <a:custGeom>
            <a:avLst/>
            <a:gdLst>
              <a:gd name="connsiteX0" fmla="*/ 0 w 2492056"/>
              <a:gd name="connsiteY0" fmla="*/ 0 h 3386682"/>
              <a:gd name="connsiteX1" fmla="*/ 2492056 w 2492056"/>
              <a:gd name="connsiteY1" fmla="*/ 0 h 3386682"/>
              <a:gd name="connsiteX2" fmla="*/ 2492056 w 2492056"/>
              <a:gd name="connsiteY2" fmla="*/ 3386682 h 3386682"/>
              <a:gd name="connsiteX3" fmla="*/ 0 w 2492056"/>
              <a:gd name="connsiteY3" fmla="*/ 3386682 h 3386682"/>
            </a:gdLst>
            <a:ahLst/>
            <a:cxnLst>
              <a:cxn ang="0">
                <a:pos x="connsiteX0" y="connsiteY0"/>
              </a:cxn>
              <a:cxn ang="0">
                <a:pos x="connsiteX1" y="connsiteY1"/>
              </a:cxn>
              <a:cxn ang="0">
                <a:pos x="connsiteX2" y="connsiteY2"/>
              </a:cxn>
              <a:cxn ang="0">
                <a:pos x="connsiteX3" y="connsiteY3"/>
              </a:cxn>
            </a:cxnLst>
            <a:rect l="l" t="t" r="r" b="b"/>
            <a:pathLst>
              <a:path w="2492056" h="3386682">
                <a:moveTo>
                  <a:pt x="0" y="0"/>
                </a:moveTo>
                <a:lnTo>
                  <a:pt x="2492056" y="0"/>
                </a:lnTo>
                <a:lnTo>
                  <a:pt x="2492056" y="3386682"/>
                </a:lnTo>
                <a:lnTo>
                  <a:pt x="0" y="3386682"/>
                </a:lnTo>
                <a:close/>
              </a:path>
            </a:pathLst>
          </a:custGeom>
          <a:solidFill>
            <a:schemeClr val="tx1">
              <a:lumMod val="75000"/>
              <a:lumOff val="25000"/>
            </a:schemeClr>
          </a:solidFill>
          <a:ln w="50800">
            <a:solidFill>
              <a:srgbClr val="FFFFFF"/>
            </a:solidFill>
            <a:miter lim="800000"/>
            <a:headEnd/>
            <a:tailEnd/>
          </a:ln>
          <a:effectLst>
            <a:outerShdw dist="25401" dir="2700000" algn="ctr" rotWithShape="0">
              <a:srgbClr val="000000">
                <a:alpha val="14000"/>
              </a:srgbClr>
            </a:outerShdw>
          </a:effectLst>
        </p:spPr>
        <p:txBody>
          <a:bodyPr anchor="ctr"/>
          <a:lstStyle>
            <a:lvl1pPr>
              <a:defRPr lang="zh-CN" altLang="en-US" sz="1800">
                <a:solidFill>
                  <a:srgbClr val="FFFFFF"/>
                </a:solidFill>
                <a:latin typeface="Arial Narrow" panose="020B0606020202030204" pitchFamily="34" charset="0"/>
                <a:ea typeface="微软雅黑" panose="020B0503020204020204" pitchFamily="34" charset="-122"/>
              </a:defRPr>
            </a:lvl1pPr>
          </a:lstStyle>
          <a:p>
            <a:pPr marL="0" lvl="0" algn="ctr">
              <a:lnSpc>
                <a:spcPct val="100000"/>
              </a:lnSpc>
              <a:spcBef>
                <a:spcPct val="0"/>
              </a:spcBef>
              <a:buNone/>
            </a:pPr>
            <a:endParaRPr lang="zh-CN" altLang="en-US"/>
          </a:p>
        </p:txBody>
      </p:sp>
    </p:spTree>
    <p:extLst>
      <p:ext uri="{BB962C8B-B14F-4D97-AF65-F5344CB8AC3E}">
        <p14:creationId xmlns:p14="http://schemas.microsoft.com/office/powerpoint/2010/main" val="79810895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3_自定义版式">
    <p:spTree>
      <p:nvGrpSpPr>
        <p:cNvPr id="1" name=""/>
        <p:cNvGrpSpPr/>
        <p:nvPr/>
      </p:nvGrpSpPr>
      <p:grpSpPr>
        <a:xfrm>
          <a:off x="0" y="0"/>
          <a:ext cx="0" cy="0"/>
          <a:chOff x="0" y="0"/>
          <a:chExt cx="0" cy="0"/>
        </a:xfrm>
      </p:grpSpPr>
      <p:sp>
        <p:nvSpPr>
          <p:cNvPr id="5" name="图片占位符 4"/>
          <p:cNvSpPr>
            <a:spLocks noGrp="1"/>
          </p:cNvSpPr>
          <p:nvPr>
            <p:ph type="pic" sz="quarter" idx="10"/>
          </p:nvPr>
        </p:nvSpPr>
        <p:spPr>
          <a:xfrm>
            <a:off x="304800" y="533400"/>
            <a:ext cx="11582400" cy="4362450"/>
          </a:xfrm>
          <a:custGeom>
            <a:avLst/>
            <a:gdLst>
              <a:gd name="connsiteX0" fmla="*/ 0 w 11582400"/>
              <a:gd name="connsiteY0" fmla="*/ 0 h 4362450"/>
              <a:gd name="connsiteX1" fmla="*/ 11582400 w 11582400"/>
              <a:gd name="connsiteY1" fmla="*/ 0 h 4362450"/>
              <a:gd name="connsiteX2" fmla="*/ 11582400 w 11582400"/>
              <a:gd name="connsiteY2" fmla="*/ 4362450 h 4362450"/>
              <a:gd name="connsiteX3" fmla="*/ 0 w 11582400"/>
              <a:gd name="connsiteY3" fmla="*/ 4362450 h 4362450"/>
            </a:gdLst>
            <a:ahLst/>
            <a:cxnLst>
              <a:cxn ang="0">
                <a:pos x="connsiteX0" y="connsiteY0"/>
              </a:cxn>
              <a:cxn ang="0">
                <a:pos x="connsiteX1" y="connsiteY1"/>
              </a:cxn>
              <a:cxn ang="0">
                <a:pos x="connsiteX2" y="connsiteY2"/>
              </a:cxn>
              <a:cxn ang="0">
                <a:pos x="connsiteX3" y="connsiteY3"/>
              </a:cxn>
            </a:cxnLst>
            <a:rect l="l" t="t" r="r" b="b"/>
            <a:pathLst>
              <a:path w="11582400" h="4362450">
                <a:moveTo>
                  <a:pt x="0" y="0"/>
                </a:moveTo>
                <a:lnTo>
                  <a:pt x="11582400" y="0"/>
                </a:lnTo>
                <a:lnTo>
                  <a:pt x="11582400" y="4362450"/>
                </a:lnTo>
                <a:lnTo>
                  <a:pt x="0" y="4362450"/>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3305898576"/>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1_自定义版式">
    <p:spTree>
      <p:nvGrpSpPr>
        <p:cNvPr id="1" name=""/>
        <p:cNvGrpSpPr/>
        <p:nvPr/>
      </p:nvGrpSpPr>
      <p:grpSpPr>
        <a:xfrm>
          <a:off x="0" y="0"/>
          <a:ext cx="0" cy="0"/>
          <a:chOff x="0" y="0"/>
          <a:chExt cx="0" cy="0"/>
        </a:xfrm>
      </p:grpSpPr>
      <p:sp>
        <p:nvSpPr>
          <p:cNvPr id="10" name="图片占位符 9"/>
          <p:cNvSpPr>
            <a:spLocks noGrp="1"/>
          </p:cNvSpPr>
          <p:nvPr>
            <p:ph type="pic" sz="quarter" idx="10"/>
          </p:nvPr>
        </p:nvSpPr>
        <p:spPr>
          <a:xfrm>
            <a:off x="6258592" y="3617913"/>
            <a:ext cx="4923758" cy="2624509"/>
          </a:xfrm>
          <a:custGeom>
            <a:avLst/>
            <a:gdLst>
              <a:gd name="connsiteX0" fmla="*/ 0 w 4923758"/>
              <a:gd name="connsiteY0" fmla="*/ 0 h 2624509"/>
              <a:gd name="connsiteX1" fmla="*/ 4923758 w 4923758"/>
              <a:gd name="connsiteY1" fmla="*/ 0 h 2624509"/>
              <a:gd name="connsiteX2" fmla="*/ 4923758 w 4923758"/>
              <a:gd name="connsiteY2" fmla="*/ 2624509 h 2624509"/>
              <a:gd name="connsiteX3" fmla="*/ 0 w 4923758"/>
              <a:gd name="connsiteY3" fmla="*/ 2624509 h 2624509"/>
            </a:gdLst>
            <a:ahLst/>
            <a:cxnLst>
              <a:cxn ang="0">
                <a:pos x="connsiteX0" y="connsiteY0"/>
              </a:cxn>
              <a:cxn ang="0">
                <a:pos x="connsiteX1" y="connsiteY1"/>
              </a:cxn>
              <a:cxn ang="0">
                <a:pos x="connsiteX2" y="connsiteY2"/>
              </a:cxn>
              <a:cxn ang="0">
                <a:pos x="connsiteX3" y="connsiteY3"/>
              </a:cxn>
            </a:cxnLst>
            <a:rect l="l" t="t" r="r" b="b"/>
            <a:pathLst>
              <a:path w="4923758" h="2624509">
                <a:moveTo>
                  <a:pt x="0" y="0"/>
                </a:moveTo>
                <a:lnTo>
                  <a:pt x="4923758" y="0"/>
                </a:lnTo>
                <a:lnTo>
                  <a:pt x="4923758" y="2624509"/>
                </a:lnTo>
                <a:lnTo>
                  <a:pt x="0" y="2624509"/>
                </a:lnTo>
                <a:close/>
              </a:path>
            </a:pathLst>
          </a:custGeom>
        </p:spPr>
        <p:txBody>
          <a:bodyPr wrap="square">
            <a:noAutofit/>
          </a:bodyPr>
          <a:lstStyle/>
          <a:p>
            <a:endParaRPr lang="zh-CN" altLang="en-US"/>
          </a:p>
        </p:txBody>
      </p:sp>
      <p:sp>
        <p:nvSpPr>
          <p:cNvPr id="9" name="图片占位符 8"/>
          <p:cNvSpPr>
            <a:spLocks noGrp="1"/>
          </p:cNvSpPr>
          <p:nvPr>
            <p:ph type="pic" sz="quarter" idx="11"/>
          </p:nvPr>
        </p:nvSpPr>
        <p:spPr>
          <a:xfrm>
            <a:off x="1065213" y="745754"/>
            <a:ext cx="4923758" cy="2624509"/>
          </a:xfrm>
          <a:custGeom>
            <a:avLst/>
            <a:gdLst>
              <a:gd name="connsiteX0" fmla="*/ 0 w 4923758"/>
              <a:gd name="connsiteY0" fmla="*/ 0 h 2624509"/>
              <a:gd name="connsiteX1" fmla="*/ 4923758 w 4923758"/>
              <a:gd name="connsiteY1" fmla="*/ 0 h 2624509"/>
              <a:gd name="connsiteX2" fmla="*/ 4923758 w 4923758"/>
              <a:gd name="connsiteY2" fmla="*/ 2624509 h 2624509"/>
              <a:gd name="connsiteX3" fmla="*/ 0 w 4923758"/>
              <a:gd name="connsiteY3" fmla="*/ 2624509 h 2624509"/>
            </a:gdLst>
            <a:ahLst/>
            <a:cxnLst>
              <a:cxn ang="0">
                <a:pos x="connsiteX0" y="connsiteY0"/>
              </a:cxn>
              <a:cxn ang="0">
                <a:pos x="connsiteX1" y="connsiteY1"/>
              </a:cxn>
              <a:cxn ang="0">
                <a:pos x="connsiteX2" y="connsiteY2"/>
              </a:cxn>
              <a:cxn ang="0">
                <a:pos x="connsiteX3" y="connsiteY3"/>
              </a:cxn>
            </a:cxnLst>
            <a:rect l="l" t="t" r="r" b="b"/>
            <a:pathLst>
              <a:path w="4923758" h="2624509">
                <a:moveTo>
                  <a:pt x="0" y="0"/>
                </a:moveTo>
                <a:lnTo>
                  <a:pt x="4923758" y="0"/>
                </a:lnTo>
                <a:lnTo>
                  <a:pt x="4923758" y="2624509"/>
                </a:lnTo>
                <a:lnTo>
                  <a:pt x="0" y="2624509"/>
                </a:lnTo>
                <a:close/>
              </a:path>
            </a:pathLst>
          </a:custGeom>
        </p:spPr>
        <p:txBody>
          <a:bodyPr wrap="square">
            <a:noAutofit/>
          </a:bodyPr>
          <a:lstStyle/>
          <a:p>
            <a:endParaRPr lang="zh-CN" altLang="en-US"/>
          </a:p>
        </p:txBody>
      </p:sp>
      <p:sp>
        <p:nvSpPr>
          <p:cNvPr id="11" name="图片占位符 10"/>
          <p:cNvSpPr>
            <a:spLocks noGrp="1"/>
          </p:cNvSpPr>
          <p:nvPr>
            <p:ph type="pic" sz="quarter" idx="12"/>
          </p:nvPr>
        </p:nvSpPr>
        <p:spPr>
          <a:xfrm>
            <a:off x="1065213" y="3617913"/>
            <a:ext cx="4923758" cy="2624509"/>
          </a:xfrm>
          <a:custGeom>
            <a:avLst/>
            <a:gdLst>
              <a:gd name="connsiteX0" fmla="*/ 0 w 4923758"/>
              <a:gd name="connsiteY0" fmla="*/ 0 h 2624509"/>
              <a:gd name="connsiteX1" fmla="*/ 4923758 w 4923758"/>
              <a:gd name="connsiteY1" fmla="*/ 0 h 2624509"/>
              <a:gd name="connsiteX2" fmla="*/ 4923758 w 4923758"/>
              <a:gd name="connsiteY2" fmla="*/ 2624509 h 2624509"/>
              <a:gd name="connsiteX3" fmla="*/ 0 w 4923758"/>
              <a:gd name="connsiteY3" fmla="*/ 2624509 h 2624509"/>
            </a:gdLst>
            <a:ahLst/>
            <a:cxnLst>
              <a:cxn ang="0">
                <a:pos x="connsiteX0" y="connsiteY0"/>
              </a:cxn>
              <a:cxn ang="0">
                <a:pos x="connsiteX1" y="connsiteY1"/>
              </a:cxn>
              <a:cxn ang="0">
                <a:pos x="connsiteX2" y="connsiteY2"/>
              </a:cxn>
              <a:cxn ang="0">
                <a:pos x="connsiteX3" y="connsiteY3"/>
              </a:cxn>
            </a:cxnLst>
            <a:rect l="l" t="t" r="r" b="b"/>
            <a:pathLst>
              <a:path w="4923758" h="2624509">
                <a:moveTo>
                  <a:pt x="0" y="0"/>
                </a:moveTo>
                <a:lnTo>
                  <a:pt x="4923758" y="0"/>
                </a:lnTo>
                <a:lnTo>
                  <a:pt x="4923758" y="2624509"/>
                </a:lnTo>
                <a:lnTo>
                  <a:pt x="0" y="2624509"/>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3088870600"/>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7_自定义版式">
    <p:spTree>
      <p:nvGrpSpPr>
        <p:cNvPr id="1" name=""/>
        <p:cNvGrpSpPr/>
        <p:nvPr/>
      </p:nvGrpSpPr>
      <p:grpSpPr>
        <a:xfrm>
          <a:off x="0" y="0"/>
          <a:ext cx="0" cy="0"/>
          <a:chOff x="0" y="0"/>
          <a:chExt cx="0" cy="0"/>
        </a:xfrm>
      </p:grpSpPr>
      <p:sp>
        <p:nvSpPr>
          <p:cNvPr id="9" name="图片占位符 8"/>
          <p:cNvSpPr>
            <a:spLocks noGrp="1"/>
          </p:cNvSpPr>
          <p:nvPr>
            <p:ph type="pic" sz="quarter" idx="10"/>
          </p:nvPr>
        </p:nvSpPr>
        <p:spPr>
          <a:xfrm>
            <a:off x="874713" y="361950"/>
            <a:ext cx="10442575" cy="3086100"/>
          </a:xfrm>
          <a:custGeom>
            <a:avLst/>
            <a:gdLst>
              <a:gd name="connsiteX0" fmla="*/ 0 w 10442575"/>
              <a:gd name="connsiteY0" fmla="*/ 0 h 3086100"/>
              <a:gd name="connsiteX1" fmla="*/ 10442575 w 10442575"/>
              <a:gd name="connsiteY1" fmla="*/ 0 h 3086100"/>
              <a:gd name="connsiteX2" fmla="*/ 10442575 w 10442575"/>
              <a:gd name="connsiteY2" fmla="*/ 3086100 h 3086100"/>
              <a:gd name="connsiteX3" fmla="*/ 0 w 10442575"/>
              <a:gd name="connsiteY3" fmla="*/ 3086100 h 3086100"/>
            </a:gdLst>
            <a:ahLst/>
            <a:cxnLst>
              <a:cxn ang="0">
                <a:pos x="connsiteX0" y="connsiteY0"/>
              </a:cxn>
              <a:cxn ang="0">
                <a:pos x="connsiteX1" y="connsiteY1"/>
              </a:cxn>
              <a:cxn ang="0">
                <a:pos x="connsiteX2" y="connsiteY2"/>
              </a:cxn>
              <a:cxn ang="0">
                <a:pos x="connsiteX3" y="connsiteY3"/>
              </a:cxn>
            </a:cxnLst>
            <a:rect l="l" t="t" r="r" b="b"/>
            <a:pathLst>
              <a:path w="10442575" h="3086100">
                <a:moveTo>
                  <a:pt x="0" y="0"/>
                </a:moveTo>
                <a:lnTo>
                  <a:pt x="10442575" y="0"/>
                </a:lnTo>
                <a:lnTo>
                  <a:pt x="10442575" y="3086100"/>
                </a:lnTo>
                <a:lnTo>
                  <a:pt x="0" y="3086100"/>
                </a:lnTo>
                <a:close/>
              </a:path>
            </a:pathLst>
          </a:custGeom>
        </p:spPr>
        <p:txBody>
          <a:bodyPr wrap="square">
            <a:noAutofit/>
          </a:bodyPr>
          <a:lstStyle/>
          <a:p>
            <a:endParaRPr lang="zh-CN" altLang="en-US"/>
          </a:p>
        </p:txBody>
      </p:sp>
      <p:sp>
        <p:nvSpPr>
          <p:cNvPr id="10" name="图片占位符 9"/>
          <p:cNvSpPr>
            <a:spLocks noGrp="1"/>
          </p:cNvSpPr>
          <p:nvPr>
            <p:ph type="pic" sz="quarter" idx="11"/>
          </p:nvPr>
        </p:nvSpPr>
        <p:spPr>
          <a:xfrm>
            <a:off x="874714" y="3713162"/>
            <a:ext cx="3125787" cy="2722543"/>
          </a:xfrm>
          <a:custGeom>
            <a:avLst/>
            <a:gdLst>
              <a:gd name="connsiteX0" fmla="*/ 0 w 3125787"/>
              <a:gd name="connsiteY0" fmla="*/ 0 h 2722543"/>
              <a:gd name="connsiteX1" fmla="*/ 3125787 w 3125787"/>
              <a:gd name="connsiteY1" fmla="*/ 0 h 2722543"/>
              <a:gd name="connsiteX2" fmla="*/ 3125787 w 3125787"/>
              <a:gd name="connsiteY2" fmla="*/ 2722543 h 2722543"/>
              <a:gd name="connsiteX3" fmla="*/ 0 w 3125787"/>
              <a:gd name="connsiteY3" fmla="*/ 2722543 h 2722543"/>
            </a:gdLst>
            <a:ahLst/>
            <a:cxnLst>
              <a:cxn ang="0">
                <a:pos x="connsiteX0" y="connsiteY0"/>
              </a:cxn>
              <a:cxn ang="0">
                <a:pos x="connsiteX1" y="connsiteY1"/>
              </a:cxn>
              <a:cxn ang="0">
                <a:pos x="connsiteX2" y="connsiteY2"/>
              </a:cxn>
              <a:cxn ang="0">
                <a:pos x="connsiteX3" y="connsiteY3"/>
              </a:cxn>
            </a:cxnLst>
            <a:rect l="l" t="t" r="r" b="b"/>
            <a:pathLst>
              <a:path w="3125787" h="2722543">
                <a:moveTo>
                  <a:pt x="0" y="0"/>
                </a:moveTo>
                <a:lnTo>
                  <a:pt x="3125787" y="0"/>
                </a:lnTo>
                <a:lnTo>
                  <a:pt x="3125787" y="2722543"/>
                </a:lnTo>
                <a:lnTo>
                  <a:pt x="0" y="2722543"/>
                </a:lnTo>
                <a:close/>
              </a:path>
            </a:pathLst>
          </a:custGeom>
        </p:spPr>
        <p:txBody>
          <a:bodyPr wrap="square">
            <a:noAutofit/>
          </a:bodyPr>
          <a:lstStyle/>
          <a:p>
            <a:endParaRPr lang="zh-CN" altLang="en-US"/>
          </a:p>
        </p:txBody>
      </p:sp>
      <p:sp>
        <p:nvSpPr>
          <p:cNvPr id="11" name="图片占位符 10"/>
          <p:cNvSpPr>
            <a:spLocks noGrp="1"/>
          </p:cNvSpPr>
          <p:nvPr>
            <p:ph type="pic" sz="quarter" idx="12"/>
          </p:nvPr>
        </p:nvSpPr>
        <p:spPr>
          <a:xfrm>
            <a:off x="8191501" y="3713162"/>
            <a:ext cx="3125787" cy="2722543"/>
          </a:xfrm>
          <a:custGeom>
            <a:avLst/>
            <a:gdLst>
              <a:gd name="connsiteX0" fmla="*/ 0 w 3125787"/>
              <a:gd name="connsiteY0" fmla="*/ 0 h 2722543"/>
              <a:gd name="connsiteX1" fmla="*/ 3125787 w 3125787"/>
              <a:gd name="connsiteY1" fmla="*/ 0 h 2722543"/>
              <a:gd name="connsiteX2" fmla="*/ 3125787 w 3125787"/>
              <a:gd name="connsiteY2" fmla="*/ 2722543 h 2722543"/>
              <a:gd name="connsiteX3" fmla="*/ 0 w 3125787"/>
              <a:gd name="connsiteY3" fmla="*/ 2722543 h 2722543"/>
            </a:gdLst>
            <a:ahLst/>
            <a:cxnLst>
              <a:cxn ang="0">
                <a:pos x="connsiteX0" y="connsiteY0"/>
              </a:cxn>
              <a:cxn ang="0">
                <a:pos x="connsiteX1" y="connsiteY1"/>
              </a:cxn>
              <a:cxn ang="0">
                <a:pos x="connsiteX2" y="connsiteY2"/>
              </a:cxn>
              <a:cxn ang="0">
                <a:pos x="connsiteX3" y="connsiteY3"/>
              </a:cxn>
            </a:cxnLst>
            <a:rect l="l" t="t" r="r" b="b"/>
            <a:pathLst>
              <a:path w="3125787" h="2722543">
                <a:moveTo>
                  <a:pt x="0" y="0"/>
                </a:moveTo>
                <a:lnTo>
                  <a:pt x="3125787" y="0"/>
                </a:lnTo>
                <a:lnTo>
                  <a:pt x="3125787" y="2722543"/>
                </a:lnTo>
                <a:lnTo>
                  <a:pt x="0" y="2722543"/>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914380995"/>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6_自定义版式">
    <p:spTree>
      <p:nvGrpSpPr>
        <p:cNvPr id="1" name=""/>
        <p:cNvGrpSpPr/>
        <p:nvPr/>
      </p:nvGrpSpPr>
      <p:grpSpPr>
        <a:xfrm>
          <a:off x="0" y="0"/>
          <a:ext cx="0" cy="0"/>
          <a:chOff x="0" y="0"/>
          <a:chExt cx="0" cy="0"/>
        </a:xfrm>
      </p:grpSpPr>
      <p:sp>
        <p:nvSpPr>
          <p:cNvPr id="11" name="图片占位符 10"/>
          <p:cNvSpPr>
            <a:spLocks noGrp="1"/>
          </p:cNvSpPr>
          <p:nvPr>
            <p:ph type="pic" sz="quarter" idx="13"/>
          </p:nvPr>
        </p:nvSpPr>
        <p:spPr>
          <a:xfrm>
            <a:off x="7976640" y="431800"/>
            <a:ext cx="3340648" cy="2940050"/>
          </a:xfrm>
          <a:custGeom>
            <a:avLst/>
            <a:gdLst>
              <a:gd name="connsiteX0" fmla="*/ 0 w 3340648"/>
              <a:gd name="connsiteY0" fmla="*/ 0 h 2940050"/>
              <a:gd name="connsiteX1" fmla="*/ 3340648 w 3340648"/>
              <a:gd name="connsiteY1" fmla="*/ 0 h 2940050"/>
              <a:gd name="connsiteX2" fmla="*/ 3340648 w 3340648"/>
              <a:gd name="connsiteY2" fmla="*/ 2940050 h 2940050"/>
              <a:gd name="connsiteX3" fmla="*/ 0 w 3340648"/>
              <a:gd name="connsiteY3" fmla="*/ 2940050 h 2940050"/>
            </a:gdLst>
            <a:ahLst/>
            <a:cxnLst>
              <a:cxn ang="0">
                <a:pos x="connsiteX0" y="connsiteY0"/>
              </a:cxn>
              <a:cxn ang="0">
                <a:pos x="connsiteX1" y="connsiteY1"/>
              </a:cxn>
              <a:cxn ang="0">
                <a:pos x="connsiteX2" y="connsiteY2"/>
              </a:cxn>
              <a:cxn ang="0">
                <a:pos x="connsiteX3" y="connsiteY3"/>
              </a:cxn>
            </a:cxnLst>
            <a:rect l="l" t="t" r="r" b="b"/>
            <a:pathLst>
              <a:path w="3340648" h="2940050">
                <a:moveTo>
                  <a:pt x="0" y="0"/>
                </a:moveTo>
                <a:lnTo>
                  <a:pt x="3340648" y="0"/>
                </a:lnTo>
                <a:lnTo>
                  <a:pt x="3340648" y="2940050"/>
                </a:lnTo>
                <a:lnTo>
                  <a:pt x="0" y="2940050"/>
                </a:lnTo>
                <a:close/>
              </a:path>
            </a:pathLst>
          </a:custGeom>
        </p:spPr>
        <p:txBody>
          <a:bodyPr wrap="square">
            <a:noAutofit/>
          </a:bodyPr>
          <a:lstStyle/>
          <a:p>
            <a:endParaRPr lang="zh-CN" altLang="en-US"/>
          </a:p>
        </p:txBody>
      </p:sp>
      <p:sp>
        <p:nvSpPr>
          <p:cNvPr id="13" name="图片占位符 12"/>
          <p:cNvSpPr>
            <a:spLocks noGrp="1"/>
          </p:cNvSpPr>
          <p:nvPr>
            <p:ph type="pic" sz="quarter" idx="14"/>
          </p:nvPr>
        </p:nvSpPr>
        <p:spPr>
          <a:xfrm>
            <a:off x="7180557" y="3505200"/>
            <a:ext cx="4136732" cy="2940050"/>
          </a:xfrm>
          <a:custGeom>
            <a:avLst/>
            <a:gdLst>
              <a:gd name="connsiteX0" fmla="*/ 0 w 4136732"/>
              <a:gd name="connsiteY0" fmla="*/ 0 h 2940050"/>
              <a:gd name="connsiteX1" fmla="*/ 4136732 w 4136732"/>
              <a:gd name="connsiteY1" fmla="*/ 0 h 2940050"/>
              <a:gd name="connsiteX2" fmla="*/ 4136732 w 4136732"/>
              <a:gd name="connsiteY2" fmla="*/ 2940050 h 2940050"/>
              <a:gd name="connsiteX3" fmla="*/ 0 w 4136732"/>
              <a:gd name="connsiteY3" fmla="*/ 2940050 h 2940050"/>
            </a:gdLst>
            <a:ahLst/>
            <a:cxnLst>
              <a:cxn ang="0">
                <a:pos x="connsiteX0" y="connsiteY0"/>
              </a:cxn>
              <a:cxn ang="0">
                <a:pos x="connsiteX1" y="connsiteY1"/>
              </a:cxn>
              <a:cxn ang="0">
                <a:pos x="connsiteX2" y="connsiteY2"/>
              </a:cxn>
              <a:cxn ang="0">
                <a:pos x="connsiteX3" y="connsiteY3"/>
              </a:cxn>
            </a:cxnLst>
            <a:rect l="l" t="t" r="r" b="b"/>
            <a:pathLst>
              <a:path w="4136732" h="2940050">
                <a:moveTo>
                  <a:pt x="0" y="0"/>
                </a:moveTo>
                <a:lnTo>
                  <a:pt x="4136732" y="0"/>
                </a:lnTo>
                <a:lnTo>
                  <a:pt x="4136732" y="2940050"/>
                </a:lnTo>
                <a:lnTo>
                  <a:pt x="0" y="2940050"/>
                </a:lnTo>
                <a:close/>
              </a:path>
            </a:pathLst>
          </a:custGeom>
        </p:spPr>
        <p:txBody>
          <a:bodyPr wrap="square">
            <a:noAutofit/>
          </a:bodyPr>
          <a:lstStyle/>
          <a:p>
            <a:endParaRPr lang="zh-CN" altLang="en-US"/>
          </a:p>
        </p:txBody>
      </p:sp>
      <p:sp>
        <p:nvSpPr>
          <p:cNvPr id="14" name="图片占位符 13"/>
          <p:cNvSpPr>
            <a:spLocks noGrp="1"/>
          </p:cNvSpPr>
          <p:nvPr>
            <p:ph type="pic" sz="quarter" idx="15"/>
          </p:nvPr>
        </p:nvSpPr>
        <p:spPr>
          <a:xfrm>
            <a:off x="4114008" y="3505200"/>
            <a:ext cx="2914943" cy="2940050"/>
          </a:xfrm>
          <a:custGeom>
            <a:avLst/>
            <a:gdLst>
              <a:gd name="connsiteX0" fmla="*/ 0 w 2914943"/>
              <a:gd name="connsiteY0" fmla="*/ 0 h 2940050"/>
              <a:gd name="connsiteX1" fmla="*/ 2914943 w 2914943"/>
              <a:gd name="connsiteY1" fmla="*/ 0 h 2940050"/>
              <a:gd name="connsiteX2" fmla="*/ 2914943 w 2914943"/>
              <a:gd name="connsiteY2" fmla="*/ 2940050 h 2940050"/>
              <a:gd name="connsiteX3" fmla="*/ 0 w 2914943"/>
              <a:gd name="connsiteY3" fmla="*/ 2940050 h 2940050"/>
            </a:gdLst>
            <a:ahLst/>
            <a:cxnLst>
              <a:cxn ang="0">
                <a:pos x="connsiteX0" y="connsiteY0"/>
              </a:cxn>
              <a:cxn ang="0">
                <a:pos x="connsiteX1" y="connsiteY1"/>
              </a:cxn>
              <a:cxn ang="0">
                <a:pos x="connsiteX2" y="connsiteY2"/>
              </a:cxn>
              <a:cxn ang="0">
                <a:pos x="connsiteX3" y="connsiteY3"/>
              </a:cxn>
            </a:cxnLst>
            <a:rect l="l" t="t" r="r" b="b"/>
            <a:pathLst>
              <a:path w="2914943" h="2940050">
                <a:moveTo>
                  <a:pt x="0" y="0"/>
                </a:moveTo>
                <a:lnTo>
                  <a:pt x="2914943" y="0"/>
                </a:lnTo>
                <a:lnTo>
                  <a:pt x="2914943" y="2940050"/>
                </a:lnTo>
                <a:lnTo>
                  <a:pt x="0" y="2940050"/>
                </a:lnTo>
                <a:close/>
              </a:path>
            </a:pathLst>
          </a:custGeom>
        </p:spPr>
        <p:txBody>
          <a:bodyPr wrap="square">
            <a:noAutofit/>
          </a:bodyPr>
          <a:lstStyle/>
          <a:p>
            <a:endParaRPr lang="zh-CN" altLang="en-US"/>
          </a:p>
        </p:txBody>
      </p:sp>
      <p:sp>
        <p:nvSpPr>
          <p:cNvPr id="12" name="图片占位符 11"/>
          <p:cNvSpPr>
            <a:spLocks noGrp="1"/>
          </p:cNvSpPr>
          <p:nvPr>
            <p:ph type="pic" sz="quarter" idx="16"/>
          </p:nvPr>
        </p:nvSpPr>
        <p:spPr>
          <a:xfrm>
            <a:off x="874713" y="412750"/>
            <a:ext cx="3087687" cy="6032500"/>
          </a:xfrm>
          <a:custGeom>
            <a:avLst/>
            <a:gdLst>
              <a:gd name="connsiteX0" fmla="*/ 0 w 3087687"/>
              <a:gd name="connsiteY0" fmla="*/ 0 h 6032500"/>
              <a:gd name="connsiteX1" fmla="*/ 3087687 w 3087687"/>
              <a:gd name="connsiteY1" fmla="*/ 0 h 6032500"/>
              <a:gd name="connsiteX2" fmla="*/ 3087687 w 3087687"/>
              <a:gd name="connsiteY2" fmla="*/ 6032500 h 6032500"/>
              <a:gd name="connsiteX3" fmla="*/ 0 w 3087687"/>
              <a:gd name="connsiteY3" fmla="*/ 6032500 h 6032500"/>
            </a:gdLst>
            <a:ahLst/>
            <a:cxnLst>
              <a:cxn ang="0">
                <a:pos x="connsiteX0" y="connsiteY0"/>
              </a:cxn>
              <a:cxn ang="0">
                <a:pos x="connsiteX1" y="connsiteY1"/>
              </a:cxn>
              <a:cxn ang="0">
                <a:pos x="connsiteX2" y="connsiteY2"/>
              </a:cxn>
              <a:cxn ang="0">
                <a:pos x="connsiteX3" y="connsiteY3"/>
              </a:cxn>
            </a:cxnLst>
            <a:rect l="l" t="t" r="r" b="b"/>
            <a:pathLst>
              <a:path w="3087687" h="6032500">
                <a:moveTo>
                  <a:pt x="0" y="0"/>
                </a:moveTo>
                <a:lnTo>
                  <a:pt x="3087687" y="0"/>
                </a:lnTo>
                <a:lnTo>
                  <a:pt x="3087687" y="6032500"/>
                </a:lnTo>
                <a:lnTo>
                  <a:pt x="0" y="6032500"/>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742663907"/>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5_自定义版式">
    <p:spTree>
      <p:nvGrpSpPr>
        <p:cNvPr id="1" name=""/>
        <p:cNvGrpSpPr/>
        <p:nvPr/>
      </p:nvGrpSpPr>
      <p:grpSpPr>
        <a:xfrm>
          <a:off x="0" y="0"/>
          <a:ext cx="0" cy="0"/>
          <a:chOff x="0" y="0"/>
          <a:chExt cx="0" cy="0"/>
        </a:xfrm>
      </p:grpSpPr>
      <p:sp>
        <p:nvSpPr>
          <p:cNvPr id="8" name="图片占位符 7"/>
          <p:cNvSpPr>
            <a:spLocks noGrp="1"/>
          </p:cNvSpPr>
          <p:nvPr>
            <p:ph type="pic" sz="quarter" idx="13"/>
          </p:nvPr>
        </p:nvSpPr>
        <p:spPr>
          <a:xfrm>
            <a:off x="874713" y="412750"/>
            <a:ext cx="4497130" cy="6032500"/>
          </a:xfrm>
          <a:custGeom>
            <a:avLst/>
            <a:gdLst>
              <a:gd name="connsiteX0" fmla="*/ 0 w 4497130"/>
              <a:gd name="connsiteY0" fmla="*/ 0 h 6032500"/>
              <a:gd name="connsiteX1" fmla="*/ 4497130 w 4497130"/>
              <a:gd name="connsiteY1" fmla="*/ 0 h 6032500"/>
              <a:gd name="connsiteX2" fmla="*/ 4497130 w 4497130"/>
              <a:gd name="connsiteY2" fmla="*/ 6032500 h 6032500"/>
              <a:gd name="connsiteX3" fmla="*/ 0 w 4497130"/>
              <a:gd name="connsiteY3" fmla="*/ 6032500 h 6032500"/>
            </a:gdLst>
            <a:ahLst/>
            <a:cxnLst>
              <a:cxn ang="0">
                <a:pos x="connsiteX0" y="connsiteY0"/>
              </a:cxn>
              <a:cxn ang="0">
                <a:pos x="connsiteX1" y="connsiteY1"/>
              </a:cxn>
              <a:cxn ang="0">
                <a:pos x="connsiteX2" y="connsiteY2"/>
              </a:cxn>
              <a:cxn ang="0">
                <a:pos x="connsiteX3" y="connsiteY3"/>
              </a:cxn>
            </a:cxnLst>
            <a:rect l="l" t="t" r="r" b="b"/>
            <a:pathLst>
              <a:path w="4497130" h="6032500">
                <a:moveTo>
                  <a:pt x="0" y="0"/>
                </a:moveTo>
                <a:lnTo>
                  <a:pt x="4497130" y="0"/>
                </a:lnTo>
                <a:lnTo>
                  <a:pt x="4497130" y="6032500"/>
                </a:lnTo>
                <a:lnTo>
                  <a:pt x="0" y="6032500"/>
                </a:lnTo>
                <a:close/>
              </a:path>
            </a:pathLst>
          </a:custGeom>
        </p:spPr>
        <p:txBody>
          <a:bodyPr wrap="square">
            <a:noAutofit/>
          </a:bodyPr>
          <a:lstStyle/>
          <a:p>
            <a:endParaRPr lang="zh-CN" altLang="en-US"/>
          </a:p>
        </p:txBody>
      </p:sp>
      <p:sp>
        <p:nvSpPr>
          <p:cNvPr id="7" name="图片占位符 6"/>
          <p:cNvSpPr>
            <a:spLocks noGrp="1"/>
          </p:cNvSpPr>
          <p:nvPr>
            <p:ph type="pic" sz="quarter" idx="14"/>
          </p:nvPr>
        </p:nvSpPr>
        <p:spPr>
          <a:xfrm>
            <a:off x="4189084" y="1268413"/>
            <a:ext cx="3221365" cy="4321174"/>
          </a:xfrm>
          <a:custGeom>
            <a:avLst/>
            <a:gdLst>
              <a:gd name="connsiteX0" fmla="*/ 0 w 3221365"/>
              <a:gd name="connsiteY0" fmla="*/ 0 h 4321174"/>
              <a:gd name="connsiteX1" fmla="*/ 3221365 w 3221365"/>
              <a:gd name="connsiteY1" fmla="*/ 0 h 4321174"/>
              <a:gd name="connsiteX2" fmla="*/ 3221365 w 3221365"/>
              <a:gd name="connsiteY2" fmla="*/ 4321174 h 4321174"/>
              <a:gd name="connsiteX3" fmla="*/ 0 w 3221365"/>
              <a:gd name="connsiteY3" fmla="*/ 4321174 h 4321174"/>
            </a:gdLst>
            <a:ahLst/>
            <a:cxnLst>
              <a:cxn ang="0">
                <a:pos x="connsiteX0" y="connsiteY0"/>
              </a:cxn>
              <a:cxn ang="0">
                <a:pos x="connsiteX1" y="connsiteY1"/>
              </a:cxn>
              <a:cxn ang="0">
                <a:pos x="connsiteX2" y="connsiteY2"/>
              </a:cxn>
              <a:cxn ang="0">
                <a:pos x="connsiteX3" y="connsiteY3"/>
              </a:cxn>
            </a:cxnLst>
            <a:rect l="l" t="t" r="r" b="b"/>
            <a:pathLst>
              <a:path w="3221365" h="4321174">
                <a:moveTo>
                  <a:pt x="0" y="0"/>
                </a:moveTo>
                <a:lnTo>
                  <a:pt x="3221365" y="0"/>
                </a:lnTo>
                <a:lnTo>
                  <a:pt x="3221365" y="4321174"/>
                </a:lnTo>
                <a:lnTo>
                  <a:pt x="0" y="4321174"/>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4291279178"/>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18_自定义版式">
    <p:spTree>
      <p:nvGrpSpPr>
        <p:cNvPr id="1" name=""/>
        <p:cNvGrpSpPr/>
        <p:nvPr/>
      </p:nvGrpSpPr>
      <p:grpSpPr>
        <a:xfrm>
          <a:off x="0" y="0"/>
          <a:ext cx="0" cy="0"/>
          <a:chOff x="0" y="0"/>
          <a:chExt cx="0" cy="0"/>
        </a:xfrm>
      </p:grpSpPr>
      <p:sp>
        <p:nvSpPr>
          <p:cNvPr id="5" name="图片占位符 4"/>
          <p:cNvSpPr>
            <a:spLocks noGrp="1"/>
          </p:cNvSpPr>
          <p:nvPr>
            <p:ph type="pic" sz="quarter" idx="13"/>
          </p:nvPr>
        </p:nvSpPr>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220279302"/>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19_自定义版式">
    <p:spTree>
      <p:nvGrpSpPr>
        <p:cNvPr id="1" name=""/>
        <p:cNvGrpSpPr/>
        <p:nvPr/>
      </p:nvGrpSpPr>
      <p:grpSpPr>
        <a:xfrm>
          <a:off x="0" y="0"/>
          <a:ext cx="0" cy="0"/>
          <a:chOff x="0" y="0"/>
          <a:chExt cx="0" cy="0"/>
        </a:xfrm>
      </p:grpSpPr>
      <p:sp>
        <p:nvSpPr>
          <p:cNvPr id="8" name="图片占位符 7"/>
          <p:cNvSpPr>
            <a:spLocks noGrp="1"/>
          </p:cNvSpPr>
          <p:nvPr>
            <p:ph type="pic" sz="quarter" idx="13"/>
          </p:nvPr>
        </p:nvSpPr>
        <p:spPr>
          <a:xfrm>
            <a:off x="-1" y="0"/>
            <a:ext cx="8953500" cy="6858000"/>
          </a:xfrm>
          <a:custGeom>
            <a:avLst/>
            <a:gdLst>
              <a:gd name="connsiteX0" fmla="*/ 6234813 w 8953500"/>
              <a:gd name="connsiteY0" fmla="*/ 0 h 6858000"/>
              <a:gd name="connsiteX1" fmla="*/ 8953500 w 8953500"/>
              <a:gd name="connsiteY1" fmla="*/ 0 h 6858000"/>
              <a:gd name="connsiteX2" fmla="*/ 5998682 w 8953500"/>
              <a:gd name="connsiteY2" fmla="*/ 6858000 h 6858000"/>
              <a:gd name="connsiteX3" fmla="*/ 3279995 w 8953500"/>
              <a:gd name="connsiteY3" fmla="*/ 6858000 h 6858000"/>
              <a:gd name="connsiteX4" fmla="*/ 2954818 w 8953500"/>
              <a:gd name="connsiteY4" fmla="*/ 0 h 6858000"/>
              <a:gd name="connsiteX5" fmla="*/ 5673505 w 8953500"/>
              <a:gd name="connsiteY5" fmla="*/ 0 h 6858000"/>
              <a:gd name="connsiteX6" fmla="*/ 2718687 w 8953500"/>
              <a:gd name="connsiteY6" fmla="*/ 6858000 h 6858000"/>
              <a:gd name="connsiteX7" fmla="*/ 0 w 8953500"/>
              <a:gd name="connsiteY7"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953500" h="6858000">
                <a:moveTo>
                  <a:pt x="6234813" y="0"/>
                </a:moveTo>
                <a:lnTo>
                  <a:pt x="8953500" y="0"/>
                </a:lnTo>
                <a:lnTo>
                  <a:pt x="5998682" y="6858000"/>
                </a:lnTo>
                <a:lnTo>
                  <a:pt x="3279995" y="6858000"/>
                </a:lnTo>
                <a:close/>
                <a:moveTo>
                  <a:pt x="2954818" y="0"/>
                </a:moveTo>
                <a:lnTo>
                  <a:pt x="5673505" y="0"/>
                </a:lnTo>
                <a:lnTo>
                  <a:pt x="2718687" y="6858000"/>
                </a:lnTo>
                <a:lnTo>
                  <a:pt x="0" y="6858000"/>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144905512"/>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21_自定义版式">
    <p:spTree>
      <p:nvGrpSpPr>
        <p:cNvPr id="1" name=""/>
        <p:cNvGrpSpPr/>
        <p:nvPr/>
      </p:nvGrpSpPr>
      <p:grpSpPr>
        <a:xfrm>
          <a:off x="0" y="0"/>
          <a:ext cx="0" cy="0"/>
          <a:chOff x="0" y="0"/>
          <a:chExt cx="0" cy="0"/>
        </a:xfrm>
      </p:grpSpPr>
      <p:sp>
        <p:nvSpPr>
          <p:cNvPr id="13" name="图片占位符 12"/>
          <p:cNvSpPr>
            <a:spLocks noGrp="1"/>
          </p:cNvSpPr>
          <p:nvPr>
            <p:ph type="pic" sz="quarter" idx="13"/>
          </p:nvPr>
        </p:nvSpPr>
        <p:spPr>
          <a:xfrm>
            <a:off x="0" y="913249"/>
            <a:ext cx="10632434" cy="5944753"/>
          </a:xfrm>
          <a:custGeom>
            <a:avLst/>
            <a:gdLst>
              <a:gd name="connsiteX0" fmla="*/ 7904113 w 10632434"/>
              <a:gd name="connsiteY0" fmla="*/ 2756227 h 5944753"/>
              <a:gd name="connsiteX1" fmla="*/ 10632434 w 10632434"/>
              <a:gd name="connsiteY1" fmla="*/ 5456405 h 5944753"/>
              <a:gd name="connsiteX2" fmla="*/ 10149124 w 10632434"/>
              <a:gd name="connsiteY2" fmla="*/ 5944753 h 5944753"/>
              <a:gd name="connsiteX3" fmla="*/ 5882045 w 10632434"/>
              <a:gd name="connsiteY3" fmla="*/ 5944752 h 5944753"/>
              <a:gd name="connsiteX4" fmla="*/ 5309385 w 10632434"/>
              <a:gd name="connsiteY4" fmla="*/ 5377998 h 5944753"/>
              <a:gd name="connsiteX5" fmla="*/ 2379616 w 10632434"/>
              <a:gd name="connsiteY5" fmla="*/ 2699077 h 5944753"/>
              <a:gd name="connsiteX6" fmla="*/ 5107936 w 10632434"/>
              <a:gd name="connsiteY6" fmla="*/ 5399254 h 5944753"/>
              <a:gd name="connsiteX7" fmla="*/ 4568064 w 10632434"/>
              <a:gd name="connsiteY7" fmla="*/ 5944752 h 5944753"/>
              <a:gd name="connsiteX8" fmla="*/ 415292 w 10632434"/>
              <a:gd name="connsiteY8" fmla="*/ 5944752 h 5944753"/>
              <a:gd name="connsiteX9" fmla="*/ 0 w 10632434"/>
              <a:gd name="connsiteY9" fmla="*/ 5533744 h 5944753"/>
              <a:gd name="connsiteX10" fmla="*/ 0 w 10632434"/>
              <a:gd name="connsiteY10" fmla="*/ 5103492 h 5944753"/>
              <a:gd name="connsiteX11" fmla="*/ 5041140 w 10632434"/>
              <a:gd name="connsiteY11" fmla="*/ 0 h 5944753"/>
              <a:gd name="connsiteX12" fmla="*/ 7769461 w 10632434"/>
              <a:gd name="connsiteY12" fmla="*/ 2700179 h 5944753"/>
              <a:gd name="connsiteX13" fmla="*/ 5174733 w 10632434"/>
              <a:gd name="connsiteY13" fmla="*/ 5321951 h 5944753"/>
              <a:gd name="connsiteX14" fmla="*/ 2446413 w 10632434"/>
              <a:gd name="connsiteY14" fmla="*/ 2621773 h 59447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632434" h="5944753">
                <a:moveTo>
                  <a:pt x="7904113" y="2756227"/>
                </a:moveTo>
                <a:lnTo>
                  <a:pt x="10632434" y="5456405"/>
                </a:lnTo>
                <a:lnTo>
                  <a:pt x="10149124" y="5944753"/>
                </a:lnTo>
                <a:lnTo>
                  <a:pt x="5882045" y="5944752"/>
                </a:lnTo>
                <a:lnTo>
                  <a:pt x="5309385" y="5377998"/>
                </a:lnTo>
                <a:close/>
                <a:moveTo>
                  <a:pt x="2379616" y="2699077"/>
                </a:moveTo>
                <a:lnTo>
                  <a:pt x="5107936" y="5399254"/>
                </a:lnTo>
                <a:lnTo>
                  <a:pt x="4568064" y="5944752"/>
                </a:lnTo>
                <a:lnTo>
                  <a:pt x="415292" y="5944752"/>
                </a:lnTo>
                <a:lnTo>
                  <a:pt x="0" y="5533744"/>
                </a:lnTo>
                <a:lnTo>
                  <a:pt x="0" y="5103492"/>
                </a:lnTo>
                <a:close/>
                <a:moveTo>
                  <a:pt x="5041140" y="0"/>
                </a:moveTo>
                <a:lnTo>
                  <a:pt x="7769461" y="2700179"/>
                </a:lnTo>
                <a:lnTo>
                  <a:pt x="5174733" y="5321951"/>
                </a:lnTo>
                <a:lnTo>
                  <a:pt x="2446413" y="2621773"/>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3047376051"/>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22_自定义版式">
    <p:spTree>
      <p:nvGrpSpPr>
        <p:cNvPr id="1" name=""/>
        <p:cNvGrpSpPr/>
        <p:nvPr/>
      </p:nvGrpSpPr>
      <p:grpSpPr>
        <a:xfrm>
          <a:off x="0" y="0"/>
          <a:ext cx="0" cy="0"/>
          <a:chOff x="0" y="0"/>
          <a:chExt cx="0" cy="0"/>
        </a:xfrm>
      </p:grpSpPr>
      <p:sp>
        <p:nvSpPr>
          <p:cNvPr id="16" name="图片占位符 15"/>
          <p:cNvSpPr>
            <a:spLocks noGrp="1"/>
          </p:cNvSpPr>
          <p:nvPr>
            <p:ph type="pic" sz="quarter" idx="13"/>
          </p:nvPr>
        </p:nvSpPr>
        <p:spPr>
          <a:xfrm>
            <a:off x="874713" y="565150"/>
            <a:ext cx="2880518" cy="2768600"/>
          </a:xfrm>
          <a:custGeom>
            <a:avLst/>
            <a:gdLst>
              <a:gd name="connsiteX0" fmla="*/ 0 w 2880518"/>
              <a:gd name="connsiteY0" fmla="*/ 0 h 2768600"/>
              <a:gd name="connsiteX1" fmla="*/ 2880518 w 2880518"/>
              <a:gd name="connsiteY1" fmla="*/ 0 h 2768600"/>
              <a:gd name="connsiteX2" fmla="*/ 2880518 w 2880518"/>
              <a:gd name="connsiteY2" fmla="*/ 2768600 h 2768600"/>
              <a:gd name="connsiteX3" fmla="*/ 0 w 2880518"/>
              <a:gd name="connsiteY3" fmla="*/ 2768600 h 2768600"/>
            </a:gdLst>
            <a:ahLst/>
            <a:cxnLst>
              <a:cxn ang="0">
                <a:pos x="connsiteX0" y="connsiteY0"/>
              </a:cxn>
              <a:cxn ang="0">
                <a:pos x="connsiteX1" y="connsiteY1"/>
              </a:cxn>
              <a:cxn ang="0">
                <a:pos x="connsiteX2" y="connsiteY2"/>
              </a:cxn>
              <a:cxn ang="0">
                <a:pos x="connsiteX3" y="connsiteY3"/>
              </a:cxn>
            </a:cxnLst>
            <a:rect l="l" t="t" r="r" b="b"/>
            <a:pathLst>
              <a:path w="2880518" h="2768600">
                <a:moveTo>
                  <a:pt x="0" y="0"/>
                </a:moveTo>
                <a:lnTo>
                  <a:pt x="2880518" y="0"/>
                </a:lnTo>
                <a:lnTo>
                  <a:pt x="2880518" y="2768600"/>
                </a:lnTo>
                <a:lnTo>
                  <a:pt x="0" y="2768600"/>
                </a:lnTo>
                <a:close/>
              </a:path>
            </a:pathLst>
          </a:custGeom>
        </p:spPr>
        <p:txBody>
          <a:bodyPr wrap="square">
            <a:noAutofit/>
          </a:bodyPr>
          <a:lstStyle/>
          <a:p>
            <a:endParaRPr lang="zh-CN" altLang="en-US"/>
          </a:p>
        </p:txBody>
      </p:sp>
      <p:sp>
        <p:nvSpPr>
          <p:cNvPr id="15" name="图片占位符 14"/>
          <p:cNvSpPr>
            <a:spLocks noGrp="1"/>
          </p:cNvSpPr>
          <p:nvPr>
            <p:ph type="pic" sz="quarter" idx="14"/>
          </p:nvPr>
        </p:nvSpPr>
        <p:spPr>
          <a:xfrm>
            <a:off x="3998913" y="565150"/>
            <a:ext cx="2880518" cy="2768600"/>
          </a:xfrm>
          <a:custGeom>
            <a:avLst/>
            <a:gdLst>
              <a:gd name="connsiteX0" fmla="*/ 0 w 2880518"/>
              <a:gd name="connsiteY0" fmla="*/ 0 h 2768600"/>
              <a:gd name="connsiteX1" fmla="*/ 2880518 w 2880518"/>
              <a:gd name="connsiteY1" fmla="*/ 0 h 2768600"/>
              <a:gd name="connsiteX2" fmla="*/ 2880518 w 2880518"/>
              <a:gd name="connsiteY2" fmla="*/ 2768600 h 2768600"/>
              <a:gd name="connsiteX3" fmla="*/ 0 w 2880518"/>
              <a:gd name="connsiteY3" fmla="*/ 2768600 h 2768600"/>
            </a:gdLst>
            <a:ahLst/>
            <a:cxnLst>
              <a:cxn ang="0">
                <a:pos x="connsiteX0" y="connsiteY0"/>
              </a:cxn>
              <a:cxn ang="0">
                <a:pos x="connsiteX1" y="connsiteY1"/>
              </a:cxn>
              <a:cxn ang="0">
                <a:pos x="connsiteX2" y="connsiteY2"/>
              </a:cxn>
              <a:cxn ang="0">
                <a:pos x="connsiteX3" y="connsiteY3"/>
              </a:cxn>
            </a:cxnLst>
            <a:rect l="l" t="t" r="r" b="b"/>
            <a:pathLst>
              <a:path w="2880518" h="2768600">
                <a:moveTo>
                  <a:pt x="0" y="0"/>
                </a:moveTo>
                <a:lnTo>
                  <a:pt x="2880518" y="0"/>
                </a:lnTo>
                <a:lnTo>
                  <a:pt x="2880518" y="2768600"/>
                </a:lnTo>
                <a:lnTo>
                  <a:pt x="0" y="2768600"/>
                </a:lnTo>
                <a:close/>
              </a:path>
            </a:pathLst>
          </a:custGeom>
        </p:spPr>
        <p:txBody>
          <a:bodyPr wrap="square">
            <a:noAutofit/>
          </a:bodyPr>
          <a:lstStyle/>
          <a:p>
            <a:endParaRPr lang="zh-CN" altLang="en-US"/>
          </a:p>
        </p:txBody>
      </p:sp>
      <p:sp>
        <p:nvSpPr>
          <p:cNvPr id="13" name="图片占位符 12"/>
          <p:cNvSpPr>
            <a:spLocks noGrp="1"/>
          </p:cNvSpPr>
          <p:nvPr>
            <p:ph type="pic" sz="quarter" idx="15"/>
          </p:nvPr>
        </p:nvSpPr>
        <p:spPr>
          <a:xfrm>
            <a:off x="5312570" y="3524250"/>
            <a:ext cx="2880518" cy="2768600"/>
          </a:xfrm>
          <a:custGeom>
            <a:avLst/>
            <a:gdLst>
              <a:gd name="connsiteX0" fmla="*/ 0 w 2880518"/>
              <a:gd name="connsiteY0" fmla="*/ 0 h 2768600"/>
              <a:gd name="connsiteX1" fmla="*/ 2880518 w 2880518"/>
              <a:gd name="connsiteY1" fmla="*/ 0 h 2768600"/>
              <a:gd name="connsiteX2" fmla="*/ 2880518 w 2880518"/>
              <a:gd name="connsiteY2" fmla="*/ 2768600 h 2768600"/>
              <a:gd name="connsiteX3" fmla="*/ 0 w 2880518"/>
              <a:gd name="connsiteY3" fmla="*/ 2768600 h 2768600"/>
            </a:gdLst>
            <a:ahLst/>
            <a:cxnLst>
              <a:cxn ang="0">
                <a:pos x="connsiteX0" y="connsiteY0"/>
              </a:cxn>
              <a:cxn ang="0">
                <a:pos x="connsiteX1" y="connsiteY1"/>
              </a:cxn>
              <a:cxn ang="0">
                <a:pos x="connsiteX2" y="connsiteY2"/>
              </a:cxn>
              <a:cxn ang="0">
                <a:pos x="connsiteX3" y="connsiteY3"/>
              </a:cxn>
            </a:cxnLst>
            <a:rect l="l" t="t" r="r" b="b"/>
            <a:pathLst>
              <a:path w="2880518" h="2768600">
                <a:moveTo>
                  <a:pt x="0" y="0"/>
                </a:moveTo>
                <a:lnTo>
                  <a:pt x="2880518" y="0"/>
                </a:lnTo>
                <a:lnTo>
                  <a:pt x="2880518" y="2768600"/>
                </a:lnTo>
                <a:lnTo>
                  <a:pt x="0" y="2768600"/>
                </a:lnTo>
                <a:close/>
              </a:path>
            </a:pathLst>
          </a:custGeom>
        </p:spPr>
        <p:txBody>
          <a:bodyPr wrap="square">
            <a:noAutofit/>
          </a:bodyPr>
          <a:lstStyle/>
          <a:p>
            <a:endParaRPr lang="zh-CN" altLang="en-US"/>
          </a:p>
        </p:txBody>
      </p:sp>
      <p:sp>
        <p:nvSpPr>
          <p:cNvPr id="14" name="图片占位符 13"/>
          <p:cNvSpPr>
            <a:spLocks noGrp="1"/>
          </p:cNvSpPr>
          <p:nvPr>
            <p:ph type="pic" sz="quarter" idx="16"/>
          </p:nvPr>
        </p:nvSpPr>
        <p:spPr>
          <a:xfrm>
            <a:off x="8436770" y="3524250"/>
            <a:ext cx="2880518" cy="2768600"/>
          </a:xfrm>
          <a:custGeom>
            <a:avLst/>
            <a:gdLst>
              <a:gd name="connsiteX0" fmla="*/ 0 w 2880518"/>
              <a:gd name="connsiteY0" fmla="*/ 0 h 2768600"/>
              <a:gd name="connsiteX1" fmla="*/ 2880518 w 2880518"/>
              <a:gd name="connsiteY1" fmla="*/ 0 h 2768600"/>
              <a:gd name="connsiteX2" fmla="*/ 2880518 w 2880518"/>
              <a:gd name="connsiteY2" fmla="*/ 2768600 h 2768600"/>
              <a:gd name="connsiteX3" fmla="*/ 0 w 2880518"/>
              <a:gd name="connsiteY3" fmla="*/ 2768600 h 2768600"/>
            </a:gdLst>
            <a:ahLst/>
            <a:cxnLst>
              <a:cxn ang="0">
                <a:pos x="connsiteX0" y="connsiteY0"/>
              </a:cxn>
              <a:cxn ang="0">
                <a:pos x="connsiteX1" y="connsiteY1"/>
              </a:cxn>
              <a:cxn ang="0">
                <a:pos x="connsiteX2" y="connsiteY2"/>
              </a:cxn>
              <a:cxn ang="0">
                <a:pos x="connsiteX3" y="connsiteY3"/>
              </a:cxn>
            </a:cxnLst>
            <a:rect l="l" t="t" r="r" b="b"/>
            <a:pathLst>
              <a:path w="2880518" h="2768600">
                <a:moveTo>
                  <a:pt x="0" y="0"/>
                </a:moveTo>
                <a:lnTo>
                  <a:pt x="2880518" y="0"/>
                </a:lnTo>
                <a:lnTo>
                  <a:pt x="2880518" y="2768600"/>
                </a:lnTo>
                <a:lnTo>
                  <a:pt x="0" y="2768600"/>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869772321"/>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2022/5/31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7869423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2022/5/31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2077897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2022/5/31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1591150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2022/5/31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7569116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2022/5/31</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4480844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2022/5/31</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2132197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2022/5/31</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5073104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2022/5/31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666164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2022/5/31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2513417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2022/5/31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2436662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2022/5/31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9107233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矩形 2"/>
          <p:cNvSpPr/>
          <p:nvPr userDrawn="1"/>
        </p:nvSpPr>
        <p:spPr>
          <a:xfrm>
            <a:off x="0" y="5867553"/>
            <a:ext cx="6096000" cy="923330"/>
          </a:xfrm>
          <a:prstGeom prst="rect">
            <a:avLst/>
          </a:prstGeom>
        </p:spPr>
        <p:txBody>
          <a:bodyPr>
            <a:spAutoFit/>
          </a:bodyPr>
          <a:lstStyle/>
          <a:p>
            <a:r>
              <a:rPr lang="zh-CN" altLang="en-US" sz="1800" dirty="0">
                <a:solidFill>
                  <a:schemeClr val="bg1">
                    <a:lumMod val="85000"/>
                  </a:schemeClr>
                </a:solidFill>
                <a:latin typeface="微软雅黑" panose="020B0503020204020204" pitchFamily="34" charset="-122"/>
                <a:ea typeface="微软雅黑" panose="020B0503020204020204" pitchFamily="34" charset="-122"/>
              </a:rPr>
              <a:t>不得将觅知网的</a:t>
            </a:r>
            <a:r>
              <a:rPr lang="en-US" altLang="zh-CN" sz="1800" dirty="0">
                <a:solidFill>
                  <a:schemeClr val="bg1">
                    <a:lumMod val="85000"/>
                  </a:schemeClr>
                </a:solidFill>
                <a:latin typeface="微软雅黑" panose="020B0503020204020204" pitchFamily="34" charset="-122"/>
                <a:ea typeface="微软雅黑" panose="020B0503020204020204" pitchFamily="34" charset="-122"/>
              </a:rPr>
              <a:t>PPT</a:t>
            </a:r>
            <a:r>
              <a:rPr lang="zh-CN" altLang="en-US" sz="1800" dirty="0">
                <a:solidFill>
                  <a:schemeClr val="bg1">
                    <a:lumMod val="85000"/>
                  </a:schemeClr>
                </a:solidFill>
                <a:latin typeface="微软雅黑" panose="020B0503020204020204" pitchFamily="34" charset="-122"/>
                <a:ea typeface="微软雅黑" panose="020B0503020204020204" pitchFamily="34" charset="-122"/>
              </a:rPr>
              <a:t>模板、</a:t>
            </a:r>
            <a:r>
              <a:rPr lang="en-US" altLang="zh-CN" sz="1800" dirty="0">
                <a:solidFill>
                  <a:schemeClr val="bg1">
                    <a:lumMod val="85000"/>
                  </a:schemeClr>
                </a:solidFill>
                <a:latin typeface="微软雅黑" panose="020B0503020204020204" pitchFamily="34" charset="-122"/>
                <a:ea typeface="微软雅黑" panose="020B0503020204020204" pitchFamily="34" charset="-122"/>
              </a:rPr>
              <a:t>PPT</a:t>
            </a:r>
            <a:r>
              <a:rPr lang="zh-CN" altLang="en-US" sz="1800" dirty="0">
                <a:solidFill>
                  <a:schemeClr val="bg1">
                    <a:lumMod val="85000"/>
                  </a:schemeClr>
                </a:solidFill>
                <a:latin typeface="微软雅黑" panose="020B0503020204020204" pitchFamily="34" charset="-122"/>
                <a:ea typeface="微软雅黑" panose="020B0503020204020204" pitchFamily="34" charset="-122"/>
              </a:rPr>
              <a:t>素材，本身用于再出售，或者出租、出借、转让、分销、发布或者作为礼物供他人使用，不得转授权、出卖、转让本协议或者本协议中的权利。</a:t>
            </a:r>
            <a:endParaRPr lang="zh-CN" altLang="en-US" dirty="0">
              <a:solidFill>
                <a:schemeClr val="bg1">
                  <a:lumMod val="85000"/>
                </a:schemeClr>
              </a:solidFill>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96954030"/>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609600" y="6356351"/>
            <a:ext cx="2844800" cy="365125"/>
          </a:xfrm>
          <a:prstGeom prst="rect">
            <a:avLst/>
          </a:prstGeom>
        </p:spPr>
        <p:txBody>
          <a:bodyPr/>
          <a:lstStyle/>
          <a:p>
            <a:fld id="{4829402B-BB0D-4916-BFB0-64A7F5AF3B93}" type="datetimeFigureOut">
              <a:rPr lang="zh-CN" altLang="en-US" smtClean="0"/>
              <a:t>2022/5/31</a:t>
            </a:fld>
            <a:endParaRPr lang="zh-CN" altLang="en-US"/>
          </a:p>
        </p:txBody>
      </p:sp>
      <p:sp>
        <p:nvSpPr>
          <p:cNvPr id="3" name="页脚占位符 2"/>
          <p:cNvSpPr>
            <a:spLocks noGrp="1"/>
          </p:cNvSpPr>
          <p:nvPr>
            <p:ph type="ftr" sz="quarter" idx="11"/>
          </p:nvPr>
        </p:nvSpPr>
        <p:spPr>
          <a:xfrm>
            <a:off x="4165600" y="6356351"/>
            <a:ext cx="3860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737600" y="6356351"/>
            <a:ext cx="2844800" cy="365125"/>
          </a:xfrm>
          <a:prstGeom prst="rect">
            <a:avLst/>
          </a:prstGeom>
        </p:spPr>
        <p:txBody>
          <a:bodyPr/>
          <a:lstStyle/>
          <a:p>
            <a:fld id="{662D6074-DAF2-4E6A-9C3B-D9EF6724B5C9}" type="slidenum">
              <a:rPr lang="zh-CN" altLang="en-US" smtClean="0"/>
              <a:t>‹#›</a:t>
            </a:fld>
            <a:endParaRPr lang="zh-CN" altLang="en-US"/>
          </a:p>
        </p:txBody>
      </p:sp>
    </p:spTree>
    <p:extLst>
      <p:ext uri="{BB962C8B-B14F-4D97-AF65-F5344CB8AC3E}">
        <p14:creationId xmlns:p14="http://schemas.microsoft.com/office/powerpoint/2010/main" val="850680319"/>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9_自定义版式">
    <p:spTree>
      <p:nvGrpSpPr>
        <p:cNvPr id="1" name=""/>
        <p:cNvGrpSpPr/>
        <p:nvPr/>
      </p:nvGrpSpPr>
      <p:grpSpPr>
        <a:xfrm>
          <a:off x="0" y="0"/>
          <a:ext cx="0" cy="0"/>
          <a:chOff x="0" y="0"/>
          <a:chExt cx="0" cy="0"/>
        </a:xfrm>
      </p:grpSpPr>
      <p:sp>
        <p:nvSpPr>
          <p:cNvPr id="7" name="图片占位符 6"/>
          <p:cNvSpPr>
            <a:spLocks noGrp="1"/>
          </p:cNvSpPr>
          <p:nvPr>
            <p:ph type="pic" sz="quarter" idx="11"/>
          </p:nvPr>
        </p:nvSpPr>
        <p:spPr>
          <a:xfrm>
            <a:off x="874712" y="1722936"/>
            <a:ext cx="4258613" cy="4421778"/>
          </a:xfrm>
          <a:custGeom>
            <a:avLst/>
            <a:gdLst>
              <a:gd name="connsiteX0" fmla="*/ 0 w 4258613"/>
              <a:gd name="connsiteY0" fmla="*/ 0 h 4421778"/>
              <a:gd name="connsiteX1" fmla="*/ 4258613 w 4258613"/>
              <a:gd name="connsiteY1" fmla="*/ 0 h 4421778"/>
              <a:gd name="connsiteX2" fmla="*/ 4258613 w 4258613"/>
              <a:gd name="connsiteY2" fmla="*/ 4421778 h 4421778"/>
              <a:gd name="connsiteX3" fmla="*/ 0 w 4258613"/>
              <a:gd name="connsiteY3" fmla="*/ 4421778 h 4421778"/>
            </a:gdLst>
            <a:ahLst/>
            <a:cxnLst>
              <a:cxn ang="0">
                <a:pos x="connsiteX0" y="connsiteY0"/>
              </a:cxn>
              <a:cxn ang="0">
                <a:pos x="connsiteX1" y="connsiteY1"/>
              </a:cxn>
              <a:cxn ang="0">
                <a:pos x="connsiteX2" y="connsiteY2"/>
              </a:cxn>
              <a:cxn ang="0">
                <a:pos x="connsiteX3" y="connsiteY3"/>
              </a:cxn>
            </a:cxnLst>
            <a:rect l="l" t="t" r="r" b="b"/>
            <a:pathLst>
              <a:path w="4258613" h="4421778">
                <a:moveTo>
                  <a:pt x="0" y="0"/>
                </a:moveTo>
                <a:lnTo>
                  <a:pt x="4258613" y="0"/>
                </a:lnTo>
                <a:lnTo>
                  <a:pt x="4258613" y="4421778"/>
                </a:lnTo>
                <a:lnTo>
                  <a:pt x="0" y="4421778"/>
                </a:lnTo>
                <a:close/>
              </a:path>
            </a:pathLst>
          </a:custGeom>
        </p:spPr>
        <p:txBody>
          <a:bodyPr wrap="square">
            <a:noAutofit/>
          </a:bodyPr>
          <a:lstStyle/>
          <a:p>
            <a:endParaRPr lang="zh-CN" altLang="en-US"/>
          </a:p>
        </p:txBody>
      </p:sp>
      <p:sp>
        <p:nvSpPr>
          <p:cNvPr id="8" name="图片占位符 7"/>
          <p:cNvSpPr>
            <a:spLocks noGrp="1"/>
          </p:cNvSpPr>
          <p:nvPr>
            <p:ph type="pic" sz="quarter" idx="12"/>
          </p:nvPr>
        </p:nvSpPr>
        <p:spPr>
          <a:xfrm>
            <a:off x="5231224" y="1722936"/>
            <a:ext cx="6086064" cy="4421778"/>
          </a:xfrm>
          <a:custGeom>
            <a:avLst/>
            <a:gdLst>
              <a:gd name="connsiteX0" fmla="*/ 0 w 6086064"/>
              <a:gd name="connsiteY0" fmla="*/ 0 h 4421778"/>
              <a:gd name="connsiteX1" fmla="*/ 6086064 w 6086064"/>
              <a:gd name="connsiteY1" fmla="*/ 0 h 4421778"/>
              <a:gd name="connsiteX2" fmla="*/ 6086064 w 6086064"/>
              <a:gd name="connsiteY2" fmla="*/ 4421778 h 4421778"/>
              <a:gd name="connsiteX3" fmla="*/ 0 w 6086064"/>
              <a:gd name="connsiteY3" fmla="*/ 4421778 h 4421778"/>
            </a:gdLst>
            <a:ahLst/>
            <a:cxnLst>
              <a:cxn ang="0">
                <a:pos x="connsiteX0" y="connsiteY0"/>
              </a:cxn>
              <a:cxn ang="0">
                <a:pos x="connsiteX1" y="connsiteY1"/>
              </a:cxn>
              <a:cxn ang="0">
                <a:pos x="connsiteX2" y="connsiteY2"/>
              </a:cxn>
              <a:cxn ang="0">
                <a:pos x="connsiteX3" y="connsiteY3"/>
              </a:cxn>
            </a:cxnLst>
            <a:rect l="l" t="t" r="r" b="b"/>
            <a:pathLst>
              <a:path w="6086064" h="4421778">
                <a:moveTo>
                  <a:pt x="0" y="0"/>
                </a:moveTo>
                <a:lnTo>
                  <a:pt x="6086064" y="0"/>
                </a:lnTo>
                <a:lnTo>
                  <a:pt x="6086064" y="4421778"/>
                </a:lnTo>
                <a:lnTo>
                  <a:pt x="0" y="4421778"/>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78736940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8.xml"/><Relationship Id="rId3" Type="http://schemas.openxmlformats.org/officeDocument/2006/relationships/slideLayout" Target="../slideLayouts/slideLayout23.xml"/><Relationship Id="rId7" Type="http://schemas.openxmlformats.org/officeDocument/2006/relationships/slideLayout" Target="../slideLayouts/slideLayout27.xml"/><Relationship Id="rId12" Type="http://schemas.openxmlformats.org/officeDocument/2006/relationships/theme" Target="../theme/theme2.xml"/><Relationship Id="rId2" Type="http://schemas.openxmlformats.org/officeDocument/2006/relationships/slideLayout" Target="../slideLayouts/slideLayout22.xml"/><Relationship Id="rId1" Type="http://schemas.openxmlformats.org/officeDocument/2006/relationships/slideLayout" Target="../slideLayouts/slideLayout21.xml"/><Relationship Id="rId6" Type="http://schemas.openxmlformats.org/officeDocument/2006/relationships/slideLayout" Target="../slideLayouts/slideLayout26.xml"/><Relationship Id="rId11" Type="http://schemas.openxmlformats.org/officeDocument/2006/relationships/slideLayout" Target="../slideLayouts/slideLayout31.xml"/><Relationship Id="rId5" Type="http://schemas.openxmlformats.org/officeDocument/2006/relationships/slideLayout" Target="../slideLayouts/slideLayout25.xml"/><Relationship Id="rId10" Type="http://schemas.openxmlformats.org/officeDocument/2006/relationships/slideLayout" Target="../slideLayouts/slideLayout30.xml"/><Relationship Id="rId4" Type="http://schemas.openxmlformats.org/officeDocument/2006/relationships/slideLayout" Target="../slideLayouts/slideLayout24.xml"/><Relationship Id="rId9" Type="http://schemas.openxmlformats.org/officeDocument/2006/relationships/slideLayout" Target="../slideLayouts/slideLayout2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6" r:id="rId7"/>
    <p:sldLayoutId id="2147483657" r:id="rId8"/>
    <p:sldLayoutId id="2147483660" r:id="rId9"/>
    <p:sldLayoutId id="2147483661" r:id="rId10"/>
    <p:sldLayoutId id="2147483662" r:id="rId11"/>
    <p:sldLayoutId id="2147483664" r:id="rId12"/>
    <p:sldLayoutId id="2147483666" r:id="rId13"/>
    <p:sldLayoutId id="2147483668" r:id="rId14"/>
    <p:sldLayoutId id="2147483671" r:id="rId15"/>
    <p:sldLayoutId id="2147483672" r:id="rId16"/>
    <p:sldLayoutId id="2147483673" r:id="rId17"/>
    <p:sldLayoutId id="2147483674" r:id="rId18"/>
    <p:sldLayoutId id="2147483676" r:id="rId19"/>
    <p:sldLayoutId id="2147483677" r:id="rId20"/>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defTabSz="914400"/>
            <a:fld id="{16E5758D-A3C3-4E88-8AC0-22500507BD7E}" type="datetimeFigureOut">
              <a:rPr lang="zh-CN" altLang="en-US" smtClean="0">
                <a:solidFill>
                  <a:prstClr val="black">
                    <a:tint val="75000"/>
                  </a:prstClr>
                </a:solidFill>
              </a:rPr>
              <a:pPr defTabSz="914400"/>
              <a:t>2022/5/31</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defTabSz="914400"/>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defTabSz="914400"/>
            <a:fld id="{AA4E786F-588D-4932-A7B2-AE3451FA4ACA}" type="slidenum">
              <a:rPr lang="zh-CN" altLang="en-US" smtClean="0">
                <a:solidFill>
                  <a:prstClr val="black">
                    <a:tint val="75000"/>
                  </a:prstClr>
                </a:solidFill>
              </a:rPr>
              <a:pPr defTabSz="914400"/>
              <a:t>‹#›</a:t>
            </a:fld>
            <a:endParaRPr lang="zh-CN" altLang="en-US">
              <a:solidFill>
                <a:prstClr val="black">
                  <a:tint val="75000"/>
                </a:prstClr>
              </a:solidFill>
            </a:endParaRPr>
          </a:p>
        </p:txBody>
      </p:sp>
    </p:spTree>
    <p:extLst>
      <p:ext uri="{BB962C8B-B14F-4D97-AF65-F5344CB8AC3E}">
        <p14:creationId xmlns:p14="http://schemas.microsoft.com/office/powerpoint/2010/main" val="2109455987"/>
      </p:ext>
    </p:extLst>
  </p:cSld>
  <p:clrMap bg1="lt1" tx1="dk1" bg2="lt2" tx2="dk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tags" Target="../tags/tag4.xml"/><Relationship Id="rId7" Type="http://schemas.openxmlformats.org/officeDocument/2006/relationships/notesSlide" Target="../notesSlides/notesSlide1.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slideLayout" Target="../slideLayouts/slideLayout2.xml"/><Relationship Id="rId5" Type="http://schemas.openxmlformats.org/officeDocument/2006/relationships/tags" Target="../tags/tag6.xml"/><Relationship Id="rId4" Type="http://schemas.openxmlformats.org/officeDocument/2006/relationships/tags" Target="../tags/tag5.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tags" Target="../tags/tag12.xml"/><Relationship Id="rId1" Type="http://schemas.openxmlformats.org/officeDocument/2006/relationships/tags" Target="../tags/tag11.xml"/><Relationship Id="rId6" Type="http://schemas.openxmlformats.org/officeDocument/2006/relationships/image" Target="../media/image15.jpeg"/><Relationship Id="rId5" Type="http://schemas.openxmlformats.org/officeDocument/2006/relationships/image" Target="../media/image14.jpeg"/><Relationship Id="rId4"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1.xml"/><Relationship Id="rId1" Type="http://schemas.openxmlformats.org/officeDocument/2006/relationships/slideLayout" Target="../slideLayouts/slideLayout17.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3.xml"/><Relationship Id="rId1" Type="http://schemas.openxmlformats.org/officeDocument/2006/relationships/tags" Target="../tags/tag13.xml"/></Relationships>
</file>

<file path=ppt/slides/_rels/slide13.xml.rels><?xml version="1.0" encoding="UTF-8" standalone="yes"?>
<Relationships xmlns="http://schemas.openxmlformats.org/package/2006/relationships"><Relationship Id="rId3" Type="http://schemas.openxmlformats.org/officeDocument/2006/relationships/image" Target="../media/image17.jpeg"/><Relationship Id="rId7" Type="http://schemas.openxmlformats.org/officeDocument/2006/relationships/image" Target="../media/image21.jpeg"/><Relationship Id="rId2" Type="http://schemas.openxmlformats.org/officeDocument/2006/relationships/notesSlide" Target="../notesSlides/notesSlide13.xml"/><Relationship Id="rId1" Type="http://schemas.openxmlformats.org/officeDocument/2006/relationships/slideLayout" Target="../slideLayouts/slideLayout3.xml"/><Relationship Id="rId6" Type="http://schemas.openxmlformats.org/officeDocument/2006/relationships/image" Target="../media/image20.jpeg"/><Relationship Id="rId5" Type="http://schemas.openxmlformats.org/officeDocument/2006/relationships/image" Target="../media/image19.jpeg"/><Relationship Id="rId4" Type="http://schemas.openxmlformats.org/officeDocument/2006/relationships/image" Target="../media/image18.jpe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openxmlformats.org/officeDocument/2006/relationships/tags" Target="../tags/tag15.xml"/><Relationship Id="rId1" Type="http://schemas.openxmlformats.org/officeDocument/2006/relationships/tags" Target="../tags/tag14.xml"/><Relationship Id="rId6" Type="http://schemas.openxmlformats.org/officeDocument/2006/relationships/image" Target="../media/image23.jpeg"/><Relationship Id="rId5" Type="http://schemas.openxmlformats.org/officeDocument/2006/relationships/image" Target="../media/image22.jpeg"/><Relationship Id="rId4"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6.xml"/><Relationship Id="rId1" Type="http://schemas.openxmlformats.org/officeDocument/2006/relationships/slideLayout" Target="../slideLayouts/slideLayout3.xml"/><Relationship Id="rId6" Type="http://schemas.openxmlformats.org/officeDocument/2006/relationships/image" Target="../media/image28.jpeg"/><Relationship Id="rId5" Type="http://schemas.openxmlformats.org/officeDocument/2006/relationships/image" Target="../media/image27.jpeg"/><Relationship Id="rId4" Type="http://schemas.openxmlformats.org/officeDocument/2006/relationships/image" Target="../media/image26.jpeg"/></Relationships>
</file>

<file path=ppt/slides/_rels/slide17.xml.rels><?xml version="1.0" encoding="UTF-8" standalone="yes"?>
<Relationships xmlns="http://schemas.openxmlformats.org/package/2006/relationships"><Relationship Id="rId8" Type="http://schemas.openxmlformats.org/officeDocument/2006/relationships/image" Target="../media/image31.jpeg"/><Relationship Id="rId3" Type="http://schemas.openxmlformats.org/officeDocument/2006/relationships/tags" Target="../tags/tag18.xml"/><Relationship Id="rId7" Type="http://schemas.openxmlformats.org/officeDocument/2006/relationships/image" Target="../media/image30.jpeg"/><Relationship Id="rId2" Type="http://schemas.openxmlformats.org/officeDocument/2006/relationships/tags" Target="../tags/tag17.xml"/><Relationship Id="rId1" Type="http://schemas.openxmlformats.org/officeDocument/2006/relationships/tags" Target="../tags/tag16.xml"/><Relationship Id="rId6" Type="http://schemas.openxmlformats.org/officeDocument/2006/relationships/image" Target="../media/image29.jpeg"/><Relationship Id="rId5" Type="http://schemas.openxmlformats.org/officeDocument/2006/relationships/notesSlide" Target="../notesSlides/notesSlide17.xml"/><Relationship Id="rId4"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18.xml"/><Relationship Id="rId1" Type="http://schemas.openxmlformats.org/officeDocument/2006/relationships/slideLayout" Target="../slideLayouts/slideLayout3.xml"/><Relationship Id="rId5" Type="http://schemas.openxmlformats.org/officeDocument/2006/relationships/image" Target="../media/image34.jpeg"/><Relationship Id="rId4" Type="http://schemas.openxmlformats.org/officeDocument/2006/relationships/image" Target="../media/image33.jpeg"/></Relationships>
</file>

<file path=ppt/slides/_rels/slide19.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19.xml"/><Relationship Id="rId1" Type="http://schemas.openxmlformats.org/officeDocument/2006/relationships/slideLayout" Target="../slideLayouts/slideLayout13.xml"/><Relationship Id="rId5" Type="http://schemas.openxmlformats.org/officeDocument/2006/relationships/image" Target="../media/image37.jpeg"/><Relationship Id="rId4" Type="http://schemas.openxmlformats.org/officeDocument/2006/relationships/image" Target="../media/image36.jpe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3.xml"/><Relationship Id="rId1" Type="http://schemas.openxmlformats.org/officeDocument/2006/relationships/themeOverride" Target="../theme/themeOverride1.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7" Type="http://schemas.openxmlformats.org/officeDocument/2006/relationships/image" Target="../media/image41.jpeg"/><Relationship Id="rId2" Type="http://schemas.openxmlformats.org/officeDocument/2006/relationships/slideLayout" Target="../slideLayouts/slideLayout3.xml"/><Relationship Id="rId1" Type="http://schemas.openxmlformats.org/officeDocument/2006/relationships/tags" Target="../tags/tag19.xml"/><Relationship Id="rId6" Type="http://schemas.openxmlformats.org/officeDocument/2006/relationships/image" Target="../media/image40.jpeg"/><Relationship Id="rId5" Type="http://schemas.openxmlformats.org/officeDocument/2006/relationships/image" Target="../media/image39.jpeg"/><Relationship Id="rId4" Type="http://schemas.openxmlformats.org/officeDocument/2006/relationships/image" Target="../media/image38.jpe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3.xml"/><Relationship Id="rId1" Type="http://schemas.openxmlformats.org/officeDocument/2006/relationships/tags" Target="../tags/tag20.xml"/></Relationships>
</file>

<file path=ppt/slides/_rels/slide22.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8" Type="http://schemas.openxmlformats.org/officeDocument/2006/relationships/image" Target="../media/image48.png"/><Relationship Id="rId3" Type="http://schemas.openxmlformats.org/officeDocument/2006/relationships/image" Target="../media/image43.png"/><Relationship Id="rId7" Type="http://schemas.openxmlformats.org/officeDocument/2006/relationships/image" Target="../media/image47.jpeg"/><Relationship Id="rId2" Type="http://schemas.openxmlformats.org/officeDocument/2006/relationships/notesSlide" Target="../notesSlides/notesSlide23.xml"/><Relationship Id="rId1" Type="http://schemas.openxmlformats.org/officeDocument/2006/relationships/slideLayout" Target="../slideLayouts/slideLayout3.xml"/><Relationship Id="rId6" Type="http://schemas.openxmlformats.org/officeDocument/2006/relationships/image" Target="../media/image46.png"/><Relationship Id="rId5" Type="http://schemas.openxmlformats.org/officeDocument/2006/relationships/image" Target="../media/image45.jpeg"/><Relationship Id="rId4" Type="http://schemas.openxmlformats.org/officeDocument/2006/relationships/image" Target="../media/image44.png"/><Relationship Id="rId9" Type="http://schemas.openxmlformats.org/officeDocument/2006/relationships/image" Target="../media/image49.jpeg"/></Relationships>
</file>

<file path=ppt/slides/_rels/slide24.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notesSlide" Target="../notesSlides/notesSlide24.xml"/><Relationship Id="rId1" Type="http://schemas.openxmlformats.org/officeDocument/2006/relationships/slideLayout" Target="../slideLayouts/slideLayout15.xml"/><Relationship Id="rId6" Type="http://schemas.openxmlformats.org/officeDocument/2006/relationships/image" Target="../media/image53.jpeg"/><Relationship Id="rId5" Type="http://schemas.openxmlformats.org/officeDocument/2006/relationships/image" Target="../media/image52.jpeg"/><Relationship Id="rId4" Type="http://schemas.openxmlformats.org/officeDocument/2006/relationships/image" Target="../media/image51.jpeg"/></Relationships>
</file>

<file path=ppt/slides/_rels/slide25.xml.rels><?xml version="1.0" encoding="UTF-8" standalone="yes"?>
<Relationships xmlns="http://schemas.openxmlformats.org/package/2006/relationships"><Relationship Id="rId3" Type="http://schemas.openxmlformats.org/officeDocument/2006/relationships/image" Target="../media/image54.jpg"/><Relationship Id="rId2" Type="http://schemas.openxmlformats.org/officeDocument/2006/relationships/notesSlide" Target="../notesSlides/notesSlide25.xml"/><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26.xml"/><Relationship Id="rId1" Type="http://schemas.openxmlformats.org/officeDocument/2006/relationships/slideLayout" Target="../slideLayouts/slideLayout7.xml"/><Relationship Id="rId5" Type="http://schemas.openxmlformats.org/officeDocument/2006/relationships/image" Target="../media/image57.jpeg"/><Relationship Id="rId4" Type="http://schemas.openxmlformats.org/officeDocument/2006/relationships/image" Target="../media/image56.jpeg"/></Relationships>
</file>

<file path=ppt/slides/_rels/slide27.xml.rels><?xml version="1.0" encoding="UTF-8" standalone="yes"?>
<Relationships xmlns="http://schemas.openxmlformats.org/package/2006/relationships"><Relationship Id="rId3" Type="http://schemas.openxmlformats.org/officeDocument/2006/relationships/image" Target="../media/image58.jpg"/><Relationship Id="rId2" Type="http://schemas.openxmlformats.org/officeDocument/2006/relationships/notesSlide" Target="../notesSlides/notesSlide27.xml"/><Relationship Id="rId1" Type="http://schemas.openxmlformats.org/officeDocument/2006/relationships/slideLayout" Target="../slideLayouts/slideLayout19.xml"/></Relationships>
</file>

<file path=ppt/slides/_rels/slide28.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3.xml"/><Relationship Id="rId1" Type="http://schemas.openxmlformats.org/officeDocument/2006/relationships/tags" Target="../tags/tag21.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7.xml"/><Relationship Id="rId1" Type="http://schemas.openxmlformats.org/officeDocument/2006/relationships/themeOverride" Target="../theme/themeOverride2.xml"/><Relationship Id="rId4"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3" Type="http://schemas.openxmlformats.org/officeDocument/2006/relationships/image" Target="../media/image60.jpg"/><Relationship Id="rId2" Type="http://schemas.openxmlformats.org/officeDocument/2006/relationships/notesSlide" Target="../notesSlides/notesSlide30.xml"/><Relationship Id="rId1" Type="http://schemas.openxmlformats.org/officeDocument/2006/relationships/slideLayout" Target="../slideLayouts/slideLayout8.xml"/><Relationship Id="rId4" Type="http://schemas.openxmlformats.org/officeDocument/2006/relationships/image" Target="../media/image61.jpeg"/></Relationships>
</file>

<file path=ppt/slides/_rels/slide31.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notesSlide" Target="../notesSlides/notesSlide32.xml"/><Relationship Id="rId1" Type="http://schemas.openxmlformats.org/officeDocument/2006/relationships/slideLayout" Target="../slideLayouts/slideLayout3.xml"/><Relationship Id="rId4" Type="http://schemas.openxmlformats.org/officeDocument/2006/relationships/image" Target="../media/image64.jpeg"/></Relationships>
</file>

<file path=ppt/slides/_rels/slide33.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notesSlide" Target="../notesSlides/notesSlide33.xml"/><Relationship Id="rId1" Type="http://schemas.openxmlformats.org/officeDocument/2006/relationships/slideLayout" Target="../slideLayouts/slideLayout16.xml"/><Relationship Id="rId4" Type="http://schemas.openxmlformats.org/officeDocument/2006/relationships/image" Target="../media/image66.jpeg"/></Relationships>
</file>

<file path=ppt/slides/_rels/slide34.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notesSlide" Target="../notesSlides/notesSlide34.xml"/><Relationship Id="rId1" Type="http://schemas.openxmlformats.org/officeDocument/2006/relationships/slideLayout" Target="../slideLayouts/slideLayout3.xml"/><Relationship Id="rId4" Type="http://schemas.openxmlformats.org/officeDocument/2006/relationships/image" Target="../media/image68.jpeg"/></Relationships>
</file>

<file path=ppt/slides/_rels/slide35.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notesSlide" Target="../notesSlides/notesSlide35.xml"/><Relationship Id="rId1" Type="http://schemas.openxmlformats.org/officeDocument/2006/relationships/slideLayout" Target="../slideLayouts/slideLayout3.xml"/><Relationship Id="rId4" Type="http://schemas.openxmlformats.org/officeDocument/2006/relationships/image" Target="../media/image70.jpeg"/></Relationships>
</file>

<file path=ppt/slides/_rels/slide36.xml.rels><?xml version="1.0" encoding="UTF-8" standalone="yes"?>
<Relationships xmlns="http://schemas.openxmlformats.org/package/2006/relationships"><Relationship Id="rId3" Type="http://schemas.openxmlformats.org/officeDocument/2006/relationships/image" Target="../media/image71.jpeg"/><Relationship Id="rId2" Type="http://schemas.openxmlformats.org/officeDocument/2006/relationships/notesSlide" Target="../notesSlides/notesSlide36.xml"/><Relationship Id="rId1" Type="http://schemas.openxmlformats.org/officeDocument/2006/relationships/slideLayout" Target="../slideLayouts/slideLayout20.xml"/><Relationship Id="rId6" Type="http://schemas.openxmlformats.org/officeDocument/2006/relationships/image" Target="../media/image74.jpeg"/><Relationship Id="rId5" Type="http://schemas.openxmlformats.org/officeDocument/2006/relationships/image" Target="../media/image73.jpeg"/><Relationship Id="rId4" Type="http://schemas.openxmlformats.org/officeDocument/2006/relationships/image" Target="../media/image72.jpeg"/></Relationships>
</file>

<file path=ppt/slides/_rels/slide37.xml.rels><?xml version="1.0" encoding="UTF-8" standalone="yes"?>
<Relationships xmlns="http://schemas.openxmlformats.org/package/2006/relationships"><Relationship Id="rId3" Type="http://schemas.openxmlformats.org/officeDocument/2006/relationships/image" Target="../media/image75.jpeg"/><Relationship Id="rId2" Type="http://schemas.openxmlformats.org/officeDocument/2006/relationships/notesSlide" Target="../notesSlides/notesSlide37.xml"/><Relationship Id="rId1" Type="http://schemas.openxmlformats.org/officeDocument/2006/relationships/slideLayout" Target="../slideLayouts/slideLayout18.xml"/></Relationships>
</file>

<file path=ppt/slides/_rels/slide38.xml.rels><?xml version="1.0" encoding="UTF-8" standalone="yes"?>
<Relationships xmlns="http://schemas.openxmlformats.org/package/2006/relationships"><Relationship Id="rId3" Type="http://schemas.openxmlformats.org/officeDocument/2006/relationships/image" Target="../media/image76.jpeg"/><Relationship Id="rId2" Type="http://schemas.openxmlformats.org/officeDocument/2006/relationships/notesSlide" Target="../notesSlides/notesSlide38.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8" Type="http://schemas.openxmlformats.org/officeDocument/2006/relationships/image" Target="../media/image77.png"/><Relationship Id="rId3" Type="http://schemas.openxmlformats.org/officeDocument/2006/relationships/tags" Target="../tags/tag24.xml"/><Relationship Id="rId7" Type="http://schemas.openxmlformats.org/officeDocument/2006/relationships/notesSlide" Target="../notesSlides/notesSlide39.xml"/><Relationship Id="rId2" Type="http://schemas.openxmlformats.org/officeDocument/2006/relationships/tags" Target="../tags/tag23.xml"/><Relationship Id="rId1" Type="http://schemas.openxmlformats.org/officeDocument/2006/relationships/tags" Target="../tags/tag22.xml"/><Relationship Id="rId6" Type="http://schemas.openxmlformats.org/officeDocument/2006/relationships/slideLayout" Target="../slideLayouts/slideLayout2.xml"/><Relationship Id="rId5" Type="http://schemas.openxmlformats.org/officeDocument/2006/relationships/tags" Target="../tags/tag26.xml"/><Relationship Id="rId4" Type="http://schemas.openxmlformats.org/officeDocument/2006/relationships/tags" Target="../tags/tag25.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3.xml"/><Relationship Id="rId1" Type="http://schemas.openxmlformats.org/officeDocument/2006/relationships/themeOverride" Target="../theme/themeOverride3.xml"/><Relationship Id="rId4" Type="http://schemas.openxmlformats.org/officeDocument/2006/relationships/image" Target="../media/image2.jpeg"/></Relationships>
</file>

<file path=ppt/slides/_rels/slide40.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40.xml"/><Relationship Id="rId1" Type="http://schemas.openxmlformats.org/officeDocument/2006/relationships/slideLayout" Target="../slideLayouts/slideLayout27.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5.xml.rels><?xml version="1.0" encoding="UTF-8" standalone="yes"?>
<Relationships xmlns="http://schemas.openxmlformats.org/package/2006/relationships"><Relationship Id="rId3" Type="http://schemas.openxmlformats.org/officeDocument/2006/relationships/tags" Target="../tags/tag10.xml"/><Relationship Id="rId2" Type="http://schemas.openxmlformats.org/officeDocument/2006/relationships/tags" Target="../tags/tag9.xml"/><Relationship Id="rId1" Type="http://schemas.openxmlformats.org/officeDocument/2006/relationships/tags" Target="../tags/tag8.xml"/><Relationship Id="rId6" Type="http://schemas.openxmlformats.org/officeDocument/2006/relationships/image" Target="../media/image3.jpg"/><Relationship Id="rId5" Type="http://schemas.openxmlformats.org/officeDocument/2006/relationships/notesSlide" Target="../notesSlides/notesSlide5.xml"/><Relationship Id="rId4"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6.xml"/><Relationship Id="rId1" Type="http://schemas.openxmlformats.org/officeDocument/2006/relationships/slideLayout" Target="../slideLayouts/slideLayout3.xml"/><Relationship Id="rId5" Type="http://schemas.openxmlformats.org/officeDocument/2006/relationships/image" Target="../media/image6.jpeg"/><Relationship Id="rId4" Type="http://schemas.openxmlformats.org/officeDocument/2006/relationships/image" Target="../media/image5.jpeg"/></Relationships>
</file>

<file path=ppt/slides/_rels/slide7.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7.xml"/><Relationship Id="rId1" Type="http://schemas.openxmlformats.org/officeDocument/2006/relationships/slideLayout" Target="../slideLayouts/slideLayout14.xml"/><Relationship Id="rId5" Type="http://schemas.openxmlformats.org/officeDocument/2006/relationships/image" Target="../media/image9.jpeg"/><Relationship Id="rId4" Type="http://schemas.openxmlformats.org/officeDocument/2006/relationships/image" Target="../media/image8.jpeg"/></Relationships>
</file>

<file path=ppt/slides/_rels/slide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8.xml"/><Relationship Id="rId1" Type="http://schemas.openxmlformats.org/officeDocument/2006/relationships/slideLayout" Target="../slideLayouts/slideLayout3.xml"/><Relationship Id="rId4" Type="http://schemas.openxmlformats.org/officeDocument/2006/relationships/image" Target="../media/image11.jpeg"/></Relationships>
</file>

<file path=ppt/slides/_rels/slide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9.xml"/><Relationship Id="rId1" Type="http://schemas.openxmlformats.org/officeDocument/2006/relationships/slideLayout" Target="../slideLayouts/slideLayout8.xml"/><Relationship Id="rId4" Type="http://schemas.openxmlformats.org/officeDocument/2006/relationships/image" Target="../media/image1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rotWithShape="1">
          <a:blip r:embed="rId8" cstate="print">
            <a:extLst>
              <a:ext uri="{28A0092B-C50C-407E-A947-70E740481C1C}">
                <a14:useLocalDpi xmlns:a14="http://schemas.microsoft.com/office/drawing/2010/main" val="0"/>
              </a:ext>
            </a:extLst>
          </a:blip>
          <a:srcRect/>
          <a:stretch/>
        </p:blipFill>
        <p:spPr>
          <a:xfrm>
            <a:off x="0" y="1060591"/>
            <a:ext cx="12192000" cy="3573413"/>
          </a:xfrm>
          <a:prstGeom prst="rect">
            <a:avLst/>
          </a:prstGeom>
          <a:effectLst>
            <a:outerShdw blurRad="190500" dist="63500" dir="2700000" algn="tl" rotWithShape="0">
              <a:prstClr val="black">
                <a:alpha val="30000"/>
              </a:prstClr>
            </a:outerShdw>
          </a:effectLst>
        </p:spPr>
      </p:pic>
      <p:sp>
        <p:nvSpPr>
          <p:cNvPr id="11" name="矩形 10">
            <a:extLst>
              <a:ext uri="{FF2B5EF4-FFF2-40B4-BE49-F238E27FC236}">
                <a16:creationId xmlns:a16="http://schemas.microsoft.com/office/drawing/2014/main" xmlns="" id="{E953EC67-983F-4ED9-8A74-8D1FAF97B993}"/>
              </a:ext>
            </a:extLst>
          </p:cNvPr>
          <p:cNvSpPr/>
          <p:nvPr/>
        </p:nvSpPr>
        <p:spPr>
          <a:xfrm>
            <a:off x="3377819" y="5295142"/>
            <a:ext cx="634591" cy="573833"/>
          </a:xfrm>
          <a:prstGeom prst="rect">
            <a:avLst/>
          </a:prstGeom>
          <a:noFill/>
          <a:ln w="25400">
            <a:gradFill>
              <a:gsLst>
                <a:gs pos="0">
                  <a:srgbClr val="46A2D0"/>
                </a:gs>
                <a:gs pos="100000">
                  <a:srgbClr val="1D6AAE"/>
                </a:gs>
              </a:gsLst>
              <a:lin ang="5400000" scaled="1"/>
            </a:gradFill>
          </a:ln>
          <a:effectLst>
            <a:outerShdw blurRad="508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zh-CN" altLang="en-US" noProof="1">
              <a:solidFill>
                <a:prstClr val="white"/>
              </a:solidFill>
              <a:ea typeface="微软雅黑 Light" panose="020B0502040204020203" pitchFamily="34" charset="-122"/>
            </a:endParaRPr>
          </a:p>
        </p:txBody>
      </p:sp>
      <p:grpSp>
        <p:nvGrpSpPr>
          <p:cNvPr id="18" name="组合 17"/>
          <p:cNvGrpSpPr/>
          <p:nvPr/>
        </p:nvGrpSpPr>
        <p:grpSpPr>
          <a:xfrm>
            <a:off x="862413" y="1218337"/>
            <a:ext cx="1665558" cy="1025842"/>
            <a:chOff x="4785831" y="1865732"/>
            <a:chExt cx="1665558" cy="1025842"/>
          </a:xfrm>
        </p:grpSpPr>
        <p:sp>
          <p:nvSpPr>
            <p:cNvPr id="19" name="PA-文本框 50">
              <a:extLst>
                <a:ext uri="{FF2B5EF4-FFF2-40B4-BE49-F238E27FC236}">
                  <a16:creationId xmlns:a16="http://schemas.microsoft.com/office/drawing/2014/main" xmlns="" id="{46630D7B-4BA5-4989-8F72-A67D800FFF51}"/>
                </a:ext>
              </a:extLst>
            </p:cNvPr>
            <p:cNvSpPr txBox="1"/>
            <p:nvPr>
              <p:custDataLst>
                <p:tags r:id="rId2"/>
              </p:custDataLst>
            </p:nvPr>
          </p:nvSpPr>
          <p:spPr>
            <a:xfrm>
              <a:off x="4785831" y="1865732"/>
              <a:ext cx="718307" cy="891654"/>
            </a:xfrm>
            <a:prstGeom prst="rect">
              <a:avLst/>
            </a:prstGeom>
            <a:noFill/>
          </p:spPr>
          <p:txBody>
            <a:bodyPr wrap="square" rtlCol="0">
              <a:spAutoFit/>
            </a:bodyPr>
            <a:lstStyle/>
            <a:p>
              <a:pPr algn="ctr">
                <a:lnSpc>
                  <a:spcPct val="130000"/>
                </a:lnSpc>
              </a:pPr>
              <a:r>
                <a:rPr lang="en-US" altLang="zh-CN" sz="4800" spc="300" dirty="0" smtClean="0">
                  <a:gradFill>
                    <a:gsLst>
                      <a:gs pos="0">
                        <a:schemeClr val="bg1"/>
                      </a:gs>
                      <a:gs pos="100000">
                        <a:schemeClr val="bg1">
                          <a:alpha val="41000"/>
                        </a:schemeClr>
                      </a:gs>
                    </a:gsLst>
                    <a:lin ang="0" scaled="0"/>
                  </a:gradFill>
                  <a:latin typeface="造字工房尚雅体演示版常规体" pitchFamily="50" charset="-122"/>
                  <a:ea typeface="造字工房尚雅体演示版常规体" pitchFamily="50" charset="-122"/>
                </a:rPr>
                <a:t>2</a:t>
              </a:r>
              <a:endParaRPr lang="zh-CN" altLang="en-US" sz="4800" spc="300" dirty="0">
                <a:gradFill>
                  <a:gsLst>
                    <a:gs pos="0">
                      <a:schemeClr val="bg1"/>
                    </a:gs>
                    <a:gs pos="100000">
                      <a:schemeClr val="bg1">
                        <a:alpha val="41000"/>
                      </a:schemeClr>
                    </a:gs>
                  </a:gsLst>
                  <a:lin ang="0" scaled="0"/>
                </a:gradFill>
                <a:latin typeface="造字工房尚雅体演示版常规体" pitchFamily="50" charset="-122"/>
                <a:ea typeface="造字工房尚雅体演示版常规体" pitchFamily="50" charset="-122"/>
              </a:endParaRPr>
            </a:p>
          </p:txBody>
        </p:sp>
        <p:sp>
          <p:nvSpPr>
            <p:cNvPr id="20" name="PA-文本框 50">
              <a:extLst>
                <a:ext uri="{FF2B5EF4-FFF2-40B4-BE49-F238E27FC236}">
                  <a16:creationId xmlns:a16="http://schemas.microsoft.com/office/drawing/2014/main" xmlns="" id="{46630D7B-4BA5-4989-8F72-A67D800FFF51}"/>
                </a:ext>
              </a:extLst>
            </p:cNvPr>
            <p:cNvSpPr txBox="1"/>
            <p:nvPr>
              <p:custDataLst>
                <p:tags r:id="rId3"/>
              </p:custDataLst>
            </p:nvPr>
          </p:nvSpPr>
          <p:spPr>
            <a:xfrm>
              <a:off x="5101581" y="1865732"/>
              <a:ext cx="718307" cy="891654"/>
            </a:xfrm>
            <a:prstGeom prst="rect">
              <a:avLst/>
            </a:prstGeom>
            <a:noFill/>
          </p:spPr>
          <p:txBody>
            <a:bodyPr wrap="square" rtlCol="0">
              <a:spAutoFit/>
            </a:bodyPr>
            <a:lstStyle/>
            <a:p>
              <a:pPr algn="ctr">
                <a:lnSpc>
                  <a:spcPct val="130000"/>
                </a:lnSpc>
              </a:pPr>
              <a:r>
                <a:rPr lang="en-US" altLang="zh-CN" sz="4800" spc="300" dirty="0">
                  <a:gradFill>
                    <a:gsLst>
                      <a:gs pos="0">
                        <a:schemeClr val="bg1"/>
                      </a:gs>
                      <a:gs pos="100000">
                        <a:schemeClr val="bg1">
                          <a:alpha val="0"/>
                        </a:schemeClr>
                      </a:gs>
                    </a:gsLst>
                    <a:lin ang="0" scaled="0"/>
                  </a:gradFill>
                  <a:latin typeface="造字工房尚雅体演示版常规体" pitchFamily="50" charset="-122"/>
                  <a:ea typeface="造字工房尚雅体演示版常规体" pitchFamily="50" charset="-122"/>
                </a:rPr>
                <a:t>0</a:t>
              </a:r>
              <a:endParaRPr lang="zh-CN" altLang="en-US" sz="4800" spc="300" dirty="0">
                <a:gradFill>
                  <a:gsLst>
                    <a:gs pos="0">
                      <a:schemeClr val="bg1"/>
                    </a:gs>
                    <a:gs pos="100000">
                      <a:schemeClr val="bg1">
                        <a:alpha val="0"/>
                      </a:schemeClr>
                    </a:gs>
                  </a:gsLst>
                  <a:lin ang="0" scaled="0"/>
                </a:gradFill>
                <a:latin typeface="造字工房尚雅体演示版常规体" pitchFamily="50" charset="-122"/>
                <a:ea typeface="造字工房尚雅体演示版常规体" pitchFamily="50" charset="-122"/>
              </a:endParaRPr>
            </a:p>
          </p:txBody>
        </p:sp>
        <p:sp>
          <p:nvSpPr>
            <p:cNvPr id="21" name="PA-文本框 50">
              <a:extLst>
                <a:ext uri="{FF2B5EF4-FFF2-40B4-BE49-F238E27FC236}">
                  <a16:creationId xmlns:a16="http://schemas.microsoft.com/office/drawing/2014/main" xmlns="" id="{46630D7B-4BA5-4989-8F72-A67D800FFF51}"/>
                </a:ext>
              </a:extLst>
            </p:cNvPr>
            <p:cNvSpPr txBox="1"/>
            <p:nvPr>
              <p:custDataLst>
                <p:tags r:id="rId4"/>
              </p:custDataLst>
            </p:nvPr>
          </p:nvSpPr>
          <p:spPr>
            <a:xfrm>
              <a:off x="5417331" y="1919000"/>
              <a:ext cx="718307" cy="972574"/>
            </a:xfrm>
            <a:prstGeom prst="rect">
              <a:avLst/>
            </a:prstGeom>
            <a:noFill/>
          </p:spPr>
          <p:txBody>
            <a:bodyPr wrap="square" rtlCol="0">
              <a:spAutoFit/>
            </a:bodyPr>
            <a:lstStyle/>
            <a:p>
              <a:pPr algn="ctr">
                <a:lnSpc>
                  <a:spcPct val="130000"/>
                </a:lnSpc>
              </a:pPr>
              <a:r>
                <a:rPr lang="en-US" altLang="zh-CN" sz="4400" spc="300" dirty="0">
                  <a:gradFill>
                    <a:gsLst>
                      <a:gs pos="0">
                        <a:schemeClr val="bg1"/>
                      </a:gs>
                      <a:gs pos="100000">
                        <a:schemeClr val="bg1">
                          <a:alpha val="0"/>
                        </a:schemeClr>
                      </a:gs>
                    </a:gsLst>
                    <a:lin ang="0" scaled="0"/>
                  </a:gradFill>
                  <a:latin typeface="造字工房尚雅体演示版常规体" pitchFamily="50" charset="-122"/>
                  <a:ea typeface="造字工房尚雅体演示版常规体" pitchFamily="50" charset="-122"/>
                </a:rPr>
                <a:t>X</a:t>
              </a:r>
              <a:endParaRPr lang="zh-CN" altLang="en-US" sz="4400" spc="300" dirty="0">
                <a:gradFill>
                  <a:gsLst>
                    <a:gs pos="0">
                      <a:schemeClr val="bg1"/>
                    </a:gs>
                    <a:gs pos="100000">
                      <a:schemeClr val="bg1">
                        <a:alpha val="0"/>
                      </a:schemeClr>
                    </a:gs>
                  </a:gsLst>
                  <a:lin ang="0" scaled="0"/>
                </a:gradFill>
                <a:latin typeface="造字工房尚雅体演示版常规体" pitchFamily="50" charset="-122"/>
                <a:ea typeface="造字工房尚雅体演示版常规体" pitchFamily="50" charset="-122"/>
              </a:endParaRPr>
            </a:p>
          </p:txBody>
        </p:sp>
        <p:sp>
          <p:nvSpPr>
            <p:cNvPr id="22" name="PA-文本框 50">
              <a:extLst>
                <a:ext uri="{FF2B5EF4-FFF2-40B4-BE49-F238E27FC236}">
                  <a16:creationId xmlns:a16="http://schemas.microsoft.com/office/drawing/2014/main" xmlns="" id="{46630D7B-4BA5-4989-8F72-A67D800FFF51}"/>
                </a:ext>
              </a:extLst>
            </p:cNvPr>
            <p:cNvSpPr txBox="1"/>
            <p:nvPr>
              <p:custDataLst>
                <p:tags r:id="rId5"/>
              </p:custDataLst>
            </p:nvPr>
          </p:nvSpPr>
          <p:spPr>
            <a:xfrm>
              <a:off x="5733082" y="1919000"/>
              <a:ext cx="718307" cy="972574"/>
            </a:xfrm>
            <a:prstGeom prst="rect">
              <a:avLst/>
            </a:prstGeom>
            <a:noFill/>
          </p:spPr>
          <p:txBody>
            <a:bodyPr wrap="square" rtlCol="0">
              <a:spAutoFit/>
            </a:bodyPr>
            <a:lstStyle/>
            <a:p>
              <a:pPr algn="ctr">
                <a:lnSpc>
                  <a:spcPct val="130000"/>
                </a:lnSpc>
              </a:pPr>
              <a:r>
                <a:rPr lang="en-US" altLang="zh-CN" sz="4400" spc="300" dirty="0">
                  <a:gradFill>
                    <a:gsLst>
                      <a:gs pos="0">
                        <a:schemeClr val="bg1"/>
                      </a:gs>
                      <a:gs pos="100000">
                        <a:schemeClr val="bg1">
                          <a:alpha val="0"/>
                        </a:schemeClr>
                      </a:gs>
                    </a:gsLst>
                    <a:lin ang="0" scaled="0"/>
                  </a:gradFill>
                  <a:latin typeface="造字工房尚雅体演示版常规体" pitchFamily="50" charset="-122"/>
                  <a:ea typeface="造字工房尚雅体演示版常规体" pitchFamily="50" charset="-122"/>
                </a:rPr>
                <a:t>X</a:t>
              </a:r>
              <a:endParaRPr lang="zh-CN" altLang="en-US" sz="4400" spc="300" dirty="0">
                <a:gradFill>
                  <a:gsLst>
                    <a:gs pos="0">
                      <a:schemeClr val="bg1"/>
                    </a:gs>
                    <a:gs pos="100000">
                      <a:schemeClr val="bg1">
                        <a:alpha val="0"/>
                      </a:schemeClr>
                    </a:gs>
                  </a:gsLst>
                  <a:lin ang="0" scaled="0"/>
                </a:gradFill>
                <a:latin typeface="造字工房尚雅体演示版常规体" pitchFamily="50" charset="-122"/>
                <a:ea typeface="造字工房尚雅体演示版常规体" pitchFamily="50" charset="-122"/>
              </a:endParaRPr>
            </a:p>
          </p:txBody>
        </p:sp>
      </p:grpSp>
      <p:sp>
        <p:nvSpPr>
          <p:cNvPr id="15" name="圆角矩形 14"/>
          <p:cNvSpPr/>
          <p:nvPr/>
        </p:nvSpPr>
        <p:spPr>
          <a:xfrm>
            <a:off x="1029889" y="2187142"/>
            <a:ext cx="2726929" cy="3431987"/>
          </a:xfrm>
          <a:prstGeom prst="roundRect">
            <a:avLst>
              <a:gd name="adj" fmla="val 0"/>
            </a:avLst>
          </a:prstGeom>
          <a:gradFill>
            <a:gsLst>
              <a:gs pos="0">
                <a:srgbClr val="46A2D0"/>
              </a:gs>
              <a:gs pos="100000">
                <a:srgbClr val="146DAD"/>
              </a:gs>
            </a:gsLst>
            <a:lin ang="5400000" scaled="1"/>
          </a:gradFill>
          <a:ln>
            <a:noFill/>
          </a:ln>
          <a:effectLst>
            <a:outerShdw blurRad="254000" sx="102000" sy="1020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solidFill>
                <a:schemeClr val="bg1"/>
              </a:solidFill>
            </a:endParaRPr>
          </a:p>
        </p:txBody>
      </p:sp>
      <p:sp>
        <p:nvSpPr>
          <p:cNvPr id="12" name="TextBox 30">
            <a:extLst>
              <a:ext uri="{FF2B5EF4-FFF2-40B4-BE49-F238E27FC236}">
                <a16:creationId xmlns:a16="http://schemas.microsoft.com/office/drawing/2014/main" xmlns="" id="{BA8EA202-F87D-45AF-91DB-F2B3A7B8F57B}"/>
              </a:ext>
            </a:extLst>
          </p:cNvPr>
          <p:cNvSpPr txBox="1"/>
          <p:nvPr/>
        </p:nvSpPr>
        <p:spPr>
          <a:xfrm>
            <a:off x="1239940" y="3311331"/>
            <a:ext cx="2317067" cy="584775"/>
          </a:xfrm>
          <a:prstGeom prst="rect">
            <a:avLst/>
          </a:prstGeom>
          <a:noFill/>
        </p:spPr>
        <p:txBody>
          <a:bodyPr wrap="square" rtlCol="0">
            <a:spAutoFit/>
          </a:bodyPr>
          <a:lstStyle/>
          <a:p>
            <a:pPr algn="dist" defTabSz="228600"/>
            <a:r>
              <a:rPr lang="zh-CN" altLang="en-US" sz="3200" b="1" dirty="0" smtClean="0">
                <a:solidFill>
                  <a:schemeClr val="bg1"/>
                </a:solidFill>
                <a:latin typeface="微软雅黑 Light" panose="020B0502040204020203" pitchFamily="34" charset="-122"/>
                <a:ea typeface="微软雅黑 Light" panose="020B0502040204020203" pitchFamily="34" charset="-122"/>
              </a:rPr>
              <a:t>公司宣传册</a:t>
            </a:r>
            <a:endParaRPr lang="zh-CN" altLang="en-US" sz="3200" b="1" dirty="0">
              <a:solidFill>
                <a:schemeClr val="bg1"/>
              </a:solidFill>
              <a:latin typeface="微软雅黑 Light" panose="020B0502040204020203" pitchFamily="34" charset="-122"/>
              <a:ea typeface="微软雅黑 Light" panose="020B0502040204020203" pitchFamily="34" charset="-122"/>
            </a:endParaRPr>
          </a:p>
        </p:txBody>
      </p:sp>
      <p:sp>
        <p:nvSpPr>
          <p:cNvPr id="23" name="TextBox 30">
            <a:extLst>
              <a:ext uri="{FF2B5EF4-FFF2-40B4-BE49-F238E27FC236}">
                <a16:creationId xmlns:a16="http://schemas.microsoft.com/office/drawing/2014/main" xmlns="" id="{BA8EA202-F87D-45AF-91DB-F2B3A7B8F57B}"/>
              </a:ext>
            </a:extLst>
          </p:cNvPr>
          <p:cNvSpPr txBox="1"/>
          <p:nvPr/>
        </p:nvSpPr>
        <p:spPr>
          <a:xfrm>
            <a:off x="1290096" y="2926806"/>
            <a:ext cx="2257354" cy="461665"/>
          </a:xfrm>
          <a:prstGeom prst="rect">
            <a:avLst/>
          </a:prstGeom>
          <a:noFill/>
        </p:spPr>
        <p:txBody>
          <a:bodyPr wrap="square" rtlCol="0">
            <a:spAutoFit/>
          </a:bodyPr>
          <a:lstStyle/>
          <a:p>
            <a:pPr algn="dist" defTabSz="228600"/>
            <a:r>
              <a:rPr lang="en-US" altLang="zh-CN" sz="2400" b="1" spc="300" dirty="0" smtClean="0">
                <a:solidFill>
                  <a:schemeClr val="bg1"/>
                </a:solidFill>
                <a:latin typeface="仿宋" panose="02010609060101010101" pitchFamily="49" charset="-122"/>
                <a:ea typeface="仿宋" panose="02010609060101010101" pitchFamily="49" charset="-122"/>
              </a:rPr>
              <a:t>COMPANY</a:t>
            </a:r>
          </a:p>
        </p:txBody>
      </p:sp>
      <p:sp>
        <p:nvSpPr>
          <p:cNvPr id="13" name="TextBox 31">
            <a:extLst>
              <a:ext uri="{FF2B5EF4-FFF2-40B4-BE49-F238E27FC236}">
                <a16:creationId xmlns:a16="http://schemas.microsoft.com/office/drawing/2014/main" xmlns="" id="{D6856AE9-1B81-4C12-9B4B-C6772C66B5B6}"/>
              </a:ext>
            </a:extLst>
          </p:cNvPr>
          <p:cNvSpPr txBox="1"/>
          <p:nvPr/>
        </p:nvSpPr>
        <p:spPr>
          <a:xfrm>
            <a:off x="1239940" y="3848161"/>
            <a:ext cx="2317067" cy="507797"/>
          </a:xfrm>
          <a:prstGeom prst="rect">
            <a:avLst/>
          </a:prstGeom>
          <a:noFill/>
        </p:spPr>
        <p:txBody>
          <a:bodyPr wrap="square" lIns="91407" tIns="45703" rIns="91407" bIns="45703">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912813" fontAlgn="base">
              <a:spcBef>
                <a:spcPct val="0"/>
              </a:spcBef>
              <a:spcAft>
                <a:spcPct val="0"/>
              </a:spcAft>
              <a:defRPr>
                <a:solidFill>
                  <a:schemeClr val="tx1"/>
                </a:solidFill>
                <a:latin typeface="Calibri" pitchFamily="34" charset="0"/>
              </a:defRPr>
            </a:lvl6pPr>
            <a:lvl7pPr marL="2971800" indent="-228600" defTabSz="912813" fontAlgn="base">
              <a:spcBef>
                <a:spcPct val="0"/>
              </a:spcBef>
              <a:spcAft>
                <a:spcPct val="0"/>
              </a:spcAft>
              <a:defRPr>
                <a:solidFill>
                  <a:schemeClr val="tx1"/>
                </a:solidFill>
                <a:latin typeface="Calibri" pitchFamily="34" charset="0"/>
              </a:defRPr>
            </a:lvl7pPr>
            <a:lvl8pPr marL="3429000" indent="-228600" defTabSz="912813" fontAlgn="base">
              <a:spcBef>
                <a:spcPct val="0"/>
              </a:spcBef>
              <a:spcAft>
                <a:spcPct val="0"/>
              </a:spcAft>
              <a:defRPr>
                <a:solidFill>
                  <a:schemeClr val="tx1"/>
                </a:solidFill>
                <a:latin typeface="Calibri" pitchFamily="34" charset="0"/>
              </a:defRPr>
            </a:lvl8pPr>
            <a:lvl9pPr marL="3886200" indent="-228600" defTabSz="912813" fontAlgn="base">
              <a:spcBef>
                <a:spcPct val="0"/>
              </a:spcBef>
              <a:spcAft>
                <a:spcPct val="0"/>
              </a:spcAft>
              <a:defRPr>
                <a:solidFill>
                  <a:schemeClr val="tx1"/>
                </a:solidFill>
                <a:latin typeface="Calibri" pitchFamily="34" charset="0"/>
              </a:defRPr>
            </a:lvl9pPr>
          </a:lstStyle>
          <a:p>
            <a:pPr algn="ctr" defTabSz="457200"/>
            <a:r>
              <a:rPr lang="en-US" altLang="zh-CN" sz="900" dirty="0">
                <a:solidFill>
                  <a:prstClr val="white"/>
                </a:solidFill>
                <a:latin typeface="Calibri Light"/>
                <a:ea typeface="微软雅黑 Light" panose="020B0502040204020203" pitchFamily="34" charset="-122"/>
              </a:rPr>
              <a:t>Chinadaily cn is the largest English portal in China, providing news, business information, BBS, learning materials. </a:t>
            </a:r>
            <a:endParaRPr lang="id-ID" altLang="zh-CN" sz="900" dirty="0">
              <a:solidFill>
                <a:prstClr val="white"/>
              </a:solidFill>
              <a:latin typeface="Calibri Light"/>
              <a:ea typeface="微软雅黑 Light" panose="020B0502040204020203" pitchFamily="34" charset="-122"/>
              <a:cs typeface="Clear Sans Light" pitchFamily="34" charset="0"/>
            </a:endParaRPr>
          </a:p>
        </p:txBody>
      </p:sp>
      <p:sp>
        <p:nvSpPr>
          <p:cNvPr id="2" name="圆角矩形 1"/>
          <p:cNvSpPr/>
          <p:nvPr/>
        </p:nvSpPr>
        <p:spPr>
          <a:xfrm>
            <a:off x="1818197" y="5041909"/>
            <a:ext cx="1160552" cy="228600"/>
          </a:xfrm>
          <a:prstGeom prst="roundRect">
            <a:avLst>
              <a:gd name="adj" fmla="val 50000"/>
            </a:avLst>
          </a:prstGeom>
          <a:solidFill>
            <a:schemeClr val="bg1"/>
          </a:solidFill>
          <a:ln>
            <a:no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50" dirty="0">
                <a:solidFill>
                  <a:srgbClr val="1D6AAE"/>
                </a:solidFill>
                <a:latin typeface="微软雅黑" panose="020B0503020204020204" pitchFamily="34" charset="-122"/>
                <a:ea typeface="微软雅黑" panose="020B0503020204020204" pitchFamily="34" charset="-122"/>
              </a:rPr>
              <a:t>优品</a:t>
            </a:r>
            <a:r>
              <a:rPr lang="zh-CN" altLang="en-US" sz="1050" dirty="0" smtClean="0">
                <a:solidFill>
                  <a:srgbClr val="1D6AAE"/>
                </a:solidFill>
                <a:latin typeface="微软雅黑" panose="020B0503020204020204" pitchFamily="34" charset="-122"/>
                <a:ea typeface="微软雅黑" panose="020B0503020204020204" pitchFamily="34" charset="-122"/>
              </a:rPr>
              <a:t>网络科技</a:t>
            </a:r>
            <a:endParaRPr lang="zh-CN" altLang="en-US" sz="1050" dirty="0">
              <a:solidFill>
                <a:srgbClr val="1D6AAE"/>
              </a:solidFill>
              <a:latin typeface="微软雅黑" panose="020B0503020204020204" pitchFamily="34" charset="-122"/>
              <a:ea typeface="微软雅黑" panose="020B0503020204020204" pitchFamily="34" charset="-122"/>
            </a:endParaRPr>
          </a:p>
        </p:txBody>
      </p:sp>
      <p:sp>
        <p:nvSpPr>
          <p:cNvPr id="24" name="圆角矩形 23"/>
          <p:cNvSpPr/>
          <p:nvPr/>
        </p:nvSpPr>
        <p:spPr>
          <a:xfrm>
            <a:off x="4180636" y="5858892"/>
            <a:ext cx="216066" cy="220793"/>
          </a:xfrm>
          <a:prstGeom prst="roundRect">
            <a:avLst>
              <a:gd name="adj" fmla="val 0"/>
            </a:avLst>
          </a:prstGeom>
          <a:gradFill>
            <a:gsLst>
              <a:gs pos="0">
                <a:srgbClr val="46A2D0"/>
              </a:gs>
              <a:gs pos="100000">
                <a:srgbClr val="146DAD"/>
              </a:gs>
            </a:gsLst>
            <a:lin ang="5400000" scaled="1"/>
          </a:gradFill>
          <a:ln>
            <a:noFill/>
          </a:ln>
          <a:effectLst>
            <a:outerShdw blurRad="254000" sx="102000" sy="1020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solidFill>
                <a:schemeClr val="bg1"/>
              </a:solidFill>
            </a:endParaRPr>
          </a:p>
        </p:txBody>
      </p:sp>
      <p:sp>
        <p:nvSpPr>
          <p:cNvPr id="25" name="圆角矩形 24"/>
          <p:cNvSpPr/>
          <p:nvPr/>
        </p:nvSpPr>
        <p:spPr>
          <a:xfrm>
            <a:off x="3887753" y="6229595"/>
            <a:ext cx="124657" cy="142491"/>
          </a:xfrm>
          <a:prstGeom prst="roundRect">
            <a:avLst>
              <a:gd name="adj" fmla="val 0"/>
            </a:avLst>
          </a:prstGeom>
          <a:gradFill>
            <a:gsLst>
              <a:gs pos="0">
                <a:srgbClr val="46A2D0">
                  <a:alpha val="40000"/>
                </a:srgbClr>
              </a:gs>
              <a:gs pos="100000">
                <a:srgbClr val="146DAD">
                  <a:alpha val="40000"/>
                </a:srgbClr>
              </a:gs>
            </a:gsLst>
            <a:lin ang="5400000" scaled="1"/>
          </a:gradFill>
          <a:ln>
            <a:noFill/>
          </a:ln>
          <a:effectLst>
            <a:outerShdw blurRad="254000" sx="102000" sy="1020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solidFill>
                <a:schemeClr val="bg1"/>
              </a:solidFill>
            </a:endParaRPr>
          </a:p>
        </p:txBody>
      </p:sp>
      <p:sp>
        <p:nvSpPr>
          <p:cNvPr id="27" name="PA-文本框 50">
            <a:extLst>
              <a:ext uri="{FF2B5EF4-FFF2-40B4-BE49-F238E27FC236}">
                <a16:creationId xmlns:a16="http://schemas.microsoft.com/office/drawing/2014/main" xmlns="" id="{46630D7B-4BA5-4989-8F72-A67D800FFF51}"/>
              </a:ext>
            </a:extLst>
          </p:cNvPr>
          <p:cNvSpPr txBox="1"/>
          <p:nvPr>
            <p:custDataLst>
              <p:tags r:id="rId1"/>
            </p:custDataLst>
          </p:nvPr>
        </p:nvSpPr>
        <p:spPr>
          <a:xfrm>
            <a:off x="5889811" y="5538073"/>
            <a:ext cx="5973004" cy="812530"/>
          </a:xfrm>
          <a:prstGeom prst="rect">
            <a:avLst/>
          </a:prstGeom>
          <a:noFill/>
        </p:spPr>
        <p:txBody>
          <a:bodyPr wrap="square" rtlCol="0">
            <a:spAutoFit/>
          </a:bodyPr>
          <a:lstStyle/>
          <a:p>
            <a:pPr algn="r">
              <a:lnSpc>
                <a:spcPct val="130000"/>
              </a:lnSpc>
            </a:pPr>
            <a:r>
              <a:rPr lang="en-US" altLang="zh-CN" sz="1200" dirty="0">
                <a:solidFill>
                  <a:schemeClr val="bg1">
                    <a:lumMod val="50000"/>
                  </a:schemeClr>
                </a:solidFill>
                <a:latin typeface="Adobe 宋体 Std L" panose="02020300000000000000" pitchFamily="18" charset="-122"/>
                <a:ea typeface="Adobe 宋体 Std L" panose="02020300000000000000" pitchFamily="18" charset="-122"/>
              </a:rPr>
              <a:t>Brief introduction to the business plan for atmospheric minimalism </a:t>
            </a:r>
            <a:r>
              <a:rPr lang="en-US" altLang="zh-CN" sz="1200" dirty="0" err="1">
                <a:solidFill>
                  <a:schemeClr val="bg1">
                    <a:lumMod val="50000"/>
                  </a:schemeClr>
                </a:solidFill>
                <a:latin typeface="Adobe 宋体 Std L" panose="02020300000000000000" pitchFamily="18" charset="-122"/>
                <a:ea typeface="Adobe 宋体 Std L" panose="02020300000000000000" pitchFamily="18" charset="-122"/>
              </a:rPr>
              <a:t>ppt</a:t>
            </a:r>
            <a:r>
              <a:rPr lang="en-US" altLang="zh-CN" sz="1200" dirty="0">
                <a:solidFill>
                  <a:schemeClr val="bg1">
                    <a:lumMod val="50000"/>
                  </a:schemeClr>
                </a:solidFill>
                <a:latin typeface="Adobe 宋体 Std L" panose="02020300000000000000" pitchFamily="18" charset="-122"/>
                <a:ea typeface="Adobe 宋体 Std L" panose="02020300000000000000" pitchFamily="18" charset="-122"/>
              </a:rPr>
              <a:t> </a:t>
            </a:r>
            <a:r>
              <a:rPr lang="en-US" altLang="zh-CN" sz="1200" dirty="0" err="1" smtClean="0">
                <a:solidFill>
                  <a:schemeClr val="bg1">
                    <a:lumMod val="50000"/>
                  </a:schemeClr>
                </a:solidFill>
                <a:latin typeface="Adobe 宋体 Std L" panose="02020300000000000000" pitchFamily="18" charset="-122"/>
                <a:ea typeface="Adobe 宋体 Std L" panose="02020300000000000000" pitchFamily="18" charset="-122"/>
              </a:rPr>
              <a:t>template</a:t>
            </a:r>
            <a:r>
              <a:rPr lang="en-US" altLang="zh-CN" sz="1200" dirty="0" err="1">
                <a:solidFill>
                  <a:schemeClr val="bg1">
                    <a:lumMod val="50000"/>
                  </a:schemeClr>
                </a:solidFill>
                <a:latin typeface="Adobe 宋体 Std L" panose="02020300000000000000" pitchFamily="18" charset="-122"/>
                <a:ea typeface="Adobe 宋体 Std L" panose="02020300000000000000" pitchFamily="18" charset="-122"/>
              </a:rPr>
              <a:t>Brief</a:t>
            </a:r>
            <a:r>
              <a:rPr lang="en-US" altLang="zh-CN" sz="1200" dirty="0">
                <a:solidFill>
                  <a:schemeClr val="bg1">
                    <a:lumMod val="50000"/>
                  </a:schemeClr>
                </a:solidFill>
                <a:latin typeface="Adobe 宋体 Std L" panose="02020300000000000000" pitchFamily="18" charset="-122"/>
                <a:ea typeface="Adobe 宋体 Std L" panose="02020300000000000000" pitchFamily="18" charset="-122"/>
              </a:rPr>
              <a:t> introduction to the business plan for atmospheric minimalism </a:t>
            </a:r>
            <a:r>
              <a:rPr lang="en-US" altLang="zh-CN" sz="1200" dirty="0" err="1">
                <a:solidFill>
                  <a:schemeClr val="bg1">
                    <a:lumMod val="50000"/>
                  </a:schemeClr>
                </a:solidFill>
                <a:latin typeface="Adobe 宋体 Std L" panose="02020300000000000000" pitchFamily="18" charset="-122"/>
                <a:ea typeface="Adobe 宋体 Std L" panose="02020300000000000000" pitchFamily="18" charset="-122"/>
              </a:rPr>
              <a:t>ppt</a:t>
            </a:r>
            <a:r>
              <a:rPr lang="en-US" altLang="zh-CN" sz="1200" dirty="0">
                <a:solidFill>
                  <a:schemeClr val="bg1">
                    <a:lumMod val="50000"/>
                  </a:schemeClr>
                </a:solidFill>
                <a:latin typeface="Adobe 宋体 Std L" panose="02020300000000000000" pitchFamily="18" charset="-122"/>
                <a:ea typeface="Adobe 宋体 Std L" panose="02020300000000000000" pitchFamily="18" charset="-122"/>
              </a:rPr>
              <a:t> template</a:t>
            </a:r>
            <a:endParaRPr lang="zh-CN" altLang="en-US" sz="1200" dirty="0">
              <a:solidFill>
                <a:schemeClr val="bg1">
                  <a:lumMod val="50000"/>
                </a:schemeClr>
              </a:solidFill>
              <a:latin typeface="Adobe 宋体 Std L" panose="02020300000000000000" pitchFamily="18" charset="-122"/>
              <a:ea typeface="Adobe 宋体 Std L" panose="02020300000000000000" pitchFamily="18" charset="-122"/>
            </a:endParaRPr>
          </a:p>
          <a:p>
            <a:pPr algn="r">
              <a:lnSpc>
                <a:spcPct val="130000"/>
              </a:lnSpc>
            </a:pPr>
            <a:endParaRPr lang="zh-CN" altLang="en-US" sz="1200" dirty="0">
              <a:solidFill>
                <a:schemeClr val="bg1">
                  <a:lumMod val="50000"/>
                </a:schemeClr>
              </a:solidFill>
              <a:latin typeface="Adobe 宋体 Std L" panose="02020300000000000000" pitchFamily="18" charset="-122"/>
              <a:ea typeface="Adobe 宋体 Std L" panose="02020300000000000000" pitchFamily="18" charset="-122"/>
            </a:endParaRPr>
          </a:p>
        </p:txBody>
      </p:sp>
      <p:grpSp>
        <p:nvGrpSpPr>
          <p:cNvPr id="28" name="组合 27"/>
          <p:cNvGrpSpPr/>
          <p:nvPr/>
        </p:nvGrpSpPr>
        <p:grpSpPr>
          <a:xfrm>
            <a:off x="9460684" y="370429"/>
            <a:ext cx="3092862" cy="523220"/>
            <a:chOff x="718072" y="521248"/>
            <a:chExt cx="2319649" cy="392415"/>
          </a:xfrm>
        </p:grpSpPr>
        <p:grpSp>
          <p:nvGrpSpPr>
            <p:cNvPr id="29" name="组合 28"/>
            <p:cNvGrpSpPr/>
            <p:nvPr/>
          </p:nvGrpSpPr>
          <p:grpSpPr>
            <a:xfrm>
              <a:off x="1303146" y="545515"/>
              <a:ext cx="1734575" cy="317455"/>
              <a:chOff x="1398044" y="545515"/>
              <a:chExt cx="1734575" cy="317455"/>
            </a:xfrm>
          </p:grpSpPr>
          <p:sp>
            <p:nvSpPr>
              <p:cNvPr id="32" name="文本框 3"/>
              <p:cNvSpPr txBox="1"/>
              <p:nvPr/>
            </p:nvSpPr>
            <p:spPr>
              <a:xfrm>
                <a:off x="1398044" y="545515"/>
                <a:ext cx="1734575" cy="230833"/>
              </a:xfrm>
              <a:prstGeom prst="rect">
                <a:avLst/>
              </a:prstGeom>
              <a:noFill/>
              <a:effectLst/>
            </p:spPr>
            <p:txBody>
              <a:bodyPr wrap="square" rtlCol="0">
                <a:spAutoFit/>
              </a:bodyPr>
              <a:lstStyle/>
              <a:p>
                <a:pPr defTabSz="1219020"/>
                <a:r>
                  <a:rPr lang="zh-CN" altLang="en-US" sz="1400" b="1" spc="400" dirty="0" smtClean="0">
                    <a:solidFill>
                      <a:schemeClr val="tx1">
                        <a:lumMod val="75000"/>
                        <a:lumOff val="25000"/>
                      </a:schemeClr>
                    </a:solidFill>
                    <a:latin typeface="微软雅黑" pitchFamily="34" charset="-122"/>
                    <a:ea typeface="微软雅黑" pitchFamily="34" charset="-122"/>
                  </a:rPr>
                  <a:t>科技有限公司</a:t>
                </a:r>
                <a:endParaRPr lang="zh-CN" altLang="en-US" sz="1400" b="1" spc="400" dirty="0">
                  <a:solidFill>
                    <a:schemeClr val="tx1">
                      <a:lumMod val="75000"/>
                      <a:lumOff val="25000"/>
                    </a:schemeClr>
                  </a:solidFill>
                  <a:latin typeface="微软雅黑" pitchFamily="34" charset="-122"/>
                  <a:ea typeface="微软雅黑" pitchFamily="34" charset="-122"/>
                </a:endParaRPr>
              </a:p>
            </p:txBody>
          </p:sp>
          <p:sp>
            <p:nvSpPr>
              <p:cNvPr id="33" name="文本框 45"/>
              <p:cNvSpPr txBox="1"/>
              <p:nvPr/>
            </p:nvSpPr>
            <p:spPr>
              <a:xfrm>
                <a:off x="1398044" y="666762"/>
                <a:ext cx="1584176" cy="196208"/>
              </a:xfrm>
              <a:prstGeom prst="rect">
                <a:avLst/>
              </a:prstGeom>
              <a:noFill/>
            </p:spPr>
            <p:txBody>
              <a:bodyPr wrap="square" rtlCol="0">
                <a:spAutoFit/>
              </a:bodyPr>
              <a:lstStyle/>
              <a:p>
                <a:pPr defTabSz="1219020"/>
                <a:r>
                  <a:rPr lang="en-US" altLang="zh-CN" sz="1100" b="1" dirty="0">
                    <a:solidFill>
                      <a:schemeClr val="tx1">
                        <a:lumMod val="75000"/>
                        <a:lumOff val="25000"/>
                      </a:schemeClr>
                    </a:solidFill>
                    <a:latin typeface="黑体" panose="02010609060101010101" pitchFamily="49" charset="-122"/>
                    <a:ea typeface="黑体" panose="02010609060101010101" pitchFamily="49" charset="-122"/>
                  </a:rPr>
                  <a:t>technology Co., Ltd.</a:t>
                </a:r>
                <a:endParaRPr lang="en-US" altLang="zh-CN" sz="1100" b="1" dirty="0">
                  <a:solidFill>
                    <a:schemeClr val="tx1">
                      <a:lumMod val="75000"/>
                      <a:lumOff val="25000"/>
                    </a:schemeClr>
                  </a:solidFill>
                  <a:latin typeface="黑体" panose="02010609060101010101" pitchFamily="49" charset="-122"/>
                  <a:ea typeface="黑体" panose="02010609060101010101" pitchFamily="49" charset="-122"/>
                  <a:cs typeface="+mn-ea"/>
                  <a:sym typeface="Arial" panose="020B0604020202020204" pitchFamily="34" charset="0"/>
                </a:endParaRPr>
              </a:p>
            </p:txBody>
          </p:sp>
        </p:grpSp>
        <p:sp>
          <p:nvSpPr>
            <p:cNvPr id="30" name="文本框 3"/>
            <p:cNvSpPr txBox="1"/>
            <p:nvPr/>
          </p:nvSpPr>
          <p:spPr>
            <a:xfrm>
              <a:off x="718072" y="521248"/>
              <a:ext cx="1224136" cy="392415"/>
            </a:xfrm>
            <a:prstGeom prst="rect">
              <a:avLst/>
            </a:prstGeom>
            <a:noFill/>
            <a:effectLst/>
          </p:spPr>
          <p:txBody>
            <a:bodyPr wrap="square" rtlCol="0">
              <a:spAutoFit/>
            </a:bodyPr>
            <a:lstStyle/>
            <a:p>
              <a:pPr defTabSz="1219020"/>
              <a:r>
                <a:rPr lang="en-US" altLang="zh-CN" sz="2800" b="1" kern="2200" dirty="0">
                  <a:gradFill flip="none" rotWithShape="1">
                    <a:gsLst>
                      <a:gs pos="40000">
                        <a:srgbClr val="1D6AAE"/>
                      </a:gs>
                      <a:gs pos="68000">
                        <a:srgbClr val="46A2D0"/>
                      </a:gs>
                    </a:gsLst>
                    <a:lin ang="16200000" scaled="0"/>
                    <a:tileRect/>
                  </a:gradFill>
                  <a:latin typeface="Agency FB" panose="020B0503020202020204" pitchFamily="34" charset="0"/>
                  <a:ea typeface="方正兰亭特黑长简体" panose="02010600000000000000" pitchFamily="2" charset="-122"/>
                </a:rPr>
                <a:t>LOGO</a:t>
              </a:r>
              <a:endParaRPr lang="zh-CN" altLang="en-US" sz="2800" b="1" kern="2200" dirty="0">
                <a:gradFill flip="none" rotWithShape="1">
                  <a:gsLst>
                    <a:gs pos="40000">
                      <a:srgbClr val="1D6AAE"/>
                    </a:gs>
                    <a:gs pos="68000">
                      <a:srgbClr val="46A2D0"/>
                    </a:gs>
                  </a:gsLst>
                  <a:lin ang="16200000" scaled="0"/>
                  <a:tileRect/>
                </a:gradFill>
                <a:latin typeface="Agency FB" panose="020B0503020202020204" pitchFamily="34" charset="0"/>
                <a:ea typeface="方正兰亭特黑长简体" panose="02010600000000000000" pitchFamily="2" charset="-122"/>
              </a:endParaRPr>
            </a:p>
          </p:txBody>
        </p:sp>
        <p:cxnSp>
          <p:nvCxnSpPr>
            <p:cNvPr id="31" name="直接连接符 30"/>
            <p:cNvCxnSpPr/>
            <p:nvPr/>
          </p:nvCxnSpPr>
          <p:spPr>
            <a:xfrm>
              <a:off x="1316879" y="596667"/>
              <a:ext cx="0" cy="229099"/>
            </a:xfrm>
            <a:prstGeom prst="line">
              <a:avLst/>
            </a:prstGeom>
            <a:ln w="190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grpSp>
        <p:nvGrpSpPr>
          <p:cNvPr id="6" name="组合 5"/>
          <p:cNvGrpSpPr/>
          <p:nvPr/>
        </p:nvGrpSpPr>
        <p:grpSpPr>
          <a:xfrm>
            <a:off x="9652698" y="1209565"/>
            <a:ext cx="2317067" cy="319316"/>
            <a:chOff x="9675558" y="1209565"/>
            <a:chExt cx="2317067" cy="319316"/>
          </a:xfrm>
        </p:grpSpPr>
        <p:sp>
          <p:nvSpPr>
            <p:cNvPr id="36" name="TextBox 30">
              <a:extLst>
                <a:ext uri="{FF2B5EF4-FFF2-40B4-BE49-F238E27FC236}">
                  <a16:creationId xmlns:a16="http://schemas.microsoft.com/office/drawing/2014/main" xmlns="" id="{BA8EA202-F87D-45AF-91DB-F2B3A7B8F57B}"/>
                </a:ext>
              </a:extLst>
            </p:cNvPr>
            <p:cNvSpPr txBox="1"/>
            <p:nvPr/>
          </p:nvSpPr>
          <p:spPr>
            <a:xfrm>
              <a:off x="9675558" y="1251882"/>
              <a:ext cx="2317067" cy="276999"/>
            </a:xfrm>
            <a:prstGeom prst="rect">
              <a:avLst/>
            </a:prstGeom>
            <a:noFill/>
          </p:spPr>
          <p:txBody>
            <a:bodyPr wrap="square" rtlCol="0">
              <a:spAutoFit/>
            </a:bodyPr>
            <a:lstStyle/>
            <a:p>
              <a:pPr algn="ctr" defTabSz="228600"/>
              <a:r>
                <a:rPr lang="zh-CN" altLang="en-US" sz="1200" dirty="0" smtClean="0">
                  <a:solidFill>
                    <a:schemeClr val="bg1"/>
                  </a:solidFill>
                  <a:latin typeface="时尚中黑简体" panose="01010104010101010101" pitchFamily="2" charset="-122"/>
                  <a:ea typeface="时尚中黑简体" panose="01010104010101010101" pitchFamily="2" charset="-122"/>
                </a:rPr>
                <a:t>科技  卓越  领航  追梦</a:t>
              </a:r>
              <a:endParaRPr lang="zh-CN" altLang="en-US" sz="1200" dirty="0">
                <a:solidFill>
                  <a:schemeClr val="bg1"/>
                </a:solidFill>
                <a:latin typeface="时尚中黑简体" panose="01010104010101010101" pitchFamily="2" charset="-122"/>
                <a:ea typeface="时尚中黑简体" panose="01010104010101010101" pitchFamily="2" charset="-122"/>
              </a:endParaRPr>
            </a:p>
          </p:txBody>
        </p:sp>
        <p:sp>
          <p:nvSpPr>
            <p:cNvPr id="37" name="TextBox 30">
              <a:extLst>
                <a:ext uri="{FF2B5EF4-FFF2-40B4-BE49-F238E27FC236}">
                  <a16:creationId xmlns:a16="http://schemas.microsoft.com/office/drawing/2014/main" xmlns="" id="{BA8EA202-F87D-45AF-91DB-F2B3A7B8F57B}"/>
                </a:ext>
              </a:extLst>
            </p:cNvPr>
            <p:cNvSpPr txBox="1"/>
            <p:nvPr/>
          </p:nvSpPr>
          <p:spPr>
            <a:xfrm>
              <a:off x="10307727" y="1209565"/>
              <a:ext cx="142315" cy="276999"/>
            </a:xfrm>
            <a:prstGeom prst="rect">
              <a:avLst/>
            </a:prstGeom>
            <a:noFill/>
          </p:spPr>
          <p:txBody>
            <a:bodyPr wrap="square" rtlCol="0">
              <a:spAutoFit/>
            </a:bodyPr>
            <a:lstStyle/>
            <a:p>
              <a:pPr algn="ctr" defTabSz="228600"/>
              <a:r>
                <a:rPr lang="en-US" altLang="zh-CN" sz="1200" dirty="0" smtClean="0">
                  <a:solidFill>
                    <a:schemeClr val="bg1"/>
                  </a:solidFill>
                  <a:latin typeface="时尚中黑简体" panose="01010104010101010101" pitchFamily="2" charset="-122"/>
                  <a:ea typeface="时尚中黑简体" panose="01010104010101010101" pitchFamily="2" charset="-122"/>
                </a:rPr>
                <a:t>.</a:t>
              </a:r>
              <a:endParaRPr lang="zh-CN" altLang="en-US" sz="1200" dirty="0">
                <a:solidFill>
                  <a:schemeClr val="bg1"/>
                </a:solidFill>
                <a:latin typeface="时尚中黑简体" panose="01010104010101010101" pitchFamily="2" charset="-122"/>
                <a:ea typeface="时尚中黑简体" panose="01010104010101010101" pitchFamily="2" charset="-122"/>
              </a:endParaRPr>
            </a:p>
          </p:txBody>
        </p:sp>
        <p:sp>
          <p:nvSpPr>
            <p:cNvPr id="38" name="TextBox 30">
              <a:extLst>
                <a:ext uri="{FF2B5EF4-FFF2-40B4-BE49-F238E27FC236}">
                  <a16:creationId xmlns:a16="http://schemas.microsoft.com/office/drawing/2014/main" xmlns="" id="{BA8EA202-F87D-45AF-91DB-F2B3A7B8F57B}"/>
                </a:ext>
              </a:extLst>
            </p:cNvPr>
            <p:cNvSpPr txBox="1"/>
            <p:nvPr/>
          </p:nvSpPr>
          <p:spPr>
            <a:xfrm>
              <a:off x="10762933" y="1209565"/>
              <a:ext cx="142315" cy="276999"/>
            </a:xfrm>
            <a:prstGeom prst="rect">
              <a:avLst/>
            </a:prstGeom>
            <a:noFill/>
          </p:spPr>
          <p:txBody>
            <a:bodyPr wrap="square" rtlCol="0">
              <a:spAutoFit/>
            </a:bodyPr>
            <a:lstStyle/>
            <a:p>
              <a:pPr algn="ctr" defTabSz="228600"/>
              <a:r>
                <a:rPr lang="en-US" altLang="zh-CN" sz="1200" dirty="0" smtClean="0">
                  <a:solidFill>
                    <a:schemeClr val="bg1"/>
                  </a:solidFill>
                  <a:latin typeface="时尚中黑简体" panose="01010104010101010101" pitchFamily="2" charset="-122"/>
                  <a:ea typeface="时尚中黑简体" panose="01010104010101010101" pitchFamily="2" charset="-122"/>
                </a:rPr>
                <a:t>.</a:t>
              </a:r>
              <a:endParaRPr lang="zh-CN" altLang="en-US" sz="1200" dirty="0">
                <a:solidFill>
                  <a:schemeClr val="bg1"/>
                </a:solidFill>
                <a:latin typeface="时尚中黑简体" panose="01010104010101010101" pitchFamily="2" charset="-122"/>
                <a:ea typeface="时尚中黑简体" panose="01010104010101010101" pitchFamily="2" charset="-122"/>
              </a:endParaRPr>
            </a:p>
          </p:txBody>
        </p:sp>
        <p:sp>
          <p:nvSpPr>
            <p:cNvPr id="39" name="TextBox 30">
              <a:extLst>
                <a:ext uri="{FF2B5EF4-FFF2-40B4-BE49-F238E27FC236}">
                  <a16:creationId xmlns:a16="http://schemas.microsoft.com/office/drawing/2014/main" xmlns="" id="{BA8EA202-F87D-45AF-91DB-F2B3A7B8F57B}"/>
                </a:ext>
              </a:extLst>
            </p:cNvPr>
            <p:cNvSpPr txBox="1"/>
            <p:nvPr/>
          </p:nvSpPr>
          <p:spPr>
            <a:xfrm>
              <a:off x="11218139" y="1209565"/>
              <a:ext cx="142315" cy="276999"/>
            </a:xfrm>
            <a:prstGeom prst="rect">
              <a:avLst/>
            </a:prstGeom>
            <a:noFill/>
          </p:spPr>
          <p:txBody>
            <a:bodyPr wrap="square" rtlCol="0">
              <a:spAutoFit/>
            </a:bodyPr>
            <a:lstStyle/>
            <a:p>
              <a:pPr algn="ctr" defTabSz="228600"/>
              <a:r>
                <a:rPr lang="en-US" altLang="zh-CN" sz="1200" dirty="0" smtClean="0">
                  <a:solidFill>
                    <a:schemeClr val="bg1"/>
                  </a:solidFill>
                  <a:latin typeface="时尚中黑简体" panose="01010104010101010101" pitchFamily="2" charset="-122"/>
                  <a:ea typeface="时尚中黑简体" panose="01010104010101010101" pitchFamily="2" charset="-122"/>
                </a:rPr>
                <a:t>.</a:t>
              </a:r>
              <a:endParaRPr lang="zh-CN" altLang="en-US" sz="1200" dirty="0">
                <a:solidFill>
                  <a:schemeClr val="bg1"/>
                </a:solidFill>
                <a:latin typeface="时尚中黑简体" panose="01010104010101010101" pitchFamily="2" charset="-122"/>
                <a:ea typeface="时尚中黑简体" panose="01010104010101010101" pitchFamily="2" charset="-122"/>
              </a:endParaRPr>
            </a:p>
          </p:txBody>
        </p:sp>
      </p:grpSp>
    </p:spTree>
    <p:extLst>
      <p:ext uri="{BB962C8B-B14F-4D97-AF65-F5344CB8AC3E}">
        <p14:creationId xmlns:p14="http://schemas.microsoft.com/office/powerpoint/2010/main" val="38621531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randombar(horizontal)">
                                          <p:cBhvr>
                                            <p:cTn id="7" dur="500"/>
                                            <p:tgtEl>
                                              <p:spTgt spid="8"/>
                                            </p:tgtEl>
                                          </p:cBhvr>
                                        </p:animEffect>
                                      </p:childTnLst>
                                    </p:cTn>
                                  </p:par>
                                  <p:par>
                                    <p:cTn id="8" presetID="2" presetClass="entr" presetSubtype="1" fill="hold" grpId="0" nodeType="withEffect" p14:presetBounceEnd="40000">
                                      <p:stCondLst>
                                        <p:cond delay="0"/>
                                      </p:stCondLst>
                                      <p:childTnLst>
                                        <p:set>
                                          <p:cBhvr>
                                            <p:cTn id="9" dur="1" fill="hold">
                                              <p:stCondLst>
                                                <p:cond delay="0"/>
                                              </p:stCondLst>
                                            </p:cTn>
                                            <p:tgtEl>
                                              <p:spTgt spid="15"/>
                                            </p:tgtEl>
                                            <p:attrNameLst>
                                              <p:attrName>style.visibility</p:attrName>
                                            </p:attrNameLst>
                                          </p:cBhvr>
                                          <p:to>
                                            <p:strVal val="visible"/>
                                          </p:to>
                                        </p:set>
                                        <p:anim calcmode="lin" valueType="num" p14:bounceEnd="40000">
                                          <p:cBhvr additive="base">
                                            <p:cTn id="10" dur="750" fill="hold"/>
                                            <p:tgtEl>
                                              <p:spTgt spid="15"/>
                                            </p:tgtEl>
                                            <p:attrNameLst>
                                              <p:attrName>ppt_x</p:attrName>
                                            </p:attrNameLst>
                                          </p:cBhvr>
                                          <p:tavLst>
                                            <p:tav tm="0">
                                              <p:val>
                                                <p:strVal val="#ppt_x"/>
                                              </p:val>
                                            </p:tav>
                                            <p:tav tm="100000">
                                              <p:val>
                                                <p:strVal val="#ppt_x"/>
                                              </p:val>
                                            </p:tav>
                                          </p:tavLst>
                                        </p:anim>
                                        <p:anim calcmode="lin" valueType="num" p14:bounceEnd="40000">
                                          <p:cBhvr additive="base">
                                            <p:cTn id="11" dur="750" fill="hold"/>
                                            <p:tgtEl>
                                              <p:spTgt spid="15"/>
                                            </p:tgtEl>
                                            <p:attrNameLst>
                                              <p:attrName>ppt_y</p:attrName>
                                            </p:attrNameLst>
                                          </p:cBhvr>
                                          <p:tavLst>
                                            <p:tav tm="0">
                                              <p:val>
                                                <p:strVal val="0-#ppt_h/2"/>
                                              </p:val>
                                            </p:tav>
                                            <p:tav tm="100000">
                                              <p:val>
                                                <p:strVal val="#ppt_y"/>
                                              </p:val>
                                            </p:tav>
                                          </p:tavLst>
                                        </p:anim>
                                      </p:childTnLst>
                                    </p:cTn>
                                  </p:par>
                                  <p:par>
                                    <p:cTn id="12" presetID="2" presetClass="entr" presetSubtype="2" fill="hold" nodeType="withEffect" p14:presetBounceEnd="40000">
                                      <p:stCondLst>
                                        <p:cond delay="0"/>
                                      </p:stCondLst>
                                      <p:childTnLst>
                                        <p:set>
                                          <p:cBhvr>
                                            <p:cTn id="13" dur="1" fill="hold">
                                              <p:stCondLst>
                                                <p:cond delay="0"/>
                                              </p:stCondLst>
                                            </p:cTn>
                                            <p:tgtEl>
                                              <p:spTgt spid="28"/>
                                            </p:tgtEl>
                                            <p:attrNameLst>
                                              <p:attrName>style.visibility</p:attrName>
                                            </p:attrNameLst>
                                          </p:cBhvr>
                                          <p:to>
                                            <p:strVal val="visible"/>
                                          </p:to>
                                        </p:set>
                                        <p:anim calcmode="lin" valueType="num" p14:bounceEnd="40000">
                                          <p:cBhvr additive="base">
                                            <p:cTn id="14" dur="500" fill="hold"/>
                                            <p:tgtEl>
                                              <p:spTgt spid="28"/>
                                            </p:tgtEl>
                                            <p:attrNameLst>
                                              <p:attrName>ppt_x</p:attrName>
                                            </p:attrNameLst>
                                          </p:cBhvr>
                                          <p:tavLst>
                                            <p:tav tm="0">
                                              <p:val>
                                                <p:strVal val="1+#ppt_w/2"/>
                                              </p:val>
                                            </p:tav>
                                            <p:tav tm="100000">
                                              <p:val>
                                                <p:strVal val="#ppt_x"/>
                                              </p:val>
                                            </p:tav>
                                          </p:tavLst>
                                        </p:anim>
                                        <p:anim calcmode="lin" valueType="num" p14:bounceEnd="40000">
                                          <p:cBhvr additive="base">
                                            <p:cTn id="15" dur="500" fill="hold"/>
                                            <p:tgtEl>
                                              <p:spTgt spid="28"/>
                                            </p:tgtEl>
                                            <p:attrNameLst>
                                              <p:attrName>ppt_y</p:attrName>
                                            </p:attrNameLst>
                                          </p:cBhvr>
                                          <p:tavLst>
                                            <p:tav tm="0">
                                              <p:val>
                                                <p:strVal val="#ppt_y"/>
                                              </p:val>
                                            </p:tav>
                                            <p:tav tm="100000">
                                              <p:val>
                                                <p:strVal val="#ppt_y"/>
                                              </p:val>
                                            </p:tav>
                                          </p:tavLst>
                                        </p:anim>
                                      </p:childTnLst>
                                    </p:cTn>
                                  </p:par>
                                  <p:par>
                                    <p:cTn id="16" presetID="53" presetClass="entr" presetSubtype="16" fill="hold" nodeType="withEffect">
                                      <p:stCondLst>
                                        <p:cond delay="0"/>
                                      </p:stCondLst>
                                      <p:childTnLst>
                                        <p:set>
                                          <p:cBhvr>
                                            <p:cTn id="17" dur="1" fill="hold">
                                              <p:stCondLst>
                                                <p:cond delay="0"/>
                                              </p:stCondLst>
                                            </p:cTn>
                                            <p:tgtEl>
                                              <p:spTgt spid="18"/>
                                            </p:tgtEl>
                                            <p:attrNameLst>
                                              <p:attrName>style.visibility</p:attrName>
                                            </p:attrNameLst>
                                          </p:cBhvr>
                                          <p:to>
                                            <p:strVal val="visible"/>
                                          </p:to>
                                        </p:set>
                                        <p:anim calcmode="lin" valueType="num">
                                          <p:cBhvr>
                                            <p:cTn id="18" dur="500" fill="hold"/>
                                            <p:tgtEl>
                                              <p:spTgt spid="18"/>
                                            </p:tgtEl>
                                            <p:attrNameLst>
                                              <p:attrName>ppt_w</p:attrName>
                                            </p:attrNameLst>
                                          </p:cBhvr>
                                          <p:tavLst>
                                            <p:tav tm="0">
                                              <p:val>
                                                <p:fltVal val="0"/>
                                              </p:val>
                                            </p:tav>
                                            <p:tav tm="100000">
                                              <p:val>
                                                <p:strVal val="#ppt_w"/>
                                              </p:val>
                                            </p:tav>
                                          </p:tavLst>
                                        </p:anim>
                                        <p:anim calcmode="lin" valueType="num">
                                          <p:cBhvr>
                                            <p:cTn id="19" dur="500" fill="hold"/>
                                            <p:tgtEl>
                                              <p:spTgt spid="18"/>
                                            </p:tgtEl>
                                            <p:attrNameLst>
                                              <p:attrName>ppt_h</p:attrName>
                                            </p:attrNameLst>
                                          </p:cBhvr>
                                          <p:tavLst>
                                            <p:tav tm="0">
                                              <p:val>
                                                <p:fltVal val="0"/>
                                              </p:val>
                                            </p:tav>
                                            <p:tav tm="100000">
                                              <p:val>
                                                <p:strVal val="#ppt_h"/>
                                              </p:val>
                                            </p:tav>
                                          </p:tavLst>
                                        </p:anim>
                                        <p:animEffect transition="in" filter="fade">
                                          <p:cBhvr>
                                            <p:cTn id="20" dur="500"/>
                                            <p:tgtEl>
                                              <p:spTgt spid="18"/>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p:cTn id="23" dur="500" fill="hold"/>
                                            <p:tgtEl>
                                              <p:spTgt spid="11"/>
                                            </p:tgtEl>
                                            <p:attrNameLst>
                                              <p:attrName>ppt_w</p:attrName>
                                            </p:attrNameLst>
                                          </p:cBhvr>
                                          <p:tavLst>
                                            <p:tav tm="0">
                                              <p:val>
                                                <p:fltVal val="0"/>
                                              </p:val>
                                            </p:tav>
                                            <p:tav tm="100000">
                                              <p:val>
                                                <p:strVal val="#ppt_w"/>
                                              </p:val>
                                            </p:tav>
                                          </p:tavLst>
                                        </p:anim>
                                        <p:anim calcmode="lin" valueType="num">
                                          <p:cBhvr>
                                            <p:cTn id="24" dur="500" fill="hold"/>
                                            <p:tgtEl>
                                              <p:spTgt spid="11"/>
                                            </p:tgtEl>
                                            <p:attrNameLst>
                                              <p:attrName>ppt_h</p:attrName>
                                            </p:attrNameLst>
                                          </p:cBhvr>
                                          <p:tavLst>
                                            <p:tav tm="0">
                                              <p:val>
                                                <p:fltVal val="0"/>
                                              </p:val>
                                            </p:tav>
                                            <p:tav tm="100000">
                                              <p:val>
                                                <p:strVal val="#ppt_h"/>
                                              </p:val>
                                            </p:tav>
                                          </p:tavLst>
                                        </p:anim>
                                        <p:animEffect transition="in" filter="fade">
                                          <p:cBhvr>
                                            <p:cTn id="25" dur="500"/>
                                            <p:tgtEl>
                                              <p:spTgt spid="11"/>
                                            </p:tgtEl>
                                          </p:cBhvr>
                                        </p:animEffect>
                                      </p:childTnLst>
                                    </p:cTn>
                                  </p:par>
                                  <p:par>
                                    <p:cTn id="26" presetID="16" presetClass="entr" presetSubtype="21" fill="hold" nodeType="with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barn(inVertical)">
                                          <p:cBhvr>
                                            <p:cTn id="28" dur="500"/>
                                            <p:tgtEl>
                                              <p:spTgt spid="6"/>
                                            </p:tgtEl>
                                          </p:cBhvr>
                                        </p:animEffect>
                                      </p:childTnLst>
                                    </p:cTn>
                                  </p:par>
                                  <p:par>
                                    <p:cTn id="29" presetID="53" presetClass="entr" presetSubtype="16" fill="hold" grpId="0" nodeType="withEffect">
                                      <p:stCondLst>
                                        <p:cond delay="250"/>
                                      </p:stCondLst>
                                      <p:childTnLst>
                                        <p:set>
                                          <p:cBhvr>
                                            <p:cTn id="30" dur="1" fill="hold">
                                              <p:stCondLst>
                                                <p:cond delay="0"/>
                                              </p:stCondLst>
                                            </p:cTn>
                                            <p:tgtEl>
                                              <p:spTgt spid="24"/>
                                            </p:tgtEl>
                                            <p:attrNameLst>
                                              <p:attrName>style.visibility</p:attrName>
                                            </p:attrNameLst>
                                          </p:cBhvr>
                                          <p:to>
                                            <p:strVal val="visible"/>
                                          </p:to>
                                        </p:set>
                                        <p:anim calcmode="lin" valueType="num">
                                          <p:cBhvr>
                                            <p:cTn id="31" dur="500" fill="hold"/>
                                            <p:tgtEl>
                                              <p:spTgt spid="24"/>
                                            </p:tgtEl>
                                            <p:attrNameLst>
                                              <p:attrName>ppt_w</p:attrName>
                                            </p:attrNameLst>
                                          </p:cBhvr>
                                          <p:tavLst>
                                            <p:tav tm="0">
                                              <p:val>
                                                <p:fltVal val="0"/>
                                              </p:val>
                                            </p:tav>
                                            <p:tav tm="100000">
                                              <p:val>
                                                <p:strVal val="#ppt_w"/>
                                              </p:val>
                                            </p:tav>
                                          </p:tavLst>
                                        </p:anim>
                                        <p:anim calcmode="lin" valueType="num">
                                          <p:cBhvr>
                                            <p:cTn id="32" dur="500" fill="hold"/>
                                            <p:tgtEl>
                                              <p:spTgt spid="24"/>
                                            </p:tgtEl>
                                            <p:attrNameLst>
                                              <p:attrName>ppt_h</p:attrName>
                                            </p:attrNameLst>
                                          </p:cBhvr>
                                          <p:tavLst>
                                            <p:tav tm="0">
                                              <p:val>
                                                <p:fltVal val="0"/>
                                              </p:val>
                                            </p:tav>
                                            <p:tav tm="100000">
                                              <p:val>
                                                <p:strVal val="#ppt_h"/>
                                              </p:val>
                                            </p:tav>
                                          </p:tavLst>
                                        </p:anim>
                                        <p:animEffect transition="in" filter="fade">
                                          <p:cBhvr>
                                            <p:cTn id="33" dur="500"/>
                                            <p:tgtEl>
                                              <p:spTgt spid="24"/>
                                            </p:tgtEl>
                                          </p:cBhvr>
                                        </p:animEffect>
                                      </p:childTnLst>
                                    </p:cTn>
                                  </p:par>
                                  <p:par>
                                    <p:cTn id="34" presetID="53" presetClass="entr" presetSubtype="16" fill="hold" grpId="0" nodeType="withEffect">
                                      <p:stCondLst>
                                        <p:cond delay="500"/>
                                      </p:stCondLst>
                                      <p:childTnLst>
                                        <p:set>
                                          <p:cBhvr>
                                            <p:cTn id="35" dur="1" fill="hold">
                                              <p:stCondLst>
                                                <p:cond delay="0"/>
                                              </p:stCondLst>
                                            </p:cTn>
                                            <p:tgtEl>
                                              <p:spTgt spid="25"/>
                                            </p:tgtEl>
                                            <p:attrNameLst>
                                              <p:attrName>style.visibility</p:attrName>
                                            </p:attrNameLst>
                                          </p:cBhvr>
                                          <p:to>
                                            <p:strVal val="visible"/>
                                          </p:to>
                                        </p:set>
                                        <p:anim calcmode="lin" valueType="num">
                                          <p:cBhvr>
                                            <p:cTn id="36" dur="500" fill="hold"/>
                                            <p:tgtEl>
                                              <p:spTgt spid="25"/>
                                            </p:tgtEl>
                                            <p:attrNameLst>
                                              <p:attrName>ppt_w</p:attrName>
                                            </p:attrNameLst>
                                          </p:cBhvr>
                                          <p:tavLst>
                                            <p:tav tm="0">
                                              <p:val>
                                                <p:fltVal val="0"/>
                                              </p:val>
                                            </p:tav>
                                            <p:tav tm="100000">
                                              <p:val>
                                                <p:strVal val="#ppt_w"/>
                                              </p:val>
                                            </p:tav>
                                          </p:tavLst>
                                        </p:anim>
                                        <p:anim calcmode="lin" valueType="num">
                                          <p:cBhvr>
                                            <p:cTn id="37" dur="500" fill="hold"/>
                                            <p:tgtEl>
                                              <p:spTgt spid="25"/>
                                            </p:tgtEl>
                                            <p:attrNameLst>
                                              <p:attrName>ppt_h</p:attrName>
                                            </p:attrNameLst>
                                          </p:cBhvr>
                                          <p:tavLst>
                                            <p:tav tm="0">
                                              <p:val>
                                                <p:fltVal val="0"/>
                                              </p:val>
                                            </p:tav>
                                            <p:tav tm="100000">
                                              <p:val>
                                                <p:strVal val="#ppt_h"/>
                                              </p:val>
                                            </p:tav>
                                          </p:tavLst>
                                        </p:anim>
                                        <p:animEffect transition="in" filter="fade">
                                          <p:cBhvr>
                                            <p:cTn id="38" dur="500"/>
                                            <p:tgtEl>
                                              <p:spTgt spid="25"/>
                                            </p:tgtEl>
                                          </p:cBhvr>
                                        </p:animEffect>
                                      </p:childTnLst>
                                    </p:cTn>
                                  </p:par>
                                  <p:par>
                                    <p:cTn id="39" presetID="41" presetClass="entr" presetSubtype="0" fill="hold" grpId="1" nodeType="withEffect">
                                      <p:stCondLst>
                                        <p:cond delay="500"/>
                                      </p:stCondLst>
                                      <p:iterate type="lt">
                                        <p:tmPct val="10000"/>
                                      </p:iterate>
                                      <p:childTnLst>
                                        <p:set>
                                          <p:cBhvr>
                                            <p:cTn id="40" dur="1" fill="hold">
                                              <p:stCondLst>
                                                <p:cond delay="0"/>
                                              </p:stCondLst>
                                            </p:cTn>
                                            <p:tgtEl>
                                              <p:spTgt spid="12"/>
                                            </p:tgtEl>
                                            <p:attrNameLst>
                                              <p:attrName>style.visibility</p:attrName>
                                            </p:attrNameLst>
                                          </p:cBhvr>
                                          <p:to>
                                            <p:strVal val="visible"/>
                                          </p:to>
                                        </p:set>
                                        <p:anim calcmode="lin" valueType="num">
                                          <p:cBhvr>
                                            <p:cTn id="41" dur="5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42" dur="500" fill="hold"/>
                                            <p:tgtEl>
                                              <p:spTgt spid="12"/>
                                            </p:tgtEl>
                                            <p:attrNameLst>
                                              <p:attrName>ppt_y</p:attrName>
                                            </p:attrNameLst>
                                          </p:cBhvr>
                                          <p:tavLst>
                                            <p:tav tm="0">
                                              <p:val>
                                                <p:strVal val="#ppt_y"/>
                                              </p:val>
                                            </p:tav>
                                            <p:tav tm="100000">
                                              <p:val>
                                                <p:strVal val="#ppt_y"/>
                                              </p:val>
                                            </p:tav>
                                          </p:tavLst>
                                        </p:anim>
                                        <p:anim calcmode="lin" valueType="num">
                                          <p:cBhvr>
                                            <p:cTn id="43" dur="5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44" dur="5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45" dur="500" tmFilter="0,0; .5, 1; 1, 1"/>
                                            <p:tgtEl>
                                              <p:spTgt spid="12"/>
                                            </p:tgtEl>
                                          </p:cBhvr>
                                        </p:animEffect>
                                      </p:childTnLst>
                                    </p:cTn>
                                  </p:par>
                                  <p:par>
                                    <p:cTn id="46" presetID="16" presetClass="entr" presetSubtype="37" fill="hold" nodeType="withEffect">
                                      <p:stCondLst>
                                        <p:cond delay="500"/>
                                      </p:stCondLst>
                                      <p:childTnLst>
                                        <p:set>
                                          <p:cBhvr>
                                            <p:cTn id="47" dur="1" fill="hold">
                                              <p:stCondLst>
                                                <p:cond delay="0"/>
                                              </p:stCondLst>
                                            </p:cTn>
                                            <p:tgtEl>
                                              <p:spTgt spid="23">
                                                <p:txEl>
                                                  <p:pRg st="0" end="0"/>
                                                </p:txEl>
                                              </p:spTgt>
                                            </p:tgtEl>
                                            <p:attrNameLst>
                                              <p:attrName>style.visibility</p:attrName>
                                            </p:attrNameLst>
                                          </p:cBhvr>
                                          <p:to>
                                            <p:strVal val="visible"/>
                                          </p:to>
                                        </p:set>
                                        <p:animEffect transition="in" filter="barn(outVertical)">
                                          <p:cBhvr>
                                            <p:cTn id="48" dur="500"/>
                                            <p:tgtEl>
                                              <p:spTgt spid="23">
                                                <p:txEl>
                                                  <p:pRg st="0" end="0"/>
                                                </p:txEl>
                                              </p:spTgt>
                                            </p:tgtEl>
                                          </p:cBhvr>
                                        </p:animEffect>
                                      </p:childTnLst>
                                    </p:cTn>
                                  </p:par>
                                </p:childTnLst>
                              </p:cTn>
                            </p:par>
                            <p:par>
                              <p:cTn id="49" fill="hold">
                                <p:stCondLst>
                                  <p:cond delay="1200"/>
                                </p:stCondLst>
                                <p:childTnLst>
                                  <p:par>
                                    <p:cTn id="50" presetID="22" presetClass="entr" presetSubtype="1" fill="hold" grpId="0" nodeType="afterEffect">
                                      <p:stCondLst>
                                        <p:cond delay="0"/>
                                      </p:stCondLst>
                                      <p:childTnLst>
                                        <p:set>
                                          <p:cBhvr>
                                            <p:cTn id="51" dur="1" fill="hold">
                                              <p:stCondLst>
                                                <p:cond delay="0"/>
                                              </p:stCondLst>
                                            </p:cTn>
                                            <p:tgtEl>
                                              <p:spTgt spid="13"/>
                                            </p:tgtEl>
                                            <p:attrNameLst>
                                              <p:attrName>style.visibility</p:attrName>
                                            </p:attrNameLst>
                                          </p:cBhvr>
                                          <p:to>
                                            <p:strVal val="visible"/>
                                          </p:to>
                                        </p:set>
                                        <p:animEffect transition="in" filter="wipe(up)">
                                          <p:cBhvr>
                                            <p:cTn id="52" dur="1000"/>
                                            <p:tgtEl>
                                              <p:spTgt spid="13"/>
                                            </p:tgtEl>
                                          </p:cBhvr>
                                        </p:animEffect>
                                      </p:childTnLst>
                                    </p:cTn>
                                  </p:par>
                                  <p:par>
                                    <p:cTn id="53" presetID="2" presetClass="entr" presetSubtype="4" fill="hold" grpId="0" nodeType="withEffect" p14:presetBounceEnd="26667">
                                      <p:stCondLst>
                                        <p:cond delay="0"/>
                                      </p:stCondLst>
                                      <p:childTnLst>
                                        <p:set>
                                          <p:cBhvr>
                                            <p:cTn id="54" dur="1" fill="hold">
                                              <p:stCondLst>
                                                <p:cond delay="0"/>
                                              </p:stCondLst>
                                            </p:cTn>
                                            <p:tgtEl>
                                              <p:spTgt spid="23"/>
                                            </p:tgtEl>
                                            <p:attrNameLst>
                                              <p:attrName>style.visibility</p:attrName>
                                            </p:attrNameLst>
                                          </p:cBhvr>
                                          <p:to>
                                            <p:strVal val="visible"/>
                                          </p:to>
                                        </p:set>
                                        <p:anim calcmode="lin" valueType="num" p14:bounceEnd="26667">
                                          <p:cBhvr additive="base">
                                            <p:cTn id="55" dur="1000" fill="hold"/>
                                            <p:tgtEl>
                                              <p:spTgt spid="23"/>
                                            </p:tgtEl>
                                            <p:attrNameLst>
                                              <p:attrName>ppt_x</p:attrName>
                                            </p:attrNameLst>
                                          </p:cBhvr>
                                          <p:tavLst>
                                            <p:tav tm="0">
                                              <p:val>
                                                <p:strVal val="#ppt_x"/>
                                              </p:val>
                                            </p:tav>
                                            <p:tav tm="100000">
                                              <p:val>
                                                <p:strVal val="#ppt_x"/>
                                              </p:val>
                                            </p:tav>
                                          </p:tavLst>
                                        </p:anim>
                                        <p:anim calcmode="lin" valueType="num" p14:bounceEnd="26667">
                                          <p:cBhvr additive="base">
                                            <p:cTn id="56" dur="1000" fill="hold"/>
                                            <p:tgtEl>
                                              <p:spTgt spid="23"/>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14:presetBounceEnd="40000">
                                      <p:stCondLst>
                                        <p:cond delay="0"/>
                                      </p:stCondLst>
                                      <p:childTnLst>
                                        <p:set>
                                          <p:cBhvr>
                                            <p:cTn id="58" dur="1" fill="hold">
                                              <p:stCondLst>
                                                <p:cond delay="0"/>
                                              </p:stCondLst>
                                            </p:cTn>
                                            <p:tgtEl>
                                              <p:spTgt spid="2"/>
                                            </p:tgtEl>
                                            <p:attrNameLst>
                                              <p:attrName>style.visibility</p:attrName>
                                            </p:attrNameLst>
                                          </p:cBhvr>
                                          <p:to>
                                            <p:strVal val="visible"/>
                                          </p:to>
                                        </p:set>
                                        <p:anim calcmode="lin" valueType="num" p14:bounceEnd="40000">
                                          <p:cBhvr additive="base">
                                            <p:cTn id="59" dur="750" fill="hold"/>
                                            <p:tgtEl>
                                              <p:spTgt spid="2"/>
                                            </p:tgtEl>
                                            <p:attrNameLst>
                                              <p:attrName>ppt_x</p:attrName>
                                            </p:attrNameLst>
                                          </p:cBhvr>
                                          <p:tavLst>
                                            <p:tav tm="0">
                                              <p:val>
                                                <p:strVal val="#ppt_x"/>
                                              </p:val>
                                            </p:tav>
                                            <p:tav tm="100000">
                                              <p:val>
                                                <p:strVal val="#ppt_x"/>
                                              </p:val>
                                            </p:tav>
                                          </p:tavLst>
                                        </p:anim>
                                        <p:anim calcmode="lin" valueType="num" p14:bounceEnd="40000">
                                          <p:cBhvr additive="base">
                                            <p:cTn id="60" dur="750" fill="hold"/>
                                            <p:tgtEl>
                                              <p:spTgt spid="2"/>
                                            </p:tgtEl>
                                            <p:attrNameLst>
                                              <p:attrName>ppt_y</p:attrName>
                                            </p:attrNameLst>
                                          </p:cBhvr>
                                          <p:tavLst>
                                            <p:tav tm="0">
                                              <p:val>
                                                <p:strVal val="1+#ppt_h/2"/>
                                              </p:val>
                                            </p:tav>
                                            <p:tav tm="100000">
                                              <p:val>
                                                <p:strVal val="#ppt_y"/>
                                              </p:val>
                                            </p:tav>
                                          </p:tavLst>
                                        </p:anim>
                                      </p:childTnLst>
                                    </p:cTn>
                                  </p:par>
                                  <p:par>
                                    <p:cTn id="61" presetID="22" presetClass="entr" presetSubtype="2" fill="hold" grpId="0" nodeType="withEffect">
                                      <p:stCondLst>
                                        <p:cond delay="250"/>
                                      </p:stCondLst>
                                      <p:childTnLst>
                                        <p:set>
                                          <p:cBhvr>
                                            <p:cTn id="62" dur="1" fill="hold">
                                              <p:stCondLst>
                                                <p:cond delay="0"/>
                                              </p:stCondLst>
                                            </p:cTn>
                                            <p:tgtEl>
                                              <p:spTgt spid="27"/>
                                            </p:tgtEl>
                                            <p:attrNameLst>
                                              <p:attrName>style.visibility</p:attrName>
                                            </p:attrNameLst>
                                          </p:cBhvr>
                                          <p:to>
                                            <p:strVal val="visible"/>
                                          </p:to>
                                        </p:set>
                                        <p:animEffect transition="in" filter="wipe(right)">
                                          <p:cBhvr>
                                            <p:cTn id="63"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5" grpId="0" animBg="1"/>
          <p:bldP spid="12" grpId="1"/>
          <p:bldP spid="23" grpId="0"/>
          <p:bldP spid="13" grpId="0"/>
          <p:bldP spid="2" grpId="0" animBg="1"/>
          <p:bldP spid="24" grpId="0" animBg="1"/>
          <p:bldP spid="25" grpId="0" animBg="1"/>
          <p:bldP spid="2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randombar(horizontal)">
                                          <p:cBhvr>
                                            <p:cTn id="7" dur="500"/>
                                            <p:tgtEl>
                                              <p:spTgt spid="8"/>
                                            </p:tgtEl>
                                          </p:cBhvr>
                                        </p:animEffect>
                                      </p:childTnLst>
                                    </p:cTn>
                                  </p:par>
                                  <p:par>
                                    <p:cTn id="8" presetID="2" presetClass="entr" presetSubtype="1"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 calcmode="lin" valueType="num">
                                          <p:cBhvr additive="base">
                                            <p:cTn id="10" dur="750" fill="hold"/>
                                            <p:tgtEl>
                                              <p:spTgt spid="15"/>
                                            </p:tgtEl>
                                            <p:attrNameLst>
                                              <p:attrName>ppt_x</p:attrName>
                                            </p:attrNameLst>
                                          </p:cBhvr>
                                          <p:tavLst>
                                            <p:tav tm="0">
                                              <p:val>
                                                <p:strVal val="#ppt_x"/>
                                              </p:val>
                                            </p:tav>
                                            <p:tav tm="100000">
                                              <p:val>
                                                <p:strVal val="#ppt_x"/>
                                              </p:val>
                                            </p:tav>
                                          </p:tavLst>
                                        </p:anim>
                                        <p:anim calcmode="lin" valueType="num">
                                          <p:cBhvr additive="base">
                                            <p:cTn id="11" dur="750" fill="hold"/>
                                            <p:tgtEl>
                                              <p:spTgt spid="15"/>
                                            </p:tgtEl>
                                            <p:attrNameLst>
                                              <p:attrName>ppt_y</p:attrName>
                                            </p:attrNameLst>
                                          </p:cBhvr>
                                          <p:tavLst>
                                            <p:tav tm="0">
                                              <p:val>
                                                <p:strVal val="0-#ppt_h/2"/>
                                              </p:val>
                                            </p:tav>
                                            <p:tav tm="100000">
                                              <p:val>
                                                <p:strVal val="#ppt_y"/>
                                              </p:val>
                                            </p:tav>
                                          </p:tavLst>
                                        </p:anim>
                                      </p:childTnLst>
                                    </p:cTn>
                                  </p:par>
                                  <p:par>
                                    <p:cTn id="12" presetID="2" presetClass="entr" presetSubtype="2" fill="hold" nodeType="withEffect">
                                      <p:stCondLst>
                                        <p:cond delay="0"/>
                                      </p:stCondLst>
                                      <p:childTnLst>
                                        <p:set>
                                          <p:cBhvr>
                                            <p:cTn id="13" dur="1" fill="hold">
                                              <p:stCondLst>
                                                <p:cond delay="0"/>
                                              </p:stCondLst>
                                            </p:cTn>
                                            <p:tgtEl>
                                              <p:spTgt spid="28"/>
                                            </p:tgtEl>
                                            <p:attrNameLst>
                                              <p:attrName>style.visibility</p:attrName>
                                            </p:attrNameLst>
                                          </p:cBhvr>
                                          <p:to>
                                            <p:strVal val="visible"/>
                                          </p:to>
                                        </p:set>
                                        <p:anim calcmode="lin" valueType="num">
                                          <p:cBhvr additive="base">
                                            <p:cTn id="14" dur="500" fill="hold"/>
                                            <p:tgtEl>
                                              <p:spTgt spid="28"/>
                                            </p:tgtEl>
                                            <p:attrNameLst>
                                              <p:attrName>ppt_x</p:attrName>
                                            </p:attrNameLst>
                                          </p:cBhvr>
                                          <p:tavLst>
                                            <p:tav tm="0">
                                              <p:val>
                                                <p:strVal val="1+#ppt_w/2"/>
                                              </p:val>
                                            </p:tav>
                                            <p:tav tm="100000">
                                              <p:val>
                                                <p:strVal val="#ppt_x"/>
                                              </p:val>
                                            </p:tav>
                                          </p:tavLst>
                                        </p:anim>
                                        <p:anim calcmode="lin" valueType="num">
                                          <p:cBhvr additive="base">
                                            <p:cTn id="15" dur="500" fill="hold"/>
                                            <p:tgtEl>
                                              <p:spTgt spid="28"/>
                                            </p:tgtEl>
                                            <p:attrNameLst>
                                              <p:attrName>ppt_y</p:attrName>
                                            </p:attrNameLst>
                                          </p:cBhvr>
                                          <p:tavLst>
                                            <p:tav tm="0">
                                              <p:val>
                                                <p:strVal val="#ppt_y"/>
                                              </p:val>
                                            </p:tav>
                                            <p:tav tm="100000">
                                              <p:val>
                                                <p:strVal val="#ppt_y"/>
                                              </p:val>
                                            </p:tav>
                                          </p:tavLst>
                                        </p:anim>
                                      </p:childTnLst>
                                    </p:cTn>
                                  </p:par>
                                  <p:par>
                                    <p:cTn id="16" presetID="53" presetClass="entr" presetSubtype="16" fill="hold" nodeType="withEffect">
                                      <p:stCondLst>
                                        <p:cond delay="0"/>
                                      </p:stCondLst>
                                      <p:childTnLst>
                                        <p:set>
                                          <p:cBhvr>
                                            <p:cTn id="17" dur="1" fill="hold">
                                              <p:stCondLst>
                                                <p:cond delay="0"/>
                                              </p:stCondLst>
                                            </p:cTn>
                                            <p:tgtEl>
                                              <p:spTgt spid="18"/>
                                            </p:tgtEl>
                                            <p:attrNameLst>
                                              <p:attrName>style.visibility</p:attrName>
                                            </p:attrNameLst>
                                          </p:cBhvr>
                                          <p:to>
                                            <p:strVal val="visible"/>
                                          </p:to>
                                        </p:set>
                                        <p:anim calcmode="lin" valueType="num">
                                          <p:cBhvr>
                                            <p:cTn id="18" dur="500" fill="hold"/>
                                            <p:tgtEl>
                                              <p:spTgt spid="18"/>
                                            </p:tgtEl>
                                            <p:attrNameLst>
                                              <p:attrName>ppt_w</p:attrName>
                                            </p:attrNameLst>
                                          </p:cBhvr>
                                          <p:tavLst>
                                            <p:tav tm="0">
                                              <p:val>
                                                <p:fltVal val="0"/>
                                              </p:val>
                                            </p:tav>
                                            <p:tav tm="100000">
                                              <p:val>
                                                <p:strVal val="#ppt_w"/>
                                              </p:val>
                                            </p:tav>
                                          </p:tavLst>
                                        </p:anim>
                                        <p:anim calcmode="lin" valueType="num">
                                          <p:cBhvr>
                                            <p:cTn id="19" dur="500" fill="hold"/>
                                            <p:tgtEl>
                                              <p:spTgt spid="18"/>
                                            </p:tgtEl>
                                            <p:attrNameLst>
                                              <p:attrName>ppt_h</p:attrName>
                                            </p:attrNameLst>
                                          </p:cBhvr>
                                          <p:tavLst>
                                            <p:tav tm="0">
                                              <p:val>
                                                <p:fltVal val="0"/>
                                              </p:val>
                                            </p:tav>
                                            <p:tav tm="100000">
                                              <p:val>
                                                <p:strVal val="#ppt_h"/>
                                              </p:val>
                                            </p:tav>
                                          </p:tavLst>
                                        </p:anim>
                                        <p:animEffect transition="in" filter="fade">
                                          <p:cBhvr>
                                            <p:cTn id="20" dur="500"/>
                                            <p:tgtEl>
                                              <p:spTgt spid="18"/>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p:cTn id="23" dur="500" fill="hold"/>
                                            <p:tgtEl>
                                              <p:spTgt spid="11"/>
                                            </p:tgtEl>
                                            <p:attrNameLst>
                                              <p:attrName>ppt_w</p:attrName>
                                            </p:attrNameLst>
                                          </p:cBhvr>
                                          <p:tavLst>
                                            <p:tav tm="0">
                                              <p:val>
                                                <p:fltVal val="0"/>
                                              </p:val>
                                            </p:tav>
                                            <p:tav tm="100000">
                                              <p:val>
                                                <p:strVal val="#ppt_w"/>
                                              </p:val>
                                            </p:tav>
                                          </p:tavLst>
                                        </p:anim>
                                        <p:anim calcmode="lin" valueType="num">
                                          <p:cBhvr>
                                            <p:cTn id="24" dur="500" fill="hold"/>
                                            <p:tgtEl>
                                              <p:spTgt spid="11"/>
                                            </p:tgtEl>
                                            <p:attrNameLst>
                                              <p:attrName>ppt_h</p:attrName>
                                            </p:attrNameLst>
                                          </p:cBhvr>
                                          <p:tavLst>
                                            <p:tav tm="0">
                                              <p:val>
                                                <p:fltVal val="0"/>
                                              </p:val>
                                            </p:tav>
                                            <p:tav tm="100000">
                                              <p:val>
                                                <p:strVal val="#ppt_h"/>
                                              </p:val>
                                            </p:tav>
                                          </p:tavLst>
                                        </p:anim>
                                        <p:animEffect transition="in" filter="fade">
                                          <p:cBhvr>
                                            <p:cTn id="25" dur="500"/>
                                            <p:tgtEl>
                                              <p:spTgt spid="11"/>
                                            </p:tgtEl>
                                          </p:cBhvr>
                                        </p:animEffect>
                                      </p:childTnLst>
                                    </p:cTn>
                                  </p:par>
                                  <p:par>
                                    <p:cTn id="26" presetID="16" presetClass="entr" presetSubtype="21" fill="hold" nodeType="with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barn(inVertical)">
                                          <p:cBhvr>
                                            <p:cTn id="28" dur="500"/>
                                            <p:tgtEl>
                                              <p:spTgt spid="6"/>
                                            </p:tgtEl>
                                          </p:cBhvr>
                                        </p:animEffect>
                                      </p:childTnLst>
                                    </p:cTn>
                                  </p:par>
                                  <p:par>
                                    <p:cTn id="29" presetID="53" presetClass="entr" presetSubtype="16" fill="hold" grpId="0" nodeType="withEffect">
                                      <p:stCondLst>
                                        <p:cond delay="250"/>
                                      </p:stCondLst>
                                      <p:childTnLst>
                                        <p:set>
                                          <p:cBhvr>
                                            <p:cTn id="30" dur="1" fill="hold">
                                              <p:stCondLst>
                                                <p:cond delay="0"/>
                                              </p:stCondLst>
                                            </p:cTn>
                                            <p:tgtEl>
                                              <p:spTgt spid="24"/>
                                            </p:tgtEl>
                                            <p:attrNameLst>
                                              <p:attrName>style.visibility</p:attrName>
                                            </p:attrNameLst>
                                          </p:cBhvr>
                                          <p:to>
                                            <p:strVal val="visible"/>
                                          </p:to>
                                        </p:set>
                                        <p:anim calcmode="lin" valueType="num">
                                          <p:cBhvr>
                                            <p:cTn id="31" dur="500" fill="hold"/>
                                            <p:tgtEl>
                                              <p:spTgt spid="24"/>
                                            </p:tgtEl>
                                            <p:attrNameLst>
                                              <p:attrName>ppt_w</p:attrName>
                                            </p:attrNameLst>
                                          </p:cBhvr>
                                          <p:tavLst>
                                            <p:tav tm="0">
                                              <p:val>
                                                <p:fltVal val="0"/>
                                              </p:val>
                                            </p:tav>
                                            <p:tav tm="100000">
                                              <p:val>
                                                <p:strVal val="#ppt_w"/>
                                              </p:val>
                                            </p:tav>
                                          </p:tavLst>
                                        </p:anim>
                                        <p:anim calcmode="lin" valueType="num">
                                          <p:cBhvr>
                                            <p:cTn id="32" dur="500" fill="hold"/>
                                            <p:tgtEl>
                                              <p:spTgt spid="24"/>
                                            </p:tgtEl>
                                            <p:attrNameLst>
                                              <p:attrName>ppt_h</p:attrName>
                                            </p:attrNameLst>
                                          </p:cBhvr>
                                          <p:tavLst>
                                            <p:tav tm="0">
                                              <p:val>
                                                <p:fltVal val="0"/>
                                              </p:val>
                                            </p:tav>
                                            <p:tav tm="100000">
                                              <p:val>
                                                <p:strVal val="#ppt_h"/>
                                              </p:val>
                                            </p:tav>
                                          </p:tavLst>
                                        </p:anim>
                                        <p:animEffect transition="in" filter="fade">
                                          <p:cBhvr>
                                            <p:cTn id="33" dur="500"/>
                                            <p:tgtEl>
                                              <p:spTgt spid="24"/>
                                            </p:tgtEl>
                                          </p:cBhvr>
                                        </p:animEffect>
                                      </p:childTnLst>
                                    </p:cTn>
                                  </p:par>
                                  <p:par>
                                    <p:cTn id="34" presetID="53" presetClass="entr" presetSubtype="16" fill="hold" grpId="0" nodeType="withEffect">
                                      <p:stCondLst>
                                        <p:cond delay="500"/>
                                      </p:stCondLst>
                                      <p:childTnLst>
                                        <p:set>
                                          <p:cBhvr>
                                            <p:cTn id="35" dur="1" fill="hold">
                                              <p:stCondLst>
                                                <p:cond delay="0"/>
                                              </p:stCondLst>
                                            </p:cTn>
                                            <p:tgtEl>
                                              <p:spTgt spid="25"/>
                                            </p:tgtEl>
                                            <p:attrNameLst>
                                              <p:attrName>style.visibility</p:attrName>
                                            </p:attrNameLst>
                                          </p:cBhvr>
                                          <p:to>
                                            <p:strVal val="visible"/>
                                          </p:to>
                                        </p:set>
                                        <p:anim calcmode="lin" valueType="num">
                                          <p:cBhvr>
                                            <p:cTn id="36" dur="500" fill="hold"/>
                                            <p:tgtEl>
                                              <p:spTgt spid="25"/>
                                            </p:tgtEl>
                                            <p:attrNameLst>
                                              <p:attrName>ppt_w</p:attrName>
                                            </p:attrNameLst>
                                          </p:cBhvr>
                                          <p:tavLst>
                                            <p:tav tm="0">
                                              <p:val>
                                                <p:fltVal val="0"/>
                                              </p:val>
                                            </p:tav>
                                            <p:tav tm="100000">
                                              <p:val>
                                                <p:strVal val="#ppt_w"/>
                                              </p:val>
                                            </p:tav>
                                          </p:tavLst>
                                        </p:anim>
                                        <p:anim calcmode="lin" valueType="num">
                                          <p:cBhvr>
                                            <p:cTn id="37" dur="500" fill="hold"/>
                                            <p:tgtEl>
                                              <p:spTgt spid="25"/>
                                            </p:tgtEl>
                                            <p:attrNameLst>
                                              <p:attrName>ppt_h</p:attrName>
                                            </p:attrNameLst>
                                          </p:cBhvr>
                                          <p:tavLst>
                                            <p:tav tm="0">
                                              <p:val>
                                                <p:fltVal val="0"/>
                                              </p:val>
                                            </p:tav>
                                            <p:tav tm="100000">
                                              <p:val>
                                                <p:strVal val="#ppt_h"/>
                                              </p:val>
                                            </p:tav>
                                          </p:tavLst>
                                        </p:anim>
                                        <p:animEffect transition="in" filter="fade">
                                          <p:cBhvr>
                                            <p:cTn id="38" dur="500"/>
                                            <p:tgtEl>
                                              <p:spTgt spid="25"/>
                                            </p:tgtEl>
                                          </p:cBhvr>
                                        </p:animEffect>
                                      </p:childTnLst>
                                    </p:cTn>
                                  </p:par>
                                  <p:par>
                                    <p:cTn id="39" presetID="41" presetClass="entr" presetSubtype="0" fill="hold" grpId="1" nodeType="withEffect">
                                      <p:stCondLst>
                                        <p:cond delay="500"/>
                                      </p:stCondLst>
                                      <p:iterate type="lt">
                                        <p:tmPct val="10000"/>
                                      </p:iterate>
                                      <p:childTnLst>
                                        <p:set>
                                          <p:cBhvr>
                                            <p:cTn id="40" dur="1" fill="hold">
                                              <p:stCondLst>
                                                <p:cond delay="0"/>
                                              </p:stCondLst>
                                            </p:cTn>
                                            <p:tgtEl>
                                              <p:spTgt spid="12"/>
                                            </p:tgtEl>
                                            <p:attrNameLst>
                                              <p:attrName>style.visibility</p:attrName>
                                            </p:attrNameLst>
                                          </p:cBhvr>
                                          <p:to>
                                            <p:strVal val="visible"/>
                                          </p:to>
                                        </p:set>
                                        <p:anim calcmode="lin" valueType="num">
                                          <p:cBhvr>
                                            <p:cTn id="41" dur="5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42" dur="500" fill="hold"/>
                                            <p:tgtEl>
                                              <p:spTgt spid="12"/>
                                            </p:tgtEl>
                                            <p:attrNameLst>
                                              <p:attrName>ppt_y</p:attrName>
                                            </p:attrNameLst>
                                          </p:cBhvr>
                                          <p:tavLst>
                                            <p:tav tm="0">
                                              <p:val>
                                                <p:strVal val="#ppt_y"/>
                                              </p:val>
                                            </p:tav>
                                            <p:tav tm="100000">
                                              <p:val>
                                                <p:strVal val="#ppt_y"/>
                                              </p:val>
                                            </p:tav>
                                          </p:tavLst>
                                        </p:anim>
                                        <p:anim calcmode="lin" valueType="num">
                                          <p:cBhvr>
                                            <p:cTn id="43" dur="5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44" dur="5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45" dur="500" tmFilter="0,0; .5, 1; 1, 1"/>
                                            <p:tgtEl>
                                              <p:spTgt spid="12"/>
                                            </p:tgtEl>
                                          </p:cBhvr>
                                        </p:animEffect>
                                      </p:childTnLst>
                                    </p:cTn>
                                  </p:par>
                                  <p:par>
                                    <p:cTn id="46" presetID="16" presetClass="entr" presetSubtype="37" fill="hold" nodeType="withEffect">
                                      <p:stCondLst>
                                        <p:cond delay="500"/>
                                      </p:stCondLst>
                                      <p:childTnLst>
                                        <p:set>
                                          <p:cBhvr>
                                            <p:cTn id="47" dur="1" fill="hold">
                                              <p:stCondLst>
                                                <p:cond delay="0"/>
                                              </p:stCondLst>
                                            </p:cTn>
                                            <p:tgtEl>
                                              <p:spTgt spid="23">
                                                <p:txEl>
                                                  <p:pRg st="0" end="0"/>
                                                </p:txEl>
                                              </p:spTgt>
                                            </p:tgtEl>
                                            <p:attrNameLst>
                                              <p:attrName>style.visibility</p:attrName>
                                            </p:attrNameLst>
                                          </p:cBhvr>
                                          <p:to>
                                            <p:strVal val="visible"/>
                                          </p:to>
                                        </p:set>
                                        <p:animEffect transition="in" filter="barn(outVertical)">
                                          <p:cBhvr>
                                            <p:cTn id="48" dur="500"/>
                                            <p:tgtEl>
                                              <p:spTgt spid="23">
                                                <p:txEl>
                                                  <p:pRg st="0" end="0"/>
                                                </p:txEl>
                                              </p:spTgt>
                                            </p:tgtEl>
                                          </p:cBhvr>
                                        </p:animEffect>
                                      </p:childTnLst>
                                    </p:cTn>
                                  </p:par>
                                </p:childTnLst>
                              </p:cTn>
                            </p:par>
                            <p:par>
                              <p:cTn id="49" fill="hold">
                                <p:stCondLst>
                                  <p:cond delay="1200"/>
                                </p:stCondLst>
                                <p:childTnLst>
                                  <p:par>
                                    <p:cTn id="50" presetID="22" presetClass="entr" presetSubtype="1" fill="hold" grpId="0" nodeType="afterEffect">
                                      <p:stCondLst>
                                        <p:cond delay="0"/>
                                      </p:stCondLst>
                                      <p:childTnLst>
                                        <p:set>
                                          <p:cBhvr>
                                            <p:cTn id="51" dur="1" fill="hold">
                                              <p:stCondLst>
                                                <p:cond delay="0"/>
                                              </p:stCondLst>
                                            </p:cTn>
                                            <p:tgtEl>
                                              <p:spTgt spid="13"/>
                                            </p:tgtEl>
                                            <p:attrNameLst>
                                              <p:attrName>style.visibility</p:attrName>
                                            </p:attrNameLst>
                                          </p:cBhvr>
                                          <p:to>
                                            <p:strVal val="visible"/>
                                          </p:to>
                                        </p:set>
                                        <p:animEffect transition="in" filter="wipe(up)">
                                          <p:cBhvr>
                                            <p:cTn id="52" dur="1000"/>
                                            <p:tgtEl>
                                              <p:spTgt spid="13"/>
                                            </p:tgtEl>
                                          </p:cBhvr>
                                        </p:animEffect>
                                      </p:childTnLst>
                                    </p:cTn>
                                  </p:par>
                                  <p:par>
                                    <p:cTn id="53" presetID="2" presetClass="entr" presetSubtype="4" fill="hold" grpId="0" nodeType="withEffect">
                                      <p:stCondLst>
                                        <p:cond delay="0"/>
                                      </p:stCondLst>
                                      <p:childTnLst>
                                        <p:set>
                                          <p:cBhvr>
                                            <p:cTn id="54" dur="1" fill="hold">
                                              <p:stCondLst>
                                                <p:cond delay="0"/>
                                              </p:stCondLst>
                                            </p:cTn>
                                            <p:tgtEl>
                                              <p:spTgt spid="23"/>
                                            </p:tgtEl>
                                            <p:attrNameLst>
                                              <p:attrName>style.visibility</p:attrName>
                                            </p:attrNameLst>
                                          </p:cBhvr>
                                          <p:to>
                                            <p:strVal val="visible"/>
                                          </p:to>
                                        </p:set>
                                        <p:anim calcmode="lin" valueType="num">
                                          <p:cBhvr additive="base">
                                            <p:cTn id="55" dur="1000" fill="hold"/>
                                            <p:tgtEl>
                                              <p:spTgt spid="23"/>
                                            </p:tgtEl>
                                            <p:attrNameLst>
                                              <p:attrName>ppt_x</p:attrName>
                                            </p:attrNameLst>
                                          </p:cBhvr>
                                          <p:tavLst>
                                            <p:tav tm="0">
                                              <p:val>
                                                <p:strVal val="#ppt_x"/>
                                              </p:val>
                                            </p:tav>
                                            <p:tav tm="100000">
                                              <p:val>
                                                <p:strVal val="#ppt_x"/>
                                              </p:val>
                                            </p:tav>
                                          </p:tavLst>
                                        </p:anim>
                                        <p:anim calcmode="lin" valueType="num">
                                          <p:cBhvr additive="base">
                                            <p:cTn id="56" dur="1000" fill="hold"/>
                                            <p:tgtEl>
                                              <p:spTgt spid="23"/>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2"/>
                                            </p:tgtEl>
                                            <p:attrNameLst>
                                              <p:attrName>style.visibility</p:attrName>
                                            </p:attrNameLst>
                                          </p:cBhvr>
                                          <p:to>
                                            <p:strVal val="visible"/>
                                          </p:to>
                                        </p:set>
                                        <p:anim calcmode="lin" valueType="num">
                                          <p:cBhvr additive="base">
                                            <p:cTn id="59" dur="750" fill="hold"/>
                                            <p:tgtEl>
                                              <p:spTgt spid="2"/>
                                            </p:tgtEl>
                                            <p:attrNameLst>
                                              <p:attrName>ppt_x</p:attrName>
                                            </p:attrNameLst>
                                          </p:cBhvr>
                                          <p:tavLst>
                                            <p:tav tm="0">
                                              <p:val>
                                                <p:strVal val="#ppt_x"/>
                                              </p:val>
                                            </p:tav>
                                            <p:tav tm="100000">
                                              <p:val>
                                                <p:strVal val="#ppt_x"/>
                                              </p:val>
                                            </p:tav>
                                          </p:tavLst>
                                        </p:anim>
                                        <p:anim calcmode="lin" valueType="num">
                                          <p:cBhvr additive="base">
                                            <p:cTn id="60" dur="750" fill="hold"/>
                                            <p:tgtEl>
                                              <p:spTgt spid="2"/>
                                            </p:tgtEl>
                                            <p:attrNameLst>
                                              <p:attrName>ppt_y</p:attrName>
                                            </p:attrNameLst>
                                          </p:cBhvr>
                                          <p:tavLst>
                                            <p:tav tm="0">
                                              <p:val>
                                                <p:strVal val="1+#ppt_h/2"/>
                                              </p:val>
                                            </p:tav>
                                            <p:tav tm="100000">
                                              <p:val>
                                                <p:strVal val="#ppt_y"/>
                                              </p:val>
                                            </p:tav>
                                          </p:tavLst>
                                        </p:anim>
                                      </p:childTnLst>
                                    </p:cTn>
                                  </p:par>
                                  <p:par>
                                    <p:cTn id="61" presetID="22" presetClass="entr" presetSubtype="2" fill="hold" grpId="0" nodeType="withEffect">
                                      <p:stCondLst>
                                        <p:cond delay="250"/>
                                      </p:stCondLst>
                                      <p:childTnLst>
                                        <p:set>
                                          <p:cBhvr>
                                            <p:cTn id="62" dur="1" fill="hold">
                                              <p:stCondLst>
                                                <p:cond delay="0"/>
                                              </p:stCondLst>
                                            </p:cTn>
                                            <p:tgtEl>
                                              <p:spTgt spid="27"/>
                                            </p:tgtEl>
                                            <p:attrNameLst>
                                              <p:attrName>style.visibility</p:attrName>
                                            </p:attrNameLst>
                                          </p:cBhvr>
                                          <p:to>
                                            <p:strVal val="visible"/>
                                          </p:to>
                                        </p:set>
                                        <p:animEffect transition="in" filter="wipe(right)">
                                          <p:cBhvr>
                                            <p:cTn id="63"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5" grpId="0" animBg="1"/>
          <p:bldP spid="12" grpId="1"/>
          <p:bldP spid="23" grpId="0"/>
          <p:bldP spid="13" grpId="0"/>
          <p:bldP spid="2" grpId="0" animBg="1"/>
          <p:bldP spid="24" grpId="0" animBg="1"/>
          <p:bldP spid="25" grpId="0" animBg="1"/>
          <p:bldP spid="27" grpId="0"/>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占位符 8"/>
          <p:cNvPicPr>
            <a:picLocks noGrp="1" noChangeAspect="1"/>
          </p:cNvPicPr>
          <p:nvPr>
            <p:ph type="pic" sz="quarter" idx="11"/>
          </p:nvPr>
        </p:nvPicPr>
        <p:blipFill>
          <a:blip r:embed="rId5" cstate="print">
            <a:extLst>
              <a:ext uri="{28A0092B-C50C-407E-A947-70E740481C1C}">
                <a14:useLocalDpi xmlns:a14="http://schemas.microsoft.com/office/drawing/2010/main" val="0"/>
              </a:ext>
            </a:extLst>
          </a:blip>
          <a:srcRect l="17899" r="17899"/>
          <a:stretch>
            <a:fillRect/>
          </a:stretch>
        </p:blipFill>
        <p:spPr>
          <a:effectLst>
            <a:outerShdw blurRad="254000" dist="63500" dir="2700000" algn="tl" rotWithShape="0">
              <a:prstClr val="black">
                <a:alpha val="30000"/>
              </a:prstClr>
            </a:outerShdw>
          </a:effectLst>
        </p:spPr>
      </p:pic>
      <p:pic>
        <p:nvPicPr>
          <p:cNvPr id="10" name="图片占位符 9"/>
          <p:cNvPicPr>
            <a:picLocks noGrp="1" noChangeAspect="1"/>
          </p:cNvPicPr>
          <p:nvPr>
            <p:ph type="pic" sz="quarter" idx="12"/>
          </p:nvPr>
        </p:nvPicPr>
        <p:blipFill>
          <a:blip r:embed="rId6" cstate="print">
            <a:extLst>
              <a:ext uri="{28A0092B-C50C-407E-A947-70E740481C1C}">
                <a14:useLocalDpi xmlns:a14="http://schemas.microsoft.com/office/drawing/2010/main" val="0"/>
              </a:ext>
            </a:extLst>
          </a:blip>
          <a:srcRect l="961" r="961"/>
          <a:stretch>
            <a:fillRect/>
          </a:stretch>
        </p:blipFill>
        <p:spPr>
          <a:effectLst>
            <a:outerShdw blurRad="254000" dist="63500" dir="2700000" algn="tl" rotWithShape="0">
              <a:prstClr val="black">
                <a:alpha val="30000"/>
              </a:prstClr>
            </a:outerShdw>
          </a:effectLst>
        </p:spPr>
      </p:pic>
      <p:sp>
        <p:nvSpPr>
          <p:cNvPr id="5" name="MH_Text_1"/>
          <p:cNvSpPr/>
          <p:nvPr>
            <p:custDataLst>
              <p:tags r:id="rId2"/>
            </p:custDataLst>
          </p:nvPr>
        </p:nvSpPr>
        <p:spPr>
          <a:xfrm>
            <a:off x="4056434" y="2312506"/>
            <a:ext cx="2251680" cy="3242637"/>
          </a:xfrm>
          <a:prstGeom prst="rect">
            <a:avLst/>
          </a:prstGeom>
          <a:gradFill>
            <a:gsLst>
              <a:gs pos="0">
                <a:srgbClr val="46A2D0"/>
              </a:gs>
              <a:gs pos="100000">
                <a:srgbClr val="1D6AAE"/>
              </a:gs>
            </a:gsLst>
            <a:lin ang="5400000" scaled="1"/>
          </a:gradFill>
          <a:ln w="95250">
            <a:solidFill>
              <a:srgbClr val="FFFFFF"/>
            </a:solid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44000" tIns="72000" rIns="144000" bIns="72000" anchor="ctr">
            <a:normAutofit/>
          </a:bodyPr>
          <a:lstStyle/>
          <a:p>
            <a:pPr algn="ctr">
              <a:lnSpc>
                <a:spcPct val="150000"/>
              </a:lnSpc>
              <a:spcBef>
                <a:spcPts val="600"/>
              </a:spcBef>
              <a:defRPr/>
            </a:pPr>
            <a:endParaRPr lang="en-US" altLang="zh-CN" sz="1400" dirty="0">
              <a:solidFill>
                <a:schemeClr val="accent1">
                  <a:lumMod val="75000"/>
                </a:schemeClr>
              </a:solidFill>
            </a:endParaRPr>
          </a:p>
        </p:txBody>
      </p:sp>
      <p:grpSp>
        <p:nvGrpSpPr>
          <p:cNvPr id="7" name="组合 6"/>
          <p:cNvGrpSpPr/>
          <p:nvPr/>
        </p:nvGrpSpPr>
        <p:grpSpPr>
          <a:xfrm>
            <a:off x="4797466" y="352475"/>
            <a:ext cx="2442712" cy="560409"/>
            <a:chOff x="4757125" y="339028"/>
            <a:chExt cx="2442712" cy="560409"/>
          </a:xfrm>
        </p:grpSpPr>
        <p:sp>
          <p:nvSpPr>
            <p:cNvPr id="8" name="Subtitle 2">
              <a:extLst>
                <a:ext uri="{FF2B5EF4-FFF2-40B4-BE49-F238E27FC236}">
                  <a16:creationId xmlns:a16="http://schemas.microsoft.com/office/drawing/2014/main" xmlns="" id="{360062CF-4239-4286-B703-132EC1F0E32B}"/>
                </a:ext>
              </a:extLst>
            </p:cNvPr>
            <p:cNvSpPr txBox="1">
              <a:spLocks/>
            </p:cNvSpPr>
            <p:nvPr/>
          </p:nvSpPr>
          <p:spPr>
            <a:xfrm>
              <a:off x="4757125" y="339028"/>
              <a:ext cx="2442712" cy="414007"/>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ct val="130000"/>
                </a:lnSpc>
                <a:spcBef>
                  <a:spcPts val="0"/>
                </a:spcBef>
                <a:defRPr/>
              </a:pPr>
              <a:r>
                <a:rPr lang="zh-CN" altLang="en-US" b="1" spc="300" dirty="0">
                  <a:solidFill>
                    <a:schemeClr val="tx1">
                      <a:lumMod val="85000"/>
                      <a:lumOff val="15000"/>
                    </a:schemeClr>
                  </a:solidFill>
                  <a:latin typeface="微软雅黑" panose="020B0503020204020204" pitchFamily="34" charset="-122"/>
                  <a:ea typeface="微软雅黑" panose="020B0503020204020204" pitchFamily="34" charset="-122"/>
                  <a:cs typeface="Lato" panose="020F0502020204030203" pitchFamily="34" charset="0"/>
                </a:rPr>
                <a:t>公司宣传册</a:t>
              </a:r>
            </a:p>
          </p:txBody>
        </p:sp>
        <p:sp>
          <p:nvSpPr>
            <p:cNvPr id="11" name="圆角矩形 10"/>
            <p:cNvSpPr/>
            <p:nvPr/>
          </p:nvSpPr>
          <p:spPr>
            <a:xfrm>
              <a:off x="5550250" y="853718"/>
              <a:ext cx="856463" cy="45719"/>
            </a:xfrm>
            <a:prstGeom prst="roundRect">
              <a:avLst>
                <a:gd name="adj" fmla="val 50000"/>
              </a:avLst>
            </a:prstGeom>
            <a:gradFill>
              <a:gsLst>
                <a:gs pos="0">
                  <a:srgbClr val="46A2D0"/>
                </a:gs>
                <a:gs pos="100000">
                  <a:srgbClr val="1D6AAE"/>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p>
          </p:txBody>
        </p:sp>
      </p:grpSp>
      <p:grpSp>
        <p:nvGrpSpPr>
          <p:cNvPr id="12" name="组合 11"/>
          <p:cNvGrpSpPr/>
          <p:nvPr/>
        </p:nvGrpSpPr>
        <p:grpSpPr>
          <a:xfrm>
            <a:off x="4168983" y="2882153"/>
            <a:ext cx="2026584" cy="2001963"/>
            <a:chOff x="702313" y="796239"/>
            <a:chExt cx="3032905" cy="2996056"/>
          </a:xfrm>
        </p:grpSpPr>
        <p:sp>
          <p:nvSpPr>
            <p:cNvPr id="13" name="文本框 12"/>
            <p:cNvSpPr txBox="1"/>
            <p:nvPr/>
          </p:nvSpPr>
          <p:spPr>
            <a:xfrm>
              <a:off x="1047297" y="1240525"/>
              <a:ext cx="2349091" cy="552727"/>
            </a:xfrm>
            <a:prstGeom prst="rect">
              <a:avLst/>
            </a:prstGeom>
            <a:noFill/>
          </p:spPr>
          <p:txBody>
            <a:bodyPr wrap="none" rtlCol="0">
              <a:spAutoFit/>
              <a:scene3d>
                <a:camera prst="orthographicFront"/>
                <a:lightRig rig="threePt" dir="t"/>
              </a:scene3d>
              <a:sp3d contourW="12700"/>
            </a:bodyPr>
            <a:lstStyle/>
            <a:p>
              <a:pPr algn="ctr"/>
              <a:r>
                <a:rPr lang="zh-CN" altLang="en-US" b="1" dirty="0">
                  <a:solidFill>
                    <a:schemeClr val="bg1"/>
                  </a:solidFill>
                  <a:latin typeface="微软雅黑" panose="020B0503020204020204" pitchFamily="34" charset="-122"/>
                  <a:ea typeface="微软雅黑" panose="020B0503020204020204" pitchFamily="34" charset="-122"/>
                </a:rPr>
                <a:t>企业画册</a:t>
              </a:r>
              <a:r>
                <a:rPr lang="zh-CN" altLang="en-US" b="1" dirty="0" smtClean="0">
                  <a:solidFill>
                    <a:schemeClr val="bg1"/>
                  </a:solidFill>
                  <a:latin typeface="微软雅黑" panose="020B0503020204020204" pitchFamily="34" charset="-122"/>
                  <a:ea typeface="微软雅黑" panose="020B0503020204020204" pitchFamily="34" charset="-122"/>
                </a:rPr>
                <a:t>展示</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14" name="文本框 13"/>
            <p:cNvSpPr txBox="1"/>
            <p:nvPr/>
          </p:nvSpPr>
          <p:spPr>
            <a:xfrm>
              <a:off x="702313" y="1970227"/>
              <a:ext cx="3032905" cy="1289696"/>
            </a:xfrm>
            <a:prstGeom prst="rect">
              <a:avLst/>
            </a:prstGeom>
            <a:noFill/>
          </p:spPr>
          <p:txBody>
            <a:bodyPr wrap="square" rtlCol="0">
              <a:spAutoFit/>
              <a:scene3d>
                <a:camera prst="orthographicFront"/>
                <a:lightRig rig="threePt" dir="t"/>
              </a:scene3d>
              <a:sp3d contourW="12700"/>
            </a:bodyPr>
            <a:lstStyle/>
            <a:p>
              <a:pPr algn="ctr">
                <a:lnSpc>
                  <a:spcPct val="125000"/>
                </a:lnSpc>
              </a:pPr>
              <a:r>
                <a:rPr lang="zh-CN" altLang="en-US" sz="1000" dirty="0">
                  <a:solidFill>
                    <a:schemeClr val="bg1"/>
                  </a:solidFill>
                  <a:latin typeface="微软雅黑" panose="020B0503020204020204" pitchFamily="34" charset="-122"/>
                  <a:ea typeface="微软雅黑" panose="020B0503020204020204" pitchFamily="34" charset="-122"/>
                </a:rPr>
                <a:t>您的内容打在</a:t>
              </a:r>
              <a:r>
                <a:rPr lang="zh-CN" altLang="en-US" sz="1000" dirty="0" smtClean="0">
                  <a:solidFill>
                    <a:schemeClr val="bg1"/>
                  </a:solidFill>
                  <a:latin typeface="微软雅黑" panose="020B0503020204020204" pitchFamily="34" charset="-122"/>
                  <a:ea typeface="微软雅黑" panose="020B0503020204020204" pitchFamily="34" charset="-122"/>
                </a:rPr>
                <a:t>这里或者</a:t>
              </a:r>
              <a:r>
                <a:rPr lang="zh-CN" altLang="en-US" sz="1000" dirty="0">
                  <a:solidFill>
                    <a:schemeClr val="bg1"/>
                  </a:solidFill>
                  <a:latin typeface="微软雅黑" panose="020B0503020204020204" pitchFamily="34" charset="-122"/>
                  <a:ea typeface="微软雅黑" panose="020B0503020204020204" pitchFamily="34" charset="-122"/>
                </a:rPr>
                <a:t>通过复制您的文本在此框</a:t>
              </a:r>
              <a:r>
                <a:rPr lang="zh-CN" altLang="en-US" sz="1000" dirty="0" smtClean="0">
                  <a:solidFill>
                    <a:schemeClr val="bg1"/>
                  </a:solidFill>
                  <a:latin typeface="微软雅黑" panose="020B0503020204020204" pitchFamily="34" charset="-122"/>
                  <a:ea typeface="微软雅黑" panose="020B0503020204020204" pitchFamily="34" charset="-122"/>
                </a:rPr>
                <a:t>中</a:t>
              </a:r>
              <a:r>
                <a:rPr lang="zh-CN" altLang="en-US" sz="1000" dirty="0">
                  <a:solidFill>
                    <a:schemeClr val="bg1"/>
                  </a:solidFill>
                  <a:latin typeface="微软雅黑" panose="020B0503020204020204" pitchFamily="34" charset="-122"/>
                  <a:ea typeface="微软雅黑" panose="020B0503020204020204" pitchFamily="34" charset="-122"/>
                </a:rPr>
                <a:t>选择粘贴并选择只保留文字您的您</a:t>
              </a:r>
              <a:r>
                <a:rPr lang="zh-CN" altLang="en-US" sz="1000" dirty="0" smtClean="0">
                  <a:solidFill>
                    <a:schemeClr val="bg1"/>
                  </a:solidFill>
                  <a:latin typeface="微软雅黑" panose="020B0503020204020204" pitchFamily="34" charset="-122"/>
                  <a:ea typeface="微软雅黑" panose="020B0503020204020204" pitchFamily="34" charset="-122"/>
                </a:rPr>
                <a:t>选择粘贴字</a:t>
              </a:r>
              <a:r>
                <a:rPr lang="zh-CN" altLang="en-US" sz="1000" dirty="0">
                  <a:solidFill>
                    <a:schemeClr val="bg1"/>
                  </a:solidFill>
                  <a:latin typeface="微软雅黑" panose="020B0503020204020204" pitchFamily="34" charset="-122"/>
                  <a:ea typeface="微软雅黑" panose="020B0503020204020204" pitchFamily="34" charset="-122"/>
                </a:rPr>
                <a:t>您的您的内容打在</a:t>
              </a:r>
              <a:r>
                <a:rPr lang="zh-CN" altLang="en-US" sz="1000" dirty="0" smtClean="0">
                  <a:solidFill>
                    <a:schemeClr val="bg1"/>
                  </a:solidFill>
                  <a:latin typeface="微软雅黑" panose="020B0503020204020204" pitchFamily="34" charset="-122"/>
                  <a:ea typeface="微软雅黑" panose="020B0503020204020204" pitchFamily="34" charset="-122"/>
                </a:rPr>
                <a:t>这里</a:t>
              </a:r>
              <a:endParaRPr lang="zh-CN" altLang="en-US" sz="1000" dirty="0">
                <a:solidFill>
                  <a:schemeClr val="bg1"/>
                </a:solidFill>
                <a:latin typeface="微软雅黑" panose="020B0503020204020204" pitchFamily="34" charset="-122"/>
                <a:ea typeface="微软雅黑" panose="020B0503020204020204" pitchFamily="34" charset="-122"/>
              </a:endParaRPr>
            </a:p>
          </p:txBody>
        </p:sp>
        <p:cxnSp>
          <p:nvCxnSpPr>
            <p:cNvPr id="15" name="直接连接符 14"/>
            <p:cNvCxnSpPr/>
            <p:nvPr/>
          </p:nvCxnSpPr>
          <p:spPr>
            <a:xfrm>
              <a:off x="1130149" y="1867994"/>
              <a:ext cx="218338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16" name="组合 15"/>
            <p:cNvGrpSpPr/>
            <p:nvPr/>
          </p:nvGrpSpPr>
          <p:grpSpPr>
            <a:xfrm>
              <a:off x="1515461" y="3400779"/>
              <a:ext cx="1412762" cy="391516"/>
              <a:chOff x="1515461" y="5217710"/>
              <a:chExt cx="1412762" cy="391516"/>
            </a:xfrm>
          </p:grpSpPr>
          <p:sp>
            <p:nvSpPr>
              <p:cNvPr id="18" name="圆角矩形 17"/>
              <p:cNvSpPr/>
              <p:nvPr/>
            </p:nvSpPr>
            <p:spPr>
              <a:xfrm>
                <a:off x="1515461" y="5308358"/>
                <a:ext cx="1412762" cy="258632"/>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bg1"/>
                  </a:solidFill>
                </a:endParaRPr>
              </a:p>
            </p:txBody>
          </p:sp>
          <p:sp>
            <p:nvSpPr>
              <p:cNvPr id="19" name="文本框 18"/>
              <p:cNvSpPr txBox="1"/>
              <p:nvPr/>
            </p:nvSpPr>
            <p:spPr>
              <a:xfrm>
                <a:off x="1666236" y="5217710"/>
                <a:ext cx="1111213" cy="391516"/>
              </a:xfrm>
              <a:prstGeom prst="rect">
                <a:avLst/>
              </a:prstGeom>
              <a:noFill/>
            </p:spPr>
            <p:txBody>
              <a:bodyPr wrap="none" rtlCol="0">
                <a:spAutoFit/>
                <a:scene3d>
                  <a:camera prst="orthographicFront"/>
                  <a:lightRig rig="threePt" dir="t"/>
                </a:scene3d>
                <a:sp3d contourW="12700"/>
              </a:bodyPr>
              <a:lstStyle/>
              <a:p>
                <a:pPr algn="ctr"/>
                <a:r>
                  <a:rPr lang="en-US" altLang="zh-CN" sz="1100" dirty="0">
                    <a:solidFill>
                      <a:srgbClr val="1D6AAE"/>
                    </a:solidFill>
                  </a:rPr>
                  <a:t>Text Here</a:t>
                </a:r>
                <a:endParaRPr lang="zh-CN" altLang="en-US" sz="1100" dirty="0">
                  <a:solidFill>
                    <a:srgbClr val="1D6AAE"/>
                  </a:solidFill>
                </a:endParaRPr>
              </a:p>
            </p:txBody>
          </p:sp>
        </p:grpSp>
        <p:sp>
          <p:nvSpPr>
            <p:cNvPr id="17" name="文本框 16"/>
            <p:cNvSpPr txBox="1"/>
            <p:nvPr/>
          </p:nvSpPr>
          <p:spPr>
            <a:xfrm>
              <a:off x="939006" y="796239"/>
              <a:ext cx="2565673" cy="598788"/>
            </a:xfrm>
            <a:prstGeom prst="rect">
              <a:avLst/>
            </a:prstGeom>
            <a:noFill/>
          </p:spPr>
          <p:txBody>
            <a:bodyPr wrap="none" rtlCol="0">
              <a:spAutoFit/>
              <a:scene3d>
                <a:camera prst="orthographicFront"/>
                <a:lightRig rig="threePt" dir="t"/>
              </a:scene3d>
              <a:sp3d contourW="12700"/>
            </a:bodyPr>
            <a:lstStyle/>
            <a:p>
              <a:pPr algn="ctr"/>
              <a:r>
                <a:rPr lang="en-US" altLang="zh-CN" sz="2000" b="1" dirty="0">
                  <a:solidFill>
                    <a:schemeClr val="bg1"/>
                  </a:solidFill>
                  <a:latin typeface="微软雅黑" panose="020B0503020204020204" pitchFamily="34" charset="-122"/>
                  <a:ea typeface="微软雅黑" panose="020B0503020204020204" pitchFamily="34" charset="-122"/>
                </a:rPr>
                <a:t>Photo show</a:t>
              </a:r>
            </a:p>
          </p:txBody>
        </p:sp>
      </p:grpSp>
    </p:spTree>
    <p:custDataLst>
      <p:tags r:id="rId1"/>
    </p:custDataLst>
    <p:extLst>
      <p:ext uri="{BB962C8B-B14F-4D97-AF65-F5344CB8AC3E}">
        <p14:creationId xmlns:p14="http://schemas.microsoft.com/office/powerpoint/2010/main" val="1558794787"/>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1+#ppt_w/2"/>
                                          </p:val>
                                        </p:tav>
                                        <p:tav tm="100000">
                                          <p:val>
                                            <p:strVal val="#ppt_x"/>
                                          </p:val>
                                        </p:tav>
                                      </p:tavLst>
                                    </p:anim>
                                    <p:anim calcmode="lin" valueType="num">
                                      <p:cBhvr additive="base">
                                        <p:cTn id="12" dur="500" fill="hold"/>
                                        <p:tgtEl>
                                          <p:spTgt spid="10"/>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53" presetClass="entr" presetSubtype="16"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p:cTn id="16" dur="500" fill="hold"/>
                                        <p:tgtEl>
                                          <p:spTgt spid="5"/>
                                        </p:tgtEl>
                                        <p:attrNameLst>
                                          <p:attrName>ppt_w</p:attrName>
                                        </p:attrNameLst>
                                      </p:cBhvr>
                                      <p:tavLst>
                                        <p:tav tm="0">
                                          <p:val>
                                            <p:fltVal val="0"/>
                                          </p:val>
                                        </p:tav>
                                        <p:tav tm="100000">
                                          <p:val>
                                            <p:strVal val="#ppt_w"/>
                                          </p:val>
                                        </p:tav>
                                      </p:tavLst>
                                    </p:anim>
                                    <p:anim calcmode="lin" valueType="num">
                                      <p:cBhvr>
                                        <p:cTn id="17" dur="500" fill="hold"/>
                                        <p:tgtEl>
                                          <p:spTgt spid="5"/>
                                        </p:tgtEl>
                                        <p:attrNameLst>
                                          <p:attrName>ppt_h</p:attrName>
                                        </p:attrNameLst>
                                      </p:cBhvr>
                                      <p:tavLst>
                                        <p:tav tm="0">
                                          <p:val>
                                            <p:fltVal val="0"/>
                                          </p:val>
                                        </p:tav>
                                        <p:tav tm="100000">
                                          <p:val>
                                            <p:strVal val="#ppt_h"/>
                                          </p:val>
                                        </p:tav>
                                      </p:tavLst>
                                    </p:anim>
                                    <p:animEffect transition="in" filter="fade">
                                      <p:cBhvr>
                                        <p:cTn id="18" dur="500"/>
                                        <p:tgtEl>
                                          <p:spTgt spid="5"/>
                                        </p:tgtEl>
                                      </p:cBhvr>
                                    </p:animEffect>
                                  </p:childTnLst>
                                </p:cTn>
                              </p:par>
                            </p:childTnLst>
                          </p:cTn>
                        </p:par>
                        <p:par>
                          <p:cTn id="19" fill="hold">
                            <p:stCondLst>
                              <p:cond delay="1000"/>
                            </p:stCondLst>
                            <p:childTnLst>
                              <p:par>
                                <p:cTn id="20" presetID="22" presetClass="entr" presetSubtype="1" fill="hold" nodeType="after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wipe(up)">
                                      <p:cBhvr>
                                        <p:cTn id="2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占位符 12"/>
          <p:cNvPicPr>
            <a:picLocks noGrp="1" noChangeAspect="1"/>
          </p:cNvPicPr>
          <p:nvPr>
            <p:ph type="pic" sz="quarter" idx="13"/>
          </p:nvPr>
        </p:nvPicPr>
        <p:blipFill>
          <a:blip r:embed="rId3">
            <a:extLst>
              <a:ext uri="{28A0092B-C50C-407E-A947-70E740481C1C}">
                <a14:useLocalDpi xmlns:a14="http://schemas.microsoft.com/office/drawing/2010/main" val="0"/>
              </a:ext>
            </a:extLst>
          </a:blip>
          <a:stretch>
            <a:fillRect/>
          </a:stretch>
        </p:blipFill>
        <p:spPr>
          <a:xfrm>
            <a:off x="97749" y="0"/>
            <a:ext cx="11996501" cy="6858000"/>
          </a:xfrm>
        </p:spPr>
      </p:pic>
      <p:sp>
        <p:nvSpPr>
          <p:cNvPr id="3" name="矩形 2"/>
          <p:cNvSpPr/>
          <p:nvPr/>
        </p:nvSpPr>
        <p:spPr>
          <a:xfrm>
            <a:off x="3676650" y="0"/>
            <a:ext cx="4838700" cy="6858000"/>
          </a:xfrm>
          <a:prstGeom prst="rect">
            <a:avLst/>
          </a:prstGeom>
          <a:solidFill>
            <a:schemeClr val="bg1"/>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 name="组合 13"/>
          <p:cNvGrpSpPr/>
          <p:nvPr/>
        </p:nvGrpSpPr>
        <p:grpSpPr>
          <a:xfrm>
            <a:off x="4356213" y="2067923"/>
            <a:ext cx="3479573" cy="2722154"/>
            <a:chOff x="4356213" y="2067923"/>
            <a:chExt cx="3479573" cy="2722154"/>
          </a:xfrm>
        </p:grpSpPr>
        <p:sp>
          <p:nvSpPr>
            <p:cNvPr id="5" name="文本框 4"/>
            <p:cNvSpPr txBox="1"/>
            <p:nvPr/>
          </p:nvSpPr>
          <p:spPr>
            <a:xfrm>
              <a:off x="4876755" y="2659955"/>
              <a:ext cx="2438488" cy="523220"/>
            </a:xfrm>
            <a:prstGeom prst="rect">
              <a:avLst/>
            </a:prstGeom>
            <a:noFill/>
          </p:spPr>
          <p:txBody>
            <a:bodyPr wrap="none" rtlCol="0">
              <a:spAutoFit/>
              <a:scene3d>
                <a:camera prst="orthographicFront"/>
                <a:lightRig rig="threePt" dir="t"/>
              </a:scene3d>
              <a:sp3d contourW="12700"/>
            </a:bodyPr>
            <a:lstStyle/>
            <a:p>
              <a:pPr algn="ctr"/>
              <a:r>
                <a:rPr lang="zh-CN" altLang="en-US" sz="2800" b="1" dirty="0">
                  <a:solidFill>
                    <a:schemeClr val="tx1">
                      <a:lumMod val="75000"/>
                      <a:lumOff val="25000"/>
                    </a:schemeClr>
                  </a:solidFill>
                  <a:latin typeface="微软雅黑" panose="020B0503020204020204" pitchFamily="34" charset="-122"/>
                  <a:ea typeface="微软雅黑" panose="020B0503020204020204" pitchFamily="34" charset="-122"/>
                </a:rPr>
                <a:t>企业画册展示 </a:t>
              </a:r>
            </a:p>
          </p:txBody>
        </p:sp>
        <p:sp>
          <p:nvSpPr>
            <p:cNvPr id="6" name="文本框 5"/>
            <p:cNvSpPr txBox="1"/>
            <p:nvPr/>
          </p:nvSpPr>
          <p:spPr>
            <a:xfrm>
              <a:off x="4356213" y="3227586"/>
              <a:ext cx="3479573" cy="1036566"/>
            </a:xfrm>
            <a:prstGeom prst="rect">
              <a:avLst/>
            </a:prstGeom>
            <a:noFill/>
          </p:spPr>
          <p:txBody>
            <a:bodyPr wrap="square" rtlCol="0">
              <a:spAutoFit/>
              <a:scene3d>
                <a:camera prst="orthographicFront"/>
                <a:lightRig rig="threePt" dir="t"/>
              </a:scene3d>
              <a:sp3d contourW="12700"/>
            </a:bodyPr>
            <a:lstStyle/>
            <a:p>
              <a:pPr algn="ctr">
                <a:lnSpc>
                  <a:spcPct val="125000"/>
                </a:lnSpc>
              </a:pPr>
              <a:r>
                <a:rPr lang="zh-CN" altLang="en-US" sz="1000" dirty="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在此框中选择粘贴并选择只保留文字您的您的内容打在这里，或者通过复制您的文本后，在此框中选择粘贴并选择只保此您的内框中选择粘贴并选择只保留或者通过复制您的文本后，在此框中选择粘贴并选择只保此您</a:t>
              </a:r>
            </a:p>
          </p:txBody>
        </p:sp>
        <p:cxnSp>
          <p:nvCxnSpPr>
            <p:cNvPr id="7" name="直接连接符 6"/>
            <p:cNvCxnSpPr/>
            <p:nvPr/>
          </p:nvCxnSpPr>
          <p:spPr>
            <a:xfrm>
              <a:off x="4463142" y="3213072"/>
              <a:ext cx="3265715"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8" name="组合 7"/>
            <p:cNvGrpSpPr/>
            <p:nvPr/>
          </p:nvGrpSpPr>
          <p:grpSpPr>
            <a:xfrm>
              <a:off x="5389618" y="4430077"/>
              <a:ext cx="1412762" cy="360000"/>
              <a:chOff x="967582" y="5150764"/>
              <a:chExt cx="1412762" cy="360000"/>
            </a:xfrm>
          </p:grpSpPr>
          <p:sp>
            <p:nvSpPr>
              <p:cNvPr id="10" name="圆角矩形 9"/>
              <p:cNvSpPr/>
              <p:nvPr/>
            </p:nvSpPr>
            <p:spPr>
              <a:xfrm>
                <a:off x="967582" y="5150764"/>
                <a:ext cx="1412762" cy="360000"/>
              </a:xfrm>
              <a:prstGeom prst="roundRect">
                <a:avLst>
                  <a:gd name="adj" fmla="val 50000"/>
                </a:avLst>
              </a:prstGeom>
              <a:gradFill>
                <a:gsLst>
                  <a:gs pos="0">
                    <a:srgbClr val="46A2D0"/>
                  </a:gs>
                  <a:gs pos="100000">
                    <a:srgbClr val="1D6AAE"/>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1142568" y="5161487"/>
                <a:ext cx="1062791" cy="338554"/>
              </a:xfrm>
              <a:prstGeom prst="rect">
                <a:avLst/>
              </a:prstGeom>
              <a:noFill/>
            </p:spPr>
            <p:txBody>
              <a:bodyPr wrap="none" rtlCol="0">
                <a:spAutoFit/>
                <a:scene3d>
                  <a:camera prst="orthographicFront"/>
                  <a:lightRig rig="threePt" dir="t"/>
                </a:scene3d>
                <a:sp3d contourW="12700"/>
              </a:bodyPr>
              <a:lstStyle/>
              <a:p>
                <a:pPr algn="ctr"/>
                <a:r>
                  <a:rPr lang="en-US" altLang="zh-CN" sz="1600" dirty="0">
                    <a:solidFill>
                      <a:schemeClr val="bg1"/>
                    </a:solidFill>
                  </a:rPr>
                  <a:t>Text Here</a:t>
                </a:r>
                <a:endParaRPr lang="zh-CN" altLang="en-US" sz="1600" dirty="0">
                  <a:solidFill>
                    <a:schemeClr val="bg1"/>
                  </a:solidFill>
                </a:endParaRPr>
              </a:p>
            </p:txBody>
          </p:sp>
        </p:grpSp>
        <p:sp>
          <p:nvSpPr>
            <p:cNvPr id="9" name="文本框 8"/>
            <p:cNvSpPr txBox="1"/>
            <p:nvPr/>
          </p:nvSpPr>
          <p:spPr>
            <a:xfrm>
              <a:off x="4779869" y="2067923"/>
              <a:ext cx="2632259" cy="584775"/>
            </a:xfrm>
            <a:prstGeom prst="rect">
              <a:avLst/>
            </a:prstGeom>
            <a:noFill/>
          </p:spPr>
          <p:txBody>
            <a:bodyPr wrap="none" rtlCol="0">
              <a:spAutoFit/>
              <a:scene3d>
                <a:camera prst="orthographicFront"/>
                <a:lightRig rig="threePt" dir="t"/>
              </a:scene3d>
              <a:sp3d contourW="12700"/>
            </a:bodyPr>
            <a:lstStyle/>
            <a:p>
              <a:pPr algn="ctr"/>
              <a:r>
                <a:rPr lang="en-US" altLang="zh-CN" sz="3200" b="1" dirty="0">
                  <a:solidFill>
                    <a:schemeClr val="tx1">
                      <a:lumMod val="75000"/>
                      <a:lumOff val="25000"/>
                    </a:schemeClr>
                  </a:solidFill>
                  <a:latin typeface="微软雅黑" panose="020B0503020204020204" pitchFamily="34" charset="-122"/>
                  <a:ea typeface="微软雅黑" panose="020B0503020204020204" pitchFamily="34" charset="-122"/>
                </a:rPr>
                <a:t>Photo show</a:t>
              </a:r>
            </a:p>
          </p:txBody>
        </p:sp>
      </p:grpSp>
    </p:spTree>
    <p:extLst>
      <p:ext uri="{BB962C8B-B14F-4D97-AF65-F5344CB8AC3E}">
        <p14:creationId xmlns:p14="http://schemas.microsoft.com/office/powerpoint/2010/main" val="2671838879"/>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randombar(horizontal)">
                                      <p:cBhvr>
                                        <p:cTn id="7" dur="500"/>
                                        <p:tgtEl>
                                          <p:spTgt spid="13"/>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up)">
                                      <p:cBhvr>
                                        <p:cTn id="10" dur="500"/>
                                        <p:tgtEl>
                                          <p:spTgt spid="3"/>
                                        </p:tgtEl>
                                      </p:cBhvr>
                                    </p:animEffect>
                                  </p:childTnLst>
                                </p:cTn>
                              </p:par>
                            </p:childTnLst>
                          </p:cTn>
                        </p:par>
                        <p:par>
                          <p:cTn id="11" fill="hold">
                            <p:stCondLst>
                              <p:cond delay="500"/>
                            </p:stCondLst>
                            <p:childTnLst>
                              <p:par>
                                <p:cTn id="12" presetID="42" presetClass="entr" presetSubtype="0" fill="hold" nodeType="after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fade">
                                      <p:cBhvr>
                                        <p:cTn id="14" dur="1000"/>
                                        <p:tgtEl>
                                          <p:spTgt spid="14"/>
                                        </p:tgtEl>
                                      </p:cBhvr>
                                    </p:animEffect>
                                    <p:anim calcmode="lin" valueType="num">
                                      <p:cBhvr>
                                        <p:cTn id="15" dur="1000" fill="hold"/>
                                        <p:tgtEl>
                                          <p:spTgt spid="14"/>
                                        </p:tgtEl>
                                        <p:attrNameLst>
                                          <p:attrName>ppt_x</p:attrName>
                                        </p:attrNameLst>
                                      </p:cBhvr>
                                      <p:tavLst>
                                        <p:tav tm="0">
                                          <p:val>
                                            <p:strVal val="#ppt_x"/>
                                          </p:val>
                                        </p:tav>
                                        <p:tav tm="100000">
                                          <p:val>
                                            <p:strVal val="#ppt_x"/>
                                          </p:val>
                                        </p:tav>
                                      </p:tavLst>
                                    </p:anim>
                                    <p:anim calcmode="lin" valueType="num">
                                      <p:cBhvr>
                                        <p:cTn id="16"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圆角矩形 52"/>
          <p:cNvSpPr/>
          <p:nvPr/>
        </p:nvSpPr>
        <p:spPr>
          <a:xfrm>
            <a:off x="4185891" y="1911079"/>
            <a:ext cx="6454403" cy="2725895"/>
          </a:xfrm>
          <a:prstGeom prst="roundRect">
            <a:avLst>
              <a:gd name="adj" fmla="val 0"/>
            </a:avLst>
          </a:prstGeom>
          <a:solidFill>
            <a:schemeClr val="bg1"/>
          </a:solidFill>
          <a:ln>
            <a:noFill/>
          </a:ln>
          <a:effectLst>
            <a:outerShdw blurRad="254000" sx="102000" sy="1020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solidFill>
                <a:schemeClr val="bg1"/>
              </a:solidFill>
            </a:endParaRPr>
          </a:p>
        </p:txBody>
      </p:sp>
      <p:sp>
        <p:nvSpPr>
          <p:cNvPr id="47" name="PA-文本框 50">
            <a:extLst>
              <a:ext uri="{FF2B5EF4-FFF2-40B4-BE49-F238E27FC236}">
                <a16:creationId xmlns:a16="http://schemas.microsoft.com/office/drawing/2014/main" xmlns="" id="{46630D7B-4BA5-4989-8F72-A67D800FFF51}"/>
              </a:ext>
            </a:extLst>
          </p:cNvPr>
          <p:cNvSpPr txBox="1"/>
          <p:nvPr>
            <p:custDataLst>
              <p:tags r:id="rId1"/>
            </p:custDataLst>
          </p:nvPr>
        </p:nvSpPr>
        <p:spPr>
          <a:xfrm>
            <a:off x="4734156" y="3503787"/>
            <a:ext cx="5795304" cy="1015663"/>
          </a:xfrm>
          <a:prstGeom prst="rect">
            <a:avLst/>
          </a:prstGeom>
          <a:noFill/>
        </p:spPr>
        <p:txBody>
          <a:bodyPr wrap="square" rtlCol="0">
            <a:spAutoFit/>
          </a:bodyPr>
          <a:lstStyle/>
          <a:p>
            <a:r>
              <a:rPr lang="en-US" altLang="zh-CN" sz="1200" dirty="0">
                <a:solidFill>
                  <a:schemeClr val="bg1">
                    <a:lumMod val="50000"/>
                  </a:schemeClr>
                </a:solidFill>
                <a:latin typeface="Adobe 宋体 Std L" panose="02020300000000000000" pitchFamily="18" charset="-122"/>
                <a:ea typeface="Adobe 宋体 Std L" panose="02020300000000000000" pitchFamily="18" charset="-122"/>
              </a:rPr>
              <a:t>Brief introduction to the business plan for atmospheric minimalism </a:t>
            </a:r>
            <a:r>
              <a:rPr lang="en-US" altLang="zh-CN" sz="1200" dirty="0" err="1">
                <a:solidFill>
                  <a:schemeClr val="bg1">
                    <a:lumMod val="50000"/>
                  </a:schemeClr>
                </a:solidFill>
                <a:latin typeface="Adobe 宋体 Std L" panose="02020300000000000000" pitchFamily="18" charset="-122"/>
                <a:ea typeface="Adobe 宋体 Std L" panose="02020300000000000000" pitchFamily="18" charset="-122"/>
              </a:rPr>
              <a:t>ppt</a:t>
            </a:r>
            <a:r>
              <a:rPr lang="en-US" altLang="zh-CN" sz="1200" dirty="0">
                <a:solidFill>
                  <a:schemeClr val="bg1">
                    <a:lumMod val="50000"/>
                  </a:schemeClr>
                </a:solidFill>
                <a:latin typeface="Adobe 宋体 Std L" panose="02020300000000000000" pitchFamily="18" charset="-122"/>
                <a:ea typeface="Adobe 宋体 Std L" panose="02020300000000000000" pitchFamily="18" charset="-122"/>
              </a:rPr>
              <a:t> </a:t>
            </a:r>
            <a:r>
              <a:rPr lang="en-US" altLang="zh-CN" sz="1200" dirty="0" err="1" smtClean="0">
                <a:solidFill>
                  <a:schemeClr val="bg1">
                    <a:lumMod val="50000"/>
                  </a:schemeClr>
                </a:solidFill>
                <a:latin typeface="Adobe 宋体 Std L" panose="02020300000000000000" pitchFamily="18" charset="-122"/>
                <a:ea typeface="Adobe 宋体 Std L" panose="02020300000000000000" pitchFamily="18" charset="-122"/>
              </a:rPr>
              <a:t>template</a:t>
            </a:r>
            <a:r>
              <a:rPr lang="en-US" altLang="zh-CN" sz="1200" dirty="0" err="1">
                <a:solidFill>
                  <a:schemeClr val="bg1">
                    <a:lumMod val="50000"/>
                  </a:schemeClr>
                </a:solidFill>
                <a:latin typeface="Adobe 宋体 Std L" panose="02020300000000000000" pitchFamily="18" charset="-122"/>
                <a:ea typeface="Adobe 宋体 Std L" panose="02020300000000000000" pitchFamily="18" charset="-122"/>
              </a:rPr>
              <a:t>Brief</a:t>
            </a:r>
            <a:r>
              <a:rPr lang="en-US" altLang="zh-CN" sz="1200" dirty="0">
                <a:solidFill>
                  <a:schemeClr val="bg1">
                    <a:lumMod val="50000"/>
                  </a:schemeClr>
                </a:solidFill>
                <a:latin typeface="Adobe 宋体 Std L" panose="02020300000000000000" pitchFamily="18" charset="-122"/>
                <a:ea typeface="Adobe 宋体 Std L" panose="02020300000000000000" pitchFamily="18" charset="-122"/>
              </a:rPr>
              <a:t> introduction to the business plan for atmospheric minimalism </a:t>
            </a:r>
            <a:r>
              <a:rPr lang="en-US" altLang="zh-CN" sz="1200" dirty="0" err="1">
                <a:solidFill>
                  <a:schemeClr val="bg1">
                    <a:lumMod val="50000"/>
                  </a:schemeClr>
                </a:solidFill>
                <a:latin typeface="Adobe 宋体 Std L" panose="02020300000000000000" pitchFamily="18" charset="-122"/>
                <a:ea typeface="Adobe 宋体 Std L" panose="02020300000000000000" pitchFamily="18" charset="-122"/>
              </a:rPr>
              <a:t>ppt</a:t>
            </a:r>
            <a:r>
              <a:rPr lang="en-US" altLang="zh-CN" sz="1200" dirty="0">
                <a:solidFill>
                  <a:schemeClr val="bg1">
                    <a:lumMod val="50000"/>
                  </a:schemeClr>
                </a:solidFill>
                <a:latin typeface="Adobe 宋体 Std L" panose="02020300000000000000" pitchFamily="18" charset="-122"/>
                <a:ea typeface="Adobe 宋体 Std L" panose="02020300000000000000" pitchFamily="18" charset="-122"/>
              </a:rPr>
              <a:t> </a:t>
            </a:r>
            <a:r>
              <a:rPr lang="en-US" altLang="zh-CN" sz="1200" dirty="0" err="1">
                <a:solidFill>
                  <a:schemeClr val="bg1">
                    <a:lumMod val="50000"/>
                  </a:schemeClr>
                </a:solidFill>
                <a:latin typeface="Adobe 宋体 Std L" panose="02020300000000000000" pitchFamily="18" charset="-122"/>
                <a:ea typeface="Adobe 宋体 Std L" panose="02020300000000000000" pitchFamily="18" charset="-122"/>
              </a:rPr>
              <a:t>templateBrief</a:t>
            </a:r>
            <a:r>
              <a:rPr lang="en-US" altLang="zh-CN" sz="1200" dirty="0">
                <a:solidFill>
                  <a:schemeClr val="bg1">
                    <a:lumMod val="50000"/>
                  </a:schemeClr>
                </a:solidFill>
                <a:latin typeface="Adobe 宋体 Std L" panose="02020300000000000000" pitchFamily="18" charset="-122"/>
                <a:ea typeface="Adobe 宋体 Std L" panose="02020300000000000000" pitchFamily="18" charset="-122"/>
              </a:rPr>
              <a:t> introduction to the business plan for atmospheric minimalism </a:t>
            </a:r>
            <a:r>
              <a:rPr lang="en-US" altLang="zh-CN" sz="1200" dirty="0" err="1" smtClean="0">
                <a:solidFill>
                  <a:schemeClr val="bg1">
                    <a:lumMod val="50000"/>
                  </a:schemeClr>
                </a:solidFill>
                <a:latin typeface="Adobe 宋体 Std L" panose="02020300000000000000" pitchFamily="18" charset="-122"/>
                <a:ea typeface="Adobe 宋体 Std L" panose="02020300000000000000" pitchFamily="18" charset="-122"/>
              </a:rPr>
              <a:t>ppt</a:t>
            </a:r>
            <a:endParaRPr lang="zh-CN" altLang="en-US" sz="1200" dirty="0">
              <a:solidFill>
                <a:schemeClr val="bg1">
                  <a:lumMod val="50000"/>
                </a:schemeClr>
              </a:solidFill>
              <a:latin typeface="Adobe 宋体 Std L" panose="02020300000000000000" pitchFamily="18" charset="-122"/>
              <a:ea typeface="Adobe 宋体 Std L" panose="02020300000000000000" pitchFamily="18" charset="-122"/>
            </a:endParaRPr>
          </a:p>
          <a:p>
            <a:endParaRPr lang="zh-CN" altLang="en-US" sz="1200" dirty="0">
              <a:solidFill>
                <a:schemeClr val="bg1">
                  <a:lumMod val="50000"/>
                </a:schemeClr>
              </a:solidFill>
              <a:latin typeface="Adobe 宋体 Std L" panose="02020300000000000000" pitchFamily="18" charset="-122"/>
              <a:ea typeface="Adobe 宋体 Std L" panose="02020300000000000000" pitchFamily="18" charset="-122"/>
            </a:endParaRPr>
          </a:p>
          <a:p>
            <a:endParaRPr lang="zh-CN" altLang="en-US" sz="1200" dirty="0">
              <a:solidFill>
                <a:schemeClr val="bg1">
                  <a:lumMod val="50000"/>
                </a:schemeClr>
              </a:solidFill>
              <a:latin typeface="Adobe 宋体 Std L" panose="02020300000000000000" pitchFamily="18" charset="-122"/>
              <a:ea typeface="Adobe 宋体 Std L" panose="02020300000000000000" pitchFamily="18" charset="-122"/>
            </a:endParaRPr>
          </a:p>
        </p:txBody>
      </p:sp>
      <p:sp>
        <p:nvSpPr>
          <p:cNvPr id="33" name="矩形 32">
            <a:extLst>
              <a:ext uri="{FF2B5EF4-FFF2-40B4-BE49-F238E27FC236}">
                <a16:creationId xmlns:a16="http://schemas.microsoft.com/office/drawing/2014/main" xmlns="" id="{E953EC67-983F-4ED9-8A74-8D1FAF97B993}"/>
              </a:ext>
            </a:extLst>
          </p:cNvPr>
          <p:cNvSpPr/>
          <p:nvPr/>
        </p:nvSpPr>
        <p:spPr>
          <a:xfrm>
            <a:off x="1169352" y="4422466"/>
            <a:ext cx="634591" cy="573833"/>
          </a:xfrm>
          <a:prstGeom prst="rect">
            <a:avLst/>
          </a:prstGeom>
          <a:noFill/>
          <a:ln w="25400">
            <a:gradFill>
              <a:gsLst>
                <a:gs pos="0">
                  <a:srgbClr val="46A2D0"/>
                </a:gs>
                <a:gs pos="100000">
                  <a:srgbClr val="1D6AAE"/>
                </a:gs>
              </a:gsLst>
              <a:lin ang="5400000" scaled="1"/>
            </a:gradFill>
          </a:ln>
          <a:effectLst>
            <a:outerShdw blurRad="508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zh-CN" altLang="en-US" noProof="1">
              <a:solidFill>
                <a:prstClr val="white"/>
              </a:solidFill>
              <a:ea typeface="微软雅黑 Light" panose="020B0502040204020203" pitchFamily="34" charset="-122"/>
            </a:endParaRPr>
          </a:p>
        </p:txBody>
      </p:sp>
      <p:sp>
        <p:nvSpPr>
          <p:cNvPr id="38" name="圆角矩形 37"/>
          <p:cNvSpPr/>
          <p:nvPr/>
        </p:nvSpPr>
        <p:spPr>
          <a:xfrm>
            <a:off x="1542093" y="1911079"/>
            <a:ext cx="2726929" cy="2725895"/>
          </a:xfrm>
          <a:prstGeom prst="roundRect">
            <a:avLst>
              <a:gd name="adj" fmla="val 0"/>
            </a:avLst>
          </a:prstGeom>
          <a:gradFill>
            <a:gsLst>
              <a:gs pos="0">
                <a:srgbClr val="46A2D0"/>
              </a:gs>
              <a:gs pos="100000">
                <a:srgbClr val="146DAD"/>
              </a:gs>
            </a:gsLst>
            <a:lin ang="5400000" scaled="1"/>
          </a:gradFill>
          <a:ln>
            <a:noFill/>
          </a:ln>
          <a:effectLst>
            <a:outerShdw blurRad="254000" sx="102000" sy="1020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solidFill>
                <a:schemeClr val="bg1"/>
              </a:solidFill>
            </a:endParaRPr>
          </a:p>
        </p:txBody>
      </p:sp>
      <p:sp>
        <p:nvSpPr>
          <p:cNvPr id="48" name="TextBox 30">
            <a:extLst>
              <a:ext uri="{FF2B5EF4-FFF2-40B4-BE49-F238E27FC236}">
                <a16:creationId xmlns:a16="http://schemas.microsoft.com/office/drawing/2014/main" xmlns="" id="{BA8EA202-F87D-45AF-91DB-F2B3A7B8F57B}"/>
              </a:ext>
            </a:extLst>
          </p:cNvPr>
          <p:cNvSpPr txBox="1"/>
          <p:nvPr/>
        </p:nvSpPr>
        <p:spPr>
          <a:xfrm>
            <a:off x="2169059" y="2342492"/>
            <a:ext cx="1389866" cy="1446550"/>
          </a:xfrm>
          <a:prstGeom prst="rect">
            <a:avLst/>
          </a:prstGeom>
          <a:noFill/>
        </p:spPr>
        <p:txBody>
          <a:bodyPr wrap="square" rtlCol="0">
            <a:spAutoFit/>
          </a:bodyPr>
          <a:lstStyle/>
          <a:p>
            <a:pPr algn="ctr" defTabSz="228600"/>
            <a:r>
              <a:rPr lang="en-US" altLang="zh-CN" sz="8800" dirty="0" smtClean="0">
                <a:solidFill>
                  <a:schemeClr val="bg1"/>
                </a:solidFill>
                <a:latin typeface="Agency FB" panose="020B0503020202020204" pitchFamily="34" charset="0"/>
                <a:ea typeface="微软雅黑 Light" panose="020B0502040204020203" pitchFamily="34" charset="-122"/>
              </a:rPr>
              <a:t>02</a:t>
            </a:r>
            <a:endParaRPr lang="zh-CN" altLang="en-US" sz="8800" dirty="0">
              <a:solidFill>
                <a:schemeClr val="bg1"/>
              </a:solidFill>
              <a:latin typeface="Agency FB" panose="020B0503020202020204" pitchFamily="34" charset="0"/>
              <a:ea typeface="微软雅黑 Light" panose="020B0502040204020203" pitchFamily="34" charset="-122"/>
            </a:endParaRPr>
          </a:p>
        </p:txBody>
      </p:sp>
      <p:sp>
        <p:nvSpPr>
          <p:cNvPr id="49" name="圆角矩形 48"/>
          <p:cNvSpPr/>
          <p:nvPr/>
        </p:nvSpPr>
        <p:spPr>
          <a:xfrm>
            <a:off x="945725" y="5250907"/>
            <a:ext cx="216066" cy="220793"/>
          </a:xfrm>
          <a:prstGeom prst="roundRect">
            <a:avLst>
              <a:gd name="adj" fmla="val 0"/>
            </a:avLst>
          </a:prstGeom>
          <a:gradFill>
            <a:gsLst>
              <a:gs pos="0">
                <a:srgbClr val="46A2D0"/>
              </a:gs>
              <a:gs pos="100000">
                <a:srgbClr val="146DAD"/>
              </a:gs>
            </a:gsLst>
            <a:lin ang="5400000" scaled="1"/>
          </a:gradFill>
          <a:ln>
            <a:noFill/>
          </a:ln>
          <a:effectLst>
            <a:outerShdw blurRad="254000" sx="102000" sy="1020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solidFill>
                <a:schemeClr val="bg1"/>
              </a:solidFill>
            </a:endParaRPr>
          </a:p>
        </p:txBody>
      </p:sp>
      <p:sp>
        <p:nvSpPr>
          <p:cNvPr id="50" name="圆角矩形 49"/>
          <p:cNvSpPr/>
          <p:nvPr/>
        </p:nvSpPr>
        <p:spPr>
          <a:xfrm>
            <a:off x="1489487" y="5471700"/>
            <a:ext cx="124657" cy="142491"/>
          </a:xfrm>
          <a:prstGeom prst="roundRect">
            <a:avLst>
              <a:gd name="adj" fmla="val 0"/>
            </a:avLst>
          </a:prstGeom>
          <a:gradFill>
            <a:gsLst>
              <a:gs pos="0">
                <a:srgbClr val="46A2D0">
                  <a:alpha val="40000"/>
                </a:srgbClr>
              </a:gs>
              <a:gs pos="100000">
                <a:srgbClr val="146DAD">
                  <a:alpha val="40000"/>
                </a:srgbClr>
              </a:gs>
            </a:gsLst>
            <a:lin ang="5400000" scaled="1"/>
          </a:gradFill>
          <a:ln>
            <a:noFill/>
          </a:ln>
          <a:effectLst>
            <a:outerShdw blurRad="254000" sx="102000" sy="1020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solidFill>
                <a:schemeClr val="bg1"/>
              </a:solidFill>
            </a:endParaRPr>
          </a:p>
        </p:txBody>
      </p:sp>
      <p:sp>
        <p:nvSpPr>
          <p:cNvPr id="51" name="TextBox 30">
            <a:extLst>
              <a:ext uri="{FF2B5EF4-FFF2-40B4-BE49-F238E27FC236}">
                <a16:creationId xmlns:a16="http://schemas.microsoft.com/office/drawing/2014/main" xmlns="" id="{BA8EA202-F87D-45AF-91DB-F2B3A7B8F57B}"/>
              </a:ext>
            </a:extLst>
          </p:cNvPr>
          <p:cNvSpPr txBox="1"/>
          <p:nvPr/>
        </p:nvSpPr>
        <p:spPr>
          <a:xfrm>
            <a:off x="2056778" y="3555091"/>
            <a:ext cx="1642138" cy="461665"/>
          </a:xfrm>
          <a:prstGeom prst="rect">
            <a:avLst/>
          </a:prstGeom>
          <a:noFill/>
        </p:spPr>
        <p:txBody>
          <a:bodyPr wrap="square" rtlCol="0">
            <a:spAutoFit/>
          </a:bodyPr>
          <a:lstStyle/>
          <a:p>
            <a:pPr algn="ctr" defTabSz="228600"/>
            <a:r>
              <a:rPr lang="en-US" altLang="zh-CN" sz="2400" b="1" spc="300" dirty="0" smtClean="0">
                <a:solidFill>
                  <a:schemeClr val="bg1"/>
                </a:solidFill>
                <a:latin typeface="仿宋" panose="02010609060101010101" pitchFamily="49" charset="-122"/>
                <a:ea typeface="仿宋" panose="02010609060101010101" pitchFamily="49" charset="-122"/>
              </a:rPr>
              <a:t>PART</a:t>
            </a:r>
            <a:endParaRPr lang="zh-CN" altLang="en-US" sz="2400" b="1" spc="300" dirty="0">
              <a:solidFill>
                <a:schemeClr val="bg1"/>
              </a:solidFill>
              <a:latin typeface="仿宋" panose="02010609060101010101" pitchFamily="49" charset="-122"/>
              <a:ea typeface="仿宋" panose="02010609060101010101" pitchFamily="49" charset="-122"/>
            </a:endParaRPr>
          </a:p>
        </p:txBody>
      </p:sp>
      <p:sp>
        <p:nvSpPr>
          <p:cNvPr id="52" name="文本框 51"/>
          <p:cNvSpPr txBox="1"/>
          <p:nvPr/>
        </p:nvSpPr>
        <p:spPr>
          <a:xfrm>
            <a:off x="4692591" y="2395647"/>
            <a:ext cx="2236510" cy="1310295"/>
          </a:xfrm>
          <a:prstGeom prst="rect">
            <a:avLst/>
          </a:prstGeom>
          <a:noFill/>
          <a:scene3d>
            <a:camera prst="perspectiveRight"/>
            <a:lightRig rig="threePt" dir="t"/>
          </a:scene3d>
        </p:spPr>
        <p:txBody>
          <a:bodyPr wrap="none" rtlCol="0">
            <a:spAutoFit/>
          </a:bodyPr>
          <a:lstStyle/>
          <a:p>
            <a:pPr>
              <a:lnSpc>
                <a:spcPct val="130000"/>
              </a:lnSpc>
            </a:pPr>
            <a:r>
              <a:rPr lang="zh-CN" altLang="en-US" sz="3200" b="1" dirty="0" smtClean="0">
                <a:solidFill>
                  <a:schemeClr val="tx1">
                    <a:lumMod val="85000"/>
                    <a:lumOff val="15000"/>
                  </a:schemeClr>
                </a:solidFill>
                <a:latin typeface="微软雅黑" panose="020B0503020204020204" pitchFamily="34" charset="-122"/>
                <a:ea typeface="微软雅黑" panose="020B0503020204020204" pitchFamily="34" charset="-122"/>
              </a:rPr>
              <a:t>产品</a:t>
            </a:r>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rPr>
              <a:t>与服务</a:t>
            </a:r>
          </a:p>
          <a:p>
            <a:pPr>
              <a:lnSpc>
                <a:spcPct val="130000"/>
              </a:lnSpc>
            </a:pPr>
            <a:endPar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cxnSp>
        <p:nvCxnSpPr>
          <p:cNvPr id="7" name="直接连接符 6"/>
          <p:cNvCxnSpPr/>
          <p:nvPr/>
        </p:nvCxnSpPr>
        <p:spPr>
          <a:xfrm>
            <a:off x="4849090" y="3176607"/>
            <a:ext cx="651164" cy="0"/>
          </a:xfrm>
          <a:prstGeom prst="line">
            <a:avLst/>
          </a:prstGeom>
          <a:ln w="381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97915866"/>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14:presetBounceEnd="40000">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14:bounceEnd="40000">
                                          <p:cBhvr additive="base">
                                            <p:cTn id="7" dur="750" fill="hold"/>
                                            <p:tgtEl>
                                              <p:spTgt spid="38"/>
                                            </p:tgtEl>
                                            <p:attrNameLst>
                                              <p:attrName>ppt_x</p:attrName>
                                            </p:attrNameLst>
                                          </p:cBhvr>
                                          <p:tavLst>
                                            <p:tav tm="0">
                                              <p:val>
                                                <p:strVal val="0-#ppt_w/2"/>
                                              </p:val>
                                            </p:tav>
                                            <p:tav tm="100000">
                                              <p:val>
                                                <p:strVal val="#ppt_x"/>
                                              </p:val>
                                            </p:tav>
                                          </p:tavLst>
                                        </p:anim>
                                        <p:anim calcmode="lin" valueType="num" p14:bounceEnd="40000">
                                          <p:cBhvr additive="base">
                                            <p:cTn id="8" dur="750" fill="hold"/>
                                            <p:tgtEl>
                                              <p:spTgt spid="38"/>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14:presetBounceEnd="40000">
                                      <p:stCondLst>
                                        <p:cond delay="0"/>
                                      </p:stCondLst>
                                      <p:childTnLst>
                                        <p:set>
                                          <p:cBhvr>
                                            <p:cTn id="10" dur="1" fill="hold">
                                              <p:stCondLst>
                                                <p:cond delay="0"/>
                                              </p:stCondLst>
                                            </p:cTn>
                                            <p:tgtEl>
                                              <p:spTgt spid="53"/>
                                            </p:tgtEl>
                                            <p:attrNameLst>
                                              <p:attrName>style.visibility</p:attrName>
                                            </p:attrNameLst>
                                          </p:cBhvr>
                                          <p:to>
                                            <p:strVal val="visible"/>
                                          </p:to>
                                        </p:set>
                                        <p:anim calcmode="lin" valueType="num" p14:bounceEnd="40000">
                                          <p:cBhvr additive="base">
                                            <p:cTn id="11" dur="750" fill="hold"/>
                                            <p:tgtEl>
                                              <p:spTgt spid="53"/>
                                            </p:tgtEl>
                                            <p:attrNameLst>
                                              <p:attrName>ppt_x</p:attrName>
                                            </p:attrNameLst>
                                          </p:cBhvr>
                                          <p:tavLst>
                                            <p:tav tm="0">
                                              <p:val>
                                                <p:strVal val="1+#ppt_w/2"/>
                                              </p:val>
                                            </p:tav>
                                            <p:tav tm="100000">
                                              <p:val>
                                                <p:strVal val="#ppt_x"/>
                                              </p:val>
                                            </p:tav>
                                          </p:tavLst>
                                        </p:anim>
                                        <p:anim calcmode="lin" valueType="num" p14:bounceEnd="40000">
                                          <p:cBhvr additive="base">
                                            <p:cTn id="12" dur="750" fill="hold"/>
                                            <p:tgtEl>
                                              <p:spTgt spid="53"/>
                                            </p:tgtEl>
                                            <p:attrNameLst>
                                              <p:attrName>ppt_y</p:attrName>
                                            </p:attrNameLst>
                                          </p:cBhvr>
                                          <p:tavLst>
                                            <p:tav tm="0">
                                              <p:val>
                                                <p:strVal val="#ppt_y"/>
                                              </p:val>
                                            </p:tav>
                                            <p:tav tm="100000">
                                              <p:val>
                                                <p:strVal val="#ppt_y"/>
                                              </p:val>
                                            </p:tav>
                                          </p:tavLst>
                                        </p:anim>
                                      </p:childTnLst>
                                    </p:cTn>
                                  </p:par>
                                  <p:par>
                                    <p:cTn id="13" presetID="53" presetClass="entr" presetSubtype="16" fill="hold" grpId="0" nodeType="withEffect">
                                      <p:stCondLst>
                                        <p:cond delay="0"/>
                                      </p:stCondLst>
                                      <p:childTnLst>
                                        <p:set>
                                          <p:cBhvr>
                                            <p:cTn id="14" dur="1" fill="hold">
                                              <p:stCondLst>
                                                <p:cond delay="0"/>
                                              </p:stCondLst>
                                            </p:cTn>
                                            <p:tgtEl>
                                              <p:spTgt spid="33"/>
                                            </p:tgtEl>
                                            <p:attrNameLst>
                                              <p:attrName>style.visibility</p:attrName>
                                            </p:attrNameLst>
                                          </p:cBhvr>
                                          <p:to>
                                            <p:strVal val="visible"/>
                                          </p:to>
                                        </p:set>
                                        <p:anim calcmode="lin" valueType="num">
                                          <p:cBhvr>
                                            <p:cTn id="15" dur="500" fill="hold"/>
                                            <p:tgtEl>
                                              <p:spTgt spid="33"/>
                                            </p:tgtEl>
                                            <p:attrNameLst>
                                              <p:attrName>ppt_w</p:attrName>
                                            </p:attrNameLst>
                                          </p:cBhvr>
                                          <p:tavLst>
                                            <p:tav tm="0">
                                              <p:val>
                                                <p:fltVal val="0"/>
                                              </p:val>
                                            </p:tav>
                                            <p:tav tm="100000">
                                              <p:val>
                                                <p:strVal val="#ppt_w"/>
                                              </p:val>
                                            </p:tav>
                                          </p:tavLst>
                                        </p:anim>
                                        <p:anim calcmode="lin" valueType="num">
                                          <p:cBhvr>
                                            <p:cTn id="16" dur="500" fill="hold"/>
                                            <p:tgtEl>
                                              <p:spTgt spid="33"/>
                                            </p:tgtEl>
                                            <p:attrNameLst>
                                              <p:attrName>ppt_h</p:attrName>
                                            </p:attrNameLst>
                                          </p:cBhvr>
                                          <p:tavLst>
                                            <p:tav tm="0">
                                              <p:val>
                                                <p:fltVal val="0"/>
                                              </p:val>
                                            </p:tav>
                                            <p:tav tm="100000">
                                              <p:val>
                                                <p:strVal val="#ppt_h"/>
                                              </p:val>
                                            </p:tav>
                                          </p:tavLst>
                                        </p:anim>
                                        <p:animEffect transition="in" filter="fade">
                                          <p:cBhvr>
                                            <p:cTn id="17" dur="500"/>
                                            <p:tgtEl>
                                              <p:spTgt spid="33"/>
                                            </p:tgtEl>
                                          </p:cBhvr>
                                        </p:animEffect>
                                      </p:childTnLst>
                                    </p:cTn>
                                  </p:par>
                                  <p:par>
                                    <p:cTn id="18" presetID="53" presetClass="entr" presetSubtype="16" fill="hold" grpId="0" nodeType="withEffect">
                                      <p:stCondLst>
                                        <p:cond delay="250"/>
                                      </p:stCondLst>
                                      <p:childTnLst>
                                        <p:set>
                                          <p:cBhvr>
                                            <p:cTn id="19" dur="1" fill="hold">
                                              <p:stCondLst>
                                                <p:cond delay="0"/>
                                              </p:stCondLst>
                                            </p:cTn>
                                            <p:tgtEl>
                                              <p:spTgt spid="50"/>
                                            </p:tgtEl>
                                            <p:attrNameLst>
                                              <p:attrName>style.visibility</p:attrName>
                                            </p:attrNameLst>
                                          </p:cBhvr>
                                          <p:to>
                                            <p:strVal val="visible"/>
                                          </p:to>
                                        </p:set>
                                        <p:anim calcmode="lin" valueType="num">
                                          <p:cBhvr>
                                            <p:cTn id="20" dur="500" fill="hold"/>
                                            <p:tgtEl>
                                              <p:spTgt spid="50"/>
                                            </p:tgtEl>
                                            <p:attrNameLst>
                                              <p:attrName>ppt_w</p:attrName>
                                            </p:attrNameLst>
                                          </p:cBhvr>
                                          <p:tavLst>
                                            <p:tav tm="0">
                                              <p:val>
                                                <p:fltVal val="0"/>
                                              </p:val>
                                            </p:tav>
                                            <p:tav tm="100000">
                                              <p:val>
                                                <p:strVal val="#ppt_w"/>
                                              </p:val>
                                            </p:tav>
                                          </p:tavLst>
                                        </p:anim>
                                        <p:anim calcmode="lin" valueType="num">
                                          <p:cBhvr>
                                            <p:cTn id="21" dur="500" fill="hold"/>
                                            <p:tgtEl>
                                              <p:spTgt spid="50"/>
                                            </p:tgtEl>
                                            <p:attrNameLst>
                                              <p:attrName>ppt_h</p:attrName>
                                            </p:attrNameLst>
                                          </p:cBhvr>
                                          <p:tavLst>
                                            <p:tav tm="0">
                                              <p:val>
                                                <p:fltVal val="0"/>
                                              </p:val>
                                            </p:tav>
                                            <p:tav tm="100000">
                                              <p:val>
                                                <p:strVal val="#ppt_h"/>
                                              </p:val>
                                            </p:tav>
                                          </p:tavLst>
                                        </p:anim>
                                        <p:animEffect transition="in" filter="fade">
                                          <p:cBhvr>
                                            <p:cTn id="22" dur="500"/>
                                            <p:tgtEl>
                                              <p:spTgt spid="50"/>
                                            </p:tgtEl>
                                          </p:cBhvr>
                                        </p:animEffect>
                                      </p:childTnLst>
                                    </p:cTn>
                                  </p:par>
                                  <p:par>
                                    <p:cTn id="23" presetID="53" presetClass="entr" presetSubtype="16" fill="hold" grpId="0" nodeType="withEffect">
                                      <p:stCondLst>
                                        <p:cond delay="500"/>
                                      </p:stCondLst>
                                      <p:childTnLst>
                                        <p:set>
                                          <p:cBhvr>
                                            <p:cTn id="24" dur="1" fill="hold">
                                              <p:stCondLst>
                                                <p:cond delay="0"/>
                                              </p:stCondLst>
                                            </p:cTn>
                                            <p:tgtEl>
                                              <p:spTgt spid="49"/>
                                            </p:tgtEl>
                                            <p:attrNameLst>
                                              <p:attrName>style.visibility</p:attrName>
                                            </p:attrNameLst>
                                          </p:cBhvr>
                                          <p:to>
                                            <p:strVal val="visible"/>
                                          </p:to>
                                        </p:set>
                                        <p:anim calcmode="lin" valueType="num">
                                          <p:cBhvr>
                                            <p:cTn id="25" dur="500" fill="hold"/>
                                            <p:tgtEl>
                                              <p:spTgt spid="49"/>
                                            </p:tgtEl>
                                            <p:attrNameLst>
                                              <p:attrName>ppt_w</p:attrName>
                                            </p:attrNameLst>
                                          </p:cBhvr>
                                          <p:tavLst>
                                            <p:tav tm="0">
                                              <p:val>
                                                <p:fltVal val="0"/>
                                              </p:val>
                                            </p:tav>
                                            <p:tav tm="100000">
                                              <p:val>
                                                <p:strVal val="#ppt_w"/>
                                              </p:val>
                                            </p:tav>
                                          </p:tavLst>
                                        </p:anim>
                                        <p:anim calcmode="lin" valueType="num">
                                          <p:cBhvr>
                                            <p:cTn id="26" dur="500" fill="hold"/>
                                            <p:tgtEl>
                                              <p:spTgt spid="49"/>
                                            </p:tgtEl>
                                            <p:attrNameLst>
                                              <p:attrName>ppt_h</p:attrName>
                                            </p:attrNameLst>
                                          </p:cBhvr>
                                          <p:tavLst>
                                            <p:tav tm="0">
                                              <p:val>
                                                <p:fltVal val="0"/>
                                              </p:val>
                                            </p:tav>
                                            <p:tav tm="100000">
                                              <p:val>
                                                <p:strVal val="#ppt_h"/>
                                              </p:val>
                                            </p:tav>
                                          </p:tavLst>
                                        </p:anim>
                                        <p:animEffect transition="in" filter="fade">
                                          <p:cBhvr>
                                            <p:cTn id="27" dur="500"/>
                                            <p:tgtEl>
                                              <p:spTgt spid="49"/>
                                            </p:tgtEl>
                                          </p:cBhvr>
                                        </p:animEffect>
                                      </p:childTnLst>
                                    </p:cTn>
                                  </p:par>
                                  <p:par>
                                    <p:cTn id="28" presetID="2" presetClass="entr" presetSubtype="1" fill="hold" grpId="0" nodeType="withEffect" p14:presetBounceEnd="26667">
                                      <p:stCondLst>
                                        <p:cond delay="500"/>
                                      </p:stCondLst>
                                      <p:childTnLst>
                                        <p:set>
                                          <p:cBhvr>
                                            <p:cTn id="29" dur="1" fill="hold">
                                              <p:stCondLst>
                                                <p:cond delay="0"/>
                                              </p:stCondLst>
                                            </p:cTn>
                                            <p:tgtEl>
                                              <p:spTgt spid="48"/>
                                            </p:tgtEl>
                                            <p:attrNameLst>
                                              <p:attrName>style.visibility</p:attrName>
                                            </p:attrNameLst>
                                          </p:cBhvr>
                                          <p:to>
                                            <p:strVal val="visible"/>
                                          </p:to>
                                        </p:set>
                                        <p:anim calcmode="lin" valueType="num" p14:bounceEnd="26667">
                                          <p:cBhvr additive="base">
                                            <p:cTn id="30" dur="1000" fill="hold"/>
                                            <p:tgtEl>
                                              <p:spTgt spid="48"/>
                                            </p:tgtEl>
                                            <p:attrNameLst>
                                              <p:attrName>ppt_x</p:attrName>
                                            </p:attrNameLst>
                                          </p:cBhvr>
                                          <p:tavLst>
                                            <p:tav tm="0">
                                              <p:val>
                                                <p:strVal val="#ppt_x"/>
                                              </p:val>
                                            </p:tav>
                                            <p:tav tm="100000">
                                              <p:val>
                                                <p:strVal val="#ppt_x"/>
                                              </p:val>
                                            </p:tav>
                                          </p:tavLst>
                                        </p:anim>
                                        <p:anim calcmode="lin" valueType="num" p14:bounceEnd="26667">
                                          <p:cBhvr additive="base">
                                            <p:cTn id="31" dur="1000" fill="hold"/>
                                            <p:tgtEl>
                                              <p:spTgt spid="48"/>
                                            </p:tgtEl>
                                            <p:attrNameLst>
                                              <p:attrName>ppt_y</p:attrName>
                                            </p:attrNameLst>
                                          </p:cBhvr>
                                          <p:tavLst>
                                            <p:tav tm="0">
                                              <p:val>
                                                <p:strVal val="0-#ppt_h/2"/>
                                              </p:val>
                                            </p:tav>
                                            <p:tav tm="100000">
                                              <p:val>
                                                <p:strVal val="#ppt_y"/>
                                              </p:val>
                                            </p:tav>
                                          </p:tavLst>
                                        </p:anim>
                                      </p:childTnLst>
                                    </p:cTn>
                                  </p:par>
                                  <p:par>
                                    <p:cTn id="32" presetID="2" presetClass="entr" presetSubtype="4" fill="hold" grpId="0" nodeType="withEffect" p14:presetBounceEnd="26667">
                                      <p:stCondLst>
                                        <p:cond delay="500"/>
                                      </p:stCondLst>
                                      <p:childTnLst>
                                        <p:set>
                                          <p:cBhvr>
                                            <p:cTn id="33" dur="1" fill="hold">
                                              <p:stCondLst>
                                                <p:cond delay="0"/>
                                              </p:stCondLst>
                                            </p:cTn>
                                            <p:tgtEl>
                                              <p:spTgt spid="51"/>
                                            </p:tgtEl>
                                            <p:attrNameLst>
                                              <p:attrName>style.visibility</p:attrName>
                                            </p:attrNameLst>
                                          </p:cBhvr>
                                          <p:to>
                                            <p:strVal val="visible"/>
                                          </p:to>
                                        </p:set>
                                        <p:anim calcmode="lin" valueType="num" p14:bounceEnd="26667">
                                          <p:cBhvr additive="base">
                                            <p:cTn id="34" dur="1000" fill="hold"/>
                                            <p:tgtEl>
                                              <p:spTgt spid="51"/>
                                            </p:tgtEl>
                                            <p:attrNameLst>
                                              <p:attrName>ppt_x</p:attrName>
                                            </p:attrNameLst>
                                          </p:cBhvr>
                                          <p:tavLst>
                                            <p:tav tm="0">
                                              <p:val>
                                                <p:strVal val="#ppt_x"/>
                                              </p:val>
                                            </p:tav>
                                            <p:tav tm="100000">
                                              <p:val>
                                                <p:strVal val="#ppt_x"/>
                                              </p:val>
                                            </p:tav>
                                          </p:tavLst>
                                        </p:anim>
                                        <p:anim calcmode="lin" valueType="num" p14:bounceEnd="26667">
                                          <p:cBhvr additive="base">
                                            <p:cTn id="35" dur="1000" fill="hold"/>
                                            <p:tgtEl>
                                              <p:spTgt spid="51"/>
                                            </p:tgtEl>
                                            <p:attrNameLst>
                                              <p:attrName>ppt_y</p:attrName>
                                            </p:attrNameLst>
                                          </p:cBhvr>
                                          <p:tavLst>
                                            <p:tav tm="0">
                                              <p:val>
                                                <p:strVal val="1+#ppt_h/2"/>
                                              </p:val>
                                            </p:tav>
                                            <p:tav tm="100000">
                                              <p:val>
                                                <p:strVal val="#ppt_y"/>
                                              </p:val>
                                            </p:tav>
                                          </p:tavLst>
                                        </p:anim>
                                      </p:childTnLst>
                                    </p:cTn>
                                  </p:par>
                                  <p:par>
                                    <p:cTn id="36" presetID="41" presetClass="entr" presetSubtype="0" fill="hold" grpId="0" nodeType="withEffect">
                                      <p:stCondLst>
                                        <p:cond delay="750"/>
                                      </p:stCondLst>
                                      <p:iterate type="lt">
                                        <p:tmPct val="10000"/>
                                      </p:iterate>
                                      <p:childTnLst>
                                        <p:set>
                                          <p:cBhvr>
                                            <p:cTn id="37" dur="1" fill="hold">
                                              <p:stCondLst>
                                                <p:cond delay="0"/>
                                              </p:stCondLst>
                                            </p:cTn>
                                            <p:tgtEl>
                                              <p:spTgt spid="52"/>
                                            </p:tgtEl>
                                            <p:attrNameLst>
                                              <p:attrName>style.visibility</p:attrName>
                                            </p:attrNameLst>
                                          </p:cBhvr>
                                          <p:to>
                                            <p:strVal val="visible"/>
                                          </p:to>
                                        </p:set>
                                        <p:anim calcmode="lin" valueType="num">
                                          <p:cBhvr>
                                            <p:cTn id="38" dur="500" fill="hold"/>
                                            <p:tgtEl>
                                              <p:spTgt spid="52"/>
                                            </p:tgtEl>
                                            <p:attrNameLst>
                                              <p:attrName>ppt_x</p:attrName>
                                            </p:attrNameLst>
                                          </p:cBhvr>
                                          <p:tavLst>
                                            <p:tav tm="0">
                                              <p:val>
                                                <p:strVal val="#ppt_x"/>
                                              </p:val>
                                            </p:tav>
                                            <p:tav tm="50000">
                                              <p:val>
                                                <p:strVal val="#ppt_x+.1"/>
                                              </p:val>
                                            </p:tav>
                                            <p:tav tm="100000">
                                              <p:val>
                                                <p:strVal val="#ppt_x"/>
                                              </p:val>
                                            </p:tav>
                                          </p:tavLst>
                                        </p:anim>
                                        <p:anim calcmode="lin" valueType="num">
                                          <p:cBhvr>
                                            <p:cTn id="39" dur="500" fill="hold"/>
                                            <p:tgtEl>
                                              <p:spTgt spid="52"/>
                                            </p:tgtEl>
                                            <p:attrNameLst>
                                              <p:attrName>ppt_y</p:attrName>
                                            </p:attrNameLst>
                                          </p:cBhvr>
                                          <p:tavLst>
                                            <p:tav tm="0">
                                              <p:val>
                                                <p:strVal val="#ppt_y"/>
                                              </p:val>
                                            </p:tav>
                                            <p:tav tm="100000">
                                              <p:val>
                                                <p:strVal val="#ppt_y"/>
                                              </p:val>
                                            </p:tav>
                                          </p:tavLst>
                                        </p:anim>
                                        <p:anim calcmode="lin" valueType="num">
                                          <p:cBhvr>
                                            <p:cTn id="40" dur="500" fill="hold"/>
                                            <p:tgtEl>
                                              <p:spTgt spid="52"/>
                                            </p:tgtEl>
                                            <p:attrNameLst>
                                              <p:attrName>ppt_h</p:attrName>
                                            </p:attrNameLst>
                                          </p:cBhvr>
                                          <p:tavLst>
                                            <p:tav tm="0">
                                              <p:val>
                                                <p:strVal val="#ppt_h/10"/>
                                              </p:val>
                                            </p:tav>
                                            <p:tav tm="50000">
                                              <p:val>
                                                <p:strVal val="#ppt_h+.01"/>
                                              </p:val>
                                            </p:tav>
                                            <p:tav tm="100000">
                                              <p:val>
                                                <p:strVal val="#ppt_h"/>
                                              </p:val>
                                            </p:tav>
                                          </p:tavLst>
                                        </p:anim>
                                        <p:anim calcmode="lin" valueType="num">
                                          <p:cBhvr>
                                            <p:cTn id="41" dur="500" fill="hold"/>
                                            <p:tgtEl>
                                              <p:spTgt spid="52"/>
                                            </p:tgtEl>
                                            <p:attrNameLst>
                                              <p:attrName>ppt_w</p:attrName>
                                            </p:attrNameLst>
                                          </p:cBhvr>
                                          <p:tavLst>
                                            <p:tav tm="0">
                                              <p:val>
                                                <p:strVal val="#ppt_w/10"/>
                                              </p:val>
                                            </p:tav>
                                            <p:tav tm="50000">
                                              <p:val>
                                                <p:strVal val="#ppt_w+.01"/>
                                              </p:val>
                                            </p:tav>
                                            <p:tav tm="100000">
                                              <p:val>
                                                <p:strVal val="#ppt_w"/>
                                              </p:val>
                                            </p:tav>
                                          </p:tavLst>
                                        </p:anim>
                                        <p:animEffect transition="in" filter="fade">
                                          <p:cBhvr>
                                            <p:cTn id="42" dur="500" tmFilter="0,0; .5, 1; 1, 1"/>
                                            <p:tgtEl>
                                              <p:spTgt spid="52"/>
                                            </p:tgtEl>
                                          </p:cBhvr>
                                        </p:animEffect>
                                      </p:childTnLst>
                                    </p:cTn>
                                  </p:par>
                                  <p:par>
                                    <p:cTn id="43" presetID="22" presetClass="entr" presetSubtype="8" fill="hold" nodeType="withEffect">
                                      <p:stCondLst>
                                        <p:cond delay="1250"/>
                                      </p:stCondLst>
                                      <p:childTnLst>
                                        <p:set>
                                          <p:cBhvr>
                                            <p:cTn id="44" dur="1" fill="hold">
                                              <p:stCondLst>
                                                <p:cond delay="0"/>
                                              </p:stCondLst>
                                            </p:cTn>
                                            <p:tgtEl>
                                              <p:spTgt spid="7"/>
                                            </p:tgtEl>
                                            <p:attrNameLst>
                                              <p:attrName>style.visibility</p:attrName>
                                            </p:attrNameLst>
                                          </p:cBhvr>
                                          <p:to>
                                            <p:strVal val="visible"/>
                                          </p:to>
                                        </p:set>
                                        <p:animEffect transition="in" filter="wipe(left)">
                                          <p:cBhvr>
                                            <p:cTn id="45" dur="500"/>
                                            <p:tgtEl>
                                              <p:spTgt spid="7"/>
                                            </p:tgtEl>
                                          </p:cBhvr>
                                        </p:animEffect>
                                      </p:childTnLst>
                                    </p:cTn>
                                  </p:par>
                                  <p:par>
                                    <p:cTn id="46" presetID="22" presetClass="entr" presetSubtype="1" fill="hold" grpId="0" nodeType="withEffect">
                                      <p:stCondLst>
                                        <p:cond delay="1750"/>
                                      </p:stCondLst>
                                      <p:childTnLst>
                                        <p:set>
                                          <p:cBhvr>
                                            <p:cTn id="47" dur="1" fill="hold">
                                              <p:stCondLst>
                                                <p:cond delay="0"/>
                                              </p:stCondLst>
                                            </p:cTn>
                                            <p:tgtEl>
                                              <p:spTgt spid="47"/>
                                            </p:tgtEl>
                                            <p:attrNameLst>
                                              <p:attrName>style.visibility</p:attrName>
                                            </p:attrNameLst>
                                          </p:cBhvr>
                                          <p:to>
                                            <p:strVal val="visible"/>
                                          </p:to>
                                        </p:set>
                                        <p:animEffect transition="in" filter="wipe(up)">
                                          <p:cBhvr>
                                            <p:cTn id="48"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animBg="1"/>
          <p:bldP spid="47" grpId="0"/>
          <p:bldP spid="33" grpId="0" animBg="1"/>
          <p:bldP spid="38" grpId="0" animBg="1"/>
          <p:bldP spid="48" grpId="0"/>
          <p:bldP spid="49" grpId="0" animBg="1"/>
          <p:bldP spid="50" grpId="0" animBg="1"/>
          <p:bldP spid="51" grpId="0"/>
          <p:bldP spid="5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additive="base">
                                            <p:cTn id="7" dur="750" fill="hold"/>
                                            <p:tgtEl>
                                              <p:spTgt spid="38"/>
                                            </p:tgtEl>
                                            <p:attrNameLst>
                                              <p:attrName>ppt_x</p:attrName>
                                            </p:attrNameLst>
                                          </p:cBhvr>
                                          <p:tavLst>
                                            <p:tav tm="0">
                                              <p:val>
                                                <p:strVal val="0-#ppt_w/2"/>
                                              </p:val>
                                            </p:tav>
                                            <p:tav tm="100000">
                                              <p:val>
                                                <p:strVal val="#ppt_x"/>
                                              </p:val>
                                            </p:tav>
                                          </p:tavLst>
                                        </p:anim>
                                        <p:anim calcmode="lin" valueType="num">
                                          <p:cBhvr additive="base">
                                            <p:cTn id="8" dur="750" fill="hold"/>
                                            <p:tgtEl>
                                              <p:spTgt spid="38"/>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53"/>
                                            </p:tgtEl>
                                            <p:attrNameLst>
                                              <p:attrName>style.visibility</p:attrName>
                                            </p:attrNameLst>
                                          </p:cBhvr>
                                          <p:to>
                                            <p:strVal val="visible"/>
                                          </p:to>
                                        </p:set>
                                        <p:anim calcmode="lin" valueType="num">
                                          <p:cBhvr additive="base">
                                            <p:cTn id="11" dur="750" fill="hold"/>
                                            <p:tgtEl>
                                              <p:spTgt spid="53"/>
                                            </p:tgtEl>
                                            <p:attrNameLst>
                                              <p:attrName>ppt_x</p:attrName>
                                            </p:attrNameLst>
                                          </p:cBhvr>
                                          <p:tavLst>
                                            <p:tav tm="0">
                                              <p:val>
                                                <p:strVal val="1+#ppt_w/2"/>
                                              </p:val>
                                            </p:tav>
                                            <p:tav tm="100000">
                                              <p:val>
                                                <p:strVal val="#ppt_x"/>
                                              </p:val>
                                            </p:tav>
                                          </p:tavLst>
                                        </p:anim>
                                        <p:anim calcmode="lin" valueType="num">
                                          <p:cBhvr additive="base">
                                            <p:cTn id="12" dur="750" fill="hold"/>
                                            <p:tgtEl>
                                              <p:spTgt spid="53"/>
                                            </p:tgtEl>
                                            <p:attrNameLst>
                                              <p:attrName>ppt_y</p:attrName>
                                            </p:attrNameLst>
                                          </p:cBhvr>
                                          <p:tavLst>
                                            <p:tav tm="0">
                                              <p:val>
                                                <p:strVal val="#ppt_y"/>
                                              </p:val>
                                            </p:tav>
                                            <p:tav tm="100000">
                                              <p:val>
                                                <p:strVal val="#ppt_y"/>
                                              </p:val>
                                            </p:tav>
                                          </p:tavLst>
                                        </p:anim>
                                      </p:childTnLst>
                                    </p:cTn>
                                  </p:par>
                                  <p:par>
                                    <p:cTn id="13" presetID="53" presetClass="entr" presetSubtype="16" fill="hold" grpId="0" nodeType="withEffect">
                                      <p:stCondLst>
                                        <p:cond delay="0"/>
                                      </p:stCondLst>
                                      <p:childTnLst>
                                        <p:set>
                                          <p:cBhvr>
                                            <p:cTn id="14" dur="1" fill="hold">
                                              <p:stCondLst>
                                                <p:cond delay="0"/>
                                              </p:stCondLst>
                                            </p:cTn>
                                            <p:tgtEl>
                                              <p:spTgt spid="33"/>
                                            </p:tgtEl>
                                            <p:attrNameLst>
                                              <p:attrName>style.visibility</p:attrName>
                                            </p:attrNameLst>
                                          </p:cBhvr>
                                          <p:to>
                                            <p:strVal val="visible"/>
                                          </p:to>
                                        </p:set>
                                        <p:anim calcmode="lin" valueType="num">
                                          <p:cBhvr>
                                            <p:cTn id="15" dur="500" fill="hold"/>
                                            <p:tgtEl>
                                              <p:spTgt spid="33"/>
                                            </p:tgtEl>
                                            <p:attrNameLst>
                                              <p:attrName>ppt_w</p:attrName>
                                            </p:attrNameLst>
                                          </p:cBhvr>
                                          <p:tavLst>
                                            <p:tav tm="0">
                                              <p:val>
                                                <p:fltVal val="0"/>
                                              </p:val>
                                            </p:tav>
                                            <p:tav tm="100000">
                                              <p:val>
                                                <p:strVal val="#ppt_w"/>
                                              </p:val>
                                            </p:tav>
                                          </p:tavLst>
                                        </p:anim>
                                        <p:anim calcmode="lin" valueType="num">
                                          <p:cBhvr>
                                            <p:cTn id="16" dur="500" fill="hold"/>
                                            <p:tgtEl>
                                              <p:spTgt spid="33"/>
                                            </p:tgtEl>
                                            <p:attrNameLst>
                                              <p:attrName>ppt_h</p:attrName>
                                            </p:attrNameLst>
                                          </p:cBhvr>
                                          <p:tavLst>
                                            <p:tav tm="0">
                                              <p:val>
                                                <p:fltVal val="0"/>
                                              </p:val>
                                            </p:tav>
                                            <p:tav tm="100000">
                                              <p:val>
                                                <p:strVal val="#ppt_h"/>
                                              </p:val>
                                            </p:tav>
                                          </p:tavLst>
                                        </p:anim>
                                        <p:animEffect transition="in" filter="fade">
                                          <p:cBhvr>
                                            <p:cTn id="17" dur="500"/>
                                            <p:tgtEl>
                                              <p:spTgt spid="33"/>
                                            </p:tgtEl>
                                          </p:cBhvr>
                                        </p:animEffect>
                                      </p:childTnLst>
                                    </p:cTn>
                                  </p:par>
                                  <p:par>
                                    <p:cTn id="18" presetID="53" presetClass="entr" presetSubtype="16" fill="hold" grpId="0" nodeType="withEffect">
                                      <p:stCondLst>
                                        <p:cond delay="250"/>
                                      </p:stCondLst>
                                      <p:childTnLst>
                                        <p:set>
                                          <p:cBhvr>
                                            <p:cTn id="19" dur="1" fill="hold">
                                              <p:stCondLst>
                                                <p:cond delay="0"/>
                                              </p:stCondLst>
                                            </p:cTn>
                                            <p:tgtEl>
                                              <p:spTgt spid="50"/>
                                            </p:tgtEl>
                                            <p:attrNameLst>
                                              <p:attrName>style.visibility</p:attrName>
                                            </p:attrNameLst>
                                          </p:cBhvr>
                                          <p:to>
                                            <p:strVal val="visible"/>
                                          </p:to>
                                        </p:set>
                                        <p:anim calcmode="lin" valueType="num">
                                          <p:cBhvr>
                                            <p:cTn id="20" dur="500" fill="hold"/>
                                            <p:tgtEl>
                                              <p:spTgt spid="50"/>
                                            </p:tgtEl>
                                            <p:attrNameLst>
                                              <p:attrName>ppt_w</p:attrName>
                                            </p:attrNameLst>
                                          </p:cBhvr>
                                          <p:tavLst>
                                            <p:tav tm="0">
                                              <p:val>
                                                <p:fltVal val="0"/>
                                              </p:val>
                                            </p:tav>
                                            <p:tav tm="100000">
                                              <p:val>
                                                <p:strVal val="#ppt_w"/>
                                              </p:val>
                                            </p:tav>
                                          </p:tavLst>
                                        </p:anim>
                                        <p:anim calcmode="lin" valueType="num">
                                          <p:cBhvr>
                                            <p:cTn id="21" dur="500" fill="hold"/>
                                            <p:tgtEl>
                                              <p:spTgt spid="50"/>
                                            </p:tgtEl>
                                            <p:attrNameLst>
                                              <p:attrName>ppt_h</p:attrName>
                                            </p:attrNameLst>
                                          </p:cBhvr>
                                          <p:tavLst>
                                            <p:tav tm="0">
                                              <p:val>
                                                <p:fltVal val="0"/>
                                              </p:val>
                                            </p:tav>
                                            <p:tav tm="100000">
                                              <p:val>
                                                <p:strVal val="#ppt_h"/>
                                              </p:val>
                                            </p:tav>
                                          </p:tavLst>
                                        </p:anim>
                                        <p:animEffect transition="in" filter="fade">
                                          <p:cBhvr>
                                            <p:cTn id="22" dur="500"/>
                                            <p:tgtEl>
                                              <p:spTgt spid="50"/>
                                            </p:tgtEl>
                                          </p:cBhvr>
                                        </p:animEffect>
                                      </p:childTnLst>
                                    </p:cTn>
                                  </p:par>
                                  <p:par>
                                    <p:cTn id="23" presetID="53" presetClass="entr" presetSubtype="16" fill="hold" grpId="0" nodeType="withEffect">
                                      <p:stCondLst>
                                        <p:cond delay="500"/>
                                      </p:stCondLst>
                                      <p:childTnLst>
                                        <p:set>
                                          <p:cBhvr>
                                            <p:cTn id="24" dur="1" fill="hold">
                                              <p:stCondLst>
                                                <p:cond delay="0"/>
                                              </p:stCondLst>
                                            </p:cTn>
                                            <p:tgtEl>
                                              <p:spTgt spid="49"/>
                                            </p:tgtEl>
                                            <p:attrNameLst>
                                              <p:attrName>style.visibility</p:attrName>
                                            </p:attrNameLst>
                                          </p:cBhvr>
                                          <p:to>
                                            <p:strVal val="visible"/>
                                          </p:to>
                                        </p:set>
                                        <p:anim calcmode="lin" valueType="num">
                                          <p:cBhvr>
                                            <p:cTn id="25" dur="500" fill="hold"/>
                                            <p:tgtEl>
                                              <p:spTgt spid="49"/>
                                            </p:tgtEl>
                                            <p:attrNameLst>
                                              <p:attrName>ppt_w</p:attrName>
                                            </p:attrNameLst>
                                          </p:cBhvr>
                                          <p:tavLst>
                                            <p:tav tm="0">
                                              <p:val>
                                                <p:fltVal val="0"/>
                                              </p:val>
                                            </p:tav>
                                            <p:tav tm="100000">
                                              <p:val>
                                                <p:strVal val="#ppt_w"/>
                                              </p:val>
                                            </p:tav>
                                          </p:tavLst>
                                        </p:anim>
                                        <p:anim calcmode="lin" valueType="num">
                                          <p:cBhvr>
                                            <p:cTn id="26" dur="500" fill="hold"/>
                                            <p:tgtEl>
                                              <p:spTgt spid="49"/>
                                            </p:tgtEl>
                                            <p:attrNameLst>
                                              <p:attrName>ppt_h</p:attrName>
                                            </p:attrNameLst>
                                          </p:cBhvr>
                                          <p:tavLst>
                                            <p:tav tm="0">
                                              <p:val>
                                                <p:fltVal val="0"/>
                                              </p:val>
                                            </p:tav>
                                            <p:tav tm="100000">
                                              <p:val>
                                                <p:strVal val="#ppt_h"/>
                                              </p:val>
                                            </p:tav>
                                          </p:tavLst>
                                        </p:anim>
                                        <p:animEffect transition="in" filter="fade">
                                          <p:cBhvr>
                                            <p:cTn id="27" dur="500"/>
                                            <p:tgtEl>
                                              <p:spTgt spid="49"/>
                                            </p:tgtEl>
                                          </p:cBhvr>
                                        </p:animEffect>
                                      </p:childTnLst>
                                    </p:cTn>
                                  </p:par>
                                  <p:par>
                                    <p:cTn id="28" presetID="2" presetClass="entr" presetSubtype="1" fill="hold" grpId="0" nodeType="withEffect">
                                      <p:stCondLst>
                                        <p:cond delay="500"/>
                                      </p:stCondLst>
                                      <p:childTnLst>
                                        <p:set>
                                          <p:cBhvr>
                                            <p:cTn id="29" dur="1" fill="hold">
                                              <p:stCondLst>
                                                <p:cond delay="0"/>
                                              </p:stCondLst>
                                            </p:cTn>
                                            <p:tgtEl>
                                              <p:spTgt spid="48"/>
                                            </p:tgtEl>
                                            <p:attrNameLst>
                                              <p:attrName>style.visibility</p:attrName>
                                            </p:attrNameLst>
                                          </p:cBhvr>
                                          <p:to>
                                            <p:strVal val="visible"/>
                                          </p:to>
                                        </p:set>
                                        <p:anim calcmode="lin" valueType="num">
                                          <p:cBhvr additive="base">
                                            <p:cTn id="30" dur="1000" fill="hold"/>
                                            <p:tgtEl>
                                              <p:spTgt spid="48"/>
                                            </p:tgtEl>
                                            <p:attrNameLst>
                                              <p:attrName>ppt_x</p:attrName>
                                            </p:attrNameLst>
                                          </p:cBhvr>
                                          <p:tavLst>
                                            <p:tav tm="0">
                                              <p:val>
                                                <p:strVal val="#ppt_x"/>
                                              </p:val>
                                            </p:tav>
                                            <p:tav tm="100000">
                                              <p:val>
                                                <p:strVal val="#ppt_x"/>
                                              </p:val>
                                            </p:tav>
                                          </p:tavLst>
                                        </p:anim>
                                        <p:anim calcmode="lin" valueType="num">
                                          <p:cBhvr additive="base">
                                            <p:cTn id="31" dur="1000" fill="hold"/>
                                            <p:tgtEl>
                                              <p:spTgt spid="48"/>
                                            </p:tgtEl>
                                            <p:attrNameLst>
                                              <p:attrName>ppt_y</p:attrName>
                                            </p:attrNameLst>
                                          </p:cBhvr>
                                          <p:tavLst>
                                            <p:tav tm="0">
                                              <p:val>
                                                <p:strVal val="0-#ppt_h/2"/>
                                              </p:val>
                                            </p:tav>
                                            <p:tav tm="100000">
                                              <p:val>
                                                <p:strVal val="#ppt_y"/>
                                              </p:val>
                                            </p:tav>
                                          </p:tavLst>
                                        </p:anim>
                                      </p:childTnLst>
                                    </p:cTn>
                                  </p:par>
                                  <p:par>
                                    <p:cTn id="32" presetID="2" presetClass="entr" presetSubtype="4" fill="hold" grpId="0" nodeType="withEffect">
                                      <p:stCondLst>
                                        <p:cond delay="500"/>
                                      </p:stCondLst>
                                      <p:childTnLst>
                                        <p:set>
                                          <p:cBhvr>
                                            <p:cTn id="33" dur="1" fill="hold">
                                              <p:stCondLst>
                                                <p:cond delay="0"/>
                                              </p:stCondLst>
                                            </p:cTn>
                                            <p:tgtEl>
                                              <p:spTgt spid="51"/>
                                            </p:tgtEl>
                                            <p:attrNameLst>
                                              <p:attrName>style.visibility</p:attrName>
                                            </p:attrNameLst>
                                          </p:cBhvr>
                                          <p:to>
                                            <p:strVal val="visible"/>
                                          </p:to>
                                        </p:set>
                                        <p:anim calcmode="lin" valueType="num">
                                          <p:cBhvr additive="base">
                                            <p:cTn id="34" dur="1000" fill="hold"/>
                                            <p:tgtEl>
                                              <p:spTgt spid="51"/>
                                            </p:tgtEl>
                                            <p:attrNameLst>
                                              <p:attrName>ppt_x</p:attrName>
                                            </p:attrNameLst>
                                          </p:cBhvr>
                                          <p:tavLst>
                                            <p:tav tm="0">
                                              <p:val>
                                                <p:strVal val="#ppt_x"/>
                                              </p:val>
                                            </p:tav>
                                            <p:tav tm="100000">
                                              <p:val>
                                                <p:strVal val="#ppt_x"/>
                                              </p:val>
                                            </p:tav>
                                          </p:tavLst>
                                        </p:anim>
                                        <p:anim calcmode="lin" valueType="num">
                                          <p:cBhvr additive="base">
                                            <p:cTn id="35" dur="1000" fill="hold"/>
                                            <p:tgtEl>
                                              <p:spTgt spid="51"/>
                                            </p:tgtEl>
                                            <p:attrNameLst>
                                              <p:attrName>ppt_y</p:attrName>
                                            </p:attrNameLst>
                                          </p:cBhvr>
                                          <p:tavLst>
                                            <p:tav tm="0">
                                              <p:val>
                                                <p:strVal val="1+#ppt_h/2"/>
                                              </p:val>
                                            </p:tav>
                                            <p:tav tm="100000">
                                              <p:val>
                                                <p:strVal val="#ppt_y"/>
                                              </p:val>
                                            </p:tav>
                                          </p:tavLst>
                                        </p:anim>
                                      </p:childTnLst>
                                    </p:cTn>
                                  </p:par>
                                  <p:par>
                                    <p:cTn id="36" presetID="41" presetClass="entr" presetSubtype="0" fill="hold" grpId="0" nodeType="withEffect">
                                      <p:stCondLst>
                                        <p:cond delay="750"/>
                                      </p:stCondLst>
                                      <p:iterate type="lt">
                                        <p:tmPct val="10000"/>
                                      </p:iterate>
                                      <p:childTnLst>
                                        <p:set>
                                          <p:cBhvr>
                                            <p:cTn id="37" dur="1" fill="hold">
                                              <p:stCondLst>
                                                <p:cond delay="0"/>
                                              </p:stCondLst>
                                            </p:cTn>
                                            <p:tgtEl>
                                              <p:spTgt spid="52"/>
                                            </p:tgtEl>
                                            <p:attrNameLst>
                                              <p:attrName>style.visibility</p:attrName>
                                            </p:attrNameLst>
                                          </p:cBhvr>
                                          <p:to>
                                            <p:strVal val="visible"/>
                                          </p:to>
                                        </p:set>
                                        <p:anim calcmode="lin" valueType="num">
                                          <p:cBhvr>
                                            <p:cTn id="38" dur="500" fill="hold"/>
                                            <p:tgtEl>
                                              <p:spTgt spid="52"/>
                                            </p:tgtEl>
                                            <p:attrNameLst>
                                              <p:attrName>ppt_x</p:attrName>
                                            </p:attrNameLst>
                                          </p:cBhvr>
                                          <p:tavLst>
                                            <p:tav tm="0">
                                              <p:val>
                                                <p:strVal val="#ppt_x"/>
                                              </p:val>
                                            </p:tav>
                                            <p:tav tm="50000">
                                              <p:val>
                                                <p:strVal val="#ppt_x+.1"/>
                                              </p:val>
                                            </p:tav>
                                            <p:tav tm="100000">
                                              <p:val>
                                                <p:strVal val="#ppt_x"/>
                                              </p:val>
                                            </p:tav>
                                          </p:tavLst>
                                        </p:anim>
                                        <p:anim calcmode="lin" valueType="num">
                                          <p:cBhvr>
                                            <p:cTn id="39" dur="500" fill="hold"/>
                                            <p:tgtEl>
                                              <p:spTgt spid="52"/>
                                            </p:tgtEl>
                                            <p:attrNameLst>
                                              <p:attrName>ppt_y</p:attrName>
                                            </p:attrNameLst>
                                          </p:cBhvr>
                                          <p:tavLst>
                                            <p:tav tm="0">
                                              <p:val>
                                                <p:strVal val="#ppt_y"/>
                                              </p:val>
                                            </p:tav>
                                            <p:tav tm="100000">
                                              <p:val>
                                                <p:strVal val="#ppt_y"/>
                                              </p:val>
                                            </p:tav>
                                          </p:tavLst>
                                        </p:anim>
                                        <p:anim calcmode="lin" valueType="num">
                                          <p:cBhvr>
                                            <p:cTn id="40" dur="500" fill="hold"/>
                                            <p:tgtEl>
                                              <p:spTgt spid="52"/>
                                            </p:tgtEl>
                                            <p:attrNameLst>
                                              <p:attrName>ppt_h</p:attrName>
                                            </p:attrNameLst>
                                          </p:cBhvr>
                                          <p:tavLst>
                                            <p:tav tm="0">
                                              <p:val>
                                                <p:strVal val="#ppt_h/10"/>
                                              </p:val>
                                            </p:tav>
                                            <p:tav tm="50000">
                                              <p:val>
                                                <p:strVal val="#ppt_h+.01"/>
                                              </p:val>
                                            </p:tav>
                                            <p:tav tm="100000">
                                              <p:val>
                                                <p:strVal val="#ppt_h"/>
                                              </p:val>
                                            </p:tav>
                                          </p:tavLst>
                                        </p:anim>
                                        <p:anim calcmode="lin" valueType="num">
                                          <p:cBhvr>
                                            <p:cTn id="41" dur="500" fill="hold"/>
                                            <p:tgtEl>
                                              <p:spTgt spid="52"/>
                                            </p:tgtEl>
                                            <p:attrNameLst>
                                              <p:attrName>ppt_w</p:attrName>
                                            </p:attrNameLst>
                                          </p:cBhvr>
                                          <p:tavLst>
                                            <p:tav tm="0">
                                              <p:val>
                                                <p:strVal val="#ppt_w/10"/>
                                              </p:val>
                                            </p:tav>
                                            <p:tav tm="50000">
                                              <p:val>
                                                <p:strVal val="#ppt_w+.01"/>
                                              </p:val>
                                            </p:tav>
                                            <p:tav tm="100000">
                                              <p:val>
                                                <p:strVal val="#ppt_w"/>
                                              </p:val>
                                            </p:tav>
                                          </p:tavLst>
                                        </p:anim>
                                        <p:animEffect transition="in" filter="fade">
                                          <p:cBhvr>
                                            <p:cTn id="42" dur="500" tmFilter="0,0; .5, 1; 1, 1"/>
                                            <p:tgtEl>
                                              <p:spTgt spid="52"/>
                                            </p:tgtEl>
                                          </p:cBhvr>
                                        </p:animEffect>
                                      </p:childTnLst>
                                    </p:cTn>
                                  </p:par>
                                  <p:par>
                                    <p:cTn id="43" presetID="22" presetClass="entr" presetSubtype="8" fill="hold" nodeType="withEffect">
                                      <p:stCondLst>
                                        <p:cond delay="1250"/>
                                      </p:stCondLst>
                                      <p:childTnLst>
                                        <p:set>
                                          <p:cBhvr>
                                            <p:cTn id="44" dur="1" fill="hold">
                                              <p:stCondLst>
                                                <p:cond delay="0"/>
                                              </p:stCondLst>
                                            </p:cTn>
                                            <p:tgtEl>
                                              <p:spTgt spid="7"/>
                                            </p:tgtEl>
                                            <p:attrNameLst>
                                              <p:attrName>style.visibility</p:attrName>
                                            </p:attrNameLst>
                                          </p:cBhvr>
                                          <p:to>
                                            <p:strVal val="visible"/>
                                          </p:to>
                                        </p:set>
                                        <p:animEffect transition="in" filter="wipe(left)">
                                          <p:cBhvr>
                                            <p:cTn id="45" dur="500"/>
                                            <p:tgtEl>
                                              <p:spTgt spid="7"/>
                                            </p:tgtEl>
                                          </p:cBhvr>
                                        </p:animEffect>
                                      </p:childTnLst>
                                    </p:cTn>
                                  </p:par>
                                  <p:par>
                                    <p:cTn id="46" presetID="22" presetClass="entr" presetSubtype="1" fill="hold" grpId="0" nodeType="withEffect">
                                      <p:stCondLst>
                                        <p:cond delay="1750"/>
                                      </p:stCondLst>
                                      <p:childTnLst>
                                        <p:set>
                                          <p:cBhvr>
                                            <p:cTn id="47" dur="1" fill="hold">
                                              <p:stCondLst>
                                                <p:cond delay="0"/>
                                              </p:stCondLst>
                                            </p:cTn>
                                            <p:tgtEl>
                                              <p:spTgt spid="47"/>
                                            </p:tgtEl>
                                            <p:attrNameLst>
                                              <p:attrName>style.visibility</p:attrName>
                                            </p:attrNameLst>
                                          </p:cBhvr>
                                          <p:to>
                                            <p:strVal val="visible"/>
                                          </p:to>
                                        </p:set>
                                        <p:animEffect transition="in" filter="wipe(up)">
                                          <p:cBhvr>
                                            <p:cTn id="48"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animBg="1"/>
          <p:bldP spid="47" grpId="0"/>
          <p:bldP spid="33" grpId="0" animBg="1"/>
          <p:bldP spid="38" grpId="0" animBg="1"/>
          <p:bldP spid="48" grpId="0"/>
          <p:bldP spid="49" grpId="0" animBg="1"/>
          <p:bldP spid="50" grpId="0" animBg="1"/>
          <p:bldP spid="51" grpId="0"/>
          <p:bldP spid="52" grpId="0"/>
        </p:bld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Group 12"/>
          <p:cNvGrpSpPr/>
          <p:nvPr/>
        </p:nvGrpSpPr>
        <p:grpSpPr>
          <a:xfrm>
            <a:off x="1272537" y="1754846"/>
            <a:ext cx="1554272" cy="2164243"/>
            <a:chOff x="1542167" y="2258938"/>
            <a:chExt cx="1554272" cy="2164242"/>
          </a:xfrm>
          <a:effectLst>
            <a:outerShdw blurRad="254000" dist="63500" dir="2700000" algn="tl" rotWithShape="0">
              <a:prstClr val="black">
                <a:alpha val="30000"/>
              </a:prstClr>
            </a:outerShdw>
          </a:effectLst>
        </p:grpSpPr>
        <p:grpSp>
          <p:nvGrpSpPr>
            <p:cNvPr id="14" name="Group 47"/>
            <p:cNvGrpSpPr/>
            <p:nvPr/>
          </p:nvGrpSpPr>
          <p:grpSpPr>
            <a:xfrm>
              <a:off x="1542167" y="2258940"/>
              <a:ext cx="1554272" cy="2164240"/>
              <a:chOff x="663207" y="1246790"/>
              <a:chExt cx="1324962" cy="1844938"/>
            </a:xfrm>
            <a:solidFill>
              <a:srgbClr val="FFC000">
                <a:alpha val="76000"/>
              </a:srgbClr>
            </a:solidFill>
          </p:grpSpPr>
          <p:sp>
            <p:nvSpPr>
              <p:cNvPr id="18" name="Rounded Rectangle 17"/>
              <p:cNvSpPr/>
              <p:nvPr/>
            </p:nvSpPr>
            <p:spPr>
              <a:xfrm>
                <a:off x="663207" y="1246790"/>
                <a:ext cx="1324962" cy="1612996"/>
              </a:xfrm>
              <a:prstGeom prst="roundRect">
                <a:avLst>
                  <a:gd name="adj" fmla="val 7114"/>
                </a:avLst>
              </a:prstGeom>
              <a:gradFill>
                <a:gsLst>
                  <a:gs pos="0">
                    <a:srgbClr val="46A2D0"/>
                  </a:gs>
                  <a:gs pos="100000">
                    <a:srgbClr val="1D6AAE"/>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19" name="Isosceles Triangle 18"/>
              <p:cNvSpPr/>
              <p:nvPr/>
            </p:nvSpPr>
            <p:spPr>
              <a:xfrm rot="10800000">
                <a:off x="1122392" y="2859785"/>
                <a:ext cx="406592" cy="231943"/>
              </a:xfrm>
              <a:prstGeom prst="triangle">
                <a:avLst/>
              </a:prstGeom>
              <a:gradFill>
                <a:gsLst>
                  <a:gs pos="0">
                    <a:srgbClr val="46A2D0"/>
                  </a:gs>
                  <a:gs pos="100000">
                    <a:srgbClr val="1D6AAE"/>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20" name="Text Placeholder 3"/>
              <p:cNvSpPr txBox="1">
                <a:spLocks/>
              </p:cNvSpPr>
              <p:nvPr/>
            </p:nvSpPr>
            <p:spPr>
              <a:xfrm>
                <a:off x="975871" y="2561752"/>
                <a:ext cx="699651" cy="209895"/>
              </a:xfrm>
              <a:prstGeom prst="rect">
                <a:avLst/>
              </a:prstGeom>
              <a:noFill/>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spcBef>
                    <a:spcPct val="20000"/>
                  </a:spcBef>
                  <a:defRPr/>
                </a:pPr>
                <a:r>
                  <a:rPr lang="zh-CN" altLang="en-US" sz="1600" dirty="0" smtClean="0">
                    <a:solidFill>
                      <a:schemeClr val="bg1"/>
                    </a:solidFill>
                    <a:latin typeface="微软雅黑" panose="020B0503020204020204" pitchFamily="34" charset="-122"/>
                    <a:ea typeface="微软雅黑" panose="020B0503020204020204" pitchFamily="34" charset="-122"/>
                  </a:rPr>
                  <a:t>企业画册</a:t>
                </a:r>
                <a:endParaRPr lang="en-US" sz="1600" dirty="0">
                  <a:solidFill>
                    <a:schemeClr val="bg1"/>
                  </a:solidFill>
                  <a:latin typeface="微软雅黑" panose="020B0503020204020204" pitchFamily="34" charset="-122"/>
                  <a:ea typeface="微软雅黑" panose="020B0503020204020204" pitchFamily="34" charset="-122"/>
                </a:endParaRPr>
              </a:p>
            </p:txBody>
          </p:sp>
        </p:grpSp>
        <p:sp>
          <p:nvSpPr>
            <p:cNvPr id="16" name="Round Same Side Corner Rectangle 15"/>
            <p:cNvSpPr/>
            <p:nvPr/>
          </p:nvSpPr>
          <p:spPr>
            <a:xfrm>
              <a:off x="1542167" y="2258938"/>
              <a:ext cx="1554272" cy="1506237"/>
            </a:xfrm>
            <a:prstGeom prst="round2SameRect">
              <a:avLst>
                <a:gd name="adj1" fmla="val 8730"/>
                <a:gd name="adj2" fmla="val 0"/>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accent1">
                    <a:lumMod val="50000"/>
                  </a:schemeClr>
                </a:solidFill>
              </a:endParaRPr>
            </a:p>
          </p:txBody>
        </p:sp>
      </p:grpSp>
      <p:grpSp>
        <p:nvGrpSpPr>
          <p:cNvPr id="21" name="Group 20"/>
          <p:cNvGrpSpPr/>
          <p:nvPr/>
        </p:nvGrpSpPr>
        <p:grpSpPr>
          <a:xfrm>
            <a:off x="3302438" y="1754846"/>
            <a:ext cx="1554272" cy="2164243"/>
            <a:chOff x="3434322" y="2258938"/>
            <a:chExt cx="1554272" cy="2164242"/>
          </a:xfrm>
          <a:effectLst>
            <a:outerShdw blurRad="254000" dist="63500" dir="2700000" algn="tl" rotWithShape="0">
              <a:prstClr val="black">
                <a:alpha val="30000"/>
              </a:prstClr>
            </a:outerShdw>
          </a:effectLst>
        </p:grpSpPr>
        <p:grpSp>
          <p:nvGrpSpPr>
            <p:cNvPr id="22" name="Group 48"/>
            <p:cNvGrpSpPr/>
            <p:nvPr/>
          </p:nvGrpSpPr>
          <p:grpSpPr>
            <a:xfrm>
              <a:off x="3434322" y="2258940"/>
              <a:ext cx="1554272" cy="2164240"/>
              <a:chOff x="663207" y="1246790"/>
              <a:chExt cx="1324962" cy="1844938"/>
            </a:xfrm>
            <a:solidFill>
              <a:srgbClr val="B2D235">
                <a:alpha val="76000"/>
              </a:srgbClr>
            </a:solidFill>
          </p:grpSpPr>
          <p:sp>
            <p:nvSpPr>
              <p:cNvPr id="26" name="Rounded Rectangle 25"/>
              <p:cNvSpPr/>
              <p:nvPr/>
            </p:nvSpPr>
            <p:spPr>
              <a:xfrm>
                <a:off x="663207" y="1246790"/>
                <a:ext cx="1324962" cy="1612996"/>
              </a:xfrm>
              <a:prstGeom prst="roundRect">
                <a:avLst>
                  <a:gd name="adj" fmla="val 7114"/>
                </a:avLst>
              </a:prstGeom>
              <a:gradFill>
                <a:gsLst>
                  <a:gs pos="0">
                    <a:srgbClr val="46A2D0"/>
                  </a:gs>
                  <a:gs pos="100000">
                    <a:srgbClr val="1D6AAE"/>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27" name="Isosceles Triangle 26"/>
              <p:cNvSpPr/>
              <p:nvPr/>
            </p:nvSpPr>
            <p:spPr>
              <a:xfrm rot="10800000">
                <a:off x="1122392" y="2859785"/>
                <a:ext cx="406592" cy="231943"/>
              </a:xfrm>
              <a:prstGeom prst="triangle">
                <a:avLst/>
              </a:prstGeom>
              <a:gradFill>
                <a:gsLst>
                  <a:gs pos="0">
                    <a:srgbClr val="46A2D0"/>
                  </a:gs>
                  <a:gs pos="100000">
                    <a:srgbClr val="1D6AAE"/>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28" name="Text Placeholder 3"/>
              <p:cNvSpPr txBox="1">
                <a:spLocks/>
              </p:cNvSpPr>
              <p:nvPr/>
            </p:nvSpPr>
            <p:spPr>
              <a:xfrm>
                <a:off x="975864" y="2561752"/>
                <a:ext cx="699650" cy="209895"/>
              </a:xfrm>
              <a:prstGeom prst="rect">
                <a:avLst/>
              </a:prstGeom>
              <a:noFill/>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spcBef>
                    <a:spcPct val="20000"/>
                  </a:spcBef>
                  <a:defRPr/>
                </a:pPr>
                <a:r>
                  <a:rPr lang="zh-CN" altLang="en-US" sz="1600" dirty="0">
                    <a:solidFill>
                      <a:schemeClr val="bg1"/>
                    </a:solidFill>
                    <a:latin typeface="微软雅黑" panose="020B0503020204020204" pitchFamily="34" charset="-122"/>
                    <a:ea typeface="微软雅黑" panose="020B0503020204020204" pitchFamily="34" charset="-122"/>
                  </a:rPr>
                  <a:t>企业画册</a:t>
                </a:r>
                <a:endParaRPr lang="en-US" altLang="zh-CN" sz="1600" dirty="0">
                  <a:solidFill>
                    <a:schemeClr val="bg1"/>
                  </a:solidFill>
                  <a:latin typeface="微软雅黑" panose="020B0503020204020204" pitchFamily="34" charset="-122"/>
                  <a:ea typeface="微软雅黑" panose="020B0503020204020204" pitchFamily="34" charset="-122"/>
                </a:endParaRPr>
              </a:p>
            </p:txBody>
          </p:sp>
        </p:grpSp>
        <p:sp>
          <p:nvSpPr>
            <p:cNvPr id="24" name="Round Same Side Corner Rectangle 23"/>
            <p:cNvSpPr/>
            <p:nvPr/>
          </p:nvSpPr>
          <p:spPr>
            <a:xfrm>
              <a:off x="3434322" y="2258938"/>
              <a:ext cx="1554272" cy="1494341"/>
            </a:xfrm>
            <a:prstGeom prst="round2SameRect">
              <a:avLst>
                <a:gd name="adj1" fmla="val 8730"/>
                <a:gd name="adj2" fmla="val 0"/>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accent2">
                    <a:lumMod val="50000"/>
                  </a:schemeClr>
                </a:solidFill>
                <a:cs typeface="+mj-cs"/>
              </a:endParaRPr>
            </a:p>
          </p:txBody>
        </p:sp>
      </p:grpSp>
      <p:grpSp>
        <p:nvGrpSpPr>
          <p:cNvPr id="29" name="Group 28"/>
          <p:cNvGrpSpPr/>
          <p:nvPr/>
        </p:nvGrpSpPr>
        <p:grpSpPr>
          <a:xfrm>
            <a:off x="5332339" y="1754850"/>
            <a:ext cx="1554272" cy="2164241"/>
            <a:chOff x="5326478" y="2258939"/>
            <a:chExt cx="1554272" cy="2164241"/>
          </a:xfrm>
          <a:effectLst>
            <a:outerShdw blurRad="254000" dist="63500" dir="2700000" algn="tl" rotWithShape="0">
              <a:prstClr val="black">
                <a:alpha val="30000"/>
              </a:prstClr>
            </a:outerShdw>
          </a:effectLst>
        </p:grpSpPr>
        <p:grpSp>
          <p:nvGrpSpPr>
            <p:cNvPr id="30" name="Group 54"/>
            <p:cNvGrpSpPr/>
            <p:nvPr/>
          </p:nvGrpSpPr>
          <p:grpSpPr>
            <a:xfrm>
              <a:off x="5326478" y="2258940"/>
              <a:ext cx="1554272" cy="2164240"/>
              <a:chOff x="663207" y="1246790"/>
              <a:chExt cx="1324962" cy="1844938"/>
            </a:xfrm>
            <a:solidFill>
              <a:srgbClr val="F23B48">
                <a:alpha val="76000"/>
              </a:srgbClr>
            </a:solidFill>
          </p:grpSpPr>
          <p:sp>
            <p:nvSpPr>
              <p:cNvPr id="37" name="Rounded Rectangle 36"/>
              <p:cNvSpPr/>
              <p:nvPr/>
            </p:nvSpPr>
            <p:spPr>
              <a:xfrm>
                <a:off x="663207" y="1246790"/>
                <a:ext cx="1324962" cy="1612996"/>
              </a:xfrm>
              <a:prstGeom prst="roundRect">
                <a:avLst>
                  <a:gd name="adj" fmla="val 7114"/>
                </a:avLst>
              </a:prstGeom>
              <a:gradFill>
                <a:gsLst>
                  <a:gs pos="0">
                    <a:srgbClr val="46A2D0"/>
                  </a:gs>
                  <a:gs pos="100000">
                    <a:srgbClr val="1D6AAE"/>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38" name="Isosceles Triangle 37"/>
              <p:cNvSpPr/>
              <p:nvPr/>
            </p:nvSpPr>
            <p:spPr>
              <a:xfrm rot="10800000">
                <a:off x="1122392" y="2859785"/>
                <a:ext cx="406592" cy="231943"/>
              </a:xfrm>
              <a:prstGeom prst="triangle">
                <a:avLst/>
              </a:prstGeom>
              <a:gradFill>
                <a:gsLst>
                  <a:gs pos="0">
                    <a:srgbClr val="46A2D0"/>
                  </a:gs>
                  <a:gs pos="100000">
                    <a:srgbClr val="1D6AAE"/>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39" name="Text Placeholder 3"/>
              <p:cNvSpPr txBox="1">
                <a:spLocks/>
              </p:cNvSpPr>
              <p:nvPr/>
            </p:nvSpPr>
            <p:spPr>
              <a:xfrm>
                <a:off x="975868" y="2561752"/>
                <a:ext cx="699650" cy="209895"/>
              </a:xfrm>
              <a:prstGeom prst="rect">
                <a:avLst/>
              </a:prstGeom>
              <a:noFill/>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spcBef>
                    <a:spcPct val="20000"/>
                  </a:spcBef>
                  <a:defRPr/>
                </a:pPr>
                <a:r>
                  <a:rPr lang="zh-CN" altLang="en-US" sz="1600" dirty="0">
                    <a:solidFill>
                      <a:schemeClr val="bg1"/>
                    </a:solidFill>
                    <a:latin typeface="微软雅黑" panose="020B0503020204020204" pitchFamily="34" charset="-122"/>
                    <a:ea typeface="微软雅黑" panose="020B0503020204020204" pitchFamily="34" charset="-122"/>
                  </a:rPr>
                  <a:t>企业画册</a:t>
                </a:r>
                <a:endParaRPr lang="en-US" altLang="zh-CN" sz="1600" dirty="0">
                  <a:solidFill>
                    <a:schemeClr val="bg1"/>
                  </a:solidFill>
                  <a:latin typeface="微软雅黑" panose="020B0503020204020204" pitchFamily="34" charset="-122"/>
                  <a:ea typeface="微软雅黑" panose="020B0503020204020204" pitchFamily="34" charset="-122"/>
                </a:endParaRPr>
              </a:p>
            </p:txBody>
          </p:sp>
        </p:grpSp>
        <p:sp>
          <p:nvSpPr>
            <p:cNvPr id="32" name="Round Same Side Corner Rectangle 31"/>
            <p:cNvSpPr/>
            <p:nvPr/>
          </p:nvSpPr>
          <p:spPr>
            <a:xfrm>
              <a:off x="5326478" y="2258939"/>
              <a:ext cx="1554272" cy="1506236"/>
            </a:xfrm>
            <a:prstGeom prst="round2SameRect">
              <a:avLst>
                <a:gd name="adj1" fmla="val 8730"/>
                <a:gd name="adj2" fmla="val 0"/>
              </a:avLst>
            </a:prstGeom>
            <a:blipFill dpi="0" rotWithShape="1">
              <a:blip r:embed="rId5"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accent3">
                    <a:lumMod val="50000"/>
                  </a:schemeClr>
                </a:solidFill>
              </a:endParaRPr>
            </a:p>
          </p:txBody>
        </p:sp>
      </p:grpSp>
      <p:grpSp>
        <p:nvGrpSpPr>
          <p:cNvPr id="40" name="Group 39"/>
          <p:cNvGrpSpPr/>
          <p:nvPr/>
        </p:nvGrpSpPr>
        <p:grpSpPr>
          <a:xfrm>
            <a:off x="7362240" y="1754850"/>
            <a:ext cx="1554272" cy="2164241"/>
            <a:chOff x="7218634" y="2258939"/>
            <a:chExt cx="1554272" cy="2164241"/>
          </a:xfrm>
          <a:effectLst>
            <a:outerShdw blurRad="254000" dist="63500" dir="2700000" algn="tl" rotWithShape="0">
              <a:prstClr val="black">
                <a:alpha val="30000"/>
              </a:prstClr>
            </a:outerShdw>
          </a:effectLst>
        </p:grpSpPr>
        <p:grpSp>
          <p:nvGrpSpPr>
            <p:cNvPr id="41" name="Group 60"/>
            <p:cNvGrpSpPr/>
            <p:nvPr/>
          </p:nvGrpSpPr>
          <p:grpSpPr>
            <a:xfrm>
              <a:off x="7218634" y="2258940"/>
              <a:ext cx="1554272" cy="2164240"/>
              <a:chOff x="663207" y="1246790"/>
              <a:chExt cx="1324962" cy="1844938"/>
            </a:xfrm>
            <a:solidFill>
              <a:srgbClr val="00BBD6">
                <a:alpha val="76000"/>
              </a:srgbClr>
            </a:solidFill>
          </p:grpSpPr>
          <p:sp>
            <p:nvSpPr>
              <p:cNvPr id="45" name="Rounded Rectangle 44"/>
              <p:cNvSpPr/>
              <p:nvPr/>
            </p:nvSpPr>
            <p:spPr>
              <a:xfrm>
                <a:off x="663207" y="1246790"/>
                <a:ext cx="1324962" cy="1612996"/>
              </a:xfrm>
              <a:prstGeom prst="roundRect">
                <a:avLst>
                  <a:gd name="adj" fmla="val 7114"/>
                </a:avLst>
              </a:prstGeom>
              <a:gradFill>
                <a:gsLst>
                  <a:gs pos="0">
                    <a:srgbClr val="46A2D0"/>
                  </a:gs>
                  <a:gs pos="100000">
                    <a:srgbClr val="1D6AAE"/>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46" name="Isosceles Triangle 45"/>
              <p:cNvSpPr/>
              <p:nvPr/>
            </p:nvSpPr>
            <p:spPr>
              <a:xfrm rot="10800000">
                <a:off x="1122392" y="2859785"/>
                <a:ext cx="406592" cy="231943"/>
              </a:xfrm>
              <a:prstGeom prst="triangle">
                <a:avLst/>
              </a:prstGeom>
              <a:gradFill>
                <a:gsLst>
                  <a:gs pos="0">
                    <a:srgbClr val="46A2D0"/>
                  </a:gs>
                  <a:gs pos="100000">
                    <a:srgbClr val="1D6AAE"/>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47" name="Text Placeholder 3"/>
              <p:cNvSpPr txBox="1">
                <a:spLocks/>
              </p:cNvSpPr>
              <p:nvPr/>
            </p:nvSpPr>
            <p:spPr>
              <a:xfrm>
                <a:off x="975865" y="2561752"/>
                <a:ext cx="699651" cy="209895"/>
              </a:xfrm>
              <a:prstGeom prst="rect">
                <a:avLst/>
              </a:prstGeom>
              <a:noFill/>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spcBef>
                    <a:spcPct val="20000"/>
                  </a:spcBef>
                  <a:defRPr/>
                </a:pPr>
                <a:r>
                  <a:rPr lang="zh-CN" altLang="en-US" sz="1600" dirty="0">
                    <a:solidFill>
                      <a:schemeClr val="bg1"/>
                    </a:solidFill>
                    <a:latin typeface="微软雅黑" panose="020B0503020204020204" pitchFamily="34" charset="-122"/>
                    <a:ea typeface="微软雅黑" panose="020B0503020204020204" pitchFamily="34" charset="-122"/>
                  </a:rPr>
                  <a:t>企业画册</a:t>
                </a:r>
                <a:endParaRPr lang="en-US" altLang="zh-CN" sz="1600" dirty="0">
                  <a:solidFill>
                    <a:schemeClr val="bg1"/>
                  </a:solidFill>
                  <a:latin typeface="微软雅黑" panose="020B0503020204020204" pitchFamily="34" charset="-122"/>
                  <a:ea typeface="微软雅黑" panose="020B0503020204020204" pitchFamily="34" charset="-122"/>
                </a:endParaRPr>
              </a:p>
            </p:txBody>
          </p:sp>
        </p:grpSp>
        <p:sp>
          <p:nvSpPr>
            <p:cNvPr id="43" name="Round Same Side Corner Rectangle 42"/>
            <p:cNvSpPr/>
            <p:nvPr/>
          </p:nvSpPr>
          <p:spPr>
            <a:xfrm>
              <a:off x="7218634" y="2258939"/>
              <a:ext cx="1554272" cy="1494340"/>
            </a:xfrm>
            <a:prstGeom prst="round2SameRect">
              <a:avLst>
                <a:gd name="adj1" fmla="val 8730"/>
                <a:gd name="adj2" fmla="val 0"/>
              </a:avLst>
            </a:prstGeom>
            <a:blipFill dpi="0" rotWithShape="1">
              <a:blip r:embed="rId6" cstate="print">
                <a:extLst>
                  <a:ext uri="{28A0092B-C50C-407E-A947-70E740481C1C}">
                    <a14:useLocalDpi xmlns:a14="http://schemas.microsoft.com/office/drawing/2010/main" val="0"/>
                  </a:ext>
                </a:extLst>
              </a:blip>
              <a:srcRect/>
              <a:stretch>
                <a:fillRect l="-22108" r="-22108"/>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accent4">
                    <a:lumMod val="50000"/>
                  </a:schemeClr>
                </a:solidFill>
              </a:endParaRPr>
            </a:p>
          </p:txBody>
        </p:sp>
      </p:grpSp>
      <p:grpSp>
        <p:nvGrpSpPr>
          <p:cNvPr id="48" name="Group 47"/>
          <p:cNvGrpSpPr/>
          <p:nvPr/>
        </p:nvGrpSpPr>
        <p:grpSpPr>
          <a:xfrm>
            <a:off x="9392140" y="1754850"/>
            <a:ext cx="1554272" cy="2164241"/>
            <a:chOff x="9110789" y="2258939"/>
            <a:chExt cx="1554272" cy="2164241"/>
          </a:xfrm>
          <a:effectLst>
            <a:outerShdw blurRad="254000" dist="63500" dir="2700000" algn="tl" rotWithShape="0">
              <a:prstClr val="black">
                <a:alpha val="30000"/>
              </a:prstClr>
            </a:outerShdw>
          </a:effectLst>
        </p:grpSpPr>
        <p:grpSp>
          <p:nvGrpSpPr>
            <p:cNvPr id="49" name="Group 66"/>
            <p:cNvGrpSpPr/>
            <p:nvPr/>
          </p:nvGrpSpPr>
          <p:grpSpPr>
            <a:xfrm>
              <a:off x="9110789" y="2258940"/>
              <a:ext cx="1554272" cy="2164240"/>
              <a:chOff x="663207" y="1246790"/>
              <a:chExt cx="1324962" cy="1844938"/>
            </a:xfrm>
            <a:solidFill>
              <a:srgbClr val="895881">
                <a:alpha val="76000"/>
              </a:srgbClr>
            </a:solidFill>
          </p:grpSpPr>
          <p:sp>
            <p:nvSpPr>
              <p:cNvPr id="53" name="Rounded Rectangle 52"/>
              <p:cNvSpPr/>
              <p:nvPr/>
            </p:nvSpPr>
            <p:spPr>
              <a:xfrm>
                <a:off x="663207" y="1246790"/>
                <a:ext cx="1324962" cy="1612996"/>
              </a:xfrm>
              <a:prstGeom prst="roundRect">
                <a:avLst>
                  <a:gd name="adj" fmla="val 7114"/>
                </a:avLst>
              </a:prstGeom>
              <a:gradFill>
                <a:gsLst>
                  <a:gs pos="0">
                    <a:srgbClr val="46A2D0"/>
                  </a:gs>
                  <a:gs pos="100000">
                    <a:srgbClr val="1D6AAE"/>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54" name="Isosceles Triangle 53"/>
              <p:cNvSpPr/>
              <p:nvPr/>
            </p:nvSpPr>
            <p:spPr>
              <a:xfrm rot="10800000">
                <a:off x="1122392" y="2859785"/>
                <a:ext cx="406592" cy="231943"/>
              </a:xfrm>
              <a:prstGeom prst="triangle">
                <a:avLst/>
              </a:prstGeom>
              <a:gradFill>
                <a:gsLst>
                  <a:gs pos="0">
                    <a:srgbClr val="46A2D0"/>
                  </a:gs>
                  <a:gs pos="100000">
                    <a:srgbClr val="1D6AAE"/>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55" name="Text Placeholder 3"/>
              <p:cNvSpPr txBox="1">
                <a:spLocks/>
              </p:cNvSpPr>
              <p:nvPr/>
            </p:nvSpPr>
            <p:spPr>
              <a:xfrm>
                <a:off x="975861" y="2561752"/>
                <a:ext cx="699651" cy="209895"/>
              </a:xfrm>
              <a:prstGeom prst="rect">
                <a:avLst/>
              </a:prstGeom>
              <a:noFill/>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spcBef>
                    <a:spcPct val="20000"/>
                  </a:spcBef>
                  <a:defRPr/>
                </a:pPr>
                <a:r>
                  <a:rPr lang="zh-CN" altLang="en-US" sz="1600" dirty="0">
                    <a:solidFill>
                      <a:schemeClr val="bg1"/>
                    </a:solidFill>
                    <a:latin typeface="微软雅黑" panose="020B0503020204020204" pitchFamily="34" charset="-122"/>
                    <a:ea typeface="微软雅黑" panose="020B0503020204020204" pitchFamily="34" charset="-122"/>
                  </a:rPr>
                  <a:t>企业画册</a:t>
                </a:r>
                <a:endParaRPr lang="en-US" altLang="zh-CN" sz="1600" dirty="0">
                  <a:solidFill>
                    <a:schemeClr val="bg1"/>
                  </a:solidFill>
                  <a:latin typeface="微软雅黑" panose="020B0503020204020204" pitchFamily="34" charset="-122"/>
                  <a:ea typeface="微软雅黑" panose="020B0503020204020204" pitchFamily="34" charset="-122"/>
                </a:endParaRPr>
              </a:p>
            </p:txBody>
          </p:sp>
        </p:grpSp>
        <p:sp>
          <p:nvSpPr>
            <p:cNvPr id="51" name="Round Same Side Corner Rectangle 50"/>
            <p:cNvSpPr/>
            <p:nvPr/>
          </p:nvSpPr>
          <p:spPr>
            <a:xfrm>
              <a:off x="9110789" y="2258939"/>
              <a:ext cx="1554272" cy="1494340"/>
            </a:xfrm>
            <a:prstGeom prst="round2SameRect">
              <a:avLst>
                <a:gd name="adj1" fmla="val 8730"/>
                <a:gd name="adj2" fmla="val 0"/>
              </a:avLst>
            </a:prstGeom>
            <a:blipFill dpi="0" rotWithShape="1">
              <a:blip r:embed="rId7"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accent5">
                    <a:lumMod val="50000"/>
                  </a:schemeClr>
                </a:solidFill>
              </a:endParaRPr>
            </a:p>
          </p:txBody>
        </p:sp>
      </p:grpSp>
      <p:grpSp>
        <p:nvGrpSpPr>
          <p:cNvPr id="42" name="组合 41"/>
          <p:cNvGrpSpPr/>
          <p:nvPr/>
        </p:nvGrpSpPr>
        <p:grpSpPr>
          <a:xfrm>
            <a:off x="4797466" y="352475"/>
            <a:ext cx="2442712" cy="560409"/>
            <a:chOff x="4757125" y="339028"/>
            <a:chExt cx="2442712" cy="560409"/>
          </a:xfrm>
        </p:grpSpPr>
        <p:sp>
          <p:nvSpPr>
            <p:cNvPr id="44" name="Subtitle 2">
              <a:extLst>
                <a:ext uri="{FF2B5EF4-FFF2-40B4-BE49-F238E27FC236}">
                  <a16:creationId xmlns:a16="http://schemas.microsoft.com/office/drawing/2014/main" xmlns="" id="{360062CF-4239-4286-B703-132EC1F0E32B}"/>
                </a:ext>
              </a:extLst>
            </p:cNvPr>
            <p:cNvSpPr txBox="1">
              <a:spLocks/>
            </p:cNvSpPr>
            <p:nvPr/>
          </p:nvSpPr>
          <p:spPr>
            <a:xfrm>
              <a:off x="4757125" y="339028"/>
              <a:ext cx="2442712" cy="414007"/>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ct val="130000"/>
                </a:lnSpc>
                <a:spcBef>
                  <a:spcPts val="0"/>
                </a:spcBef>
                <a:defRPr/>
              </a:pPr>
              <a:r>
                <a:rPr lang="zh-CN" altLang="en-US" b="1" spc="300" dirty="0">
                  <a:solidFill>
                    <a:schemeClr val="tx1">
                      <a:lumMod val="85000"/>
                      <a:lumOff val="15000"/>
                    </a:schemeClr>
                  </a:solidFill>
                  <a:latin typeface="微软雅黑" panose="020B0503020204020204" pitchFamily="34" charset="-122"/>
                  <a:ea typeface="微软雅黑" panose="020B0503020204020204" pitchFamily="34" charset="-122"/>
                  <a:cs typeface="Lato" panose="020F0502020204030203" pitchFamily="34" charset="0"/>
                </a:rPr>
                <a:t>公司宣传册</a:t>
              </a:r>
            </a:p>
          </p:txBody>
        </p:sp>
        <p:sp>
          <p:nvSpPr>
            <p:cNvPr id="50" name="圆角矩形 49"/>
            <p:cNvSpPr/>
            <p:nvPr/>
          </p:nvSpPr>
          <p:spPr>
            <a:xfrm>
              <a:off x="5550250" y="853718"/>
              <a:ext cx="856463" cy="45719"/>
            </a:xfrm>
            <a:prstGeom prst="roundRect">
              <a:avLst>
                <a:gd name="adj" fmla="val 50000"/>
              </a:avLst>
            </a:prstGeom>
            <a:gradFill>
              <a:gsLst>
                <a:gs pos="0">
                  <a:srgbClr val="46A2D0"/>
                </a:gs>
                <a:gs pos="100000">
                  <a:srgbClr val="1D6AAE"/>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p>
          </p:txBody>
        </p:sp>
      </p:grpSp>
      <p:grpSp>
        <p:nvGrpSpPr>
          <p:cNvPr id="52" name="组合 51"/>
          <p:cNvGrpSpPr/>
          <p:nvPr/>
        </p:nvGrpSpPr>
        <p:grpSpPr>
          <a:xfrm>
            <a:off x="1137898" y="4197942"/>
            <a:ext cx="1805603" cy="1861287"/>
            <a:chOff x="870746" y="1006767"/>
            <a:chExt cx="2702194" cy="2785528"/>
          </a:xfrm>
        </p:grpSpPr>
        <p:sp>
          <p:nvSpPr>
            <p:cNvPr id="56" name="文本框 55"/>
            <p:cNvSpPr txBox="1"/>
            <p:nvPr/>
          </p:nvSpPr>
          <p:spPr>
            <a:xfrm>
              <a:off x="1277599" y="1398423"/>
              <a:ext cx="1888486" cy="460607"/>
            </a:xfrm>
            <a:prstGeom prst="rect">
              <a:avLst/>
            </a:prstGeom>
            <a:noFill/>
          </p:spPr>
          <p:txBody>
            <a:bodyPr wrap="none" rtlCol="0">
              <a:spAutoFit/>
              <a:scene3d>
                <a:camera prst="orthographicFront"/>
                <a:lightRig rig="threePt" dir="t"/>
              </a:scene3d>
              <a:sp3d contourW="12700"/>
            </a:bodyPr>
            <a:lstStyle/>
            <a:p>
              <a:pPr algn="ctr"/>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rPr>
                <a:t>企业画册</a:t>
              </a:r>
              <a:r>
                <a:rPr lang="zh-CN" altLang="en-US" sz="1400" b="1" dirty="0" smtClean="0">
                  <a:solidFill>
                    <a:schemeClr val="tx1">
                      <a:lumMod val="75000"/>
                      <a:lumOff val="25000"/>
                    </a:schemeClr>
                  </a:solidFill>
                  <a:latin typeface="微软雅黑" panose="020B0503020204020204" pitchFamily="34" charset="-122"/>
                  <a:ea typeface="微软雅黑" panose="020B0503020204020204" pitchFamily="34" charset="-122"/>
                </a:rPr>
                <a:t>展示</a:t>
              </a:r>
              <a:endPar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7" name="文本框 56"/>
            <p:cNvSpPr txBox="1"/>
            <p:nvPr/>
          </p:nvSpPr>
          <p:spPr>
            <a:xfrm>
              <a:off x="870746" y="1970228"/>
              <a:ext cx="2702194" cy="1289696"/>
            </a:xfrm>
            <a:prstGeom prst="rect">
              <a:avLst/>
            </a:prstGeom>
            <a:noFill/>
          </p:spPr>
          <p:txBody>
            <a:bodyPr wrap="square" rtlCol="0">
              <a:spAutoFit/>
              <a:scene3d>
                <a:camera prst="orthographicFront"/>
                <a:lightRig rig="threePt" dir="t"/>
              </a:scene3d>
              <a:sp3d contourW="12700"/>
            </a:bodyPr>
            <a:lstStyle/>
            <a:p>
              <a:pPr algn="ctr">
                <a:lnSpc>
                  <a:spcPct val="125000"/>
                </a:lnSpc>
              </a:pPr>
              <a:r>
                <a:rPr lang="zh-CN" altLang="en-US" sz="1000" dirty="0">
                  <a:solidFill>
                    <a:schemeClr val="bg1">
                      <a:lumMod val="50000"/>
                    </a:schemeClr>
                  </a:solidFill>
                  <a:latin typeface="微软雅黑" panose="020B0503020204020204" pitchFamily="34" charset="-122"/>
                  <a:ea typeface="微软雅黑" panose="020B0503020204020204" pitchFamily="34" charset="-122"/>
                </a:rPr>
                <a:t>您的内容打在</a:t>
              </a: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rPr>
                <a:t>这里或者</a:t>
              </a:r>
              <a:r>
                <a:rPr lang="zh-CN" altLang="en-US" sz="1000" dirty="0">
                  <a:solidFill>
                    <a:schemeClr val="bg1">
                      <a:lumMod val="50000"/>
                    </a:schemeClr>
                  </a:solidFill>
                  <a:latin typeface="微软雅黑" panose="020B0503020204020204" pitchFamily="34" charset="-122"/>
                  <a:ea typeface="微软雅黑" panose="020B0503020204020204" pitchFamily="34" charset="-122"/>
                </a:rPr>
                <a:t>通过复制您的文本在此框中选择粘贴并选择只保留文字您的您的内容打在</a:t>
              </a: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rPr>
                <a:t>这里</a:t>
              </a:r>
              <a:endParaRPr lang="zh-CN" altLang="en-US" sz="1000" dirty="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58" name="直接连接符 57"/>
            <p:cNvCxnSpPr/>
            <p:nvPr/>
          </p:nvCxnSpPr>
          <p:spPr>
            <a:xfrm>
              <a:off x="1130149" y="1867994"/>
              <a:ext cx="2183386"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59" name="组合 58"/>
            <p:cNvGrpSpPr/>
            <p:nvPr/>
          </p:nvGrpSpPr>
          <p:grpSpPr>
            <a:xfrm>
              <a:off x="1515461" y="3400779"/>
              <a:ext cx="1412762" cy="391516"/>
              <a:chOff x="1515461" y="5217710"/>
              <a:chExt cx="1412762" cy="391516"/>
            </a:xfrm>
          </p:grpSpPr>
          <p:sp>
            <p:nvSpPr>
              <p:cNvPr id="61" name="圆角矩形 60"/>
              <p:cNvSpPr/>
              <p:nvPr/>
            </p:nvSpPr>
            <p:spPr>
              <a:xfrm>
                <a:off x="1515461" y="5308358"/>
                <a:ext cx="1412762" cy="258632"/>
              </a:xfrm>
              <a:prstGeom prst="roundRect">
                <a:avLst>
                  <a:gd name="adj" fmla="val 50000"/>
                </a:avLst>
              </a:prstGeom>
              <a:gradFill>
                <a:gsLst>
                  <a:gs pos="0">
                    <a:srgbClr val="46A2D0"/>
                  </a:gs>
                  <a:gs pos="100000">
                    <a:srgbClr val="1D6AAE"/>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62" name="文本框 61"/>
              <p:cNvSpPr txBox="1"/>
              <p:nvPr/>
            </p:nvSpPr>
            <p:spPr>
              <a:xfrm>
                <a:off x="1666236" y="5217710"/>
                <a:ext cx="1111213" cy="391516"/>
              </a:xfrm>
              <a:prstGeom prst="rect">
                <a:avLst/>
              </a:prstGeom>
              <a:noFill/>
            </p:spPr>
            <p:txBody>
              <a:bodyPr wrap="none" rtlCol="0">
                <a:spAutoFit/>
                <a:scene3d>
                  <a:camera prst="orthographicFront"/>
                  <a:lightRig rig="threePt" dir="t"/>
                </a:scene3d>
                <a:sp3d contourW="12700"/>
              </a:bodyPr>
              <a:lstStyle/>
              <a:p>
                <a:pPr algn="ctr"/>
                <a:r>
                  <a:rPr lang="en-US" altLang="zh-CN" sz="1100" dirty="0">
                    <a:solidFill>
                      <a:schemeClr val="bg1"/>
                    </a:solidFill>
                  </a:rPr>
                  <a:t>Text Here</a:t>
                </a:r>
                <a:endParaRPr lang="zh-CN" altLang="en-US" sz="1100" dirty="0">
                  <a:solidFill>
                    <a:schemeClr val="bg1"/>
                  </a:solidFill>
                </a:endParaRPr>
              </a:p>
            </p:txBody>
          </p:sp>
        </p:grpSp>
        <p:sp>
          <p:nvSpPr>
            <p:cNvPr id="60" name="文本框 59"/>
            <p:cNvSpPr txBox="1"/>
            <p:nvPr/>
          </p:nvSpPr>
          <p:spPr>
            <a:xfrm>
              <a:off x="1166718" y="1006767"/>
              <a:ext cx="2110247" cy="506666"/>
            </a:xfrm>
            <a:prstGeom prst="rect">
              <a:avLst/>
            </a:prstGeom>
            <a:noFill/>
          </p:spPr>
          <p:txBody>
            <a:bodyPr wrap="none" rtlCol="0">
              <a:spAutoFit/>
              <a:scene3d>
                <a:camera prst="orthographicFront"/>
                <a:lightRig rig="threePt" dir="t"/>
              </a:scene3d>
              <a:sp3d contourW="12700"/>
            </a:bodyPr>
            <a:lstStyle/>
            <a:p>
              <a:pPr algn="ctr"/>
              <a:r>
                <a:rPr lang="en-US" altLang="zh-CN" sz="1600" b="1" dirty="0">
                  <a:solidFill>
                    <a:schemeClr val="tx1">
                      <a:lumMod val="75000"/>
                      <a:lumOff val="25000"/>
                    </a:schemeClr>
                  </a:solidFill>
                  <a:latin typeface="微软雅黑" panose="020B0503020204020204" pitchFamily="34" charset="-122"/>
                  <a:ea typeface="微软雅黑" panose="020B0503020204020204" pitchFamily="34" charset="-122"/>
                </a:rPr>
                <a:t>Photo show</a:t>
              </a:r>
            </a:p>
          </p:txBody>
        </p:sp>
      </p:grpSp>
      <p:grpSp>
        <p:nvGrpSpPr>
          <p:cNvPr id="63" name="组合 62"/>
          <p:cNvGrpSpPr/>
          <p:nvPr/>
        </p:nvGrpSpPr>
        <p:grpSpPr>
          <a:xfrm>
            <a:off x="3176772" y="4197942"/>
            <a:ext cx="1805603" cy="1861287"/>
            <a:chOff x="870746" y="1006767"/>
            <a:chExt cx="2702194" cy="2785528"/>
          </a:xfrm>
        </p:grpSpPr>
        <p:sp>
          <p:nvSpPr>
            <p:cNvPr id="64" name="文本框 63"/>
            <p:cNvSpPr txBox="1"/>
            <p:nvPr/>
          </p:nvSpPr>
          <p:spPr>
            <a:xfrm>
              <a:off x="1277599" y="1398423"/>
              <a:ext cx="1888486" cy="460607"/>
            </a:xfrm>
            <a:prstGeom prst="rect">
              <a:avLst/>
            </a:prstGeom>
            <a:noFill/>
          </p:spPr>
          <p:txBody>
            <a:bodyPr wrap="none" rtlCol="0">
              <a:spAutoFit/>
              <a:scene3d>
                <a:camera prst="orthographicFront"/>
                <a:lightRig rig="threePt" dir="t"/>
              </a:scene3d>
              <a:sp3d contourW="12700"/>
            </a:bodyPr>
            <a:lstStyle/>
            <a:p>
              <a:pPr algn="ctr"/>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rPr>
                <a:t>企业画册</a:t>
              </a:r>
              <a:r>
                <a:rPr lang="zh-CN" altLang="en-US" sz="1400" b="1" dirty="0" smtClean="0">
                  <a:solidFill>
                    <a:schemeClr val="tx1">
                      <a:lumMod val="75000"/>
                      <a:lumOff val="25000"/>
                    </a:schemeClr>
                  </a:solidFill>
                  <a:latin typeface="微软雅黑" panose="020B0503020204020204" pitchFamily="34" charset="-122"/>
                  <a:ea typeface="微软雅黑" panose="020B0503020204020204" pitchFamily="34" charset="-122"/>
                </a:rPr>
                <a:t>展示</a:t>
              </a:r>
              <a:endPar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5" name="文本框 64"/>
            <p:cNvSpPr txBox="1"/>
            <p:nvPr/>
          </p:nvSpPr>
          <p:spPr>
            <a:xfrm>
              <a:off x="870746" y="1970228"/>
              <a:ext cx="2702194" cy="1289696"/>
            </a:xfrm>
            <a:prstGeom prst="rect">
              <a:avLst/>
            </a:prstGeom>
            <a:noFill/>
          </p:spPr>
          <p:txBody>
            <a:bodyPr wrap="square" rtlCol="0">
              <a:spAutoFit/>
              <a:scene3d>
                <a:camera prst="orthographicFront"/>
                <a:lightRig rig="threePt" dir="t"/>
              </a:scene3d>
              <a:sp3d contourW="12700"/>
            </a:bodyPr>
            <a:lstStyle/>
            <a:p>
              <a:pPr algn="ctr">
                <a:lnSpc>
                  <a:spcPct val="125000"/>
                </a:lnSpc>
              </a:pPr>
              <a:r>
                <a:rPr lang="zh-CN" altLang="en-US" sz="1000" dirty="0">
                  <a:solidFill>
                    <a:schemeClr val="bg1">
                      <a:lumMod val="50000"/>
                    </a:schemeClr>
                  </a:solidFill>
                  <a:latin typeface="微软雅黑" panose="020B0503020204020204" pitchFamily="34" charset="-122"/>
                  <a:ea typeface="微软雅黑" panose="020B0503020204020204" pitchFamily="34" charset="-122"/>
                </a:rPr>
                <a:t>您的内容打在</a:t>
              </a: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rPr>
                <a:t>这里或者</a:t>
              </a:r>
              <a:r>
                <a:rPr lang="zh-CN" altLang="en-US" sz="1000" dirty="0">
                  <a:solidFill>
                    <a:schemeClr val="bg1">
                      <a:lumMod val="50000"/>
                    </a:schemeClr>
                  </a:solidFill>
                  <a:latin typeface="微软雅黑" panose="020B0503020204020204" pitchFamily="34" charset="-122"/>
                  <a:ea typeface="微软雅黑" panose="020B0503020204020204" pitchFamily="34" charset="-122"/>
                </a:rPr>
                <a:t>通过复制您的文本在此框中选择粘贴并选择只保留文字您的您的内容打在</a:t>
              </a: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rPr>
                <a:t>这里</a:t>
              </a:r>
              <a:endParaRPr lang="zh-CN" altLang="en-US" sz="1000" dirty="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66" name="直接连接符 65"/>
            <p:cNvCxnSpPr/>
            <p:nvPr/>
          </p:nvCxnSpPr>
          <p:spPr>
            <a:xfrm>
              <a:off x="1130149" y="1867994"/>
              <a:ext cx="2183386"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67" name="组合 66"/>
            <p:cNvGrpSpPr/>
            <p:nvPr/>
          </p:nvGrpSpPr>
          <p:grpSpPr>
            <a:xfrm>
              <a:off x="1515461" y="3400779"/>
              <a:ext cx="1412762" cy="391516"/>
              <a:chOff x="1515461" y="5217710"/>
              <a:chExt cx="1412762" cy="391516"/>
            </a:xfrm>
          </p:grpSpPr>
          <p:sp>
            <p:nvSpPr>
              <p:cNvPr id="69" name="圆角矩形 68"/>
              <p:cNvSpPr/>
              <p:nvPr/>
            </p:nvSpPr>
            <p:spPr>
              <a:xfrm>
                <a:off x="1515461" y="5308358"/>
                <a:ext cx="1412762" cy="258632"/>
              </a:xfrm>
              <a:prstGeom prst="roundRect">
                <a:avLst>
                  <a:gd name="adj" fmla="val 50000"/>
                </a:avLst>
              </a:prstGeom>
              <a:gradFill>
                <a:gsLst>
                  <a:gs pos="0">
                    <a:srgbClr val="46A2D0"/>
                  </a:gs>
                  <a:gs pos="100000">
                    <a:srgbClr val="1D6AAE"/>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70" name="文本框 69"/>
              <p:cNvSpPr txBox="1"/>
              <p:nvPr/>
            </p:nvSpPr>
            <p:spPr>
              <a:xfrm>
                <a:off x="1666236" y="5217710"/>
                <a:ext cx="1111213" cy="391516"/>
              </a:xfrm>
              <a:prstGeom prst="rect">
                <a:avLst/>
              </a:prstGeom>
              <a:noFill/>
            </p:spPr>
            <p:txBody>
              <a:bodyPr wrap="none" rtlCol="0">
                <a:spAutoFit/>
                <a:scene3d>
                  <a:camera prst="orthographicFront"/>
                  <a:lightRig rig="threePt" dir="t"/>
                </a:scene3d>
                <a:sp3d contourW="12700"/>
              </a:bodyPr>
              <a:lstStyle/>
              <a:p>
                <a:pPr algn="ctr"/>
                <a:r>
                  <a:rPr lang="en-US" altLang="zh-CN" sz="1100" dirty="0">
                    <a:solidFill>
                      <a:schemeClr val="bg1"/>
                    </a:solidFill>
                  </a:rPr>
                  <a:t>Text Here</a:t>
                </a:r>
                <a:endParaRPr lang="zh-CN" altLang="en-US" sz="1100" dirty="0">
                  <a:solidFill>
                    <a:schemeClr val="bg1"/>
                  </a:solidFill>
                </a:endParaRPr>
              </a:p>
            </p:txBody>
          </p:sp>
        </p:grpSp>
        <p:sp>
          <p:nvSpPr>
            <p:cNvPr id="68" name="文本框 67"/>
            <p:cNvSpPr txBox="1"/>
            <p:nvPr/>
          </p:nvSpPr>
          <p:spPr>
            <a:xfrm>
              <a:off x="1166718" y="1006767"/>
              <a:ext cx="2110247" cy="506666"/>
            </a:xfrm>
            <a:prstGeom prst="rect">
              <a:avLst/>
            </a:prstGeom>
            <a:noFill/>
          </p:spPr>
          <p:txBody>
            <a:bodyPr wrap="none" rtlCol="0">
              <a:spAutoFit/>
              <a:scene3d>
                <a:camera prst="orthographicFront"/>
                <a:lightRig rig="threePt" dir="t"/>
              </a:scene3d>
              <a:sp3d contourW="12700"/>
            </a:bodyPr>
            <a:lstStyle/>
            <a:p>
              <a:pPr algn="ctr"/>
              <a:r>
                <a:rPr lang="en-US" altLang="zh-CN" sz="1600" b="1" dirty="0">
                  <a:solidFill>
                    <a:schemeClr val="tx1">
                      <a:lumMod val="75000"/>
                      <a:lumOff val="25000"/>
                    </a:schemeClr>
                  </a:solidFill>
                  <a:latin typeface="微软雅黑" panose="020B0503020204020204" pitchFamily="34" charset="-122"/>
                  <a:ea typeface="微软雅黑" panose="020B0503020204020204" pitchFamily="34" charset="-122"/>
                </a:rPr>
                <a:t>Photo show</a:t>
              </a:r>
            </a:p>
          </p:txBody>
        </p:sp>
      </p:grpSp>
      <p:grpSp>
        <p:nvGrpSpPr>
          <p:cNvPr id="71" name="组合 70"/>
          <p:cNvGrpSpPr/>
          <p:nvPr/>
        </p:nvGrpSpPr>
        <p:grpSpPr>
          <a:xfrm>
            <a:off x="5215646" y="4197942"/>
            <a:ext cx="1805603" cy="1861287"/>
            <a:chOff x="870746" y="1006767"/>
            <a:chExt cx="2702194" cy="2785528"/>
          </a:xfrm>
        </p:grpSpPr>
        <p:sp>
          <p:nvSpPr>
            <p:cNvPr id="72" name="文本框 71"/>
            <p:cNvSpPr txBox="1"/>
            <p:nvPr/>
          </p:nvSpPr>
          <p:spPr>
            <a:xfrm>
              <a:off x="1277599" y="1398423"/>
              <a:ext cx="1888486" cy="460607"/>
            </a:xfrm>
            <a:prstGeom prst="rect">
              <a:avLst/>
            </a:prstGeom>
            <a:noFill/>
          </p:spPr>
          <p:txBody>
            <a:bodyPr wrap="none" rtlCol="0">
              <a:spAutoFit/>
              <a:scene3d>
                <a:camera prst="orthographicFront"/>
                <a:lightRig rig="threePt" dir="t"/>
              </a:scene3d>
              <a:sp3d contourW="12700"/>
            </a:bodyPr>
            <a:lstStyle/>
            <a:p>
              <a:pPr algn="ctr"/>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rPr>
                <a:t>企业画册</a:t>
              </a:r>
              <a:r>
                <a:rPr lang="zh-CN" altLang="en-US" sz="1400" b="1" dirty="0" smtClean="0">
                  <a:solidFill>
                    <a:schemeClr val="tx1">
                      <a:lumMod val="75000"/>
                      <a:lumOff val="25000"/>
                    </a:schemeClr>
                  </a:solidFill>
                  <a:latin typeface="微软雅黑" panose="020B0503020204020204" pitchFamily="34" charset="-122"/>
                  <a:ea typeface="微软雅黑" panose="020B0503020204020204" pitchFamily="34" charset="-122"/>
                </a:rPr>
                <a:t>展示</a:t>
              </a:r>
              <a:endPar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3" name="文本框 72"/>
            <p:cNvSpPr txBox="1"/>
            <p:nvPr/>
          </p:nvSpPr>
          <p:spPr>
            <a:xfrm>
              <a:off x="870746" y="1970228"/>
              <a:ext cx="2702194" cy="1289696"/>
            </a:xfrm>
            <a:prstGeom prst="rect">
              <a:avLst/>
            </a:prstGeom>
            <a:noFill/>
          </p:spPr>
          <p:txBody>
            <a:bodyPr wrap="square" rtlCol="0">
              <a:spAutoFit/>
              <a:scene3d>
                <a:camera prst="orthographicFront"/>
                <a:lightRig rig="threePt" dir="t"/>
              </a:scene3d>
              <a:sp3d contourW="12700"/>
            </a:bodyPr>
            <a:lstStyle/>
            <a:p>
              <a:pPr algn="ctr">
                <a:lnSpc>
                  <a:spcPct val="125000"/>
                </a:lnSpc>
              </a:pPr>
              <a:r>
                <a:rPr lang="zh-CN" altLang="en-US" sz="1000" dirty="0">
                  <a:solidFill>
                    <a:schemeClr val="bg1">
                      <a:lumMod val="50000"/>
                    </a:schemeClr>
                  </a:solidFill>
                  <a:latin typeface="微软雅黑" panose="020B0503020204020204" pitchFamily="34" charset="-122"/>
                  <a:ea typeface="微软雅黑" panose="020B0503020204020204" pitchFamily="34" charset="-122"/>
                </a:rPr>
                <a:t>您的内容打在</a:t>
              </a: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rPr>
                <a:t>这里或者</a:t>
              </a:r>
              <a:r>
                <a:rPr lang="zh-CN" altLang="en-US" sz="1000" dirty="0">
                  <a:solidFill>
                    <a:schemeClr val="bg1">
                      <a:lumMod val="50000"/>
                    </a:schemeClr>
                  </a:solidFill>
                  <a:latin typeface="微软雅黑" panose="020B0503020204020204" pitchFamily="34" charset="-122"/>
                  <a:ea typeface="微软雅黑" panose="020B0503020204020204" pitchFamily="34" charset="-122"/>
                </a:rPr>
                <a:t>通过复制您的文本在此框中选择粘贴并选择只保留文字您的您的内容打在</a:t>
              </a: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rPr>
                <a:t>这里</a:t>
              </a:r>
              <a:endParaRPr lang="zh-CN" altLang="en-US" sz="1000" dirty="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74" name="直接连接符 73"/>
            <p:cNvCxnSpPr/>
            <p:nvPr/>
          </p:nvCxnSpPr>
          <p:spPr>
            <a:xfrm>
              <a:off x="1130149" y="1867994"/>
              <a:ext cx="2183386"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75" name="组合 74"/>
            <p:cNvGrpSpPr/>
            <p:nvPr/>
          </p:nvGrpSpPr>
          <p:grpSpPr>
            <a:xfrm>
              <a:off x="1515461" y="3400779"/>
              <a:ext cx="1412762" cy="391516"/>
              <a:chOff x="1515461" y="5217710"/>
              <a:chExt cx="1412762" cy="391516"/>
            </a:xfrm>
          </p:grpSpPr>
          <p:sp>
            <p:nvSpPr>
              <p:cNvPr id="77" name="圆角矩形 76"/>
              <p:cNvSpPr/>
              <p:nvPr/>
            </p:nvSpPr>
            <p:spPr>
              <a:xfrm>
                <a:off x="1515461" y="5308358"/>
                <a:ext cx="1412762" cy="258632"/>
              </a:xfrm>
              <a:prstGeom prst="roundRect">
                <a:avLst>
                  <a:gd name="adj" fmla="val 50000"/>
                </a:avLst>
              </a:prstGeom>
              <a:gradFill>
                <a:gsLst>
                  <a:gs pos="0">
                    <a:srgbClr val="46A2D0"/>
                  </a:gs>
                  <a:gs pos="100000">
                    <a:srgbClr val="1D6AAE"/>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78" name="文本框 77"/>
              <p:cNvSpPr txBox="1"/>
              <p:nvPr/>
            </p:nvSpPr>
            <p:spPr>
              <a:xfrm>
                <a:off x="1666236" y="5217710"/>
                <a:ext cx="1111213" cy="391516"/>
              </a:xfrm>
              <a:prstGeom prst="rect">
                <a:avLst/>
              </a:prstGeom>
              <a:noFill/>
            </p:spPr>
            <p:txBody>
              <a:bodyPr wrap="none" rtlCol="0">
                <a:spAutoFit/>
                <a:scene3d>
                  <a:camera prst="orthographicFront"/>
                  <a:lightRig rig="threePt" dir="t"/>
                </a:scene3d>
                <a:sp3d contourW="12700"/>
              </a:bodyPr>
              <a:lstStyle/>
              <a:p>
                <a:pPr algn="ctr"/>
                <a:r>
                  <a:rPr lang="en-US" altLang="zh-CN" sz="1100" dirty="0">
                    <a:solidFill>
                      <a:schemeClr val="bg1"/>
                    </a:solidFill>
                  </a:rPr>
                  <a:t>Text Here</a:t>
                </a:r>
                <a:endParaRPr lang="zh-CN" altLang="en-US" sz="1100" dirty="0">
                  <a:solidFill>
                    <a:schemeClr val="bg1"/>
                  </a:solidFill>
                </a:endParaRPr>
              </a:p>
            </p:txBody>
          </p:sp>
        </p:grpSp>
        <p:sp>
          <p:nvSpPr>
            <p:cNvPr id="76" name="文本框 75"/>
            <p:cNvSpPr txBox="1"/>
            <p:nvPr/>
          </p:nvSpPr>
          <p:spPr>
            <a:xfrm>
              <a:off x="1166718" y="1006767"/>
              <a:ext cx="2110247" cy="506666"/>
            </a:xfrm>
            <a:prstGeom prst="rect">
              <a:avLst/>
            </a:prstGeom>
            <a:noFill/>
          </p:spPr>
          <p:txBody>
            <a:bodyPr wrap="none" rtlCol="0">
              <a:spAutoFit/>
              <a:scene3d>
                <a:camera prst="orthographicFront"/>
                <a:lightRig rig="threePt" dir="t"/>
              </a:scene3d>
              <a:sp3d contourW="12700"/>
            </a:bodyPr>
            <a:lstStyle/>
            <a:p>
              <a:pPr algn="ctr"/>
              <a:r>
                <a:rPr lang="en-US" altLang="zh-CN" sz="1600" b="1" dirty="0">
                  <a:solidFill>
                    <a:schemeClr val="tx1">
                      <a:lumMod val="75000"/>
                      <a:lumOff val="25000"/>
                    </a:schemeClr>
                  </a:solidFill>
                  <a:latin typeface="微软雅黑" panose="020B0503020204020204" pitchFamily="34" charset="-122"/>
                  <a:ea typeface="微软雅黑" panose="020B0503020204020204" pitchFamily="34" charset="-122"/>
                </a:rPr>
                <a:t>Photo show</a:t>
              </a:r>
            </a:p>
          </p:txBody>
        </p:sp>
      </p:grpSp>
      <p:grpSp>
        <p:nvGrpSpPr>
          <p:cNvPr id="79" name="组合 78"/>
          <p:cNvGrpSpPr/>
          <p:nvPr/>
        </p:nvGrpSpPr>
        <p:grpSpPr>
          <a:xfrm>
            <a:off x="7254520" y="4197942"/>
            <a:ext cx="1805603" cy="1861287"/>
            <a:chOff x="870746" y="1006767"/>
            <a:chExt cx="2702194" cy="2785528"/>
          </a:xfrm>
        </p:grpSpPr>
        <p:sp>
          <p:nvSpPr>
            <p:cNvPr id="80" name="文本框 79"/>
            <p:cNvSpPr txBox="1"/>
            <p:nvPr/>
          </p:nvSpPr>
          <p:spPr>
            <a:xfrm>
              <a:off x="1277599" y="1398423"/>
              <a:ext cx="1888486" cy="460607"/>
            </a:xfrm>
            <a:prstGeom prst="rect">
              <a:avLst/>
            </a:prstGeom>
            <a:noFill/>
          </p:spPr>
          <p:txBody>
            <a:bodyPr wrap="none" rtlCol="0">
              <a:spAutoFit/>
              <a:scene3d>
                <a:camera prst="orthographicFront"/>
                <a:lightRig rig="threePt" dir="t"/>
              </a:scene3d>
              <a:sp3d contourW="12700"/>
            </a:bodyPr>
            <a:lstStyle/>
            <a:p>
              <a:pPr algn="ctr"/>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rPr>
                <a:t>企业画册</a:t>
              </a:r>
              <a:r>
                <a:rPr lang="zh-CN" altLang="en-US" sz="1400" b="1" dirty="0" smtClean="0">
                  <a:solidFill>
                    <a:schemeClr val="tx1">
                      <a:lumMod val="75000"/>
                      <a:lumOff val="25000"/>
                    </a:schemeClr>
                  </a:solidFill>
                  <a:latin typeface="微软雅黑" panose="020B0503020204020204" pitchFamily="34" charset="-122"/>
                  <a:ea typeface="微软雅黑" panose="020B0503020204020204" pitchFamily="34" charset="-122"/>
                </a:rPr>
                <a:t>展示</a:t>
              </a:r>
              <a:endPar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1" name="文本框 80"/>
            <p:cNvSpPr txBox="1"/>
            <p:nvPr/>
          </p:nvSpPr>
          <p:spPr>
            <a:xfrm>
              <a:off x="870746" y="1970228"/>
              <a:ext cx="2702194" cy="1289696"/>
            </a:xfrm>
            <a:prstGeom prst="rect">
              <a:avLst/>
            </a:prstGeom>
            <a:noFill/>
          </p:spPr>
          <p:txBody>
            <a:bodyPr wrap="square" rtlCol="0">
              <a:spAutoFit/>
              <a:scene3d>
                <a:camera prst="orthographicFront"/>
                <a:lightRig rig="threePt" dir="t"/>
              </a:scene3d>
              <a:sp3d contourW="12700"/>
            </a:bodyPr>
            <a:lstStyle/>
            <a:p>
              <a:pPr algn="ctr">
                <a:lnSpc>
                  <a:spcPct val="125000"/>
                </a:lnSpc>
              </a:pPr>
              <a:r>
                <a:rPr lang="zh-CN" altLang="en-US" sz="1000" dirty="0">
                  <a:solidFill>
                    <a:schemeClr val="bg1">
                      <a:lumMod val="50000"/>
                    </a:schemeClr>
                  </a:solidFill>
                  <a:latin typeface="微软雅黑" panose="020B0503020204020204" pitchFamily="34" charset="-122"/>
                  <a:ea typeface="微软雅黑" panose="020B0503020204020204" pitchFamily="34" charset="-122"/>
                </a:rPr>
                <a:t>您的内容打在</a:t>
              </a: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rPr>
                <a:t>这里或者</a:t>
              </a:r>
              <a:r>
                <a:rPr lang="zh-CN" altLang="en-US" sz="1000" dirty="0">
                  <a:solidFill>
                    <a:schemeClr val="bg1">
                      <a:lumMod val="50000"/>
                    </a:schemeClr>
                  </a:solidFill>
                  <a:latin typeface="微软雅黑" panose="020B0503020204020204" pitchFamily="34" charset="-122"/>
                  <a:ea typeface="微软雅黑" panose="020B0503020204020204" pitchFamily="34" charset="-122"/>
                </a:rPr>
                <a:t>通过复制您的文本在此框中选择粘贴并选择只保留文字您的您的内容打在</a:t>
              </a: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rPr>
                <a:t>这里</a:t>
              </a:r>
              <a:endParaRPr lang="zh-CN" altLang="en-US" sz="1000" dirty="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82" name="直接连接符 81"/>
            <p:cNvCxnSpPr/>
            <p:nvPr/>
          </p:nvCxnSpPr>
          <p:spPr>
            <a:xfrm>
              <a:off x="1130149" y="1867994"/>
              <a:ext cx="2183386"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83" name="组合 82"/>
            <p:cNvGrpSpPr/>
            <p:nvPr/>
          </p:nvGrpSpPr>
          <p:grpSpPr>
            <a:xfrm>
              <a:off x="1515461" y="3400779"/>
              <a:ext cx="1412762" cy="391516"/>
              <a:chOff x="1515461" y="5217710"/>
              <a:chExt cx="1412762" cy="391516"/>
            </a:xfrm>
          </p:grpSpPr>
          <p:sp>
            <p:nvSpPr>
              <p:cNvPr id="85" name="圆角矩形 84"/>
              <p:cNvSpPr/>
              <p:nvPr/>
            </p:nvSpPr>
            <p:spPr>
              <a:xfrm>
                <a:off x="1515461" y="5308358"/>
                <a:ext cx="1412762" cy="258632"/>
              </a:xfrm>
              <a:prstGeom prst="roundRect">
                <a:avLst>
                  <a:gd name="adj" fmla="val 50000"/>
                </a:avLst>
              </a:prstGeom>
              <a:gradFill>
                <a:gsLst>
                  <a:gs pos="0">
                    <a:srgbClr val="46A2D0"/>
                  </a:gs>
                  <a:gs pos="100000">
                    <a:srgbClr val="1D6AAE"/>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86" name="文本框 85"/>
              <p:cNvSpPr txBox="1"/>
              <p:nvPr/>
            </p:nvSpPr>
            <p:spPr>
              <a:xfrm>
                <a:off x="1666236" y="5217710"/>
                <a:ext cx="1111213" cy="391516"/>
              </a:xfrm>
              <a:prstGeom prst="rect">
                <a:avLst/>
              </a:prstGeom>
              <a:noFill/>
            </p:spPr>
            <p:txBody>
              <a:bodyPr wrap="none" rtlCol="0">
                <a:spAutoFit/>
                <a:scene3d>
                  <a:camera prst="orthographicFront"/>
                  <a:lightRig rig="threePt" dir="t"/>
                </a:scene3d>
                <a:sp3d contourW="12700"/>
              </a:bodyPr>
              <a:lstStyle/>
              <a:p>
                <a:pPr algn="ctr"/>
                <a:r>
                  <a:rPr lang="en-US" altLang="zh-CN" sz="1100" dirty="0">
                    <a:solidFill>
                      <a:schemeClr val="bg1"/>
                    </a:solidFill>
                  </a:rPr>
                  <a:t>Text Here</a:t>
                </a:r>
                <a:endParaRPr lang="zh-CN" altLang="en-US" sz="1100" dirty="0">
                  <a:solidFill>
                    <a:schemeClr val="bg1"/>
                  </a:solidFill>
                </a:endParaRPr>
              </a:p>
            </p:txBody>
          </p:sp>
        </p:grpSp>
        <p:sp>
          <p:nvSpPr>
            <p:cNvPr id="84" name="文本框 83"/>
            <p:cNvSpPr txBox="1"/>
            <p:nvPr/>
          </p:nvSpPr>
          <p:spPr>
            <a:xfrm>
              <a:off x="1166718" y="1006767"/>
              <a:ext cx="2110247" cy="506666"/>
            </a:xfrm>
            <a:prstGeom prst="rect">
              <a:avLst/>
            </a:prstGeom>
            <a:noFill/>
          </p:spPr>
          <p:txBody>
            <a:bodyPr wrap="none" rtlCol="0">
              <a:spAutoFit/>
              <a:scene3d>
                <a:camera prst="orthographicFront"/>
                <a:lightRig rig="threePt" dir="t"/>
              </a:scene3d>
              <a:sp3d contourW="12700"/>
            </a:bodyPr>
            <a:lstStyle/>
            <a:p>
              <a:pPr algn="ctr"/>
              <a:r>
                <a:rPr lang="en-US" altLang="zh-CN" sz="1600" b="1" dirty="0">
                  <a:solidFill>
                    <a:schemeClr val="tx1">
                      <a:lumMod val="75000"/>
                      <a:lumOff val="25000"/>
                    </a:schemeClr>
                  </a:solidFill>
                  <a:latin typeface="微软雅黑" panose="020B0503020204020204" pitchFamily="34" charset="-122"/>
                  <a:ea typeface="微软雅黑" panose="020B0503020204020204" pitchFamily="34" charset="-122"/>
                </a:rPr>
                <a:t>Photo show</a:t>
              </a:r>
            </a:p>
          </p:txBody>
        </p:sp>
      </p:grpSp>
      <p:grpSp>
        <p:nvGrpSpPr>
          <p:cNvPr id="87" name="组合 86"/>
          <p:cNvGrpSpPr/>
          <p:nvPr/>
        </p:nvGrpSpPr>
        <p:grpSpPr>
          <a:xfrm>
            <a:off x="9293395" y="4197942"/>
            <a:ext cx="1805603" cy="1861287"/>
            <a:chOff x="870746" y="1006767"/>
            <a:chExt cx="2702194" cy="2785528"/>
          </a:xfrm>
        </p:grpSpPr>
        <p:sp>
          <p:nvSpPr>
            <p:cNvPr id="88" name="文本框 87"/>
            <p:cNvSpPr txBox="1"/>
            <p:nvPr/>
          </p:nvSpPr>
          <p:spPr>
            <a:xfrm>
              <a:off x="1277599" y="1398423"/>
              <a:ext cx="1888486" cy="460607"/>
            </a:xfrm>
            <a:prstGeom prst="rect">
              <a:avLst/>
            </a:prstGeom>
            <a:noFill/>
          </p:spPr>
          <p:txBody>
            <a:bodyPr wrap="none" rtlCol="0">
              <a:spAutoFit/>
              <a:scene3d>
                <a:camera prst="orthographicFront"/>
                <a:lightRig rig="threePt" dir="t"/>
              </a:scene3d>
              <a:sp3d contourW="12700"/>
            </a:bodyPr>
            <a:lstStyle/>
            <a:p>
              <a:pPr algn="ctr"/>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rPr>
                <a:t>企业画册</a:t>
              </a:r>
              <a:r>
                <a:rPr lang="zh-CN" altLang="en-US" sz="1400" b="1" dirty="0" smtClean="0">
                  <a:solidFill>
                    <a:schemeClr val="tx1">
                      <a:lumMod val="75000"/>
                      <a:lumOff val="25000"/>
                    </a:schemeClr>
                  </a:solidFill>
                  <a:latin typeface="微软雅黑" panose="020B0503020204020204" pitchFamily="34" charset="-122"/>
                  <a:ea typeface="微软雅黑" panose="020B0503020204020204" pitchFamily="34" charset="-122"/>
                </a:rPr>
                <a:t>展示</a:t>
              </a:r>
              <a:endPar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9" name="文本框 88"/>
            <p:cNvSpPr txBox="1"/>
            <p:nvPr/>
          </p:nvSpPr>
          <p:spPr>
            <a:xfrm>
              <a:off x="870746" y="1970228"/>
              <a:ext cx="2702194" cy="1289696"/>
            </a:xfrm>
            <a:prstGeom prst="rect">
              <a:avLst/>
            </a:prstGeom>
            <a:noFill/>
          </p:spPr>
          <p:txBody>
            <a:bodyPr wrap="square" rtlCol="0">
              <a:spAutoFit/>
              <a:scene3d>
                <a:camera prst="orthographicFront"/>
                <a:lightRig rig="threePt" dir="t"/>
              </a:scene3d>
              <a:sp3d contourW="12700"/>
            </a:bodyPr>
            <a:lstStyle/>
            <a:p>
              <a:pPr algn="ctr">
                <a:lnSpc>
                  <a:spcPct val="125000"/>
                </a:lnSpc>
              </a:pPr>
              <a:r>
                <a:rPr lang="zh-CN" altLang="en-US" sz="1000" dirty="0">
                  <a:solidFill>
                    <a:schemeClr val="bg1">
                      <a:lumMod val="50000"/>
                    </a:schemeClr>
                  </a:solidFill>
                  <a:latin typeface="微软雅黑" panose="020B0503020204020204" pitchFamily="34" charset="-122"/>
                  <a:ea typeface="微软雅黑" panose="020B0503020204020204" pitchFamily="34" charset="-122"/>
                </a:rPr>
                <a:t>您的内容打在</a:t>
              </a: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rPr>
                <a:t>这里或者</a:t>
              </a:r>
              <a:r>
                <a:rPr lang="zh-CN" altLang="en-US" sz="1000" dirty="0">
                  <a:solidFill>
                    <a:schemeClr val="bg1">
                      <a:lumMod val="50000"/>
                    </a:schemeClr>
                  </a:solidFill>
                  <a:latin typeface="微软雅黑" panose="020B0503020204020204" pitchFamily="34" charset="-122"/>
                  <a:ea typeface="微软雅黑" panose="020B0503020204020204" pitchFamily="34" charset="-122"/>
                </a:rPr>
                <a:t>通过复制您的文本在此框中选择粘贴并选择只保留文字您的您的内容打在</a:t>
              </a: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rPr>
                <a:t>这里</a:t>
              </a:r>
              <a:endParaRPr lang="zh-CN" altLang="en-US" sz="1000" dirty="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90" name="直接连接符 89"/>
            <p:cNvCxnSpPr/>
            <p:nvPr/>
          </p:nvCxnSpPr>
          <p:spPr>
            <a:xfrm>
              <a:off x="1130149" y="1867994"/>
              <a:ext cx="2183386"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91" name="组合 90"/>
            <p:cNvGrpSpPr/>
            <p:nvPr/>
          </p:nvGrpSpPr>
          <p:grpSpPr>
            <a:xfrm>
              <a:off x="1515461" y="3400779"/>
              <a:ext cx="1412762" cy="391516"/>
              <a:chOff x="1515461" y="5217710"/>
              <a:chExt cx="1412762" cy="391516"/>
            </a:xfrm>
          </p:grpSpPr>
          <p:sp>
            <p:nvSpPr>
              <p:cNvPr id="93" name="圆角矩形 92"/>
              <p:cNvSpPr/>
              <p:nvPr/>
            </p:nvSpPr>
            <p:spPr>
              <a:xfrm>
                <a:off x="1515461" y="5308358"/>
                <a:ext cx="1412762" cy="258632"/>
              </a:xfrm>
              <a:prstGeom prst="roundRect">
                <a:avLst>
                  <a:gd name="adj" fmla="val 50000"/>
                </a:avLst>
              </a:prstGeom>
              <a:gradFill>
                <a:gsLst>
                  <a:gs pos="0">
                    <a:srgbClr val="46A2D0"/>
                  </a:gs>
                  <a:gs pos="100000">
                    <a:srgbClr val="1D6AAE"/>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94" name="文本框 93"/>
              <p:cNvSpPr txBox="1"/>
              <p:nvPr/>
            </p:nvSpPr>
            <p:spPr>
              <a:xfrm>
                <a:off x="1666236" y="5217710"/>
                <a:ext cx="1111213" cy="391516"/>
              </a:xfrm>
              <a:prstGeom prst="rect">
                <a:avLst/>
              </a:prstGeom>
              <a:noFill/>
            </p:spPr>
            <p:txBody>
              <a:bodyPr wrap="none" rtlCol="0">
                <a:spAutoFit/>
                <a:scene3d>
                  <a:camera prst="orthographicFront"/>
                  <a:lightRig rig="threePt" dir="t"/>
                </a:scene3d>
                <a:sp3d contourW="12700"/>
              </a:bodyPr>
              <a:lstStyle/>
              <a:p>
                <a:pPr algn="ctr"/>
                <a:r>
                  <a:rPr lang="en-US" altLang="zh-CN" sz="1100" dirty="0">
                    <a:solidFill>
                      <a:schemeClr val="bg1"/>
                    </a:solidFill>
                  </a:rPr>
                  <a:t>Text Here</a:t>
                </a:r>
                <a:endParaRPr lang="zh-CN" altLang="en-US" sz="1100" dirty="0">
                  <a:solidFill>
                    <a:schemeClr val="bg1"/>
                  </a:solidFill>
                </a:endParaRPr>
              </a:p>
            </p:txBody>
          </p:sp>
        </p:grpSp>
        <p:sp>
          <p:nvSpPr>
            <p:cNvPr id="92" name="文本框 91"/>
            <p:cNvSpPr txBox="1"/>
            <p:nvPr/>
          </p:nvSpPr>
          <p:spPr>
            <a:xfrm>
              <a:off x="1166718" y="1006767"/>
              <a:ext cx="2110247" cy="506666"/>
            </a:xfrm>
            <a:prstGeom prst="rect">
              <a:avLst/>
            </a:prstGeom>
            <a:noFill/>
          </p:spPr>
          <p:txBody>
            <a:bodyPr wrap="none" rtlCol="0">
              <a:spAutoFit/>
              <a:scene3d>
                <a:camera prst="orthographicFront"/>
                <a:lightRig rig="threePt" dir="t"/>
              </a:scene3d>
              <a:sp3d contourW="12700"/>
            </a:bodyPr>
            <a:lstStyle/>
            <a:p>
              <a:pPr algn="ctr"/>
              <a:r>
                <a:rPr lang="en-US" altLang="zh-CN" sz="1600" b="1" dirty="0">
                  <a:solidFill>
                    <a:schemeClr val="tx1">
                      <a:lumMod val="75000"/>
                      <a:lumOff val="25000"/>
                    </a:schemeClr>
                  </a:solidFill>
                  <a:latin typeface="微软雅黑" panose="020B0503020204020204" pitchFamily="34" charset="-122"/>
                  <a:ea typeface="微软雅黑" panose="020B0503020204020204" pitchFamily="34" charset="-122"/>
                </a:rPr>
                <a:t>Photo show</a:t>
              </a:r>
            </a:p>
          </p:txBody>
        </p:sp>
      </p:grpSp>
    </p:spTree>
    <p:extLst>
      <p:ext uri="{BB962C8B-B14F-4D97-AF65-F5344CB8AC3E}">
        <p14:creationId xmlns:p14="http://schemas.microsoft.com/office/powerpoint/2010/main" val="1848185149"/>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8"/>
                                        </p:tgtEl>
                                        <p:attrNameLst>
                                          <p:attrName>style.visibility</p:attrName>
                                        </p:attrNameLst>
                                      </p:cBhvr>
                                      <p:to>
                                        <p:strVal val="visible"/>
                                      </p:to>
                                    </p:set>
                                    <p:anim calcmode="lin" valueType="num">
                                      <p:cBhvr additive="base">
                                        <p:cTn id="7" dur="500" fill="hold"/>
                                        <p:tgtEl>
                                          <p:spTgt spid="48"/>
                                        </p:tgtEl>
                                        <p:attrNameLst>
                                          <p:attrName>ppt_x</p:attrName>
                                        </p:attrNameLst>
                                      </p:cBhvr>
                                      <p:tavLst>
                                        <p:tav tm="0">
                                          <p:val>
                                            <p:strVal val="0-#ppt_w/2"/>
                                          </p:val>
                                        </p:tav>
                                        <p:tav tm="100000">
                                          <p:val>
                                            <p:strVal val="#ppt_x"/>
                                          </p:val>
                                        </p:tav>
                                      </p:tavLst>
                                    </p:anim>
                                    <p:anim calcmode="lin" valueType="num">
                                      <p:cBhvr additive="base">
                                        <p:cTn id="8" dur="500" fill="hold"/>
                                        <p:tgtEl>
                                          <p:spTgt spid="4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40"/>
                                        </p:tgtEl>
                                        <p:attrNameLst>
                                          <p:attrName>style.visibility</p:attrName>
                                        </p:attrNameLst>
                                      </p:cBhvr>
                                      <p:to>
                                        <p:strVal val="visible"/>
                                      </p:to>
                                    </p:set>
                                    <p:anim calcmode="lin" valueType="num">
                                      <p:cBhvr additive="base">
                                        <p:cTn id="12" dur="500" fill="hold"/>
                                        <p:tgtEl>
                                          <p:spTgt spid="40"/>
                                        </p:tgtEl>
                                        <p:attrNameLst>
                                          <p:attrName>ppt_x</p:attrName>
                                        </p:attrNameLst>
                                      </p:cBhvr>
                                      <p:tavLst>
                                        <p:tav tm="0">
                                          <p:val>
                                            <p:strVal val="0-#ppt_w/2"/>
                                          </p:val>
                                        </p:tav>
                                        <p:tav tm="100000">
                                          <p:val>
                                            <p:strVal val="#ppt_x"/>
                                          </p:val>
                                        </p:tav>
                                      </p:tavLst>
                                    </p:anim>
                                    <p:anim calcmode="lin" valueType="num">
                                      <p:cBhvr additive="base">
                                        <p:cTn id="13" dur="500" fill="hold"/>
                                        <p:tgtEl>
                                          <p:spTgt spid="40"/>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29"/>
                                        </p:tgtEl>
                                        <p:attrNameLst>
                                          <p:attrName>style.visibility</p:attrName>
                                        </p:attrNameLst>
                                      </p:cBhvr>
                                      <p:to>
                                        <p:strVal val="visible"/>
                                      </p:to>
                                    </p:set>
                                    <p:anim calcmode="lin" valueType="num">
                                      <p:cBhvr additive="base">
                                        <p:cTn id="17" dur="500" fill="hold"/>
                                        <p:tgtEl>
                                          <p:spTgt spid="29"/>
                                        </p:tgtEl>
                                        <p:attrNameLst>
                                          <p:attrName>ppt_x</p:attrName>
                                        </p:attrNameLst>
                                      </p:cBhvr>
                                      <p:tavLst>
                                        <p:tav tm="0">
                                          <p:val>
                                            <p:strVal val="0-#ppt_w/2"/>
                                          </p:val>
                                        </p:tav>
                                        <p:tav tm="100000">
                                          <p:val>
                                            <p:strVal val="#ppt_x"/>
                                          </p:val>
                                        </p:tav>
                                      </p:tavLst>
                                    </p:anim>
                                    <p:anim calcmode="lin" valueType="num">
                                      <p:cBhvr additive="base">
                                        <p:cTn id="18" dur="500" fill="hold"/>
                                        <p:tgtEl>
                                          <p:spTgt spid="29"/>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nodeType="afterEffect">
                                  <p:stCondLst>
                                    <p:cond delay="0"/>
                                  </p:stCondLst>
                                  <p:childTnLst>
                                    <p:set>
                                      <p:cBhvr>
                                        <p:cTn id="21" dur="1" fill="hold">
                                          <p:stCondLst>
                                            <p:cond delay="0"/>
                                          </p:stCondLst>
                                        </p:cTn>
                                        <p:tgtEl>
                                          <p:spTgt spid="21"/>
                                        </p:tgtEl>
                                        <p:attrNameLst>
                                          <p:attrName>style.visibility</p:attrName>
                                        </p:attrNameLst>
                                      </p:cBhvr>
                                      <p:to>
                                        <p:strVal val="visible"/>
                                      </p:to>
                                    </p:set>
                                    <p:anim calcmode="lin" valueType="num">
                                      <p:cBhvr additive="base">
                                        <p:cTn id="22" dur="500" fill="hold"/>
                                        <p:tgtEl>
                                          <p:spTgt spid="21"/>
                                        </p:tgtEl>
                                        <p:attrNameLst>
                                          <p:attrName>ppt_x</p:attrName>
                                        </p:attrNameLst>
                                      </p:cBhvr>
                                      <p:tavLst>
                                        <p:tav tm="0">
                                          <p:val>
                                            <p:strVal val="0-#ppt_w/2"/>
                                          </p:val>
                                        </p:tav>
                                        <p:tav tm="100000">
                                          <p:val>
                                            <p:strVal val="#ppt_x"/>
                                          </p:val>
                                        </p:tav>
                                      </p:tavLst>
                                    </p:anim>
                                    <p:anim calcmode="lin" valueType="num">
                                      <p:cBhvr additive="base">
                                        <p:cTn id="23" dur="500" fill="hold"/>
                                        <p:tgtEl>
                                          <p:spTgt spid="21"/>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8" fill="hold" nodeType="afterEffect">
                                  <p:stCondLst>
                                    <p:cond delay="0"/>
                                  </p:stCondLst>
                                  <p:childTnLst>
                                    <p:set>
                                      <p:cBhvr>
                                        <p:cTn id="26" dur="1" fill="hold">
                                          <p:stCondLst>
                                            <p:cond delay="0"/>
                                          </p:stCondLst>
                                        </p:cTn>
                                        <p:tgtEl>
                                          <p:spTgt spid="13"/>
                                        </p:tgtEl>
                                        <p:attrNameLst>
                                          <p:attrName>style.visibility</p:attrName>
                                        </p:attrNameLst>
                                      </p:cBhvr>
                                      <p:to>
                                        <p:strVal val="visible"/>
                                      </p:to>
                                    </p:set>
                                    <p:anim calcmode="lin" valueType="num">
                                      <p:cBhvr additive="base">
                                        <p:cTn id="27" dur="500" fill="hold"/>
                                        <p:tgtEl>
                                          <p:spTgt spid="13"/>
                                        </p:tgtEl>
                                        <p:attrNameLst>
                                          <p:attrName>ppt_x</p:attrName>
                                        </p:attrNameLst>
                                      </p:cBhvr>
                                      <p:tavLst>
                                        <p:tav tm="0">
                                          <p:val>
                                            <p:strVal val="0-#ppt_w/2"/>
                                          </p:val>
                                        </p:tav>
                                        <p:tav tm="100000">
                                          <p:val>
                                            <p:strVal val="#ppt_x"/>
                                          </p:val>
                                        </p:tav>
                                      </p:tavLst>
                                    </p:anim>
                                    <p:anim calcmode="lin" valueType="num">
                                      <p:cBhvr additive="base">
                                        <p:cTn id="28" dur="500" fill="hold"/>
                                        <p:tgtEl>
                                          <p:spTgt spid="13"/>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2" presetClass="entr" presetSubtype="1" fill="hold" nodeType="afterEffect">
                                  <p:stCondLst>
                                    <p:cond delay="0"/>
                                  </p:stCondLst>
                                  <p:childTnLst>
                                    <p:set>
                                      <p:cBhvr>
                                        <p:cTn id="31" dur="1" fill="hold">
                                          <p:stCondLst>
                                            <p:cond delay="0"/>
                                          </p:stCondLst>
                                        </p:cTn>
                                        <p:tgtEl>
                                          <p:spTgt spid="52"/>
                                        </p:tgtEl>
                                        <p:attrNameLst>
                                          <p:attrName>style.visibility</p:attrName>
                                        </p:attrNameLst>
                                      </p:cBhvr>
                                      <p:to>
                                        <p:strVal val="visible"/>
                                      </p:to>
                                    </p:set>
                                    <p:animEffect transition="in" filter="wipe(up)">
                                      <p:cBhvr>
                                        <p:cTn id="32" dur="500"/>
                                        <p:tgtEl>
                                          <p:spTgt spid="52"/>
                                        </p:tgtEl>
                                      </p:cBhvr>
                                    </p:animEffect>
                                  </p:childTnLst>
                                </p:cTn>
                              </p:par>
                            </p:childTnLst>
                          </p:cTn>
                        </p:par>
                        <p:par>
                          <p:cTn id="33" fill="hold">
                            <p:stCondLst>
                              <p:cond delay="3000"/>
                            </p:stCondLst>
                            <p:childTnLst>
                              <p:par>
                                <p:cTn id="34" presetID="22" presetClass="entr" presetSubtype="1" fill="hold" nodeType="afterEffect">
                                  <p:stCondLst>
                                    <p:cond delay="0"/>
                                  </p:stCondLst>
                                  <p:childTnLst>
                                    <p:set>
                                      <p:cBhvr>
                                        <p:cTn id="35" dur="1" fill="hold">
                                          <p:stCondLst>
                                            <p:cond delay="0"/>
                                          </p:stCondLst>
                                        </p:cTn>
                                        <p:tgtEl>
                                          <p:spTgt spid="63"/>
                                        </p:tgtEl>
                                        <p:attrNameLst>
                                          <p:attrName>style.visibility</p:attrName>
                                        </p:attrNameLst>
                                      </p:cBhvr>
                                      <p:to>
                                        <p:strVal val="visible"/>
                                      </p:to>
                                    </p:set>
                                    <p:animEffect transition="in" filter="wipe(up)">
                                      <p:cBhvr>
                                        <p:cTn id="36" dur="500"/>
                                        <p:tgtEl>
                                          <p:spTgt spid="63"/>
                                        </p:tgtEl>
                                      </p:cBhvr>
                                    </p:animEffect>
                                  </p:childTnLst>
                                </p:cTn>
                              </p:par>
                            </p:childTnLst>
                          </p:cTn>
                        </p:par>
                        <p:par>
                          <p:cTn id="37" fill="hold">
                            <p:stCondLst>
                              <p:cond delay="3500"/>
                            </p:stCondLst>
                            <p:childTnLst>
                              <p:par>
                                <p:cTn id="38" presetID="22" presetClass="entr" presetSubtype="1" fill="hold" nodeType="afterEffect">
                                  <p:stCondLst>
                                    <p:cond delay="0"/>
                                  </p:stCondLst>
                                  <p:childTnLst>
                                    <p:set>
                                      <p:cBhvr>
                                        <p:cTn id="39" dur="1" fill="hold">
                                          <p:stCondLst>
                                            <p:cond delay="0"/>
                                          </p:stCondLst>
                                        </p:cTn>
                                        <p:tgtEl>
                                          <p:spTgt spid="71"/>
                                        </p:tgtEl>
                                        <p:attrNameLst>
                                          <p:attrName>style.visibility</p:attrName>
                                        </p:attrNameLst>
                                      </p:cBhvr>
                                      <p:to>
                                        <p:strVal val="visible"/>
                                      </p:to>
                                    </p:set>
                                    <p:animEffect transition="in" filter="wipe(up)">
                                      <p:cBhvr>
                                        <p:cTn id="40" dur="500"/>
                                        <p:tgtEl>
                                          <p:spTgt spid="71"/>
                                        </p:tgtEl>
                                      </p:cBhvr>
                                    </p:animEffect>
                                  </p:childTnLst>
                                </p:cTn>
                              </p:par>
                            </p:childTnLst>
                          </p:cTn>
                        </p:par>
                        <p:par>
                          <p:cTn id="41" fill="hold">
                            <p:stCondLst>
                              <p:cond delay="4000"/>
                            </p:stCondLst>
                            <p:childTnLst>
                              <p:par>
                                <p:cTn id="42" presetID="22" presetClass="entr" presetSubtype="1" fill="hold" nodeType="afterEffect">
                                  <p:stCondLst>
                                    <p:cond delay="0"/>
                                  </p:stCondLst>
                                  <p:childTnLst>
                                    <p:set>
                                      <p:cBhvr>
                                        <p:cTn id="43" dur="1" fill="hold">
                                          <p:stCondLst>
                                            <p:cond delay="0"/>
                                          </p:stCondLst>
                                        </p:cTn>
                                        <p:tgtEl>
                                          <p:spTgt spid="79"/>
                                        </p:tgtEl>
                                        <p:attrNameLst>
                                          <p:attrName>style.visibility</p:attrName>
                                        </p:attrNameLst>
                                      </p:cBhvr>
                                      <p:to>
                                        <p:strVal val="visible"/>
                                      </p:to>
                                    </p:set>
                                    <p:animEffect transition="in" filter="wipe(up)">
                                      <p:cBhvr>
                                        <p:cTn id="44" dur="500"/>
                                        <p:tgtEl>
                                          <p:spTgt spid="79"/>
                                        </p:tgtEl>
                                      </p:cBhvr>
                                    </p:animEffect>
                                  </p:childTnLst>
                                </p:cTn>
                              </p:par>
                            </p:childTnLst>
                          </p:cTn>
                        </p:par>
                        <p:par>
                          <p:cTn id="45" fill="hold">
                            <p:stCondLst>
                              <p:cond delay="4500"/>
                            </p:stCondLst>
                            <p:childTnLst>
                              <p:par>
                                <p:cTn id="46" presetID="22" presetClass="entr" presetSubtype="1" fill="hold" nodeType="afterEffect">
                                  <p:stCondLst>
                                    <p:cond delay="0"/>
                                  </p:stCondLst>
                                  <p:childTnLst>
                                    <p:set>
                                      <p:cBhvr>
                                        <p:cTn id="47" dur="1" fill="hold">
                                          <p:stCondLst>
                                            <p:cond delay="0"/>
                                          </p:stCondLst>
                                        </p:cTn>
                                        <p:tgtEl>
                                          <p:spTgt spid="87"/>
                                        </p:tgtEl>
                                        <p:attrNameLst>
                                          <p:attrName>style.visibility</p:attrName>
                                        </p:attrNameLst>
                                      </p:cBhvr>
                                      <p:to>
                                        <p:strVal val="visible"/>
                                      </p:to>
                                    </p:set>
                                    <p:animEffect transition="in" filter="wipe(up)">
                                      <p:cBhvr>
                                        <p:cTn id="48" dur="500"/>
                                        <p:tgtEl>
                                          <p:spTgt spid="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占位符 4"/>
          <p:cNvPicPr>
            <a:picLocks noGrp="1" noChangeAspect="1"/>
          </p:cNvPicPr>
          <p:nvPr>
            <p:ph type="pic" sz="quarter" idx="12"/>
          </p:nvPr>
        </p:nvPicPr>
        <p:blipFill rotWithShape="1">
          <a:blip r:embed="rId5" cstate="print">
            <a:extLst>
              <a:ext uri="{28A0092B-C50C-407E-A947-70E740481C1C}">
                <a14:useLocalDpi xmlns:a14="http://schemas.microsoft.com/office/drawing/2010/main" val="0"/>
              </a:ext>
            </a:extLst>
          </a:blip>
          <a:srcRect t="28423" b="6087"/>
          <a:stretch/>
        </p:blipFill>
        <p:spPr>
          <a:effectLst>
            <a:outerShdw blurRad="254000" dist="63500" dir="2700000" algn="tl" rotWithShape="0">
              <a:prstClr val="black">
                <a:alpha val="30000"/>
              </a:prstClr>
            </a:outerShdw>
          </a:effectLst>
        </p:spPr>
      </p:pic>
      <p:sp>
        <p:nvSpPr>
          <p:cNvPr id="3075" name="MH_Other_1"/>
          <p:cNvSpPr>
            <a:spLocks noChangeArrowheads="1"/>
          </p:cNvSpPr>
          <p:nvPr>
            <p:custDataLst>
              <p:tags r:id="rId2"/>
            </p:custDataLst>
          </p:nvPr>
        </p:nvSpPr>
        <p:spPr bwMode="auto">
          <a:xfrm>
            <a:off x="874712" y="3566506"/>
            <a:ext cx="10442575" cy="1749432"/>
          </a:xfrm>
          <a:prstGeom prst="rect">
            <a:avLst/>
          </a:prstGeom>
          <a:gradFill>
            <a:gsLst>
              <a:gs pos="0">
                <a:srgbClr val="46A2D0"/>
              </a:gs>
              <a:gs pos="100000">
                <a:srgbClr val="1D6AAE"/>
              </a:gs>
            </a:gsLst>
            <a:lin ang="5400000" scaled="1"/>
          </a:gradFill>
          <a:ln>
            <a:noFill/>
          </a:ln>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latin typeface="Arial Narrow" panose="020B0606020202030204" pitchFamily="34" charset="0"/>
              <a:ea typeface="微软雅黑" panose="020B0503020204020204" pitchFamily="34" charset="-122"/>
            </a:endParaRPr>
          </a:p>
        </p:txBody>
      </p:sp>
      <p:pic>
        <p:nvPicPr>
          <p:cNvPr id="6" name="图片占位符 5"/>
          <p:cNvPicPr>
            <a:picLocks noGrp="1" noChangeAspect="1"/>
          </p:cNvPicPr>
          <p:nvPr>
            <p:ph type="pic" sz="quarter" idx="11"/>
          </p:nvPr>
        </p:nvPicPr>
        <p:blipFill>
          <a:blip r:embed="rId6" cstate="print">
            <a:extLst>
              <a:ext uri="{28A0092B-C50C-407E-A947-70E740481C1C}">
                <a14:useLocalDpi xmlns:a14="http://schemas.microsoft.com/office/drawing/2010/main" val="0"/>
              </a:ext>
            </a:extLst>
          </a:blip>
          <a:srcRect l="25471" r="25471"/>
          <a:stretch>
            <a:fillRect/>
          </a:stretch>
        </p:blipFill>
        <p:spPr>
          <a:xfrm>
            <a:off x="1698944" y="2264038"/>
            <a:ext cx="2492056" cy="3386682"/>
          </a:xfrm>
        </p:spPr>
      </p:pic>
      <p:grpSp>
        <p:nvGrpSpPr>
          <p:cNvPr id="7" name="组合 6"/>
          <p:cNvGrpSpPr/>
          <p:nvPr/>
        </p:nvGrpSpPr>
        <p:grpSpPr>
          <a:xfrm>
            <a:off x="4797466" y="352475"/>
            <a:ext cx="2442712" cy="560409"/>
            <a:chOff x="4757125" y="339028"/>
            <a:chExt cx="2442712" cy="560409"/>
          </a:xfrm>
        </p:grpSpPr>
        <p:sp>
          <p:nvSpPr>
            <p:cNvPr id="9" name="Subtitle 2">
              <a:extLst>
                <a:ext uri="{FF2B5EF4-FFF2-40B4-BE49-F238E27FC236}">
                  <a16:creationId xmlns:a16="http://schemas.microsoft.com/office/drawing/2014/main" xmlns="" id="{360062CF-4239-4286-B703-132EC1F0E32B}"/>
                </a:ext>
              </a:extLst>
            </p:cNvPr>
            <p:cNvSpPr txBox="1">
              <a:spLocks/>
            </p:cNvSpPr>
            <p:nvPr/>
          </p:nvSpPr>
          <p:spPr>
            <a:xfrm>
              <a:off x="4757125" y="339028"/>
              <a:ext cx="2442712" cy="414007"/>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ct val="130000"/>
                </a:lnSpc>
                <a:spcBef>
                  <a:spcPts val="0"/>
                </a:spcBef>
                <a:defRPr/>
              </a:pPr>
              <a:r>
                <a:rPr lang="zh-CN" altLang="en-US" b="1" spc="300" dirty="0">
                  <a:solidFill>
                    <a:schemeClr val="tx1">
                      <a:lumMod val="85000"/>
                      <a:lumOff val="15000"/>
                    </a:schemeClr>
                  </a:solidFill>
                  <a:latin typeface="微软雅黑" panose="020B0503020204020204" pitchFamily="34" charset="-122"/>
                  <a:ea typeface="微软雅黑" panose="020B0503020204020204" pitchFamily="34" charset="-122"/>
                  <a:cs typeface="Lato" panose="020F0502020204030203" pitchFamily="34" charset="0"/>
                </a:rPr>
                <a:t>公司宣传册</a:t>
              </a:r>
            </a:p>
          </p:txBody>
        </p:sp>
        <p:sp>
          <p:nvSpPr>
            <p:cNvPr id="10" name="圆角矩形 9"/>
            <p:cNvSpPr/>
            <p:nvPr/>
          </p:nvSpPr>
          <p:spPr>
            <a:xfrm>
              <a:off x="5550250" y="853718"/>
              <a:ext cx="856463" cy="45719"/>
            </a:xfrm>
            <a:prstGeom prst="roundRect">
              <a:avLst>
                <a:gd name="adj" fmla="val 50000"/>
              </a:avLst>
            </a:prstGeom>
            <a:gradFill>
              <a:gsLst>
                <a:gs pos="0">
                  <a:srgbClr val="46A2D0"/>
                </a:gs>
                <a:gs pos="100000">
                  <a:srgbClr val="1D6AAE"/>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p>
          </p:txBody>
        </p:sp>
      </p:grpSp>
      <p:grpSp>
        <p:nvGrpSpPr>
          <p:cNvPr id="11" name="组合 10"/>
          <p:cNvGrpSpPr/>
          <p:nvPr/>
        </p:nvGrpSpPr>
        <p:grpSpPr>
          <a:xfrm>
            <a:off x="4400125" y="3693087"/>
            <a:ext cx="6408553" cy="2175993"/>
            <a:chOff x="866777" y="971679"/>
            <a:chExt cx="6408553" cy="2175993"/>
          </a:xfrm>
        </p:grpSpPr>
        <p:sp>
          <p:nvSpPr>
            <p:cNvPr id="12" name="文本框 11"/>
            <p:cNvSpPr txBox="1"/>
            <p:nvPr/>
          </p:nvSpPr>
          <p:spPr>
            <a:xfrm>
              <a:off x="874713" y="1374976"/>
              <a:ext cx="2191626" cy="400110"/>
            </a:xfrm>
            <a:prstGeom prst="rect">
              <a:avLst/>
            </a:prstGeom>
            <a:noFill/>
          </p:spPr>
          <p:txBody>
            <a:bodyPr wrap="none" rtlCol="0">
              <a:spAutoFit/>
              <a:scene3d>
                <a:camera prst="orthographicFront"/>
                <a:lightRig rig="threePt" dir="t"/>
              </a:scene3d>
              <a:sp3d contourW="12700"/>
            </a:bodyPr>
            <a:lstStyle/>
            <a:p>
              <a:r>
                <a:rPr lang="zh-CN" altLang="en-US" sz="2000" b="1" dirty="0">
                  <a:solidFill>
                    <a:schemeClr val="bg1"/>
                  </a:solidFill>
                  <a:latin typeface="微软雅黑" panose="020B0503020204020204" pitchFamily="34" charset="-122"/>
                  <a:ea typeface="微软雅黑" panose="020B0503020204020204" pitchFamily="34" charset="-122"/>
                </a:rPr>
                <a:t>企业画册展示 </a:t>
              </a:r>
              <a:r>
                <a:rPr lang="en-US" altLang="zh-CN" sz="2000" b="1" dirty="0">
                  <a:solidFill>
                    <a:schemeClr val="bg1"/>
                  </a:solidFill>
                  <a:latin typeface="微软雅黑" panose="020B0503020204020204" pitchFamily="34" charset="-122"/>
                  <a:ea typeface="微软雅黑" panose="020B0503020204020204" pitchFamily="34" charset="-122"/>
                </a:rPr>
                <a:t>&gt;&gt;</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874714" y="1956212"/>
              <a:ext cx="6400616" cy="477054"/>
            </a:xfrm>
            <a:prstGeom prst="rect">
              <a:avLst/>
            </a:prstGeom>
            <a:noFill/>
          </p:spPr>
          <p:txBody>
            <a:bodyPr wrap="square" rtlCol="0">
              <a:spAutoFit/>
              <a:scene3d>
                <a:camera prst="orthographicFront"/>
                <a:lightRig rig="threePt" dir="t"/>
              </a:scene3d>
              <a:sp3d contourW="12700"/>
            </a:bodyPr>
            <a:lstStyle/>
            <a:p>
              <a:pPr>
                <a:lnSpc>
                  <a:spcPct val="125000"/>
                </a:lnSpc>
              </a:pPr>
              <a:r>
                <a:rPr lang="zh-CN" altLang="en-US" sz="1000" dirty="0">
                  <a:solidFill>
                    <a:schemeClr val="bg1"/>
                  </a:solidFill>
                  <a:latin typeface="微软雅黑" panose="020B0503020204020204" pitchFamily="34" charset="-122"/>
                  <a:ea typeface="微软雅黑" panose="020B0503020204020204" pitchFamily="34" charset="-122"/>
                </a:rPr>
                <a:t>您的内容打在这里，或者通过复制您的文本在此框中选择粘贴并选择只保留文字您的您的内容打在这里，或者通过复制您的文本后，在此框中选择粘贴并选择只保此您的内框中选择粘贴并选择只</a:t>
              </a:r>
              <a:r>
                <a:rPr lang="zh-CN" altLang="en-US" sz="1000" dirty="0" smtClean="0">
                  <a:solidFill>
                    <a:schemeClr val="bg1"/>
                  </a:solidFill>
                  <a:latin typeface="微软雅黑" panose="020B0503020204020204" pitchFamily="34" charset="-122"/>
                  <a:ea typeface="微软雅黑" panose="020B0503020204020204" pitchFamily="34" charset="-122"/>
                </a:rPr>
                <a:t>保留或者通过</a:t>
              </a:r>
              <a:endParaRPr lang="zh-CN" altLang="en-US" sz="1000" dirty="0">
                <a:solidFill>
                  <a:schemeClr val="bg1"/>
                </a:solidFill>
                <a:latin typeface="微软雅黑" panose="020B0503020204020204" pitchFamily="34" charset="-122"/>
                <a:ea typeface="微软雅黑" panose="020B0503020204020204" pitchFamily="34" charset="-122"/>
              </a:endParaRPr>
            </a:p>
          </p:txBody>
        </p:sp>
        <p:cxnSp>
          <p:nvCxnSpPr>
            <p:cNvPr id="14" name="直接连接符 13"/>
            <p:cNvCxnSpPr/>
            <p:nvPr/>
          </p:nvCxnSpPr>
          <p:spPr>
            <a:xfrm>
              <a:off x="957943" y="1906529"/>
              <a:ext cx="621187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15" name="组合 14"/>
            <p:cNvGrpSpPr/>
            <p:nvPr/>
          </p:nvGrpSpPr>
          <p:grpSpPr>
            <a:xfrm>
              <a:off x="967582" y="2787672"/>
              <a:ext cx="1412762" cy="360000"/>
              <a:chOff x="967582" y="4604603"/>
              <a:chExt cx="1412762" cy="360000"/>
            </a:xfrm>
          </p:grpSpPr>
          <p:sp>
            <p:nvSpPr>
              <p:cNvPr id="17" name="圆角矩形 16"/>
              <p:cNvSpPr/>
              <p:nvPr/>
            </p:nvSpPr>
            <p:spPr>
              <a:xfrm>
                <a:off x="967582" y="4604603"/>
                <a:ext cx="1412762" cy="360000"/>
              </a:xfrm>
              <a:prstGeom prst="roundRect">
                <a:avLst>
                  <a:gd name="adj" fmla="val 50000"/>
                </a:avLst>
              </a:prstGeom>
              <a:gradFill>
                <a:gsLst>
                  <a:gs pos="0">
                    <a:srgbClr val="46A2D0"/>
                  </a:gs>
                  <a:gs pos="100000">
                    <a:srgbClr val="1D6AAE"/>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8" name="文本框 17"/>
              <p:cNvSpPr txBox="1"/>
              <p:nvPr/>
            </p:nvSpPr>
            <p:spPr>
              <a:xfrm>
                <a:off x="1187772" y="4615326"/>
                <a:ext cx="972382" cy="338554"/>
              </a:xfrm>
              <a:prstGeom prst="rect">
                <a:avLst/>
              </a:prstGeom>
              <a:noFill/>
            </p:spPr>
            <p:txBody>
              <a:bodyPr wrap="none" rtlCol="0">
                <a:spAutoFit/>
                <a:scene3d>
                  <a:camera prst="orthographicFront"/>
                  <a:lightRig rig="threePt" dir="t"/>
                </a:scene3d>
                <a:sp3d contourW="12700"/>
              </a:bodyPr>
              <a:lstStyle/>
              <a:p>
                <a:pPr algn="ctr"/>
                <a:r>
                  <a:rPr lang="en-US" altLang="zh-CN" sz="1600" dirty="0">
                    <a:solidFill>
                      <a:schemeClr val="bg1"/>
                    </a:solidFill>
                  </a:rPr>
                  <a:t>Text Here</a:t>
                </a:r>
                <a:endParaRPr lang="zh-CN" altLang="en-US" sz="1600" dirty="0">
                  <a:solidFill>
                    <a:schemeClr val="bg1"/>
                  </a:solidFill>
                </a:endParaRPr>
              </a:p>
            </p:txBody>
          </p:sp>
        </p:grpSp>
        <p:sp>
          <p:nvSpPr>
            <p:cNvPr id="16" name="文本框 15"/>
            <p:cNvSpPr txBox="1"/>
            <p:nvPr/>
          </p:nvSpPr>
          <p:spPr>
            <a:xfrm>
              <a:off x="866777" y="971679"/>
              <a:ext cx="2023567" cy="461665"/>
            </a:xfrm>
            <a:prstGeom prst="rect">
              <a:avLst/>
            </a:prstGeom>
            <a:noFill/>
          </p:spPr>
          <p:txBody>
            <a:bodyPr wrap="none" rtlCol="0">
              <a:spAutoFit/>
              <a:scene3d>
                <a:camera prst="orthographicFront"/>
                <a:lightRig rig="threePt" dir="t"/>
              </a:scene3d>
              <a:sp3d contourW="12700"/>
            </a:bodyPr>
            <a:lstStyle/>
            <a:p>
              <a:r>
                <a:rPr lang="en-US" altLang="zh-CN" sz="2400" b="1" dirty="0">
                  <a:solidFill>
                    <a:schemeClr val="bg1"/>
                  </a:solidFill>
                  <a:latin typeface="微软雅黑" panose="020B0503020204020204" pitchFamily="34" charset="-122"/>
                  <a:ea typeface="微软雅黑" panose="020B0503020204020204" pitchFamily="34" charset="-122"/>
                </a:rPr>
                <a:t>Photo show</a:t>
              </a:r>
            </a:p>
          </p:txBody>
        </p:sp>
      </p:grpSp>
    </p:spTree>
    <p:custDataLst>
      <p:tags r:id="rId1"/>
    </p:custDataLst>
    <p:extLst>
      <p:ext uri="{BB962C8B-B14F-4D97-AF65-F5344CB8AC3E}">
        <p14:creationId xmlns:p14="http://schemas.microsoft.com/office/powerpoint/2010/main" val="4048978066"/>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fltVal val="0"/>
                                          </p:val>
                                        </p:tav>
                                        <p:tav tm="100000">
                                          <p:val>
                                            <p:strVal val="#ppt_w"/>
                                          </p:val>
                                        </p:tav>
                                      </p:tavLst>
                                    </p:anim>
                                    <p:anim calcmode="lin" valueType="num">
                                      <p:cBhvr>
                                        <p:cTn id="13" dur="500" fill="hold"/>
                                        <p:tgtEl>
                                          <p:spTgt spid="6"/>
                                        </p:tgtEl>
                                        <p:attrNameLst>
                                          <p:attrName>ppt_h</p:attrName>
                                        </p:attrNameLst>
                                      </p:cBhvr>
                                      <p:tavLst>
                                        <p:tav tm="0">
                                          <p:val>
                                            <p:fltVal val="0"/>
                                          </p:val>
                                        </p:tav>
                                        <p:tav tm="100000">
                                          <p:val>
                                            <p:strVal val="#ppt_h"/>
                                          </p:val>
                                        </p:tav>
                                      </p:tavLst>
                                    </p:anim>
                                    <p:animEffect transition="in" filter="fade">
                                      <p:cBhvr>
                                        <p:cTn id="14" dur="500"/>
                                        <p:tgtEl>
                                          <p:spTgt spid="6"/>
                                        </p:tgtEl>
                                      </p:cBhvr>
                                    </p:animEffect>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3075"/>
                                        </p:tgtEl>
                                        <p:attrNameLst>
                                          <p:attrName>style.visibility</p:attrName>
                                        </p:attrNameLst>
                                      </p:cBhvr>
                                      <p:to>
                                        <p:strVal val="visible"/>
                                      </p:to>
                                    </p:set>
                                    <p:animEffect transition="in" filter="wipe(left)">
                                      <p:cBhvr>
                                        <p:cTn id="18" dur="500"/>
                                        <p:tgtEl>
                                          <p:spTgt spid="3075"/>
                                        </p:tgtEl>
                                      </p:cBhvr>
                                    </p:animEffect>
                                  </p:childTnLst>
                                </p:cTn>
                              </p:par>
                            </p:childTnLst>
                          </p:cTn>
                        </p:par>
                        <p:par>
                          <p:cTn id="19" fill="hold">
                            <p:stCondLst>
                              <p:cond delay="1500"/>
                            </p:stCondLst>
                            <p:childTnLst>
                              <p:par>
                                <p:cTn id="20" presetID="42" presetClass="entr" presetSubtype="0" fill="hold" nodeType="after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1000"/>
                                        <p:tgtEl>
                                          <p:spTgt spid="11"/>
                                        </p:tgtEl>
                                      </p:cBhvr>
                                    </p:animEffect>
                                    <p:anim calcmode="lin" valueType="num">
                                      <p:cBhvr>
                                        <p:cTn id="23" dur="1000" fill="hold"/>
                                        <p:tgtEl>
                                          <p:spTgt spid="11"/>
                                        </p:tgtEl>
                                        <p:attrNameLst>
                                          <p:attrName>ppt_x</p:attrName>
                                        </p:attrNameLst>
                                      </p:cBhvr>
                                      <p:tavLst>
                                        <p:tav tm="0">
                                          <p:val>
                                            <p:strVal val="#ppt_x"/>
                                          </p:val>
                                        </p:tav>
                                        <p:tav tm="100000">
                                          <p:val>
                                            <p:strVal val="#ppt_x"/>
                                          </p:val>
                                        </p:tav>
                                      </p:tavLst>
                                    </p:anim>
                                    <p:anim calcmode="lin" valueType="num">
                                      <p:cBhvr>
                                        <p:cTn id="24"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5"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237974" y="352475"/>
            <a:ext cx="2442712" cy="560409"/>
            <a:chOff x="4939174" y="339028"/>
            <a:chExt cx="2442712" cy="560409"/>
          </a:xfrm>
        </p:grpSpPr>
        <p:sp>
          <p:nvSpPr>
            <p:cNvPr id="10" name="Subtitle 2">
              <a:extLst>
                <a:ext uri="{FF2B5EF4-FFF2-40B4-BE49-F238E27FC236}">
                  <a16:creationId xmlns:a16="http://schemas.microsoft.com/office/drawing/2014/main" xmlns="" id="{360062CF-4239-4286-B703-132EC1F0E32B}"/>
                </a:ext>
              </a:extLst>
            </p:cNvPr>
            <p:cNvSpPr txBox="1">
              <a:spLocks/>
            </p:cNvSpPr>
            <p:nvPr/>
          </p:nvSpPr>
          <p:spPr>
            <a:xfrm>
              <a:off x="4939174" y="339028"/>
              <a:ext cx="2442712" cy="414007"/>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ct val="130000"/>
                </a:lnSpc>
                <a:spcBef>
                  <a:spcPts val="0"/>
                </a:spcBef>
                <a:defRPr/>
              </a:pPr>
              <a:r>
                <a:rPr lang="zh-CN" altLang="en-US" b="1" spc="300" dirty="0">
                  <a:solidFill>
                    <a:schemeClr val="tx1">
                      <a:lumMod val="85000"/>
                      <a:lumOff val="15000"/>
                    </a:schemeClr>
                  </a:solidFill>
                  <a:latin typeface="微软雅黑" panose="020B0503020204020204" pitchFamily="34" charset="-122"/>
                  <a:ea typeface="微软雅黑" panose="020B0503020204020204" pitchFamily="34" charset="-122"/>
                  <a:cs typeface="Lato" panose="020F0502020204030203" pitchFamily="34" charset="0"/>
                </a:rPr>
                <a:t>公司宣传册</a:t>
              </a:r>
            </a:p>
          </p:txBody>
        </p:sp>
        <p:sp>
          <p:nvSpPr>
            <p:cNvPr id="11" name="圆角矩形 10"/>
            <p:cNvSpPr/>
            <p:nvPr/>
          </p:nvSpPr>
          <p:spPr>
            <a:xfrm>
              <a:off x="5339236" y="853718"/>
              <a:ext cx="856463" cy="45719"/>
            </a:xfrm>
            <a:prstGeom prst="roundRect">
              <a:avLst>
                <a:gd name="adj" fmla="val 50000"/>
              </a:avLst>
            </a:prstGeom>
            <a:gradFill>
              <a:gsLst>
                <a:gs pos="0">
                  <a:srgbClr val="46A2D0"/>
                </a:gs>
                <a:gs pos="100000">
                  <a:srgbClr val="1D6AAE"/>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p>
          </p:txBody>
        </p:sp>
      </p:grpSp>
      <p:sp>
        <p:nvSpPr>
          <p:cNvPr id="3" name="平行四边形 2"/>
          <p:cNvSpPr/>
          <p:nvPr/>
        </p:nvSpPr>
        <p:spPr>
          <a:xfrm>
            <a:off x="4689231" y="0"/>
            <a:ext cx="7151078" cy="6858000"/>
          </a:xfrm>
          <a:prstGeom prst="parallelogram">
            <a:avLst>
              <a:gd name="adj" fmla="val 47590"/>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 name="等腰三角形 3"/>
          <p:cNvSpPr/>
          <p:nvPr/>
        </p:nvSpPr>
        <p:spPr>
          <a:xfrm>
            <a:off x="8932984" y="5887966"/>
            <a:ext cx="1078524" cy="970034"/>
          </a:xfrm>
          <a:prstGeom prst="triangle">
            <a:avLst/>
          </a:prstGeom>
          <a:gradFill>
            <a:gsLst>
              <a:gs pos="0">
                <a:srgbClr val="46A2D0"/>
              </a:gs>
              <a:gs pos="100000">
                <a:srgbClr val="1D6AAE"/>
              </a:gs>
            </a:gsLst>
            <a:lin ang="6600000" scaled="0"/>
          </a:gra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7" name="TextBox 21"/>
          <p:cNvSpPr txBox="1"/>
          <p:nvPr/>
        </p:nvSpPr>
        <p:spPr>
          <a:xfrm>
            <a:off x="7223876" y="2660472"/>
            <a:ext cx="2939814" cy="1846659"/>
          </a:xfrm>
          <a:prstGeom prst="rect">
            <a:avLst/>
          </a:prstGeom>
          <a:noFill/>
        </p:spPr>
        <p:txBody>
          <a:bodyPr wrap="square" lIns="0" tIns="0" rIns="0" bIns="0" rtlCol="0">
            <a:spAutoFit/>
          </a:bodyPr>
          <a:lstStyle/>
          <a:p>
            <a:pPr>
              <a:lnSpc>
                <a:spcPct val="150000"/>
              </a:lnSpc>
            </a:pPr>
            <a:r>
              <a:rPr lang="en-US" altLang="zh-CN" sz="2000" dirty="0" smtClean="0">
                <a:gradFill>
                  <a:gsLst>
                    <a:gs pos="0">
                      <a:srgbClr val="46A2D0"/>
                    </a:gs>
                    <a:gs pos="100000">
                      <a:srgbClr val="1D6AAE"/>
                    </a:gs>
                  </a:gsLst>
                  <a:lin ang="5400000" scaled="1"/>
                </a:gradFill>
                <a:latin typeface="微软雅黑" panose="020B0503020204020204" pitchFamily="34" charset="-122"/>
                <a:ea typeface="微软雅黑" panose="020B0503020204020204" pitchFamily="34" charset="-122"/>
              </a:rPr>
              <a:t>YOUR MARKETING PLAN FOR </a:t>
            </a:r>
            <a:r>
              <a:rPr lang="en-US" altLang="zh-CN" sz="2000" dirty="0" smtClean="0">
                <a:solidFill>
                  <a:schemeClr val="bg1">
                    <a:lumMod val="85000"/>
                  </a:schemeClr>
                </a:solidFill>
                <a:latin typeface="微软雅黑" panose="020B0503020204020204" pitchFamily="34" charset="-122"/>
                <a:ea typeface="微软雅黑" panose="020B0503020204020204" pitchFamily="34" charset="-122"/>
              </a:rPr>
              <a:t>TECHNOLOGY PRODUCTS</a:t>
            </a:r>
            <a:endParaRPr lang="en-US" altLang="zh-CN" sz="2000" dirty="0">
              <a:solidFill>
                <a:schemeClr val="bg1">
                  <a:lumMod val="85000"/>
                </a:schemeClr>
              </a:solidFill>
              <a:latin typeface="微软雅黑" panose="020B0503020204020204" pitchFamily="34" charset="-122"/>
              <a:ea typeface="微软雅黑" panose="020B0503020204020204" pitchFamily="34" charset="-122"/>
            </a:endParaRPr>
          </a:p>
        </p:txBody>
      </p:sp>
      <p:grpSp>
        <p:nvGrpSpPr>
          <p:cNvPr id="30" name="组合 29"/>
          <p:cNvGrpSpPr/>
          <p:nvPr/>
        </p:nvGrpSpPr>
        <p:grpSpPr>
          <a:xfrm>
            <a:off x="544251" y="2067923"/>
            <a:ext cx="3487509" cy="2722154"/>
            <a:chOff x="866777" y="971679"/>
            <a:chExt cx="3487509" cy="2722154"/>
          </a:xfrm>
        </p:grpSpPr>
        <p:sp>
          <p:nvSpPr>
            <p:cNvPr id="31" name="文本框 30"/>
            <p:cNvSpPr txBox="1"/>
            <p:nvPr/>
          </p:nvSpPr>
          <p:spPr>
            <a:xfrm>
              <a:off x="874713" y="1563711"/>
              <a:ext cx="2994731" cy="523220"/>
            </a:xfrm>
            <a:prstGeom prst="rect">
              <a:avLst/>
            </a:prstGeom>
            <a:noFill/>
          </p:spPr>
          <p:txBody>
            <a:bodyPr wrap="none" rtlCol="0">
              <a:spAutoFit/>
              <a:scene3d>
                <a:camera prst="orthographicFront"/>
                <a:lightRig rig="threePt" dir="t"/>
              </a:scene3d>
              <a:sp3d contourW="12700"/>
            </a:bodyPr>
            <a:lstStyle/>
            <a:p>
              <a:r>
                <a:rPr lang="zh-CN" altLang="en-US" sz="2800" b="1" dirty="0">
                  <a:solidFill>
                    <a:schemeClr val="tx1">
                      <a:lumMod val="75000"/>
                      <a:lumOff val="25000"/>
                    </a:schemeClr>
                  </a:solidFill>
                  <a:latin typeface="微软雅黑" panose="020B0503020204020204" pitchFamily="34" charset="-122"/>
                  <a:ea typeface="微软雅黑" panose="020B0503020204020204" pitchFamily="34" charset="-122"/>
                </a:rPr>
                <a:t>企业画册展示 </a:t>
              </a:r>
              <a:r>
                <a:rPr lang="en-US" altLang="zh-CN" sz="2800" b="1" dirty="0">
                  <a:solidFill>
                    <a:schemeClr val="tx1">
                      <a:lumMod val="75000"/>
                      <a:lumOff val="25000"/>
                    </a:schemeClr>
                  </a:solidFill>
                  <a:latin typeface="微软雅黑" panose="020B0503020204020204" pitchFamily="34" charset="-122"/>
                  <a:ea typeface="微软雅黑" panose="020B0503020204020204" pitchFamily="34" charset="-122"/>
                </a:rPr>
                <a:t>&gt;&gt;</a:t>
              </a:r>
              <a:endParaRPr lang="zh-CN" altLang="en-US" sz="2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2" name="文本框 31"/>
            <p:cNvSpPr txBox="1"/>
            <p:nvPr/>
          </p:nvSpPr>
          <p:spPr>
            <a:xfrm>
              <a:off x="874713" y="2131342"/>
              <a:ext cx="3479573" cy="1036566"/>
            </a:xfrm>
            <a:prstGeom prst="rect">
              <a:avLst/>
            </a:prstGeom>
            <a:noFill/>
          </p:spPr>
          <p:txBody>
            <a:bodyPr wrap="square" rtlCol="0">
              <a:spAutoFit/>
              <a:scene3d>
                <a:camera prst="orthographicFront"/>
                <a:lightRig rig="threePt" dir="t"/>
              </a:scene3d>
              <a:sp3d contourW="12700"/>
            </a:bodyPr>
            <a:lstStyle/>
            <a:p>
              <a:pPr>
                <a:lnSpc>
                  <a:spcPct val="125000"/>
                </a:lnSpc>
              </a:pPr>
              <a:r>
                <a:rPr lang="zh-CN" altLang="en-US" sz="1000" dirty="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在此框中选择粘贴并选择只保留文字您的您的内容打在这里，或者通过复制您的文本后，在此框中选择粘贴并选择只保此您的内框中选择粘贴并选择只保留或者通过复制您的文本后，在此框中选择粘贴并选择只保此您</a:t>
              </a:r>
            </a:p>
          </p:txBody>
        </p:sp>
        <p:cxnSp>
          <p:nvCxnSpPr>
            <p:cNvPr id="33" name="直接连接符 32"/>
            <p:cNvCxnSpPr/>
            <p:nvPr/>
          </p:nvCxnSpPr>
          <p:spPr>
            <a:xfrm>
              <a:off x="957943" y="2116828"/>
              <a:ext cx="3265715"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56" name="组合 55"/>
            <p:cNvGrpSpPr/>
            <p:nvPr/>
          </p:nvGrpSpPr>
          <p:grpSpPr>
            <a:xfrm>
              <a:off x="967582" y="3333833"/>
              <a:ext cx="1412762" cy="360000"/>
              <a:chOff x="967582" y="5150764"/>
              <a:chExt cx="1412762" cy="360000"/>
            </a:xfrm>
          </p:grpSpPr>
          <p:sp>
            <p:nvSpPr>
              <p:cNvPr id="59" name="圆角矩形 58"/>
              <p:cNvSpPr/>
              <p:nvPr/>
            </p:nvSpPr>
            <p:spPr>
              <a:xfrm>
                <a:off x="967582" y="5150764"/>
                <a:ext cx="1412762" cy="360000"/>
              </a:xfrm>
              <a:prstGeom prst="roundRect">
                <a:avLst>
                  <a:gd name="adj" fmla="val 50000"/>
                </a:avLst>
              </a:prstGeom>
              <a:gradFill>
                <a:gsLst>
                  <a:gs pos="0">
                    <a:srgbClr val="46A2D0"/>
                  </a:gs>
                  <a:gs pos="100000">
                    <a:srgbClr val="1D6AAE"/>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文本框 59"/>
              <p:cNvSpPr txBox="1"/>
              <p:nvPr/>
            </p:nvSpPr>
            <p:spPr>
              <a:xfrm>
                <a:off x="1142568" y="5161487"/>
                <a:ext cx="1062791" cy="338554"/>
              </a:xfrm>
              <a:prstGeom prst="rect">
                <a:avLst/>
              </a:prstGeom>
              <a:noFill/>
            </p:spPr>
            <p:txBody>
              <a:bodyPr wrap="none" rtlCol="0">
                <a:spAutoFit/>
                <a:scene3d>
                  <a:camera prst="orthographicFront"/>
                  <a:lightRig rig="threePt" dir="t"/>
                </a:scene3d>
                <a:sp3d contourW="12700"/>
              </a:bodyPr>
              <a:lstStyle/>
              <a:p>
                <a:pPr algn="ctr"/>
                <a:r>
                  <a:rPr lang="en-US" altLang="zh-CN" sz="1600" dirty="0">
                    <a:solidFill>
                      <a:schemeClr val="bg1"/>
                    </a:solidFill>
                  </a:rPr>
                  <a:t>Text Here</a:t>
                </a:r>
                <a:endParaRPr lang="zh-CN" altLang="en-US" sz="1600" dirty="0">
                  <a:solidFill>
                    <a:schemeClr val="bg1"/>
                  </a:solidFill>
                </a:endParaRPr>
              </a:p>
            </p:txBody>
          </p:sp>
        </p:grpSp>
        <p:sp>
          <p:nvSpPr>
            <p:cNvPr id="58" name="文本框 57"/>
            <p:cNvSpPr txBox="1"/>
            <p:nvPr/>
          </p:nvSpPr>
          <p:spPr>
            <a:xfrm>
              <a:off x="866777" y="971679"/>
              <a:ext cx="2632259" cy="584775"/>
            </a:xfrm>
            <a:prstGeom prst="rect">
              <a:avLst/>
            </a:prstGeom>
            <a:noFill/>
          </p:spPr>
          <p:txBody>
            <a:bodyPr wrap="none" rtlCol="0">
              <a:spAutoFit/>
              <a:scene3d>
                <a:camera prst="orthographicFront"/>
                <a:lightRig rig="threePt" dir="t"/>
              </a:scene3d>
              <a:sp3d contourW="12700"/>
            </a:bodyPr>
            <a:lstStyle/>
            <a:p>
              <a:r>
                <a:rPr lang="en-US" altLang="zh-CN" sz="3200" b="1" dirty="0">
                  <a:solidFill>
                    <a:schemeClr val="tx1">
                      <a:lumMod val="75000"/>
                      <a:lumOff val="25000"/>
                    </a:schemeClr>
                  </a:solidFill>
                  <a:latin typeface="微软雅黑" panose="020B0503020204020204" pitchFamily="34" charset="-122"/>
                  <a:ea typeface="微软雅黑" panose="020B0503020204020204" pitchFamily="34" charset="-122"/>
                </a:rPr>
                <a:t>Photo show</a:t>
              </a:r>
            </a:p>
          </p:txBody>
        </p:sp>
      </p:grpSp>
    </p:spTree>
    <p:extLst>
      <p:ext uri="{BB962C8B-B14F-4D97-AF65-F5344CB8AC3E}">
        <p14:creationId xmlns:p14="http://schemas.microsoft.com/office/powerpoint/2010/main" val="731464203"/>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par>
                          <p:cTn id="8" fill="hold">
                            <p:stCondLst>
                              <p:cond delay="500"/>
                            </p:stCondLst>
                            <p:childTnLst>
                              <p:par>
                                <p:cTn id="9" presetID="2" presetClass="entr" presetSubtype="2" fill="hold" grpId="0" nodeType="afterEffect">
                                  <p:stCondLst>
                                    <p:cond delay="0"/>
                                  </p:stCondLst>
                                  <p:childTnLst>
                                    <p:set>
                                      <p:cBhvr>
                                        <p:cTn id="10" dur="1" fill="hold">
                                          <p:stCondLst>
                                            <p:cond delay="0"/>
                                          </p:stCondLst>
                                        </p:cTn>
                                        <p:tgtEl>
                                          <p:spTgt spid="57"/>
                                        </p:tgtEl>
                                        <p:attrNameLst>
                                          <p:attrName>style.visibility</p:attrName>
                                        </p:attrNameLst>
                                      </p:cBhvr>
                                      <p:to>
                                        <p:strVal val="visible"/>
                                      </p:to>
                                    </p:set>
                                    <p:anim calcmode="lin" valueType="num">
                                      <p:cBhvr additive="base">
                                        <p:cTn id="11" dur="500" fill="hold"/>
                                        <p:tgtEl>
                                          <p:spTgt spid="57"/>
                                        </p:tgtEl>
                                        <p:attrNameLst>
                                          <p:attrName>ppt_x</p:attrName>
                                        </p:attrNameLst>
                                      </p:cBhvr>
                                      <p:tavLst>
                                        <p:tav tm="0">
                                          <p:val>
                                            <p:strVal val="1+#ppt_w/2"/>
                                          </p:val>
                                        </p:tav>
                                        <p:tav tm="100000">
                                          <p:val>
                                            <p:strVal val="#ppt_x"/>
                                          </p:val>
                                        </p:tav>
                                      </p:tavLst>
                                    </p:anim>
                                    <p:anim calcmode="lin" valueType="num">
                                      <p:cBhvr additive="base">
                                        <p:cTn id="12" dur="500" fill="hold"/>
                                        <p:tgtEl>
                                          <p:spTgt spid="57"/>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4"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additive="base">
                                        <p:cTn id="16" dur="500" fill="hold"/>
                                        <p:tgtEl>
                                          <p:spTgt spid="4"/>
                                        </p:tgtEl>
                                        <p:attrNameLst>
                                          <p:attrName>ppt_x</p:attrName>
                                        </p:attrNameLst>
                                      </p:cBhvr>
                                      <p:tavLst>
                                        <p:tav tm="0">
                                          <p:val>
                                            <p:strVal val="#ppt_x"/>
                                          </p:val>
                                        </p:tav>
                                        <p:tav tm="100000">
                                          <p:val>
                                            <p:strVal val="#ppt_x"/>
                                          </p:val>
                                        </p:tav>
                                      </p:tavLst>
                                    </p:anim>
                                    <p:anim calcmode="lin" valueType="num">
                                      <p:cBhvr additive="base">
                                        <p:cTn id="17" dur="500" fill="hold"/>
                                        <p:tgtEl>
                                          <p:spTgt spid="4"/>
                                        </p:tgtEl>
                                        <p:attrNameLst>
                                          <p:attrName>ppt_y</p:attrName>
                                        </p:attrNameLst>
                                      </p:cBhvr>
                                      <p:tavLst>
                                        <p:tav tm="0">
                                          <p:val>
                                            <p:strVal val="1+#ppt_h/2"/>
                                          </p:val>
                                        </p:tav>
                                        <p:tav tm="100000">
                                          <p:val>
                                            <p:strVal val="#ppt_y"/>
                                          </p:val>
                                        </p:tav>
                                      </p:tavLst>
                                    </p:anim>
                                  </p:childTnLst>
                                </p:cTn>
                              </p:par>
                            </p:childTnLst>
                          </p:cTn>
                        </p:par>
                        <p:par>
                          <p:cTn id="18" fill="hold">
                            <p:stCondLst>
                              <p:cond delay="1500"/>
                            </p:stCondLst>
                            <p:childTnLst>
                              <p:par>
                                <p:cTn id="19" presetID="42" presetClass="entr" presetSubtype="0" fill="hold" nodeType="afterEffect">
                                  <p:stCondLst>
                                    <p:cond delay="0"/>
                                  </p:stCondLst>
                                  <p:childTnLst>
                                    <p:set>
                                      <p:cBhvr>
                                        <p:cTn id="20" dur="1" fill="hold">
                                          <p:stCondLst>
                                            <p:cond delay="0"/>
                                          </p:stCondLst>
                                        </p:cTn>
                                        <p:tgtEl>
                                          <p:spTgt spid="30"/>
                                        </p:tgtEl>
                                        <p:attrNameLst>
                                          <p:attrName>style.visibility</p:attrName>
                                        </p:attrNameLst>
                                      </p:cBhvr>
                                      <p:to>
                                        <p:strVal val="visible"/>
                                      </p:to>
                                    </p:set>
                                    <p:animEffect transition="in" filter="fade">
                                      <p:cBhvr>
                                        <p:cTn id="21" dur="1000"/>
                                        <p:tgtEl>
                                          <p:spTgt spid="30"/>
                                        </p:tgtEl>
                                      </p:cBhvr>
                                    </p:animEffect>
                                    <p:anim calcmode="lin" valueType="num">
                                      <p:cBhvr>
                                        <p:cTn id="22" dur="1000" fill="hold"/>
                                        <p:tgtEl>
                                          <p:spTgt spid="30"/>
                                        </p:tgtEl>
                                        <p:attrNameLst>
                                          <p:attrName>ppt_x</p:attrName>
                                        </p:attrNameLst>
                                      </p:cBhvr>
                                      <p:tavLst>
                                        <p:tav tm="0">
                                          <p:val>
                                            <p:strVal val="#ppt_x"/>
                                          </p:val>
                                        </p:tav>
                                        <p:tav tm="100000">
                                          <p:val>
                                            <p:strVal val="#ppt_x"/>
                                          </p:val>
                                        </p:tav>
                                      </p:tavLst>
                                    </p:anim>
                                    <p:anim calcmode="lin" valueType="num">
                                      <p:cBhvr>
                                        <p:cTn id="23"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6112042"/>
            <a:ext cx="12192000" cy="745958"/>
          </a:xfrm>
          <a:prstGeom prst="rect">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p:cNvGrpSpPr/>
          <p:nvPr/>
        </p:nvGrpSpPr>
        <p:grpSpPr>
          <a:xfrm>
            <a:off x="4797466" y="352475"/>
            <a:ext cx="2442712" cy="560409"/>
            <a:chOff x="4757125" y="339028"/>
            <a:chExt cx="2442712" cy="560409"/>
          </a:xfrm>
        </p:grpSpPr>
        <p:sp>
          <p:nvSpPr>
            <p:cNvPr id="11" name="Subtitle 2">
              <a:extLst>
                <a:ext uri="{FF2B5EF4-FFF2-40B4-BE49-F238E27FC236}">
                  <a16:creationId xmlns:a16="http://schemas.microsoft.com/office/drawing/2014/main" xmlns="" id="{360062CF-4239-4286-B703-132EC1F0E32B}"/>
                </a:ext>
              </a:extLst>
            </p:cNvPr>
            <p:cNvSpPr txBox="1">
              <a:spLocks/>
            </p:cNvSpPr>
            <p:nvPr/>
          </p:nvSpPr>
          <p:spPr>
            <a:xfrm>
              <a:off x="4757125" y="339028"/>
              <a:ext cx="2442712" cy="414007"/>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ct val="130000"/>
                </a:lnSpc>
                <a:spcBef>
                  <a:spcPts val="0"/>
                </a:spcBef>
                <a:defRPr/>
              </a:pPr>
              <a:r>
                <a:rPr lang="zh-CN" altLang="en-US" b="1" spc="300" dirty="0">
                  <a:solidFill>
                    <a:schemeClr val="tx1">
                      <a:lumMod val="85000"/>
                      <a:lumOff val="15000"/>
                    </a:schemeClr>
                  </a:solidFill>
                  <a:latin typeface="微软雅黑" panose="020B0503020204020204" pitchFamily="34" charset="-122"/>
                  <a:ea typeface="微软雅黑" panose="020B0503020204020204" pitchFamily="34" charset="-122"/>
                  <a:cs typeface="Lato" panose="020F0502020204030203" pitchFamily="34" charset="0"/>
                </a:rPr>
                <a:t>公司宣传册</a:t>
              </a:r>
            </a:p>
          </p:txBody>
        </p:sp>
        <p:sp>
          <p:nvSpPr>
            <p:cNvPr id="12" name="圆角矩形 11"/>
            <p:cNvSpPr/>
            <p:nvPr/>
          </p:nvSpPr>
          <p:spPr>
            <a:xfrm>
              <a:off x="5550250" y="853718"/>
              <a:ext cx="856463" cy="45719"/>
            </a:xfrm>
            <a:prstGeom prst="roundRect">
              <a:avLst>
                <a:gd name="adj" fmla="val 50000"/>
              </a:avLst>
            </a:prstGeom>
            <a:gradFill>
              <a:gsLst>
                <a:gs pos="0">
                  <a:srgbClr val="46A2D0"/>
                </a:gs>
                <a:gs pos="100000">
                  <a:srgbClr val="1D6AAE"/>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p>
          </p:txBody>
        </p:sp>
      </p:grpSp>
      <p:grpSp>
        <p:nvGrpSpPr>
          <p:cNvPr id="6" name="组合 5"/>
          <p:cNvGrpSpPr/>
          <p:nvPr/>
        </p:nvGrpSpPr>
        <p:grpSpPr>
          <a:xfrm>
            <a:off x="3057966" y="1691739"/>
            <a:ext cx="2101366" cy="4312337"/>
            <a:chOff x="2841758" y="1831573"/>
            <a:chExt cx="1449372" cy="2974340"/>
          </a:xfrm>
          <a:effectLst>
            <a:outerShdw blurRad="254000" dist="63500" dir="2700000" algn="tl" rotWithShape="0">
              <a:prstClr val="black">
                <a:alpha val="30000"/>
              </a:prstClr>
            </a:outerShdw>
          </a:effectLst>
        </p:grpSpPr>
        <p:pic>
          <p:nvPicPr>
            <p:cNvPr id="8" name="Picture 6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841758" y="1831573"/>
              <a:ext cx="1449372" cy="2974340"/>
            </a:xfrm>
            <a:prstGeom prst="rect">
              <a:avLst/>
            </a:prstGeom>
          </p:spPr>
        </p:pic>
        <p:pic>
          <p:nvPicPr>
            <p:cNvPr id="13" name="图片占位符 7"/>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2939339" y="2184871"/>
              <a:ext cx="1254213" cy="1849060"/>
            </a:xfrm>
            <a:custGeom>
              <a:avLst/>
              <a:gdLst>
                <a:gd name="connsiteX0" fmla="*/ 0 w 1672284"/>
                <a:gd name="connsiteY0" fmla="*/ 0 h 2967716"/>
                <a:gd name="connsiteX1" fmla="*/ 1672284 w 1672284"/>
                <a:gd name="connsiteY1" fmla="*/ 0 h 2967716"/>
                <a:gd name="connsiteX2" fmla="*/ 1672284 w 1672284"/>
                <a:gd name="connsiteY2" fmla="*/ 2967716 h 2967716"/>
                <a:gd name="connsiteX3" fmla="*/ 0 w 1672284"/>
                <a:gd name="connsiteY3" fmla="*/ 2967716 h 2967716"/>
              </a:gdLst>
              <a:ahLst/>
              <a:cxnLst>
                <a:cxn ang="0">
                  <a:pos x="connsiteX0" y="connsiteY0"/>
                </a:cxn>
                <a:cxn ang="0">
                  <a:pos x="connsiteX1" y="connsiteY1"/>
                </a:cxn>
                <a:cxn ang="0">
                  <a:pos x="connsiteX2" y="connsiteY2"/>
                </a:cxn>
                <a:cxn ang="0">
                  <a:pos x="connsiteX3" y="connsiteY3"/>
                </a:cxn>
              </a:cxnLst>
              <a:rect l="l" t="t" r="r" b="b"/>
              <a:pathLst>
                <a:path w="1672284" h="2967716">
                  <a:moveTo>
                    <a:pt x="0" y="0"/>
                  </a:moveTo>
                  <a:lnTo>
                    <a:pt x="1672284" y="0"/>
                  </a:lnTo>
                  <a:lnTo>
                    <a:pt x="1672284" y="2967716"/>
                  </a:lnTo>
                  <a:lnTo>
                    <a:pt x="0" y="2967716"/>
                  </a:lnTo>
                  <a:close/>
                </a:path>
              </a:pathLst>
            </a:custGeom>
          </p:spPr>
        </p:pic>
      </p:grpSp>
      <p:grpSp>
        <p:nvGrpSpPr>
          <p:cNvPr id="7" name="组合 6"/>
          <p:cNvGrpSpPr/>
          <p:nvPr/>
        </p:nvGrpSpPr>
        <p:grpSpPr>
          <a:xfrm>
            <a:off x="7190818" y="1691739"/>
            <a:ext cx="2101366" cy="4312337"/>
            <a:chOff x="4852869" y="1831573"/>
            <a:chExt cx="1449372" cy="2974340"/>
          </a:xfrm>
          <a:effectLst>
            <a:outerShdw blurRad="254000" dist="63500" dir="2700000" algn="tl" rotWithShape="0">
              <a:prstClr val="black">
                <a:alpha val="30000"/>
              </a:prstClr>
            </a:outerShdw>
          </a:effectLst>
        </p:grpSpPr>
        <p:pic>
          <p:nvPicPr>
            <p:cNvPr id="9" name="Picture 7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852869" y="1831573"/>
              <a:ext cx="1449372" cy="2974340"/>
            </a:xfrm>
            <a:prstGeom prst="rect">
              <a:avLst/>
            </a:prstGeom>
          </p:spPr>
        </p:pic>
        <p:pic>
          <p:nvPicPr>
            <p:cNvPr id="14" name="图片占位符 6"/>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4950449" y="2184872"/>
              <a:ext cx="1254213" cy="1907149"/>
            </a:xfrm>
            <a:custGeom>
              <a:avLst/>
              <a:gdLst>
                <a:gd name="connsiteX0" fmla="*/ 0 w 1672284"/>
                <a:gd name="connsiteY0" fmla="*/ 0 h 2967716"/>
                <a:gd name="connsiteX1" fmla="*/ 1672284 w 1672284"/>
                <a:gd name="connsiteY1" fmla="*/ 0 h 2967716"/>
                <a:gd name="connsiteX2" fmla="*/ 1672284 w 1672284"/>
                <a:gd name="connsiteY2" fmla="*/ 2967716 h 2967716"/>
                <a:gd name="connsiteX3" fmla="*/ 0 w 1672284"/>
                <a:gd name="connsiteY3" fmla="*/ 2967716 h 2967716"/>
              </a:gdLst>
              <a:ahLst/>
              <a:cxnLst>
                <a:cxn ang="0">
                  <a:pos x="connsiteX0" y="connsiteY0"/>
                </a:cxn>
                <a:cxn ang="0">
                  <a:pos x="connsiteX1" y="connsiteY1"/>
                </a:cxn>
                <a:cxn ang="0">
                  <a:pos x="connsiteX2" y="connsiteY2"/>
                </a:cxn>
                <a:cxn ang="0">
                  <a:pos x="connsiteX3" y="connsiteY3"/>
                </a:cxn>
              </a:cxnLst>
              <a:rect l="l" t="t" r="r" b="b"/>
              <a:pathLst>
                <a:path w="1672284" h="2967716">
                  <a:moveTo>
                    <a:pt x="0" y="0"/>
                  </a:moveTo>
                  <a:lnTo>
                    <a:pt x="1672284" y="0"/>
                  </a:lnTo>
                  <a:lnTo>
                    <a:pt x="1672284" y="2967716"/>
                  </a:lnTo>
                  <a:lnTo>
                    <a:pt x="0" y="2967716"/>
                  </a:lnTo>
                  <a:close/>
                </a:path>
              </a:pathLst>
            </a:custGeom>
          </p:spPr>
        </p:pic>
      </p:grpSp>
      <p:grpSp>
        <p:nvGrpSpPr>
          <p:cNvPr id="5" name="组合 4"/>
          <p:cNvGrpSpPr/>
          <p:nvPr/>
        </p:nvGrpSpPr>
        <p:grpSpPr>
          <a:xfrm>
            <a:off x="4966476" y="1232344"/>
            <a:ext cx="2417199" cy="4960476"/>
            <a:chOff x="3738395" y="1514715"/>
            <a:chExt cx="1667211" cy="3421380"/>
          </a:xfrm>
          <a:effectLst>
            <a:outerShdw blurRad="254000" dist="63500" dir="2700000" algn="tl" rotWithShape="0">
              <a:prstClr val="black">
                <a:alpha val="30000"/>
              </a:prstClr>
            </a:outerShdw>
          </a:effectLst>
        </p:grpSpPr>
        <p:pic>
          <p:nvPicPr>
            <p:cNvPr id="15" name="Picture 7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738395" y="1514715"/>
              <a:ext cx="1667211" cy="3421380"/>
            </a:xfrm>
            <a:prstGeom prst="rect">
              <a:avLst/>
            </a:prstGeom>
          </p:spPr>
        </p:pic>
        <p:pic>
          <p:nvPicPr>
            <p:cNvPr id="16" name="图片占位符 5"/>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3850641" y="1921114"/>
              <a:ext cx="1442720" cy="2112817"/>
            </a:xfrm>
            <a:custGeom>
              <a:avLst/>
              <a:gdLst>
                <a:gd name="connsiteX0" fmla="*/ 0 w 1923627"/>
                <a:gd name="connsiteY0" fmla="*/ 0 h 3413760"/>
                <a:gd name="connsiteX1" fmla="*/ 1923627 w 1923627"/>
                <a:gd name="connsiteY1" fmla="*/ 0 h 3413760"/>
                <a:gd name="connsiteX2" fmla="*/ 1923627 w 1923627"/>
                <a:gd name="connsiteY2" fmla="*/ 3413760 h 3413760"/>
                <a:gd name="connsiteX3" fmla="*/ 0 w 1923627"/>
                <a:gd name="connsiteY3" fmla="*/ 3413760 h 3413760"/>
              </a:gdLst>
              <a:ahLst/>
              <a:cxnLst>
                <a:cxn ang="0">
                  <a:pos x="connsiteX0" y="connsiteY0"/>
                </a:cxn>
                <a:cxn ang="0">
                  <a:pos x="connsiteX1" y="connsiteY1"/>
                </a:cxn>
                <a:cxn ang="0">
                  <a:pos x="connsiteX2" y="connsiteY2"/>
                </a:cxn>
                <a:cxn ang="0">
                  <a:pos x="connsiteX3" y="connsiteY3"/>
                </a:cxn>
              </a:cxnLst>
              <a:rect l="l" t="t" r="r" b="b"/>
              <a:pathLst>
                <a:path w="1923627" h="3413760">
                  <a:moveTo>
                    <a:pt x="0" y="0"/>
                  </a:moveTo>
                  <a:lnTo>
                    <a:pt x="1923627" y="0"/>
                  </a:lnTo>
                  <a:lnTo>
                    <a:pt x="1923627" y="3413760"/>
                  </a:lnTo>
                  <a:lnTo>
                    <a:pt x="0" y="3413760"/>
                  </a:lnTo>
                  <a:close/>
                </a:path>
              </a:pathLst>
            </a:custGeom>
          </p:spPr>
        </p:pic>
      </p:grpSp>
      <p:sp>
        <p:nvSpPr>
          <p:cNvPr id="4" name="矩形 3"/>
          <p:cNvSpPr/>
          <p:nvPr/>
        </p:nvSpPr>
        <p:spPr>
          <a:xfrm>
            <a:off x="2466475" y="4884821"/>
            <a:ext cx="7303168" cy="1973179"/>
          </a:xfrm>
          <a:prstGeom prst="rect">
            <a:avLst/>
          </a:prstGeom>
          <a:gradFill>
            <a:gsLst>
              <a:gs pos="0">
                <a:srgbClr val="46A2D0"/>
              </a:gs>
              <a:gs pos="100000">
                <a:srgbClr val="1D6AAE"/>
              </a:gs>
            </a:gsLst>
            <a:lin ang="6000000" scaled="0"/>
          </a:gra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Subtitle 2">
            <a:extLst>
              <a:ext uri="{FF2B5EF4-FFF2-40B4-BE49-F238E27FC236}">
                <a16:creationId xmlns:a16="http://schemas.microsoft.com/office/drawing/2014/main" xmlns="" id="{360062CF-4239-4286-B703-132EC1F0E32B}"/>
              </a:ext>
            </a:extLst>
          </p:cNvPr>
          <p:cNvSpPr txBox="1">
            <a:spLocks/>
          </p:cNvSpPr>
          <p:nvPr/>
        </p:nvSpPr>
        <p:spPr>
          <a:xfrm>
            <a:off x="3793958" y="5374266"/>
            <a:ext cx="4604084" cy="489283"/>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ct val="130000"/>
              </a:lnSpc>
              <a:spcBef>
                <a:spcPts val="0"/>
              </a:spcBef>
              <a:defRPr/>
            </a:pPr>
            <a:r>
              <a:rPr lang="zh-CN" altLang="en-US" dirty="0">
                <a:solidFill>
                  <a:schemeClr val="bg1"/>
                </a:solidFill>
                <a:latin typeface="微软雅黑" panose="020B0503020204020204" pitchFamily="34" charset="-122"/>
                <a:ea typeface="微软雅黑" panose="020B0503020204020204" pitchFamily="34" charset="-122"/>
                <a:cs typeface="Lato" panose="020F0502020204030203" pitchFamily="34" charset="0"/>
              </a:rPr>
              <a:t>企业画册展示</a:t>
            </a:r>
          </a:p>
        </p:txBody>
      </p:sp>
      <p:sp>
        <p:nvSpPr>
          <p:cNvPr id="25" name="Subtitle 2">
            <a:extLst>
              <a:ext uri="{FF2B5EF4-FFF2-40B4-BE49-F238E27FC236}">
                <a16:creationId xmlns:a16="http://schemas.microsoft.com/office/drawing/2014/main" xmlns="" id="{06331D2D-8D73-4B13-9708-0E24F960723A}"/>
              </a:ext>
            </a:extLst>
          </p:cNvPr>
          <p:cNvSpPr txBox="1">
            <a:spLocks/>
          </p:cNvSpPr>
          <p:nvPr/>
        </p:nvSpPr>
        <p:spPr>
          <a:xfrm>
            <a:off x="3926305" y="5851518"/>
            <a:ext cx="4339390" cy="352296"/>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ct val="130000"/>
              </a:lnSpc>
              <a:spcBef>
                <a:spcPts val="0"/>
              </a:spcBef>
              <a:defRPr/>
            </a:pPr>
            <a:r>
              <a:rPr lang="en-US" altLang="zh-CN" sz="1800" dirty="0" smtClean="0">
                <a:solidFill>
                  <a:schemeClr val="bg1"/>
                </a:solidFill>
                <a:latin typeface="微软雅黑" panose="020B0503020204020204" pitchFamily="34" charset="-122"/>
                <a:ea typeface="微软雅黑" panose="020B0503020204020204" pitchFamily="34" charset="-122"/>
                <a:cs typeface="Lato Light" panose="020F0502020204030203" pitchFamily="34" charset="0"/>
              </a:rPr>
              <a:t>YOUR TECHNOLOGY PRODUCTS</a:t>
            </a:r>
            <a:endParaRPr lang="id-ID" sz="1800" dirty="0">
              <a:solidFill>
                <a:schemeClr val="bg1"/>
              </a:solidFill>
              <a:latin typeface="微软雅黑" panose="020B0503020204020204" pitchFamily="34" charset="-122"/>
              <a:ea typeface="微软雅黑" panose="020B0503020204020204" pitchFamily="34" charset="-122"/>
              <a:cs typeface="Lato Light" panose="020F0502020204030203" pitchFamily="34" charset="0"/>
            </a:endParaRPr>
          </a:p>
        </p:txBody>
      </p:sp>
      <p:grpSp>
        <p:nvGrpSpPr>
          <p:cNvPr id="26" name="组合 25"/>
          <p:cNvGrpSpPr/>
          <p:nvPr/>
        </p:nvGrpSpPr>
        <p:grpSpPr>
          <a:xfrm>
            <a:off x="9579915" y="1757249"/>
            <a:ext cx="2096271" cy="2421738"/>
            <a:chOff x="866777" y="1179871"/>
            <a:chExt cx="2096271" cy="2421738"/>
          </a:xfrm>
        </p:grpSpPr>
        <p:sp>
          <p:nvSpPr>
            <p:cNvPr id="27" name="文本框 26"/>
            <p:cNvSpPr txBox="1"/>
            <p:nvPr/>
          </p:nvSpPr>
          <p:spPr>
            <a:xfrm>
              <a:off x="874713" y="1563711"/>
              <a:ext cx="1991251" cy="369332"/>
            </a:xfrm>
            <a:prstGeom prst="rect">
              <a:avLst/>
            </a:prstGeom>
            <a:noFill/>
          </p:spPr>
          <p:txBody>
            <a:bodyPr wrap="none" rtlCol="0">
              <a:spAutoFit/>
              <a:scene3d>
                <a:camera prst="orthographicFront"/>
                <a:lightRig rig="threePt" dir="t"/>
              </a:scene3d>
              <a:sp3d contourW="12700"/>
            </a:bodyPr>
            <a:lstStyle/>
            <a:p>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企业画册展示 </a:t>
              </a:r>
              <a:r>
                <a:rPr lang="en-US" altLang="zh-CN" b="1" dirty="0">
                  <a:solidFill>
                    <a:schemeClr val="tx1">
                      <a:lumMod val="75000"/>
                      <a:lumOff val="25000"/>
                    </a:schemeClr>
                  </a:solidFill>
                  <a:latin typeface="微软雅黑" panose="020B0503020204020204" pitchFamily="34" charset="-122"/>
                  <a:ea typeface="微软雅黑" panose="020B0503020204020204" pitchFamily="34" charset="-122"/>
                </a:rPr>
                <a:t>&gt;&gt;</a:t>
              </a:r>
              <a:endParaRPr lang="zh-CN" altLang="en-US"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8" name="文本框 27"/>
            <p:cNvSpPr txBox="1"/>
            <p:nvPr/>
          </p:nvSpPr>
          <p:spPr>
            <a:xfrm>
              <a:off x="874714" y="2131342"/>
              <a:ext cx="2088334" cy="861774"/>
            </a:xfrm>
            <a:prstGeom prst="rect">
              <a:avLst/>
            </a:prstGeom>
            <a:noFill/>
          </p:spPr>
          <p:txBody>
            <a:bodyPr wrap="square" rtlCol="0">
              <a:spAutoFit/>
              <a:scene3d>
                <a:camera prst="orthographicFront"/>
                <a:lightRig rig="threePt" dir="t"/>
              </a:scene3d>
              <a:sp3d contourW="12700"/>
            </a:bodyPr>
            <a:lstStyle/>
            <a:p>
              <a:pPr>
                <a:lnSpc>
                  <a:spcPct val="125000"/>
                </a:lnSpc>
              </a:pPr>
              <a:r>
                <a:rPr lang="zh-CN" altLang="en-US" sz="1000" dirty="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您的内容打在这里，或者通过复制您的文本在此框中选择粘贴并选择只保留文字您的您的内容打在这里，或者通过复制您的文本后</a:t>
              </a: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rPr>
                <a:t>，</a:t>
              </a:r>
              <a:endParaRPr lang="zh-CN" altLang="en-US" sz="1000" dirty="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29" name="直接连接符 28"/>
            <p:cNvCxnSpPr/>
            <p:nvPr/>
          </p:nvCxnSpPr>
          <p:spPr>
            <a:xfrm>
              <a:off x="957943" y="2015104"/>
              <a:ext cx="1908021"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30" name="组合 29"/>
            <p:cNvGrpSpPr/>
            <p:nvPr/>
          </p:nvGrpSpPr>
          <p:grpSpPr>
            <a:xfrm>
              <a:off x="967582" y="3241609"/>
              <a:ext cx="1412762" cy="360000"/>
              <a:chOff x="967582" y="5058540"/>
              <a:chExt cx="1412762" cy="360000"/>
            </a:xfrm>
          </p:grpSpPr>
          <p:sp>
            <p:nvSpPr>
              <p:cNvPr id="32" name="圆角矩形 31"/>
              <p:cNvSpPr/>
              <p:nvPr/>
            </p:nvSpPr>
            <p:spPr>
              <a:xfrm>
                <a:off x="967582" y="5058540"/>
                <a:ext cx="1412762" cy="360000"/>
              </a:xfrm>
              <a:prstGeom prst="roundRect">
                <a:avLst>
                  <a:gd name="adj" fmla="val 50000"/>
                </a:avLst>
              </a:prstGeom>
              <a:gradFill>
                <a:gsLst>
                  <a:gs pos="0">
                    <a:srgbClr val="46A2D0"/>
                  </a:gs>
                  <a:gs pos="100000">
                    <a:srgbClr val="1D6AAE"/>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文本框 32"/>
              <p:cNvSpPr txBox="1"/>
              <p:nvPr/>
            </p:nvSpPr>
            <p:spPr>
              <a:xfrm>
                <a:off x="1142568" y="5069263"/>
                <a:ext cx="1062791" cy="338554"/>
              </a:xfrm>
              <a:prstGeom prst="rect">
                <a:avLst/>
              </a:prstGeom>
              <a:noFill/>
            </p:spPr>
            <p:txBody>
              <a:bodyPr wrap="none" rtlCol="0">
                <a:spAutoFit/>
                <a:scene3d>
                  <a:camera prst="orthographicFront"/>
                  <a:lightRig rig="threePt" dir="t"/>
                </a:scene3d>
                <a:sp3d contourW="12700"/>
              </a:bodyPr>
              <a:lstStyle/>
              <a:p>
                <a:pPr algn="ctr"/>
                <a:r>
                  <a:rPr lang="en-US" altLang="zh-CN" sz="1600" dirty="0">
                    <a:solidFill>
                      <a:schemeClr val="bg1"/>
                    </a:solidFill>
                  </a:rPr>
                  <a:t>Text Here</a:t>
                </a:r>
                <a:endParaRPr lang="zh-CN" altLang="en-US" sz="1600" dirty="0">
                  <a:solidFill>
                    <a:schemeClr val="bg1"/>
                  </a:solidFill>
                </a:endParaRPr>
              </a:p>
            </p:txBody>
          </p:sp>
        </p:grpSp>
        <p:sp>
          <p:nvSpPr>
            <p:cNvPr id="31" name="文本框 30"/>
            <p:cNvSpPr txBox="1"/>
            <p:nvPr/>
          </p:nvSpPr>
          <p:spPr>
            <a:xfrm>
              <a:off x="866777" y="1179871"/>
              <a:ext cx="1714380" cy="400110"/>
            </a:xfrm>
            <a:prstGeom prst="rect">
              <a:avLst/>
            </a:prstGeom>
            <a:noFill/>
          </p:spPr>
          <p:txBody>
            <a:bodyPr wrap="none" rtlCol="0">
              <a:spAutoFit/>
              <a:scene3d>
                <a:camera prst="orthographicFront"/>
                <a:lightRig rig="threePt" dir="t"/>
              </a:scene3d>
              <a:sp3d contourW="12700"/>
            </a:bodyPr>
            <a:lstStyle/>
            <a:p>
              <a:r>
                <a:rPr lang="en-US" altLang="zh-CN" sz="2000" b="1" dirty="0">
                  <a:solidFill>
                    <a:schemeClr val="tx1">
                      <a:lumMod val="75000"/>
                      <a:lumOff val="25000"/>
                    </a:schemeClr>
                  </a:solidFill>
                  <a:latin typeface="微软雅黑" panose="020B0503020204020204" pitchFamily="34" charset="-122"/>
                  <a:ea typeface="微软雅黑" panose="020B0503020204020204" pitchFamily="34" charset="-122"/>
                </a:rPr>
                <a:t>Photo show</a:t>
              </a:r>
            </a:p>
          </p:txBody>
        </p:sp>
      </p:grpSp>
      <p:grpSp>
        <p:nvGrpSpPr>
          <p:cNvPr id="34" name="组合 33"/>
          <p:cNvGrpSpPr/>
          <p:nvPr/>
        </p:nvGrpSpPr>
        <p:grpSpPr>
          <a:xfrm>
            <a:off x="673886" y="1757249"/>
            <a:ext cx="2088334" cy="2421738"/>
            <a:chOff x="874714" y="1179871"/>
            <a:chExt cx="2088334" cy="2421738"/>
          </a:xfrm>
        </p:grpSpPr>
        <p:sp>
          <p:nvSpPr>
            <p:cNvPr id="35" name="文本框 34"/>
            <p:cNvSpPr txBox="1"/>
            <p:nvPr/>
          </p:nvSpPr>
          <p:spPr>
            <a:xfrm>
              <a:off x="945051" y="1563711"/>
              <a:ext cx="1991251" cy="369332"/>
            </a:xfrm>
            <a:prstGeom prst="rect">
              <a:avLst/>
            </a:prstGeom>
            <a:noFill/>
          </p:spPr>
          <p:txBody>
            <a:bodyPr wrap="none" rtlCol="0">
              <a:spAutoFit/>
              <a:scene3d>
                <a:camera prst="orthographicFront"/>
                <a:lightRig rig="threePt" dir="t"/>
              </a:scene3d>
              <a:sp3d contourW="12700"/>
            </a:bodyPr>
            <a:lstStyle/>
            <a:p>
              <a:pPr algn="r"/>
              <a:r>
                <a:rPr lang="en-US" altLang="zh-CN" b="1" dirty="0" smtClean="0">
                  <a:solidFill>
                    <a:schemeClr val="tx1">
                      <a:lumMod val="75000"/>
                      <a:lumOff val="25000"/>
                    </a:schemeClr>
                  </a:solidFill>
                  <a:latin typeface="微软雅黑" panose="020B0503020204020204" pitchFamily="34" charset="-122"/>
                  <a:ea typeface="微软雅黑" panose="020B0503020204020204" pitchFamily="34" charset="-122"/>
                </a:rPr>
                <a:t>&lt;&lt; </a:t>
              </a:r>
              <a:r>
                <a:rPr lang="zh-CN" altLang="en-US" b="1" dirty="0" smtClean="0">
                  <a:solidFill>
                    <a:schemeClr val="tx1">
                      <a:lumMod val="75000"/>
                      <a:lumOff val="25000"/>
                    </a:schemeClr>
                  </a:solidFill>
                  <a:latin typeface="微软雅黑" panose="020B0503020204020204" pitchFamily="34" charset="-122"/>
                  <a:ea typeface="微软雅黑" panose="020B0503020204020204" pitchFamily="34" charset="-122"/>
                </a:rPr>
                <a:t>企业</a:t>
              </a: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画册</a:t>
              </a:r>
              <a:r>
                <a:rPr lang="zh-CN" altLang="en-US" b="1" dirty="0" smtClean="0">
                  <a:solidFill>
                    <a:schemeClr val="tx1">
                      <a:lumMod val="75000"/>
                      <a:lumOff val="25000"/>
                    </a:schemeClr>
                  </a:solidFill>
                  <a:latin typeface="微软雅黑" panose="020B0503020204020204" pitchFamily="34" charset="-122"/>
                  <a:ea typeface="微软雅黑" panose="020B0503020204020204" pitchFamily="34" charset="-122"/>
                </a:rPr>
                <a:t>展示</a:t>
              </a:r>
              <a:endParaRPr lang="zh-CN" altLang="en-US"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6" name="文本框 35"/>
            <p:cNvSpPr txBox="1"/>
            <p:nvPr/>
          </p:nvSpPr>
          <p:spPr>
            <a:xfrm>
              <a:off x="874714" y="2131342"/>
              <a:ext cx="2088334" cy="861774"/>
            </a:xfrm>
            <a:prstGeom prst="rect">
              <a:avLst/>
            </a:prstGeom>
            <a:noFill/>
          </p:spPr>
          <p:txBody>
            <a:bodyPr wrap="square" rtlCol="0">
              <a:spAutoFit/>
              <a:scene3d>
                <a:camera prst="orthographicFront"/>
                <a:lightRig rig="threePt" dir="t"/>
              </a:scene3d>
              <a:sp3d contourW="12700"/>
            </a:bodyPr>
            <a:lstStyle/>
            <a:p>
              <a:pPr algn="r">
                <a:lnSpc>
                  <a:spcPct val="125000"/>
                </a:lnSpc>
              </a:pPr>
              <a:r>
                <a:rPr lang="zh-CN" altLang="en-US" sz="1000" dirty="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您的内容打在这里，或者通过复制您的文本在此框中选择粘贴并选择只保留文字您的您的内容打在</a:t>
              </a: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rPr>
                <a:t>这里或者</a:t>
              </a:r>
              <a:r>
                <a:rPr lang="zh-CN" altLang="en-US" sz="1000" dirty="0">
                  <a:solidFill>
                    <a:schemeClr val="bg1">
                      <a:lumMod val="50000"/>
                    </a:schemeClr>
                  </a:solidFill>
                  <a:latin typeface="微软雅黑" panose="020B0503020204020204" pitchFamily="34" charset="-122"/>
                  <a:ea typeface="微软雅黑" panose="020B0503020204020204" pitchFamily="34" charset="-122"/>
                </a:rPr>
                <a:t>通过复制您的文本</a:t>
              </a: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rPr>
                <a:t>后</a:t>
              </a:r>
              <a:endParaRPr lang="zh-CN" altLang="en-US" sz="1000" dirty="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37" name="直接连接符 36"/>
            <p:cNvCxnSpPr/>
            <p:nvPr/>
          </p:nvCxnSpPr>
          <p:spPr>
            <a:xfrm>
              <a:off x="957943" y="2015104"/>
              <a:ext cx="1908021"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38" name="组合 37"/>
            <p:cNvGrpSpPr/>
            <p:nvPr/>
          </p:nvGrpSpPr>
          <p:grpSpPr>
            <a:xfrm>
              <a:off x="1449168" y="3241609"/>
              <a:ext cx="1412762" cy="360000"/>
              <a:chOff x="1449168" y="5058540"/>
              <a:chExt cx="1412762" cy="360000"/>
            </a:xfrm>
          </p:grpSpPr>
          <p:sp>
            <p:nvSpPr>
              <p:cNvPr id="40" name="圆角矩形 39"/>
              <p:cNvSpPr/>
              <p:nvPr/>
            </p:nvSpPr>
            <p:spPr>
              <a:xfrm>
                <a:off x="1449168" y="5058540"/>
                <a:ext cx="1412762" cy="360000"/>
              </a:xfrm>
              <a:prstGeom prst="roundRect">
                <a:avLst>
                  <a:gd name="adj" fmla="val 50000"/>
                </a:avLst>
              </a:prstGeom>
              <a:gradFill>
                <a:gsLst>
                  <a:gs pos="0">
                    <a:srgbClr val="46A2D0"/>
                  </a:gs>
                  <a:gs pos="100000">
                    <a:srgbClr val="1D6AAE"/>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文本框 40"/>
              <p:cNvSpPr txBox="1"/>
              <p:nvPr/>
            </p:nvSpPr>
            <p:spPr>
              <a:xfrm>
                <a:off x="1624154" y="5069263"/>
                <a:ext cx="1062791" cy="338554"/>
              </a:xfrm>
              <a:prstGeom prst="rect">
                <a:avLst/>
              </a:prstGeom>
              <a:noFill/>
            </p:spPr>
            <p:txBody>
              <a:bodyPr wrap="none" rtlCol="0">
                <a:spAutoFit/>
                <a:scene3d>
                  <a:camera prst="orthographicFront"/>
                  <a:lightRig rig="threePt" dir="t"/>
                </a:scene3d>
                <a:sp3d contourW="12700"/>
              </a:bodyPr>
              <a:lstStyle/>
              <a:p>
                <a:pPr algn="ctr"/>
                <a:r>
                  <a:rPr lang="en-US" altLang="zh-CN" sz="1600" dirty="0">
                    <a:solidFill>
                      <a:schemeClr val="bg1"/>
                    </a:solidFill>
                  </a:rPr>
                  <a:t>Text Here</a:t>
                </a:r>
                <a:endParaRPr lang="zh-CN" altLang="en-US" sz="1600" dirty="0">
                  <a:solidFill>
                    <a:schemeClr val="bg1"/>
                  </a:solidFill>
                </a:endParaRPr>
              </a:p>
            </p:txBody>
          </p:sp>
        </p:grpSp>
        <p:sp>
          <p:nvSpPr>
            <p:cNvPr id="39" name="文本框 38"/>
            <p:cNvSpPr txBox="1"/>
            <p:nvPr/>
          </p:nvSpPr>
          <p:spPr>
            <a:xfrm>
              <a:off x="1225223" y="1179871"/>
              <a:ext cx="1714379" cy="400110"/>
            </a:xfrm>
            <a:prstGeom prst="rect">
              <a:avLst/>
            </a:prstGeom>
            <a:noFill/>
          </p:spPr>
          <p:txBody>
            <a:bodyPr wrap="none" rtlCol="0">
              <a:spAutoFit/>
              <a:scene3d>
                <a:camera prst="orthographicFront"/>
                <a:lightRig rig="threePt" dir="t"/>
              </a:scene3d>
              <a:sp3d contourW="12700"/>
            </a:bodyPr>
            <a:lstStyle/>
            <a:p>
              <a:pPr algn="r"/>
              <a:r>
                <a:rPr lang="en-US" altLang="zh-CN" sz="2000" b="1" dirty="0">
                  <a:solidFill>
                    <a:schemeClr val="tx1">
                      <a:lumMod val="75000"/>
                      <a:lumOff val="25000"/>
                    </a:schemeClr>
                  </a:solidFill>
                  <a:latin typeface="微软雅黑" panose="020B0503020204020204" pitchFamily="34" charset="-122"/>
                  <a:ea typeface="微软雅黑" panose="020B0503020204020204" pitchFamily="34" charset="-122"/>
                </a:rPr>
                <a:t>Photo show</a:t>
              </a:r>
            </a:p>
          </p:txBody>
        </p:sp>
      </p:grpSp>
    </p:spTree>
    <p:extLst>
      <p:ext uri="{BB962C8B-B14F-4D97-AF65-F5344CB8AC3E}">
        <p14:creationId xmlns:p14="http://schemas.microsoft.com/office/powerpoint/2010/main" val="2248200485"/>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par>
                                    <p:cTn id="8" presetID="2" presetClass="entr" presetSubtype="4" fill="hold" grpId="0" nodeType="withEffect" p14:presetBounceEnd="40000">
                                      <p:stCondLst>
                                        <p:cond delay="0"/>
                                      </p:stCondLst>
                                      <p:childTnLst>
                                        <p:set>
                                          <p:cBhvr>
                                            <p:cTn id="9" dur="1" fill="hold">
                                              <p:stCondLst>
                                                <p:cond delay="0"/>
                                              </p:stCondLst>
                                            </p:cTn>
                                            <p:tgtEl>
                                              <p:spTgt spid="4"/>
                                            </p:tgtEl>
                                            <p:attrNameLst>
                                              <p:attrName>style.visibility</p:attrName>
                                            </p:attrNameLst>
                                          </p:cBhvr>
                                          <p:to>
                                            <p:strVal val="visible"/>
                                          </p:to>
                                        </p:set>
                                        <p:anim calcmode="lin" valueType="num" p14:bounceEnd="40000">
                                          <p:cBhvr additive="base">
                                            <p:cTn id="10" dur="500" fill="hold"/>
                                            <p:tgtEl>
                                              <p:spTgt spid="4"/>
                                            </p:tgtEl>
                                            <p:attrNameLst>
                                              <p:attrName>ppt_x</p:attrName>
                                            </p:attrNameLst>
                                          </p:cBhvr>
                                          <p:tavLst>
                                            <p:tav tm="0">
                                              <p:val>
                                                <p:strVal val="#ppt_x"/>
                                              </p:val>
                                            </p:tav>
                                            <p:tav tm="100000">
                                              <p:val>
                                                <p:strVal val="#ppt_x"/>
                                              </p:val>
                                            </p:tav>
                                          </p:tavLst>
                                        </p:anim>
                                        <p:anim calcmode="lin" valueType="num" p14:bounceEnd="40000">
                                          <p:cBhvr additive="base">
                                            <p:cTn id="11" dur="500" fill="hold"/>
                                            <p:tgtEl>
                                              <p:spTgt spid="4"/>
                                            </p:tgtEl>
                                            <p:attrNameLst>
                                              <p:attrName>ppt_y</p:attrName>
                                            </p:attrNameLst>
                                          </p:cBhvr>
                                          <p:tavLst>
                                            <p:tav tm="0">
                                              <p:val>
                                                <p:strVal val="1+#ppt_h/2"/>
                                              </p:val>
                                            </p:tav>
                                            <p:tav tm="100000">
                                              <p:val>
                                                <p:strVal val="#ppt_y"/>
                                              </p:val>
                                            </p:tav>
                                          </p:tavLst>
                                        </p:anim>
                                      </p:childTnLst>
                                    </p:cTn>
                                  </p:par>
                                  <p:par>
                                    <p:cTn id="12" presetID="16" presetClass="entr" presetSubtype="21" fill="hold" grpId="0" nodeType="withEffect">
                                      <p:stCondLst>
                                        <p:cond delay="0"/>
                                      </p:stCondLst>
                                      <p:childTnLst>
                                        <p:set>
                                          <p:cBhvr>
                                            <p:cTn id="13" dur="1" fill="hold">
                                              <p:stCondLst>
                                                <p:cond delay="0"/>
                                              </p:stCondLst>
                                            </p:cTn>
                                            <p:tgtEl>
                                              <p:spTgt spid="24"/>
                                            </p:tgtEl>
                                            <p:attrNameLst>
                                              <p:attrName>style.visibility</p:attrName>
                                            </p:attrNameLst>
                                          </p:cBhvr>
                                          <p:to>
                                            <p:strVal val="visible"/>
                                          </p:to>
                                        </p:set>
                                        <p:animEffect transition="in" filter="barn(inVertical)">
                                          <p:cBhvr>
                                            <p:cTn id="14" dur="500"/>
                                            <p:tgtEl>
                                              <p:spTgt spid="24"/>
                                            </p:tgtEl>
                                          </p:cBhvr>
                                        </p:animEffect>
                                      </p:childTnLst>
                                    </p:cTn>
                                  </p:par>
                                  <p:par>
                                    <p:cTn id="15" presetID="16" presetClass="entr" presetSubtype="37" fill="hold" grpId="0" nodeType="withEffect">
                                      <p:stCondLst>
                                        <p:cond delay="0"/>
                                      </p:stCondLst>
                                      <p:childTnLst>
                                        <p:set>
                                          <p:cBhvr>
                                            <p:cTn id="16" dur="1" fill="hold">
                                              <p:stCondLst>
                                                <p:cond delay="0"/>
                                              </p:stCondLst>
                                            </p:cTn>
                                            <p:tgtEl>
                                              <p:spTgt spid="25"/>
                                            </p:tgtEl>
                                            <p:attrNameLst>
                                              <p:attrName>style.visibility</p:attrName>
                                            </p:attrNameLst>
                                          </p:cBhvr>
                                          <p:to>
                                            <p:strVal val="visible"/>
                                          </p:to>
                                        </p:set>
                                        <p:animEffect transition="in" filter="barn(outVertical)">
                                          <p:cBhvr>
                                            <p:cTn id="17" dur="500"/>
                                            <p:tgtEl>
                                              <p:spTgt spid="25"/>
                                            </p:tgtEl>
                                          </p:cBhvr>
                                        </p:animEffect>
                                      </p:childTnLst>
                                    </p:cTn>
                                  </p:par>
                                  <p:par>
                                    <p:cTn id="18" presetID="2" presetClass="entr" presetSubtype="4" fill="hold" nodeType="withEffect">
                                      <p:stCondLst>
                                        <p:cond delay="250"/>
                                      </p:stCondLst>
                                      <p:childTnLst>
                                        <p:set>
                                          <p:cBhvr>
                                            <p:cTn id="19" dur="1" fill="hold">
                                              <p:stCondLst>
                                                <p:cond delay="0"/>
                                              </p:stCondLst>
                                            </p:cTn>
                                            <p:tgtEl>
                                              <p:spTgt spid="6"/>
                                            </p:tgtEl>
                                            <p:attrNameLst>
                                              <p:attrName>style.visibility</p:attrName>
                                            </p:attrNameLst>
                                          </p:cBhvr>
                                          <p:to>
                                            <p:strVal val="visible"/>
                                          </p:to>
                                        </p:set>
                                        <p:anim calcmode="lin" valueType="num">
                                          <p:cBhvr additive="base">
                                            <p:cTn id="20" dur="500" fill="hold"/>
                                            <p:tgtEl>
                                              <p:spTgt spid="6"/>
                                            </p:tgtEl>
                                            <p:attrNameLst>
                                              <p:attrName>ppt_x</p:attrName>
                                            </p:attrNameLst>
                                          </p:cBhvr>
                                          <p:tavLst>
                                            <p:tav tm="0">
                                              <p:val>
                                                <p:strVal val="#ppt_x"/>
                                              </p:val>
                                            </p:tav>
                                            <p:tav tm="100000">
                                              <p:val>
                                                <p:strVal val="#ppt_x"/>
                                              </p:val>
                                            </p:tav>
                                          </p:tavLst>
                                        </p:anim>
                                        <p:anim calcmode="lin" valueType="num">
                                          <p:cBhvr additive="base">
                                            <p:cTn id="21" dur="500" fill="hold"/>
                                            <p:tgtEl>
                                              <p:spTgt spid="6"/>
                                            </p:tgtEl>
                                            <p:attrNameLst>
                                              <p:attrName>ppt_y</p:attrName>
                                            </p:attrNameLst>
                                          </p:cBhvr>
                                          <p:tavLst>
                                            <p:tav tm="0">
                                              <p:val>
                                                <p:strVal val="1+#ppt_h/2"/>
                                              </p:val>
                                            </p:tav>
                                            <p:tav tm="100000">
                                              <p:val>
                                                <p:strVal val="#ppt_y"/>
                                              </p:val>
                                            </p:tav>
                                          </p:tavLst>
                                        </p:anim>
                                      </p:childTnLst>
                                    </p:cTn>
                                  </p:par>
                                  <p:par>
                                    <p:cTn id="22" presetID="2" presetClass="entr" presetSubtype="4" fill="hold" nodeType="withEffect">
                                      <p:stCondLst>
                                        <p:cond delay="0"/>
                                      </p:stCondLst>
                                      <p:childTnLst>
                                        <p:set>
                                          <p:cBhvr>
                                            <p:cTn id="23" dur="1" fill="hold">
                                              <p:stCondLst>
                                                <p:cond delay="0"/>
                                              </p:stCondLst>
                                            </p:cTn>
                                            <p:tgtEl>
                                              <p:spTgt spid="5"/>
                                            </p:tgtEl>
                                            <p:attrNameLst>
                                              <p:attrName>style.visibility</p:attrName>
                                            </p:attrNameLst>
                                          </p:cBhvr>
                                          <p:to>
                                            <p:strVal val="visible"/>
                                          </p:to>
                                        </p:set>
                                        <p:anim calcmode="lin" valueType="num">
                                          <p:cBhvr additive="base">
                                            <p:cTn id="24" dur="500" fill="hold"/>
                                            <p:tgtEl>
                                              <p:spTgt spid="5"/>
                                            </p:tgtEl>
                                            <p:attrNameLst>
                                              <p:attrName>ppt_x</p:attrName>
                                            </p:attrNameLst>
                                          </p:cBhvr>
                                          <p:tavLst>
                                            <p:tav tm="0">
                                              <p:val>
                                                <p:strVal val="#ppt_x"/>
                                              </p:val>
                                            </p:tav>
                                            <p:tav tm="100000">
                                              <p:val>
                                                <p:strVal val="#ppt_x"/>
                                              </p:val>
                                            </p:tav>
                                          </p:tavLst>
                                        </p:anim>
                                        <p:anim calcmode="lin" valueType="num">
                                          <p:cBhvr additive="base">
                                            <p:cTn id="25" dur="500" fill="hold"/>
                                            <p:tgtEl>
                                              <p:spTgt spid="5"/>
                                            </p:tgtEl>
                                            <p:attrNameLst>
                                              <p:attrName>ppt_y</p:attrName>
                                            </p:attrNameLst>
                                          </p:cBhvr>
                                          <p:tavLst>
                                            <p:tav tm="0">
                                              <p:val>
                                                <p:strVal val="1+#ppt_h/2"/>
                                              </p:val>
                                            </p:tav>
                                            <p:tav tm="100000">
                                              <p:val>
                                                <p:strVal val="#ppt_y"/>
                                              </p:val>
                                            </p:tav>
                                          </p:tavLst>
                                        </p:anim>
                                      </p:childTnLst>
                                    </p:cTn>
                                  </p:par>
                                  <p:par>
                                    <p:cTn id="26" presetID="2" presetClass="entr" presetSubtype="4" fill="hold" nodeType="withEffect">
                                      <p:stCondLst>
                                        <p:cond delay="500"/>
                                      </p:stCondLst>
                                      <p:childTnLst>
                                        <p:set>
                                          <p:cBhvr>
                                            <p:cTn id="27" dur="1" fill="hold">
                                              <p:stCondLst>
                                                <p:cond delay="0"/>
                                              </p:stCondLst>
                                            </p:cTn>
                                            <p:tgtEl>
                                              <p:spTgt spid="7"/>
                                            </p:tgtEl>
                                            <p:attrNameLst>
                                              <p:attrName>style.visibility</p:attrName>
                                            </p:attrNameLst>
                                          </p:cBhvr>
                                          <p:to>
                                            <p:strVal val="visible"/>
                                          </p:to>
                                        </p:set>
                                        <p:anim calcmode="lin" valueType="num">
                                          <p:cBhvr additive="base">
                                            <p:cTn id="28" dur="500" fill="hold"/>
                                            <p:tgtEl>
                                              <p:spTgt spid="7"/>
                                            </p:tgtEl>
                                            <p:attrNameLst>
                                              <p:attrName>ppt_x</p:attrName>
                                            </p:attrNameLst>
                                          </p:cBhvr>
                                          <p:tavLst>
                                            <p:tav tm="0">
                                              <p:val>
                                                <p:strVal val="#ppt_x"/>
                                              </p:val>
                                            </p:tav>
                                            <p:tav tm="100000">
                                              <p:val>
                                                <p:strVal val="#ppt_x"/>
                                              </p:val>
                                            </p:tav>
                                          </p:tavLst>
                                        </p:anim>
                                        <p:anim calcmode="lin" valueType="num">
                                          <p:cBhvr additive="base">
                                            <p:cTn id="29" dur="500" fill="hold"/>
                                            <p:tgtEl>
                                              <p:spTgt spid="7"/>
                                            </p:tgtEl>
                                            <p:attrNameLst>
                                              <p:attrName>ppt_y</p:attrName>
                                            </p:attrNameLst>
                                          </p:cBhvr>
                                          <p:tavLst>
                                            <p:tav tm="0">
                                              <p:val>
                                                <p:strVal val="1+#ppt_h/2"/>
                                              </p:val>
                                            </p:tav>
                                            <p:tav tm="100000">
                                              <p:val>
                                                <p:strVal val="#ppt_y"/>
                                              </p:val>
                                            </p:tav>
                                          </p:tavLst>
                                        </p:anim>
                                      </p:childTnLst>
                                    </p:cTn>
                                  </p:par>
                                </p:childTnLst>
                              </p:cTn>
                            </p:par>
                            <p:par>
                              <p:cTn id="30" fill="hold">
                                <p:stCondLst>
                                  <p:cond delay="1000"/>
                                </p:stCondLst>
                                <p:childTnLst>
                                  <p:par>
                                    <p:cTn id="31" presetID="42" presetClass="entr" presetSubtype="0" fill="hold" nodeType="afterEffect">
                                      <p:stCondLst>
                                        <p:cond delay="0"/>
                                      </p:stCondLst>
                                      <p:childTnLst>
                                        <p:set>
                                          <p:cBhvr>
                                            <p:cTn id="32" dur="1" fill="hold">
                                              <p:stCondLst>
                                                <p:cond delay="0"/>
                                              </p:stCondLst>
                                            </p:cTn>
                                            <p:tgtEl>
                                              <p:spTgt spid="26"/>
                                            </p:tgtEl>
                                            <p:attrNameLst>
                                              <p:attrName>style.visibility</p:attrName>
                                            </p:attrNameLst>
                                          </p:cBhvr>
                                          <p:to>
                                            <p:strVal val="visible"/>
                                          </p:to>
                                        </p:set>
                                        <p:animEffect transition="in" filter="fade">
                                          <p:cBhvr>
                                            <p:cTn id="33" dur="1000"/>
                                            <p:tgtEl>
                                              <p:spTgt spid="26"/>
                                            </p:tgtEl>
                                          </p:cBhvr>
                                        </p:animEffect>
                                        <p:anim calcmode="lin" valueType="num">
                                          <p:cBhvr>
                                            <p:cTn id="34" dur="1000" fill="hold"/>
                                            <p:tgtEl>
                                              <p:spTgt spid="26"/>
                                            </p:tgtEl>
                                            <p:attrNameLst>
                                              <p:attrName>ppt_x</p:attrName>
                                            </p:attrNameLst>
                                          </p:cBhvr>
                                          <p:tavLst>
                                            <p:tav tm="0">
                                              <p:val>
                                                <p:strVal val="#ppt_x"/>
                                              </p:val>
                                            </p:tav>
                                            <p:tav tm="100000">
                                              <p:val>
                                                <p:strVal val="#ppt_x"/>
                                              </p:val>
                                            </p:tav>
                                          </p:tavLst>
                                        </p:anim>
                                        <p:anim calcmode="lin" valueType="num">
                                          <p:cBhvr>
                                            <p:cTn id="35" dur="1000" fill="hold"/>
                                            <p:tgtEl>
                                              <p:spTgt spid="26"/>
                                            </p:tgtEl>
                                            <p:attrNameLst>
                                              <p:attrName>ppt_y</p:attrName>
                                            </p:attrNameLst>
                                          </p:cBhvr>
                                          <p:tavLst>
                                            <p:tav tm="0">
                                              <p:val>
                                                <p:strVal val="#ppt_y+.1"/>
                                              </p:val>
                                            </p:tav>
                                            <p:tav tm="100000">
                                              <p:val>
                                                <p:strVal val="#ppt_y"/>
                                              </p:val>
                                            </p:tav>
                                          </p:tavLst>
                                        </p:anim>
                                      </p:childTnLst>
                                    </p:cTn>
                                  </p:par>
                                </p:childTnLst>
                              </p:cTn>
                            </p:par>
                            <p:par>
                              <p:cTn id="36" fill="hold">
                                <p:stCondLst>
                                  <p:cond delay="2000"/>
                                </p:stCondLst>
                                <p:childTnLst>
                                  <p:par>
                                    <p:cTn id="37" presetID="42" presetClass="entr" presetSubtype="0" fill="hold" nodeType="afterEffect">
                                      <p:stCondLst>
                                        <p:cond delay="0"/>
                                      </p:stCondLst>
                                      <p:childTnLst>
                                        <p:set>
                                          <p:cBhvr>
                                            <p:cTn id="38" dur="1" fill="hold">
                                              <p:stCondLst>
                                                <p:cond delay="0"/>
                                              </p:stCondLst>
                                            </p:cTn>
                                            <p:tgtEl>
                                              <p:spTgt spid="34"/>
                                            </p:tgtEl>
                                            <p:attrNameLst>
                                              <p:attrName>style.visibility</p:attrName>
                                            </p:attrNameLst>
                                          </p:cBhvr>
                                          <p:to>
                                            <p:strVal val="visible"/>
                                          </p:to>
                                        </p:set>
                                        <p:animEffect transition="in" filter="fade">
                                          <p:cBhvr>
                                            <p:cTn id="39" dur="1000"/>
                                            <p:tgtEl>
                                              <p:spTgt spid="34"/>
                                            </p:tgtEl>
                                          </p:cBhvr>
                                        </p:animEffect>
                                        <p:anim calcmode="lin" valueType="num">
                                          <p:cBhvr>
                                            <p:cTn id="40" dur="1000" fill="hold"/>
                                            <p:tgtEl>
                                              <p:spTgt spid="34"/>
                                            </p:tgtEl>
                                            <p:attrNameLst>
                                              <p:attrName>ppt_x</p:attrName>
                                            </p:attrNameLst>
                                          </p:cBhvr>
                                          <p:tavLst>
                                            <p:tav tm="0">
                                              <p:val>
                                                <p:strVal val="#ppt_x"/>
                                              </p:val>
                                            </p:tav>
                                            <p:tav tm="100000">
                                              <p:val>
                                                <p:strVal val="#ppt_x"/>
                                              </p:val>
                                            </p:tav>
                                          </p:tavLst>
                                        </p:anim>
                                        <p:anim calcmode="lin" valueType="num">
                                          <p:cBhvr>
                                            <p:cTn id="41"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P spid="24" grpId="0"/>
          <p:bldP spid="2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par>
                                    <p:cTn id="8" presetID="2" presetClass="entr" presetSubtype="4"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 calcmode="lin" valueType="num">
                                          <p:cBhvr additive="base">
                                            <p:cTn id="10" dur="500" fill="hold"/>
                                            <p:tgtEl>
                                              <p:spTgt spid="4"/>
                                            </p:tgtEl>
                                            <p:attrNameLst>
                                              <p:attrName>ppt_x</p:attrName>
                                            </p:attrNameLst>
                                          </p:cBhvr>
                                          <p:tavLst>
                                            <p:tav tm="0">
                                              <p:val>
                                                <p:strVal val="#ppt_x"/>
                                              </p:val>
                                            </p:tav>
                                            <p:tav tm="100000">
                                              <p:val>
                                                <p:strVal val="#ppt_x"/>
                                              </p:val>
                                            </p:tav>
                                          </p:tavLst>
                                        </p:anim>
                                        <p:anim calcmode="lin" valueType="num">
                                          <p:cBhvr additive="base">
                                            <p:cTn id="11" dur="500" fill="hold"/>
                                            <p:tgtEl>
                                              <p:spTgt spid="4"/>
                                            </p:tgtEl>
                                            <p:attrNameLst>
                                              <p:attrName>ppt_y</p:attrName>
                                            </p:attrNameLst>
                                          </p:cBhvr>
                                          <p:tavLst>
                                            <p:tav tm="0">
                                              <p:val>
                                                <p:strVal val="1+#ppt_h/2"/>
                                              </p:val>
                                            </p:tav>
                                            <p:tav tm="100000">
                                              <p:val>
                                                <p:strVal val="#ppt_y"/>
                                              </p:val>
                                            </p:tav>
                                          </p:tavLst>
                                        </p:anim>
                                      </p:childTnLst>
                                    </p:cTn>
                                  </p:par>
                                  <p:par>
                                    <p:cTn id="12" presetID="16" presetClass="entr" presetSubtype="21" fill="hold" grpId="0" nodeType="withEffect">
                                      <p:stCondLst>
                                        <p:cond delay="0"/>
                                      </p:stCondLst>
                                      <p:childTnLst>
                                        <p:set>
                                          <p:cBhvr>
                                            <p:cTn id="13" dur="1" fill="hold">
                                              <p:stCondLst>
                                                <p:cond delay="0"/>
                                              </p:stCondLst>
                                            </p:cTn>
                                            <p:tgtEl>
                                              <p:spTgt spid="24"/>
                                            </p:tgtEl>
                                            <p:attrNameLst>
                                              <p:attrName>style.visibility</p:attrName>
                                            </p:attrNameLst>
                                          </p:cBhvr>
                                          <p:to>
                                            <p:strVal val="visible"/>
                                          </p:to>
                                        </p:set>
                                        <p:animEffect transition="in" filter="barn(inVertical)">
                                          <p:cBhvr>
                                            <p:cTn id="14" dur="500"/>
                                            <p:tgtEl>
                                              <p:spTgt spid="24"/>
                                            </p:tgtEl>
                                          </p:cBhvr>
                                        </p:animEffect>
                                      </p:childTnLst>
                                    </p:cTn>
                                  </p:par>
                                  <p:par>
                                    <p:cTn id="15" presetID="16" presetClass="entr" presetSubtype="37" fill="hold" grpId="0" nodeType="withEffect">
                                      <p:stCondLst>
                                        <p:cond delay="0"/>
                                      </p:stCondLst>
                                      <p:childTnLst>
                                        <p:set>
                                          <p:cBhvr>
                                            <p:cTn id="16" dur="1" fill="hold">
                                              <p:stCondLst>
                                                <p:cond delay="0"/>
                                              </p:stCondLst>
                                            </p:cTn>
                                            <p:tgtEl>
                                              <p:spTgt spid="25"/>
                                            </p:tgtEl>
                                            <p:attrNameLst>
                                              <p:attrName>style.visibility</p:attrName>
                                            </p:attrNameLst>
                                          </p:cBhvr>
                                          <p:to>
                                            <p:strVal val="visible"/>
                                          </p:to>
                                        </p:set>
                                        <p:animEffect transition="in" filter="barn(outVertical)">
                                          <p:cBhvr>
                                            <p:cTn id="17" dur="500"/>
                                            <p:tgtEl>
                                              <p:spTgt spid="25"/>
                                            </p:tgtEl>
                                          </p:cBhvr>
                                        </p:animEffect>
                                      </p:childTnLst>
                                    </p:cTn>
                                  </p:par>
                                  <p:par>
                                    <p:cTn id="18" presetID="2" presetClass="entr" presetSubtype="4" fill="hold" nodeType="withEffect">
                                      <p:stCondLst>
                                        <p:cond delay="250"/>
                                      </p:stCondLst>
                                      <p:childTnLst>
                                        <p:set>
                                          <p:cBhvr>
                                            <p:cTn id="19" dur="1" fill="hold">
                                              <p:stCondLst>
                                                <p:cond delay="0"/>
                                              </p:stCondLst>
                                            </p:cTn>
                                            <p:tgtEl>
                                              <p:spTgt spid="6"/>
                                            </p:tgtEl>
                                            <p:attrNameLst>
                                              <p:attrName>style.visibility</p:attrName>
                                            </p:attrNameLst>
                                          </p:cBhvr>
                                          <p:to>
                                            <p:strVal val="visible"/>
                                          </p:to>
                                        </p:set>
                                        <p:anim calcmode="lin" valueType="num">
                                          <p:cBhvr additive="base">
                                            <p:cTn id="20" dur="500" fill="hold"/>
                                            <p:tgtEl>
                                              <p:spTgt spid="6"/>
                                            </p:tgtEl>
                                            <p:attrNameLst>
                                              <p:attrName>ppt_x</p:attrName>
                                            </p:attrNameLst>
                                          </p:cBhvr>
                                          <p:tavLst>
                                            <p:tav tm="0">
                                              <p:val>
                                                <p:strVal val="#ppt_x"/>
                                              </p:val>
                                            </p:tav>
                                            <p:tav tm="100000">
                                              <p:val>
                                                <p:strVal val="#ppt_x"/>
                                              </p:val>
                                            </p:tav>
                                          </p:tavLst>
                                        </p:anim>
                                        <p:anim calcmode="lin" valueType="num">
                                          <p:cBhvr additive="base">
                                            <p:cTn id="21" dur="500" fill="hold"/>
                                            <p:tgtEl>
                                              <p:spTgt spid="6"/>
                                            </p:tgtEl>
                                            <p:attrNameLst>
                                              <p:attrName>ppt_y</p:attrName>
                                            </p:attrNameLst>
                                          </p:cBhvr>
                                          <p:tavLst>
                                            <p:tav tm="0">
                                              <p:val>
                                                <p:strVal val="1+#ppt_h/2"/>
                                              </p:val>
                                            </p:tav>
                                            <p:tav tm="100000">
                                              <p:val>
                                                <p:strVal val="#ppt_y"/>
                                              </p:val>
                                            </p:tav>
                                          </p:tavLst>
                                        </p:anim>
                                      </p:childTnLst>
                                    </p:cTn>
                                  </p:par>
                                  <p:par>
                                    <p:cTn id="22" presetID="2" presetClass="entr" presetSubtype="4" fill="hold" nodeType="withEffect">
                                      <p:stCondLst>
                                        <p:cond delay="0"/>
                                      </p:stCondLst>
                                      <p:childTnLst>
                                        <p:set>
                                          <p:cBhvr>
                                            <p:cTn id="23" dur="1" fill="hold">
                                              <p:stCondLst>
                                                <p:cond delay="0"/>
                                              </p:stCondLst>
                                            </p:cTn>
                                            <p:tgtEl>
                                              <p:spTgt spid="5"/>
                                            </p:tgtEl>
                                            <p:attrNameLst>
                                              <p:attrName>style.visibility</p:attrName>
                                            </p:attrNameLst>
                                          </p:cBhvr>
                                          <p:to>
                                            <p:strVal val="visible"/>
                                          </p:to>
                                        </p:set>
                                        <p:anim calcmode="lin" valueType="num">
                                          <p:cBhvr additive="base">
                                            <p:cTn id="24" dur="500" fill="hold"/>
                                            <p:tgtEl>
                                              <p:spTgt spid="5"/>
                                            </p:tgtEl>
                                            <p:attrNameLst>
                                              <p:attrName>ppt_x</p:attrName>
                                            </p:attrNameLst>
                                          </p:cBhvr>
                                          <p:tavLst>
                                            <p:tav tm="0">
                                              <p:val>
                                                <p:strVal val="#ppt_x"/>
                                              </p:val>
                                            </p:tav>
                                            <p:tav tm="100000">
                                              <p:val>
                                                <p:strVal val="#ppt_x"/>
                                              </p:val>
                                            </p:tav>
                                          </p:tavLst>
                                        </p:anim>
                                        <p:anim calcmode="lin" valueType="num">
                                          <p:cBhvr additive="base">
                                            <p:cTn id="25" dur="500" fill="hold"/>
                                            <p:tgtEl>
                                              <p:spTgt spid="5"/>
                                            </p:tgtEl>
                                            <p:attrNameLst>
                                              <p:attrName>ppt_y</p:attrName>
                                            </p:attrNameLst>
                                          </p:cBhvr>
                                          <p:tavLst>
                                            <p:tav tm="0">
                                              <p:val>
                                                <p:strVal val="1+#ppt_h/2"/>
                                              </p:val>
                                            </p:tav>
                                            <p:tav tm="100000">
                                              <p:val>
                                                <p:strVal val="#ppt_y"/>
                                              </p:val>
                                            </p:tav>
                                          </p:tavLst>
                                        </p:anim>
                                      </p:childTnLst>
                                    </p:cTn>
                                  </p:par>
                                  <p:par>
                                    <p:cTn id="26" presetID="2" presetClass="entr" presetSubtype="4" fill="hold" nodeType="withEffect">
                                      <p:stCondLst>
                                        <p:cond delay="500"/>
                                      </p:stCondLst>
                                      <p:childTnLst>
                                        <p:set>
                                          <p:cBhvr>
                                            <p:cTn id="27" dur="1" fill="hold">
                                              <p:stCondLst>
                                                <p:cond delay="0"/>
                                              </p:stCondLst>
                                            </p:cTn>
                                            <p:tgtEl>
                                              <p:spTgt spid="7"/>
                                            </p:tgtEl>
                                            <p:attrNameLst>
                                              <p:attrName>style.visibility</p:attrName>
                                            </p:attrNameLst>
                                          </p:cBhvr>
                                          <p:to>
                                            <p:strVal val="visible"/>
                                          </p:to>
                                        </p:set>
                                        <p:anim calcmode="lin" valueType="num">
                                          <p:cBhvr additive="base">
                                            <p:cTn id="28" dur="500" fill="hold"/>
                                            <p:tgtEl>
                                              <p:spTgt spid="7"/>
                                            </p:tgtEl>
                                            <p:attrNameLst>
                                              <p:attrName>ppt_x</p:attrName>
                                            </p:attrNameLst>
                                          </p:cBhvr>
                                          <p:tavLst>
                                            <p:tav tm="0">
                                              <p:val>
                                                <p:strVal val="#ppt_x"/>
                                              </p:val>
                                            </p:tav>
                                            <p:tav tm="100000">
                                              <p:val>
                                                <p:strVal val="#ppt_x"/>
                                              </p:val>
                                            </p:tav>
                                          </p:tavLst>
                                        </p:anim>
                                        <p:anim calcmode="lin" valueType="num">
                                          <p:cBhvr additive="base">
                                            <p:cTn id="29" dur="500" fill="hold"/>
                                            <p:tgtEl>
                                              <p:spTgt spid="7"/>
                                            </p:tgtEl>
                                            <p:attrNameLst>
                                              <p:attrName>ppt_y</p:attrName>
                                            </p:attrNameLst>
                                          </p:cBhvr>
                                          <p:tavLst>
                                            <p:tav tm="0">
                                              <p:val>
                                                <p:strVal val="1+#ppt_h/2"/>
                                              </p:val>
                                            </p:tav>
                                            <p:tav tm="100000">
                                              <p:val>
                                                <p:strVal val="#ppt_y"/>
                                              </p:val>
                                            </p:tav>
                                          </p:tavLst>
                                        </p:anim>
                                      </p:childTnLst>
                                    </p:cTn>
                                  </p:par>
                                </p:childTnLst>
                              </p:cTn>
                            </p:par>
                            <p:par>
                              <p:cTn id="30" fill="hold">
                                <p:stCondLst>
                                  <p:cond delay="1000"/>
                                </p:stCondLst>
                                <p:childTnLst>
                                  <p:par>
                                    <p:cTn id="31" presetID="42" presetClass="entr" presetSubtype="0" fill="hold" nodeType="afterEffect">
                                      <p:stCondLst>
                                        <p:cond delay="0"/>
                                      </p:stCondLst>
                                      <p:childTnLst>
                                        <p:set>
                                          <p:cBhvr>
                                            <p:cTn id="32" dur="1" fill="hold">
                                              <p:stCondLst>
                                                <p:cond delay="0"/>
                                              </p:stCondLst>
                                            </p:cTn>
                                            <p:tgtEl>
                                              <p:spTgt spid="26"/>
                                            </p:tgtEl>
                                            <p:attrNameLst>
                                              <p:attrName>style.visibility</p:attrName>
                                            </p:attrNameLst>
                                          </p:cBhvr>
                                          <p:to>
                                            <p:strVal val="visible"/>
                                          </p:to>
                                        </p:set>
                                        <p:animEffect transition="in" filter="fade">
                                          <p:cBhvr>
                                            <p:cTn id="33" dur="1000"/>
                                            <p:tgtEl>
                                              <p:spTgt spid="26"/>
                                            </p:tgtEl>
                                          </p:cBhvr>
                                        </p:animEffect>
                                        <p:anim calcmode="lin" valueType="num">
                                          <p:cBhvr>
                                            <p:cTn id="34" dur="1000" fill="hold"/>
                                            <p:tgtEl>
                                              <p:spTgt spid="26"/>
                                            </p:tgtEl>
                                            <p:attrNameLst>
                                              <p:attrName>ppt_x</p:attrName>
                                            </p:attrNameLst>
                                          </p:cBhvr>
                                          <p:tavLst>
                                            <p:tav tm="0">
                                              <p:val>
                                                <p:strVal val="#ppt_x"/>
                                              </p:val>
                                            </p:tav>
                                            <p:tav tm="100000">
                                              <p:val>
                                                <p:strVal val="#ppt_x"/>
                                              </p:val>
                                            </p:tav>
                                          </p:tavLst>
                                        </p:anim>
                                        <p:anim calcmode="lin" valueType="num">
                                          <p:cBhvr>
                                            <p:cTn id="35" dur="1000" fill="hold"/>
                                            <p:tgtEl>
                                              <p:spTgt spid="26"/>
                                            </p:tgtEl>
                                            <p:attrNameLst>
                                              <p:attrName>ppt_y</p:attrName>
                                            </p:attrNameLst>
                                          </p:cBhvr>
                                          <p:tavLst>
                                            <p:tav tm="0">
                                              <p:val>
                                                <p:strVal val="#ppt_y+.1"/>
                                              </p:val>
                                            </p:tav>
                                            <p:tav tm="100000">
                                              <p:val>
                                                <p:strVal val="#ppt_y"/>
                                              </p:val>
                                            </p:tav>
                                          </p:tavLst>
                                        </p:anim>
                                      </p:childTnLst>
                                    </p:cTn>
                                  </p:par>
                                </p:childTnLst>
                              </p:cTn>
                            </p:par>
                            <p:par>
                              <p:cTn id="36" fill="hold">
                                <p:stCondLst>
                                  <p:cond delay="2000"/>
                                </p:stCondLst>
                                <p:childTnLst>
                                  <p:par>
                                    <p:cTn id="37" presetID="42" presetClass="entr" presetSubtype="0" fill="hold" nodeType="afterEffect">
                                      <p:stCondLst>
                                        <p:cond delay="0"/>
                                      </p:stCondLst>
                                      <p:childTnLst>
                                        <p:set>
                                          <p:cBhvr>
                                            <p:cTn id="38" dur="1" fill="hold">
                                              <p:stCondLst>
                                                <p:cond delay="0"/>
                                              </p:stCondLst>
                                            </p:cTn>
                                            <p:tgtEl>
                                              <p:spTgt spid="34"/>
                                            </p:tgtEl>
                                            <p:attrNameLst>
                                              <p:attrName>style.visibility</p:attrName>
                                            </p:attrNameLst>
                                          </p:cBhvr>
                                          <p:to>
                                            <p:strVal val="visible"/>
                                          </p:to>
                                        </p:set>
                                        <p:animEffect transition="in" filter="fade">
                                          <p:cBhvr>
                                            <p:cTn id="39" dur="1000"/>
                                            <p:tgtEl>
                                              <p:spTgt spid="34"/>
                                            </p:tgtEl>
                                          </p:cBhvr>
                                        </p:animEffect>
                                        <p:anim calcmode="lin" valueType="num">
                                          <p:cBhvr>
                                            <p:cTn id="40" dur="1000" fill="hold"/>
                                            <p:tgtEl>
                                              <p:spTgt spid="34"/>
                                            </p:tgtEl>
                                            <p:attrNameLst>
                                              <p:attrName>ppt_x</p:attrName>
                                            </p:attrNameLst>
                                          </p:cBhvr>
                                          <p:tavLst>
                                            <p:tav tm="0">
                                              <p:val>
                                                <p:strVal val="#ppt_x"/>
                                              </p:val>
                                            </p:tav>
                                            <p:tav tm="100000">
                                              <p:val>
                                                <p:strVal val="#ppt_x"/>
                                              </p:val>
                                            </p:tav>
                                          </p:tavLst>
                                        </p:anim>
                                        <p:anim calcmode="lin" valueType="num">
                                          <p:cBhvr>
                                            <p:cTn id="41"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P spid="24" grpId="0"/>
          <p:bldP spid="25" grpId="0"/>
        </p:bld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a:extLst>
              <a:ext uri="{FF2B5EF4-FFF2-40B4-BE49-F238E27FC236}">
                <a16:creationId xmlns="" xmlns:a16="http://schemas.microsoft.com/office/drawing/2014/main" id="{B97FD0E3-C583-486A-B54B-DD423056EB70}"/>
              </a:ext>
            </a:extLst>
          </p:cNvPr>
          <p:cNvSpPr/>
          <p:nvPr/>
        </p:nvSpPr>
        <p:spPr>
          <a:xfrm>
            <a:off x="0" y="1566637"/>
            <a:ext cx="12192000" cy="4100738"/>
          </a:xfrm>
          <a:prstGeom prst="rect">
            <a:avLst/>
          </a:prstGeom>
          <a:gradFill>
            <a:gsLst>
              <a:gs pos="0">
                <a:srgbClr val="46A2D0"/>
              </a:gs>
              <a:gs pos="100000">
                <a:srgbClr val="1D6AAE"/>
              </a:gs>
            </a:gsLst>
            <a:lin ang="5400000" scaled="1"/>
          </a:gradFill>
          <a:ln>
            <a:noFill/>
          </a:ln>
          <a:effectLst>
            <a:outerShdw blurRad="495300" sx="103000" sy="103000" algn="ctr" rotWithShape="0">
              <a:prstClr val="black">
                <a:alpha val="5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6" name="PA_Alexander-Skarsgard-man-actor-grelcale-photo-face-hd-wallpaper.jpg">
            <a:extLst>
              <a:ext uri="{FF2B5EF4-FFF2-40B4-BE49-F238E27FC236}">
                <a16:creationId xmlns="" xmlns:a16="http://schemas.microsoft.com/office/drawing/2014/main" id="{992CC127-0D16-47C8-B627-E2E0564AC83A}"/>
              </a:ext>
            </a:extLst>
          </p:cNvPr>
          <p:cNvPicPr>
            <a:picLocks noChangeAspect="1"/>
          </p:cNvPicPr>
          <p:nvPr>
            <p:custDataLst>
              <p:tags r:id="rId1"/>
            </p:custDataLst>
          </p:nvPr>
        </p:nvPicPr>
        <p:blipFill rotWithShape="1">
          <a:blip r:embed="rId6" cstate="print">
            <a:extLst>
              <a:ext uri="{28A0092B-C50C-407E-A947-70E740481C1C}">
                <a14:useLocalDpi xmlns:a14="http://schemas.microsoft.com/office/drawing/2010/main" val="0"/>
              </a:ext>
            </a:extLst>
          </a:blip>
          <a:srcRect/>
          <a:stretch/>
        </p:blipFill>
        <p:spPr>
          <a:xfrm>
            <a:off x="953844" y="2199087"/>
            <a:ext cx="3174258" cy="2115972"/>
          </a:xfrm>
          <a:prstGeom prst="rect">
            <a:avLst/>
          </a:prstGeom>
          <a:solidFill>
            <a:srgbClr val="8A162B"/>
          </a:solidFill>
          <a:ln w="25400">
            <a:noFill/>
          </a:ln>
          <a:effectLst>
            <a:outerShdw blurRad="254000" dist="63500" dir="2700000" algn="tl" rotWithShape="0">
              <a:prstClr val="black">
                <a:alpha val="30000"/>
              </a:prstClr>
            </a:outerShdw>
          </a:effectLst>
        </p:spPr>
      </p:pic>
      <p:pic>
        <p:nvPicPr>
          <p:cNvPr id="17" name="PA_black-and-white-wallpaper-12.jpg">
            <a:extLst>
              <a:ext uri="{FF2B5EF4-FFF2-40B4-BE49-F238E27FC236}">
                <a16:creationId xmlns="" xmlns:a16="http://schemas.microsoft.com/office/drawing/2014/main" id="{D234505F-FA1B-4D34-BF36-491649FE5767}"/>
              </a:ext>
            </a:extLst>
          </p:cNvPr>
          <p:cNvPicPr>
            <a:picLocks noChangeAspect="1"/>
          </p:cNvPicPr>
          <p:nvPr>
            <p:custDataLst>
              <p:tags r:id="rId2"/>
            </p:custDataLst>
          </p:nvPr>
        </p:nvPicPr>
        <p:blipFill rotWithShape="1">
          <a:blip r:embed="rId7" cstate="print">
            <a:extLst>
              <a:ext uri="{28A0092B-C50C-407E-A947-70E740481C1C}">
                <a14:useLocalDpi xmlns:a14="http://schemas.microsoft.com/office/drawing/2010/main" val="0"/>
              </a:ext>
            </a:extLst>
          </a:blip>
          <a:srcRect l="31768" r="14744"/>
          <a:stretch/>
        </p:blipFill>
        <p:spPr>
          <a:xfrm>
            <a:off x="8082148" y="2199087"/>
            <a:ext cx="3167655" cy="2115972"/>
          </a:xfrm>
          <a:prstGeom prst="rect">
            <a:avLst/>
          </a:prstGeom>
          <a:ln w="25400">
            <a:noFill/>
          </a:ln>
          <a:effectLst>
            <a:outerShdw blurRad="254000" dist="63500" dir="2700000" algn="tl" rotWithShape="0">
              <a:prstClr val="black">
                <a:alpha val="30000"/>
              </a:prstClr>
            </a:outerShdw>
          </a:effectLst>
        </p:spPr>
      </p:pic>
      <p:pic>
        <p:nvPicPr>
          <p:cNvPr id="18" name="PA_women-fashion-grayscale-clothing-hats-white-background-emporio-armani_wallpaperswa.com_49.jpg">
            <a:extLst>
              <a:ext uri="{FF2B5EF4-FFF2-40B4-BE49-F238E27FC236}">
                <a16:creationId xmlns="" xmlns:a16="http://schemas.microsoft.com/office/drawing/2014/main" id="{C6D02564-C01B-4DCB-BD9D-B64AA8871706}"/>
              </a:ext>
            </a:extLst>
          </p:cNvPr>
          <p:cNvPicPr>
            <a:picLocks noChangeAspect="1"/>
          </p:cNvPicPr>
          <p:nvPr>
            <p:custDataLst>
              <p:tags r:id="rId3"/>
            </p:custDataLst>
          </p:nvPr>
        </p:nvPicPr>
        <p:blipFill rotWithShape="1">
          <a:blip r:embed="rId8" cstate="print">
            <a:extLst>
              <a:ext uri="{28A0092B-C50C-407E-A947-70E740481C1C}">
                <a14:useLocalDpi xmlns:a14="http://schemas.microsoft.com/office/drawing/2010/main" val="0"/>
              </a:ext>
            </a:extLst>
          </a:blip>
          <a:srcRect l="9465" r="9465"/>
          <a:stretch/>
        </p:blipFill>
        <p:spPr>
          <a:xfrm>
            <a:off x="4390209" y="2199087"/>
            <a:ext cx="3430868" cy="2115972"/>
          </a:xfrm>
          <a:prstGeom prst="rect">
            <a:avLst/>
          </a:prstGeom>
          <a:ln w="25400">
            <a:noFill/>
          </a:ln>
          <a:effectLst>
            <a:outerShdw blurRad="254000" dist="63500" dir="2700000" algn="tl" rotWithShape="0">
              <a:prstClr val="black">
                <a:alpha val="30000"/>
              </a:prstClr>
            </a:outerShdw>
          </a:effectLst>
        </p:spPr>
      </p:pic>
      <p:grpSp>
        <p:nvGrpSpPr>
          <p:cNvPr id="20" name="组合 19"/>
          <p:cNvGrpSpPr/>
          <p:nvPr/>
        </p:nvGrpSpPr>
        <p:grpSpPr>
          <a:xfrm>
            <a:off x="4797466" y="352475"/>
            <a:ext cx="2442712" cy="560409"/>
            <a:chOff x="4757125" y="339028"/>
            <a:chExt cx="2442712" cy="560409"/>
          </a:xfrm>
        </p:grpSpPr>
        <p:sp>
          <p:nvSpPr>
            <p:cNvPr id="21" name="Subtitle 2">
              <a:extLst>
                <a:ext uri="{FF2B5EF4-FFF2-40B4-BE49-F238E27FC236}">
                  <a16:creationId xmlns:a16="http://schemas.microsoft.com/office/drawing/2014/main" xmlns="" id="{360062CF-4239-4286-B703-132EC1F0E32B}"/>
                </a:ext>
              </a:extLst>
            </p:cNvPr>
            <p:cNvSpPr txBox="1">
              <a:spLocks/>
            </p:cNvSpPr>
            <p:nvPr/>
          </p:nvSpPr>
          <p:spPr>
            <a:xfrm>
              <a:off x="4757125" y="339028"/>
              <a:ext cx="2442712" cy="414007"/>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ct val="130000"/>
                </a:lnSpc>
                <a:spcBef>
                  <a:spcPts val="0"/>
                </a:spcBef>
                <a:defRPr/>
              </a:pPr>
              <a:r>
                <a:rPr lang="zh-CN" altLang="en-US" b="1" spc="300" dirty="0">
                  <a:solidFill>
                    <a:schemeClr val="tx1">
                      <a:lumMod val="85000"/>
                      <a:lumOff val="15000"/>
                    </a:schemeClr>
                  </a:solidFill>
                  <a:latin typeface="微软雅黑" panose="020B0503020204020204" pitchFamily="34" charset="-122"/>
                  <a:ea typeface="微软雅黑" panose="020B0503020204020204" pitchFamily="34" charset="-122"/>
                  <a:cs typeface="Lato" panose="020F0502020204030203" pitchFamily="34" charset="0"/>
                </a:rPr>
                <a:t>公司宣传册</a:t>
              </a:r>
            </a:p>
          </p:txBody>
        </p:sp>
        <p:sp>
          <p:nvSpPr>
            <p:cNvPr id="24" name="圆角矩形 23"/>
            <p:cNvSpPr/>
            <p:nvPr/>
          </p:nvSpPr>
          <p:spPr>
            <a:xfrm>
              <a:off x="5550250" y="853718"/>
              <a:ext cx="856463" cy="45719"/>
            </a:xfrm>
            <a:prstGeom prst="roundRect">
              <a:avLst>
                <a:gd name="adj" fmla="val 50000"/>
              </a:avLst>
            </a:prstGeom>
            <a:gradFill>
              <a:gsLst>
                <a:gs pos="0">
                  <a:srgbClr val="46A2D0"/>
                </a:gs>
                <a:gs pos="100000">
                  <a:srgbClr val="1D6AAE"/>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p>
          </p:txBody>
        </p:sp>
      </p:grpSp>
      <p:grpSp>
        <p:nvGrpSpPr>
          <p:cNvPr id="25" name="组合 24"/>
          <p:cNvGrpSpPr/>
          <p:nvPr/>
        </p:nvGrpSpPr>
        <p:grpSpPr>
          <a:xfrm>
            <a:off x="950226" y="4538470"/>
            <a:ext cx="3152850" cy="929614"/>
            <a:chOff x="4556926" y="2283458"/>
            <a:chExt cx="3152850" cy="929614"/>
          </a:xfrm>
        </p:grpSpPr>
        <p:sp>
          <p:nvSpPr>
            <p:cNvPr id="26" name="文本框 25"/>
            <p:cNvSpPr txBox="1"/>
            <p:nvPr/>
          </p:nvSpPr>
          <p:spPr>
            <a:xfrm>
              <a:off x="5195752" y="2659955"/>
              <a:ext cx="1800493" cy="400110"/>
            </a:xfrm>
            <a:prstGeom prst="rect">
              <a:avLst/>
            </a:prstGeom>
            <a:noFill/>
          </p:spPr>
          <p:txBody>
            <a:bodyPr wrap="none" rtlCol="0">
              <a:spAutoFit/>
              <a:scene3d>
                <a:camera prst="orthographicFront"/>
                <a:lightRig rig="threePt" dir="t"/>
              </a:scene3d>
              <a:sp3d contourW="12700"/>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企业画册展示 </a:t>
              </a:r>
            </a:p>
          </p:txBody>
        </p:sp>
        <p:cxnSp>
          <p:nvCxnSpPr>
            <p:cNvPr id="28" name="直接连接符 27"/>
            <p:cNvCxnSpPr/>
            <p:nvPr/>
          </p:nvCxnSpPr>
          <p:spPr>
            <a:xfrm>
              <a:off x="4556926" y="3213072"/>
              <a:ext cx="315285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0" name="文本框 29"/>
            <p:cNvSpPr txBox="1"/>
            <p:nvPr/>
          </p:nvSpPr>
          <p:spPr>
            <a:xfrm>
              <a:off x="5084215" y="2283458"/>
              <a:ext cx="2023567" cy="461665"/>
            </a:xfrm>
            <a:prstGeom prst="rect">
              <a:avLst/>
            </a:prstGeom>
            <a:noFill/>
          </p:spPr>
          <p:txBody>
            <a:bodyPr wrap="none" rtlCol="0">
              <a:spAutoFit/>
              <a:scene3d>
                <a:camera prst="orthographicFront"/>
                <a:lightRig rig="threePt" dir="t"/>
              </a:scene3d>
              <a:sp3d contourW="12700"/>
            </a:bodyPr>
            <a:lstStyle/>
            <a:p>
              <a:pPr algn="ctr"/>
              <a:r>
                <a:rPr lang="en-US" altLang="zh-CN" sz="2400" b="1" dirty="0">
                  <a:solidFill>
                    <a:schemeClr val="bg1"/>
                  </a:solidFill>
                  <a:latin typeface="微软雅黑" panose="020B0503020204020204" pitchFamily="34" charset="-122"/>
                  <a:ea typeface="微软雅黑" panose="020B0503020204020204" pitchFamily="34" charset="-122"/>
                </a:rPr>
                <a:t>Photo show</a:t>
              </a:r>
            </a:p>
          </p:txBody>
        </p:sp>
      </p:grpSp>
      <p:grpSp>
        <p:nvGrpSpPr>
          <p:cNvPr id="41" name="组合 40"/>
          <p:cNvGrpSpPr/>
          <p:nvPr/>
        </p:nvGrpSpPr>
        <p:grpSpPr>
          <a:xfrm>
            <a:off x="4529218" y="4538470"/>
            <a:ext cx="3152850" cy="929614"/>
            <a:chOff x="4556926" y="2283458"/>
            <a:chExt cx="3152850" cy="929614"/>
          </a:xfrm>
        </p:grpSpPr>
        <p:sp>
          <p:nvSpPr>
            <p:cNvPr id="42" name="文本框 41"/>
            <p:cNvSpPr txBox="1"/>
            <p:nvPr/>
          </p:nvSpPr>
          <p:spPr>
            <a:xfrm>
              <a:off x="5195752" y="2659955"/>
              <a:ext cx="1800493" cy="400110"/>
            </a:xfrm>
            <a:prstGeom prst="rect">
              <a:avLst/>
            </a:prstGeom>
            <a:noFill/>
          </p:spPr>
          <p:txBody>
            <a:bodyPr wrap="none" rtlCol="0">
              <a:spAutoFit/>
              <a:scene3d>
                <a:camera prst="orthographicFront"/>
                <a:lightRig rig="threePt" dir="t"/>
              </a:scene3d>
              <a:sp3d contourW="12700"/>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企业画册展示 </a:t>
              </a:r>
            </a:p>
          </p:txBody>
        </p:sp>
        <p:cxnSp>
          <p:nvCxnSpPr>
            <p:cNvPr id="43" name="直接连接符 42"/>
            <p:cNvCxnSpPr/>
            <p:nvPr/>
          </p:nvCxnSpPr>
          <p:spPr>
            <a:xfrm>
              <a:off x="4556926" y="3213072"/>
              <a:ext cx="315285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4" name="文本框 43"/>
            <p:cNvSpPr txBox="1"/>
            <p:nvPr/>
          </p:nvSpPr>
          <p:spPr>
            <a:xfrm>
              <a:off x="5084215" y="2283458"/>
              <a:ext cx="2023567" cy="461665"/>
            </a:xfrm>
            <a:prstGeom prst="rect">
              <a:avLst/>
            </a:prstGeom>
            <a:noFill/>
          </p:spPr>
          <p:txBody>
            <a:bodyPr wrap="none" rtlCol="0">
              <a:spAutoFit/>
              <a:scene3d>
                <a:camera prst="orthographicFront"/>
                <a:lightRig rig="threePt" dir="t"/>
              </a:scene3d>
              <a:sp3d contourW="12700"/>
            </a:bodyPr>
            <a:lstStyle/>
            <a:p>
              <a:pPr algn="ctr"/>
              <a:r>
                <a:rPr lang="en-US" altLang="zh-CN" sz="2400" b="1" dirty="0">
                  <a:solidFill>
                    <a:schemeClr val="bg1"/>
                  </a:solidFill>
                  <a:latin typeface="微软雅黑" panose="020B0503020204020204" pitchFamily="34" charset="-122"/>
                  <a:ea typeface="微软雅黑" panose="020B0503020204020204" pitchFamily="34" charset="-122"/>
                </a:rPr>
                <a:t>Photo show</a:t>
              </a:r>
            </a:p>
          </p:txBody>
        </p:sp>
      </p:grpSp>
      <p:grpSp>
        <p:nvGrpSpPr>
          <p:cNvPr id="45" name="组合 44"/>
          <p:cNvGrpSpPr/>
          <p:nvPr/>
        </p:nvGrpSpPr>
        <p:grpSpPr>
          <a:xfrm>
            <a:off x="8108210" y="4538470"/>
            <a:ext cx="3152850" cy="929614"/>
            <a:chOff x="4556926" y="2283458"/>
            <a:chExt cx="3152850" cy="929614"/>
          </a:xfrm>
        </p:grpSpPr>
        <p:sp>
          <p:nvSpPr>
            <p:cNvPr id="46" name="文本框 45"/>
            <p:cNvSpPr txBox="1"/>
            <p:nvPr/>
          </p:nvSpPr>
          <p:spPr>
            <a:xfrm>
              <a:off x="5195752" y="2659955"/>
              <a:ext cx="1800493" cy="400110"/>
            </a:xfrm>
            <a:prstGeom prst="rect">
              <a:avLst/>
            </a:prstGeom>
            <a:noFill/>
          </p:spPr>
          <p:txBody>
            <a:bodyPr wrap="none" rtlCol="0">
              <a:spAutoFit/>
              <a:scene3d>
                <a:camera prst="orthographicFront"/>
                <a:lightRig rig="threePt" dir="t"/>
              </a:scene3d>
              <a:sp3d contourW="12700"/>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企业画册展示 </a:t>
              </a:r>
            </a:p>
          </p:txBody>
        </p:sp>
        <p:cxnSp>
          <p:nvCxnSpPr>
            <p:cNvPr id="47" name="直接连接符 46"/>
            <p:cNvCxnSpPr/>
            <p:nvPr/>
          </p:nvCxnSpPr>
          <p:spPr>
            <a:xfrm>
              <a:off x="4556926" y="3213072"/>
              <a:ext cx="315285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8" name="文本框 47"/>
            <p:cNvSpPr txBox="1"/>
            <p:nvPr/>
          </p:nvSpPr>
          <p:spPr>
            <a:xfrm>
              <a:off x="5084215" y="2283458"/>
              <a:ext cx="2023567" cy="461665"/>
            </a:xfrm>
            <a:prstGeom prst="rect">
              <a:avLst/>
            </a:prstGeom>
            <a:noFill/>
          </p:spPr>
          <p:txBody>
            <a:bodyPr wrap="none" rtlCol="0">
              <a:spAutoFit/>
              <a:scene3d>
                <a:camera prst="orthographicFront"/>
                <a:lightRig rig="threePt" dir="t"/>
              </a:scene3d>
              <a:sp3d contourW="12700"/>
            </a:bodyPr>
            <a:lstStyle/>
            <a:p>
              <a:pPr algn="ctr"/>
              <a:r>
                <a:rPr lang="en-US" altLang="zh-CN" sz="2400" b="1" dirty="0">
                  <a:solidFill>
                    <a:schemeClr val="bg1"/>
                  </a:solidFill>
                  <a:latin typeface="微软雅黑" panose="020B0503020204020204" pitchFamily="34" charset="-122"/>
                  <a:ea typeface="微软雅黑" panose="020B0503020204020204" pitchFamily="34" charset="-122"/>
                </a:rPr>
                <a:t>Photo show</a:t>
              </a:r>
            </a:p>
          </p:txBody>
        </p:sp>
      </p:grpSp>
    </p:spTree>
    <p:extLst>
      <p:ext uri="{BB962C8B-B14F-4D97-AF65-F5344CB8AC3E}">
        <p14:creationId xmlns:p14="http://schemas.microsoft.com/office/powerpoint/2010/main" val="906922923"/>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20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par>
                                <p:cTn id="8" presetID="10" presetClass="entr" presetSubtype="0" fill="hold" nodeType="withEffect">
                                  <p:stCondLst>
                                    <p:cond delay="600"/>
                                  </p:stCondLst>
                                  <p:childTnLst>
                                    <p:set>
                                      <p:cBhvr>
                                        <p:cTn id="9" dur="1" fill="hold">
                                          <p:stCondLst>
                                            <p:cond delay="0"/>
                                          </p:stCondLst>
                                        </p:cTn>
                                        <p:tgtEl>
                                          <p:spTgt spid="17"/>
                                        </p:tgtEl>
                                        <p:attrNameLst>
                                          <p:attrName>style.visibility</p:attrName>
                                        </p:attrNameLst>
                                      </p:cBhvr>
                                      <p:to>
                                        <p:strVal val="visible"/>
                                      </p:to>
                                    </p:set>
                                    <p:animEffect transition="in" filter="fade">
                                      <p:cBhvr>
                                        <p:cTn id="10" dur="500"/>
                                        <p:tgtEl>
                                          <p:spTgt spid="17"/>
                                        </p:tgtEl>
                                      </p:cBhvr>
                                    </p:animEffect>
                                  </p:childTnLst>
                                </p:cTn>
                              </p:par>
                              <p:par>
                                <p:cTn id="11" presetID="10" presetClass="entr" presetSubtype="0" fill="hold" nodeType="withEffect">
                                  <p:stCondLst>
                                    <p:cond delay="800"/>
                                  </p:stCondLst>
                                  <p:childTnLst>
                                    <p:set>
                                      <p:cBhvr>
                                        <p:cTn id="12" dur="1" fill="hold">
                                          <p:stCondLst>
                                            <p:cond delay="0"/>
                                          </p:stCondLst>
                                        </p:cTn>
                                        <p:tgtEl>
                                          <p:spTgt spid="18"/>
                                        </p:tgtEl>
                                        <p:attrNameLst>
                                          <p:attrName>style.visibility</p:attrName>
                                        </p:attrNameLst>
                                      </p:cBhvr>
                                      <p:to>
                                        <p:strVal val="visible"/>
                                      </p:to>
                                    </p:set>
                                    <p:animEffect transition="in" filter="fade">
                                      <p:cBhvr>
                                        <p:cTn id="13" dur="500"/>
                                        <p:tgtEl>
                                          <p:spTgt spid="18"/>
                                        </p:tgtEl>
                                      </p:cBhvr>
                                    </p:animEffect>
                                  </p:childTnLst>
                                </p:cTn>
                              </p:par>
                            </p:childTnLst>
                          </p:cTn>
                        </p:par>
                        <p:par>
                          <p:cTn id="14" fill="hold">
                            <p:stCondLst>
                              <p:cond delay="1300"/>
                            </p:stCondLst>
                            <p:childTnLst>
                              <p:par>
                                <p:cTn id="15" presetID="42" presetClass="entr" presetSubtype="0" fill="hold" nodeType="afterEffect">
                                  <p:stCondLst>
                                    <p:cond delay="0"/>
                                  </p:stCondLst>
                                  <p:childTnLst>
                                    <p:set>
                                      <p:cBhvr>
                                        <p:cTn id="16" dur="1" fill="hold">
                                          <p:stCondLst>
                                            <p:cond delay="0"/>
                                          </p:stCondLst>
                                        </p:cTn>
                                        <p:tgtEl>
                                          <p:spTgt spid="25"/>
                                        </p:tgtEl>
                                        <p:attrNameLst>
                                          <p:attrName>style.visibility</p:attrName>
                                        </p:attrNameLst>
                                      </p:cBhvr>
                                      <p:to>
                                        <p:strVal val="visible"/>
                                      </p:to>
                                    </p:set>
                                    <p:animEffect transition="in" filter="fade">
                                      <p:cBhvr>
                                        <p:cTn id="17" dur="1000"/>
                                        <p:tgtEl>
                                          <p:spTgt spid="25"/>
                                        </p:tgtEl>
                                      </p:cBhvr>
                                    </p:animEffect>
                                    <p:anim calcmode="lin" valueType="num">
                                      <p:cBhvr>
                                        <p:cTn id="18" dur="1000" fill="hold"/>
                                        <p:tgtEl>
                                          <p:spTgt spid="25"/>
                                        </p:tgtEl>
                                        <p:attrNameLst>
                                          <p:attrName>ppt_x</p:attrName>
                                        </p:attrNameLst>
                                      </p:cBhvr>
                                      <p:tavLst>
                                        <p:tav tm="0">
                                          <p:val>
                                            <p:strVal val="#ppt_x"/>
                                          </p:val>
                                        </p:tav>
                                        <p:tav tm="100000">
                                          <p:val>
                                            <p:strVal val="#ppt_x"/>
                                          </p:val>
                                        </p:tav>
                                      </p:tavLst>
                                    </p:anim>
                                    <p:anim calcmode="lin" valueType="num">
                                      <p:cBhvr>
                                        <p:cTn id="19" dur="1000" fill="hold"/>
                                        <p:tgtEl>
                                          <p:spTgt spid="25"/>
                                        </p:tgtEl>
                                        <p:attrNameLst>
                                          <p:attrName>ppt_y</p:attrName>
                                        </p:attrNameLst>
                                      </p:cBhvr>
                                      <p:tavLst>
                                        <p:tav tm="0">
                                          <p:val>
                                            <p:strVal val="#ppt_y+.1"/>
                                          </p:val>
                                        </p:tav>
                                        <p:tav tm="100000">
                                          <p:val>
                                            <p:strVal val="#ppt_y"/>
                                          </p:val>
                                        </p:tav>
                                      </p:tavLst>
                                    </p:anim>
                                  </p:childTnLst>
                                </p:cTn>
                              </p:par>
                            </p:childTnLst>
                          </p:cTn>
                        </p:par>
                        <p:par>
                          <p:cTn id="20" fill="hold">
                            <p:stCondLst>
                              <p:cond delay="2300"/>
                            </p:stCondLst>
                            <p:childTnLst>
                              <p:par>
                                <p:cTn id="21" presetID="42" presetClass="entr" presetSubtype="0" fill="hold" nodeType="afterEffect">
                                  <p:stCondLst>
                                    <p:cond delay="0"/>
                                  </p:stCondLst>
                                  <p:childTnLst>
                                    <p:set>
                                      <p:cBhvr>
                                        <p:cTn id="22" dur="1" fill="hold">
                                          <p:stCondLst>
                                            <p:cond delay="0"/>
                                          </p:stCondLst>
                                        </p:cTn>
                                        <p:tgtEl>
                                          <p:spTgt spid="41"/>
                                        </p:tgtEl>
                                        <p:attrNameLst>
                                          <p:attrName>style.visibility</p:attrName>
                                        </p:attrNameLst>
                                      </p:cBhvr>
                                      <p:to>
                                        <p:strVal val="visible"/>
                                      </p:to>
                                    </p:set>
                                    <p:animEffect transition="in" filter="fade">
                                      <p:cBhvr>
                                        <p:cTn id="23" dur="1000"/>
                                        <p:tgtEl>
                                          <p:spTgt spid="41"/>
                                        </p:tgtEl>
                                      </p:cBhvr>
                                    </p:animEffect>
                                    <p:anim calcmode="lin" valueType="num">
                                      <p:cBhvr>
                                        <p:cTn id="24" dur="1000" fill="hold"/>
                                        <p:tgtEl>
                                          <p:spTgt spid="41"/>
                                        </p:tgtEl>
                                        <p:attrNameLst>
                                          <p:attrName>ppt_x</p:attrName>
                                        </p:attrNameLst>
                                      </p:cBhvr>
                                      <p:tavLst>
                                        <p:tav tm="0">
                                          <p:val>
                                            <p:strVal val="#ppt_x"/>
                                          </p:val>
                                        </p:tav>
                                        <p:tav tm="100000">
                                          <p:val>
                                            <p:strVal val="#ppt_x"/>
                                          </p:val>
                                        </p:tav>
                                      </p:tavLst>
                                    </p:anim>
                                    <p:anim calcmode="lin" valueType="num">
                                      <p:cBhvr>
                                        <p:cTn id="25" dur="1000" fill="hold"/>
                                        <p:tgtEl>
                                          <p:spTgt spid="41"/>
                                        </p:tgtEl>
                                        <p:attrNameLst>
                                          <p:attrName>ppt_y</p:attrName>
                                        </p:attrNameLst>
                                      </p:cBhvr>
                                      <p:tavLst>
                                        <p:tav tm="0">
                                          <p:val>
                                            <p:strVal val="#ppt_y+.1"/>
                                          </p:val>
                                        </p:tav>
                                        <p:tav tm="100000">
                                          <p:val>
                                            <p:strVal val="#ppt_y"/>
                                          </p:val>
                                        </p:tav>
                                      </p:tavLst>
                                    </p:anim>
                                  </p:childTnLst>
                                </p:cTn>
                              </p:par>
                            </p:childTnLst>
                          </p:cTn>
                        </p:par>
                        <p:par>
                          <p:cTn id="26" fill="hold">
                            <p:stCondLst>
                              <p:cond delay="3300"/>
                            </p:stCondLst>
                            <p:childTnLst>
                              <p:par>
                                <p:cTn id="27" presetID="42" presetClass="entr" presetSubtype="0" fill="hold" nodeType="afterEffect">
                                  <p:stCondLst>
                                    <p:cond delay="0"/>
                                  </p:stCondLst>
                                  <p:childTnLst>
                                    <p:set>
                                      <p:cBhvr>
                                        <p:cTn id="28" dur="1" fill="hold">
                                          <p:stCondLst>
                                            <p:cond delay="0"/>
                                          </p:stCondLst>
                                        </p:cTn>
                                        <p:tgtEl>
                                          <p:spTgt spid="45"/>
                                        </p:tgtEl>
                                        <p:attrNameLst>
                                          <p:attrName>style.visibility</p:attrName>
                                        </p:attrNameLst>
                                      </p:cBhvr>
                                      <p:to>
                                        <p:strVal val="visible"/>
                                      </p:to>
                                    </p:set>
                                    <p:animEffect transition="in" filter="fade">
                                      <p:cBhvr>
                                        <p:cTn id="29" dur="1000"/>
                                        <p:tgtEl>
                                          <p:spTgt spid="45"/>
                                        </p:tgtEl>
                                      </p:cBhvr>
                                    </p:animEffect>
                                    <p:anim calcmode="lin" valueType="num">
                                      <p:cBhvr>
                                        <p:cTn id="30" dur="1000" fill="hold"/>
                                        <p:tgtEl>
                                          <p:spTgt spid="45"/>
                                        </p:tgtEl>
                                        <p:attrNameLst>
                                          <p:attrName>ppt_x</p:attrName>
                                        </p:attrNameLst>
                                      </p:cBhvr>
                                      <p:tavLst>
                                        <p:tav tm="0">
                                          <p:val>
                                            <p:strVal val="#ppt_x"/>
                                          </p:val>
                                        </p:tav>
                                        <p:tav tm="100000">
                                          <p:val>
                                            <p:strVal val="#ppt_x"/>
                                          </p:val>
                                        </p:tav>
                                      </p:tavLst>
                                    </p:anim>
                                    <p:anim calcmode="lin" valueType="num">
                                      <p:cBhvr>
                                        <p:cTn id="31" dur="1000" fill="hold"/>
                                        <p:tgtEl>
                                          <p:spTgt spid="4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Picture 3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88853" y="1763392"/>
            <a:ext cx="3265136" cy="1885735"/>
          </a:xfrm>
          <a:custGeom>
            <a:avLst/>
            <a:gdLst>
              <a:gd name="connsiteX0" fmla="*/ 0 w 3306303"/>
              <a:gd name="connsiteY0" fmla="*/ 0 h 2272936"/>
              <a:gd name="connsiteX1" fmla="*/ 3306303 w 3306303"/>
              <a:gd name="connsiteY1" fmla="*/ 0 h 2272936"/>
              <a:gd name="connsiteX2" fmla="*/ 3306303 w 3306303"/>
              <a:gd name="connsiteY2" fmla="*/ 2272936 h 2272936"/>
              <a:gd name="connsiteX3" fmla="*/ 0 w 3306303"/>
              <a:gd name="connsiteY3" fmla="*/ 2272936 h 2272936"/>
            </a:gdLst>
            <a:ahLst/>
            <a:cxnLst>
              <a:cxn ang="0">
                <a:pos x="connsiteX0" y="connsiteY0"/>
              </a:cxn>
              <a:cxn ang="0">
                <a:pos x="connsiteX1" y="connsiteY1"/>
              </a:cxn>
              <a:cxn ang="0">
                <a:pos x="connsiteX2" y="connsiteY2"/>
              </a:cxn>
              <a:cxn ang="0">
                <a:pos x="connsiteX3" y="connsiteY3"/>
              </a:cxn>
            </a:cxnLst>
            <a:rect l="l" t="t" r="r" b="b"/>
            <a:pathLst>
              <a:path w="3306303" h="2272936">
                <a:moveTo>
                  <a:pt x="0" y="0"/>
                </a:moveTo>
                <a:lnTo>
                  <a:pt x="3306303" y="0"/>
                </a:lnTo>
                <a:lnTo>
                  <a:pt x="3306303" y="2272936"/>
                </a:lnTo>
                <a:lnTo>
                  <a:pt x="0" y="2272936"/>
                </a:lnTo>
                <a:close/>
              </a:path>
            </a:pathLst>
          </a:custGeom>
          <a:effectLst>
            <a:outerShdw blurRad="254000" dist="63500" dir="2700000" algn="tl" rotWithShape="0">
              <a:prstClr val="black">
                <a:alpha val="30000"/>
              </a:prstClr>
            </a:outerShdw>
          </a:effectLst>
        </p:spPr>
      </p:pic>
      <p:pic>
        <p:nvPicPr>
          <p:cNvPr id="32" name="Picture 3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445983" y="1763392"/>
            <a:ext cx="3300036" cy="1885735"/>
          </a:xfrm>
          <a:custGeom>
            <a:avLst/>
            <a:gdLst>
              <a:gd name="connsiteX0" fmla="*/ 0 w 3315789"/>
              <a:gd name="connsiteY0" fmla="*/ 0 h 2272936"/>
              <a:gd name="connsiteX1" fmla="*/ 3315789 w 3315789"/>
              <a:gd name="connsiteY1" fmla="*/ 0 h 2272936"/>
              <a:gd name="connsiteX2" fmla="*/ 3315789 w 3315789"/>
              <a:gd name="connsiteY2" fmla="*/ 2272936 h 2272936"/>
              <a:gd name="connsiteX3" fmla="*/ 0 w 3315789"/>
              <a:gd name="connsiteY3" fmla="*/ 2272936 h 2272936"/>
            </a:gdLst>
            <a:ahLst/>
            <a:cxnLst>
              <a:cxn ang="0">
                <a:pos x="connsiteX0" y="connsiteY0"/>
              </a:cxn>
              <a:cxn ang="0">
                <a:pos x="connsiteX1" y="connsiteY1"/>
              </a:cxn>
              <a:cxn ang="0">
                <a:pos x="connsiteX2" y="connsiteY2"/>
              </a:cxn>
              <a:cxn ang="0">
                <a:pos x="connsiteX3" y="connsiteY3"/>
              </a:cxn>
            </a:cxnLst>
            <a:rect l="l" t="t" r="r" b="b"/>
            <a:pathLst>
              <a:path w="3315789" h="2272936">
                <a:moveTo>
                  <a:pt x="0" y="0"/>
                </a:moveTo>
                <a:lnTo>
                  <a:pt x="3315789" y="0"/>
                </a:lnTo>
                <a:lnTo>
                  <a:pt x="3315789" y="2272936"/>
                </a:lnTo>
                <a:lnTo>
                  <a:pt x="0" y="2272936"/>
                </a:lnTo>
                <a:close/>
              </a:path>
            </a:pathLst>
          </a:custGeom>
          <a:effectLst>
            <a:outerShdw blurRad="254000" dist="63500" dir="2700000" algn="tl" rotWithShape="0">
              <a:prstClr val="black">
                <a:alpha val="30000"/>
              </a:prstClr>
            </a:outerShdw>
          </a:effectLst>
        </p:spPr>
      </p:pic>
      <p:pic>
        <p:nvPicPr>
          <p:cNvPr id="33" name="Picture 3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038012" y="1763392"/>
            <a:ext cx="3315789" cy="1885735"/>
          </a:xfrm>
          <a:custGeom>
            <a:avLst/>
            <a:gdLst>
              <a:gd name="connsiteX0" fmla="*/ 0 w 3315789"/>
              <a:gd name="connsiteY0" fmla="*/ 0 h 2272935"/>
              <a:gd name="connsiteX1" fmla="*/ 3315789 w 3315789"/>
              <a:gd name="connsiteY1" fmla="*/ 0 h 2272935"/>
              <a:gd name="connsiteX2" fmla="*/ 3315789 w 3315789"/>
              <a:gd name="connsiteY2" fmla="*/ 2272935 h 2272935"/>
              <a:gd name="connsiteX3" fmla="*/ 0 w 3315789"/>
              <a:gd name="connsiteY3" fmla="*/ 2272935 h 2272935"/>
            </a:gdLst>
            <a:ahLst/>
            <a:cxnLst>
              <a:cxn ang="0">
                <a:pos x="connsiteX0" y="connsiteY0"/>
              </a:cxn>
              <a:cxn ang="0">
                <a:pos x="connsiteX1" y="connsiteY1"/>
              </a:cxn>
              <a:cxn ang="0">
                <a:pos x="connsiteX2" y="connsiteY2"/>
              </a:cxn>
              <a:cxn ang="0">
                <a:pos x="connsiteX3" y="connsiteY3"/>
              </a:cxn>
            </a:cxnLst>
            <a:rect l="l" t="t" r="r" b="b"/>
            <a:pathLst>
              <a:path w="3315789" h="2272935">
                <a:moveTo>
                  <a:pt x="0" y="0"/>
                </a:moveTo>
                <a:lnTo>
                  <a:pt x="3315789" y="0"/>
                </a:lnTo>
                <a:lnTo>
                  <a:pt x="3315789" y="2272935"/>
                </a:lnTo>
                <a:lnTo>
                  <a:pt x="0" y="2272935"/>
                </a:lnTo>
                <a:close/>
              </a:path>
            </a:pathLst>
          </a:custGeom>
          <a:effectLst>
            <a:outerShdw blurRad="254000" dist="63500" dir="2700000" algn="tl" rotWithShape="0">
              <a:prstClr val="black">
                <a:alpha val="30000"/>
              </a:prstClr>
            </a:outerShdw>
          </a:effectLst>
        </p:spPr>
      </p:pic>
      <p:sp>
        <p:nvSpPr>
          <p:cNvPr id="13" name="Rectangle 12"/>
          <p:cNvSpPr/>
          <p:nvPr/>
        </p:nvSpPr>
        <p:spPr>
          <a:xfrm>
            <a:off x="3625453" y="1655774"/>
            <a:ext cx="528536" cy="471792"/>
          </a:xfrm>
          <a:prstGeom prst="rect">
            <a:avLst/>
          </a:prstGeom>
          <a:gradFill>
            <a:gsLst>
              <a:gs pos="0">
                <a:srgbClr val="46A2D0"/>
              </a:gs>
              <a:gs pos="100000">
                <a:srgbClr val="1D6AAE"/>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2400" b="1">
                <a:solidFill>
                  <a:schemeClr val="bg1"/>
                </a:solidFill>
              </a:rPr>
              <a:t>A</a:t>
            </a:r>
          </a:p>
        </p:txBody>
      </p:sp>
      <p:sp>
        <p:nvSpPr>
          <p:cNvPr id="14" name="Rectangle 13"/>
          <p:cNvSpPr/>
          <p:nvPr/>
        </p:nvSpPr>
        <p:spPr>
          <a:xfrm>
            <a:off x="7225360" y="1655774"/>
            <a:ext cx="528536" cy="471792"/>
          </a:xfrm>
          <a:prstGeom prst="rect">
            <a:avLst/>
          </a:prstGeom>
          <a:gradFill>
            <a:gsLst>
              <a:gs pos="0">
                <a:srgbClr val="46A2D0"/>
              </a:gs>
              <a:gs pos="100000">
                <a:srgbClr val="1D6AAE"/>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2400" b="1">
                <a:solidFill>
                  <a:schemeClr val="bg1"/>
                </a:solidFill>
              </a:rPr>
              <a:t>B+</a:t>
            </a:r>
          </a:p>
        </p:txBody>
      </p:sp>
      <p:sp>
        <p:nvSpPr>
          <p:cNvPr id="15" name="Rectangle 14"/>
          <p:cNvSpPr/>
          <p:nvPr/>
        </p:nvSpPr>
        <p:spPr>
          <a:xfrm>
            <a:off x="10825265" y="1655774"/>
            <a:ext cx="528536" cy="471792"/>
          </a:xfrm>
          <a:prstGeom prst="rect">
            <a:avLst/>
          </a:prstGeom>
          <a:gradFill>
            <a:gsLst>
              <a:gs pos="0">
                <a:srgbClr val="46A2D0"/>
              </a:gs>
              <a:gs pos="100000">
                <a:srgbClr val="1D6AAE"/>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2400" b="1">
                <a:solidFill>
                  <a:schemeClr val="bg1"/>
                </a:solidFill>
              </a:rPr>
              <a:t>B</a:t>
            </a:r>
          </a:p>
        </p:txBody>
      </p:sp>
      <p:grpSp>
        <p:nvGrpSpPr>
          <p:cNvPr id="18" name="组合 17"/>
          <p:cNvGrpSpPr/>
          <p:nvPr/>
        </p:nvGrpSpPr>
        <p:grpSpPr>
          <a:xfrm>
            <a:off x="4797466" y="352475"/>
            <a:ext cx="2442712" cy="560409"/>
            <a:chOff x="4757125" y="339028"/>
            <a:chExt cx="2442712" cy="560409"/>
          </a:xfrm>
        </p:grpSpPr>
        <p:sp>
          <p:nvSpPr>
            <p:cNvPr id="19" name="Subtitle 2">
              <a:extLst>
                <a:ext uri="{FF2B5EF4-FFF2-40B4-BE49-F238E27FC236}">
                  <a16:creationId xmlns:a16="http://schemas.microsoft.com/office/drawing/2014/main" xmlns="" id="{360062CF-4239-4286-B703-132EC1F0E32B}"/>
                </a:ext>
              </a:extLst>
            </p:cNvPr>
            <p:cNvSpPr txBox="1">
              <a:spLocks/>
            </p:cNvSpPr>
            <p:nvPr/>
          </p:nvSpPr>
          <p:spPr>
            <a:xfrm>
              <a:off x="4757125" y="339028"/>
              <a:ext cx="2442712" cy="414007"/>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ct val="130000"/>
                </a:lnSpc>
                <a:spcBef>
                  <a:spcPts val="0"/>
                </a:spcBef>
                <a:defRPr/>
              </a:pPr>
              <a:r>
                <a:rPr lang="zh-CN" altLang="en-US" b="1" spc="300" dirty="0">
                  <a:solidFill>
                    <a:schemeClr val="tx1">
                      <a:lumMod val="85000"/>
                      <a:lumOff val="15000"/>
                    </a:schemeClr>
                  </a:solidFill>
                  <a:latin typeface="微软雅黑" panose="020B0503020204020204" pitchFamily="34" charset="-122"/>
                  <a:ea typeface="微软雅黑" panose="020B0503020204020204" pitchFamily="34" charset="-122"/>
                  <a:cs typeface="Lato" panose="020F0502020204030203" pitchFamily="34" charset="0"/>
                </a:rPr>
                <a:t>公司宣传册</a:t>
              </a:r>
            </a:p>
          </p:txBody>
        </p:sp>
        <p:sp>
          <p:nvSpPr>
            <p:cNvPr id="20" name="圆角矩形 19"/>
            <p:cNvSpPr/>
            <p:nvPr/>
          </p:nvSpPr>
          <p:spPr>
            <a:xfrm>
              <a:off x="5550250" y="853718"/>
              <a:ext cx="856463" cy="45719"/>
            </a:xfrm>
            <a:prstGeom prst="roundRect">
              <a:avLst>
                <a:gd name="adj" fmla="val 50000"/>
              </a:avLst>
            </a:prstGeom>
            <a:gradFill>
              <a:gsLst>
                <a:gs pos="0">
                  <a:srgbClr val="46A2D0"/>
                </a:gs>
                <a:gs pos="100000">
                  <a:srgbClr val="1D6AAE"/>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p>
          </p:txBody>
        </p:sp>
      </p:grpSp>
      <p:grpSp>
        <p:nvGrpSpPr>
          <p:cNvPr id="21" name="组合 20"/>
          <p:cNvGrpSpPr/>
          <p:nvPr/>
        </p:nvGrpSpPr>
        <p:grpSpPr>
          <a:xfrm>
            <a:off x="888852" y="3862252"/>
            <a:ext cx="2710131" cy="2331773"/>
            <a:chOff x="866777" y="971679"/>
            <a:chExt cx="2710131" cy="2331773"/>
          </a:xfrm>
        </p:grpSpPr>
        <p:sp>
          <p:nvSpPr>
            <p:cNvPr id="22" name="文本框 21"/>
            <p:cNvSpPr txBox="1"/>
            <p:nvPr/>
          </p:nvSpPr>
          <p:spPr>
            <a:xfrm>
              <a:off x="874713" y="1398422"/>
              <a:ext cx="2191626" cy="400110"/>
            </a:xfrm>
            <a:prstGeom prst="rect">
              <a:avLst/>
            </a:prstGeom>
            <a:noFill/>
          </p:spPr>
          <p:txBody>
            <a:bodyPr wrap="none" rtlCol="0">
              <a:spAutoFit/>
              <a:scene3d>
                <a:camera prst="orthographicFront"/>
                <a:lightRig rig="threePt" dir="t"/>
              </a:scene3d>
              <a:sp3d contourW="12700"/>
            </a:bodyPr>
            <a:lstStyle/>
            <a:p>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企业画册展示 </a:t>
              </a:r>
              <a:r>
                <a:rPr lang="en-US" altLang="zh-CN" sz="2000" b="1" dirty="0">
                  <a:solidFill>
                    <a:schemeClr val="tx1">
                      <a:lumMod val="75000"/>
                      <a:lumOff val="25000"/>
                    </a:schemeClr>
                  </a:solidFill>
                  <a:latin typeface="微软雅黑" panose="020B0503020204020204" pitchFamily="34" charset="-122"/>
                  <a:ea typeface="微软雅黑" panose="020B0503020204020204" pitchFamily="34" charset="-122"/>
                </a:rPr>
                <a:t>&gt;&gt;</a:t>
              </a:r>
              <a:endPar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3" name="文本框 22"/>
            <p:cNvSpPr txBox="1"/>
            <p:nvPr/>
          </p:nvSpPr>
          <p:spPr>
            <a:xfrm>
              <a:off x="874713" y="1882508"/>
              <a:ext cx="2702195" cy="861774"/>
            </a:xfrm>
            <a:prstGeom prst="rect">
              <a:avLst/>
            </a:prstGeom>
            <a:noFill/>
          </p:spPr>
          <p:txBody>
            <a:bodyPr wrap="square" rtlCol="0">
              <a:spAutoFit/>
              <a:scene3d>
                <a:camera prst="orthographicFront"/>
                <a:lightRig rig="threePt" dir="t"/>
              </a:scene3d>
              <a:sp3d contourW="12700"/>
            </a:bodyPr>
            <a:lstStyle/>
            <a:p>
              <a:pPr>
                <a:lnSpc>
                  <a:spcPct val="125000"/>
                </a:lnSpc>
              </a:pPr>
              <a:r>
                <a:rPr lang="zh-CN" altLang="en-US" sz="1000" dirty="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您的内容打在这里，或者通过复制您的文本在此框中选择粘贴并选择只保留文字您的您的内容打在这里，或者通过复制您的文本</a:t>
              </a: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rPr>
                <a:t>后在此</a:t>
              </a:r>
              <a:r>
                <a:rPr lang="zh-CN" altLang="en-US" sz="1000" dirty="0">
                  <a:solidFill>
                    <a:schemeClr val="bg1">
                      <a:lumMod val="50000"/>
                    </a:schemeClr>
                  </a:solidFill>
                  <a:latin typeface="微软雅黑" panose="020B0503020204020204" pitchFamily="34" charset="-122"/>
                  <a:ea typeface="微软雅黑" panose="020B0503020204020204" pitchFamily="34" charset="-122"/>
                </a:rPr>
                <a:t>框中选择粘贴</a:t>
              </a: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rPr>
                <a:t>并</a:t>
              </a:r>
              <a:endParaRPr lang="zh-CN" altLang="en-US" sz="1000" dirty="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28" name="直接连接符 27"/>
            <p:cNvCxnSpPr/>
            <p:nvPr/>
          </p:nvCxnSpPr>
          <p:spPr>
            <a:xfrm>
              <a:off x="957943" y="1867994"/>
              <a:ext cx="2478288"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29" name="组合 28"/>
            <p:cNvGrpSpPr/>
            <p:nvPr/>
          </p:nvGrpSpPr>
          <p:grpSpPr>
            <a:xfrm>
              <a:off x="967582" y="2943452"/>
              <a:ext cx="1412762" cy="360000"/>
              <a:chOff x="967582" y="4760383"/>
              <a:chExt cx="1412762" cy="360000"/>
            </a:xfrm>
          </p:grpSpPr>
          <p:sp>
            <p:nvSpPr>
              <p:cNvPr id="34" name="圆角矩形 33"/>
              <p:cNvSpPr/>
              <p:nvPr/>
            </p:nvSpPr>
            <p:spPr>
              <a:xfrm>
                <a:off x="967582" y="4760383"/>
                <a:ext cx="1412762" cy="360000"/>
              </a:xfrm>
              <a:prstGeom prst="roundRect">
                <a:avLst>
                  <a:gd name="adj" fmla="val 50000"/>
                </a:avLst>
              </a:prstGeom>
              <a:gradFill>
                <a:gsLst>
                  <a:gs pos="0">
                    <a:srgbClr val="46A2D0"/>
                  </a:gs>
                  <a:gs pos="100000">
                    <a:srgbClr val="1D6AAE"/>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文本框 34"/>
              <p:cNvSpPr txBox="1"/>
              <p:nvPr/>
            </p:nvSpPr>
            <p:spPr>
              <a:xfrm>
                <a:off x="1142568" y="4771106"/>
                <a:ext cx="1062791" cy="338554"/>
              </a:xfrm>
              <a:prstGeom prst="rect">
                <a:avLst/>
              </a:prstGeom>
              <a:noFill/>
            </p:spPr>
            <p:txBody>
              <a:bodyPr wrap="none" rtlCol="0">
                <a:spAutoFit/>
                <a:scene3d>
                  <a:camera prst="orthographicFront"/>
                  <a:lightRig rig="threePt" dir="t"/>
                </a:scene3d>
                <a:sp3d contourW="12700"/>
              </a:bodyPr>
              <a:lstStyle/>
              <a:p>
                <a:pPr algn="ctr"/>
                <a:r>
                  <a:rPr lang="en-US" altLang="zh-CN" sz="1600" dirty="0">
                    <a:solidFill>
                      <a:schemeClr val="bg1"/>
                    </a:solidFill>
                  </a:rPr>
                  <a:t>Text Here</a:t>
                </a:r>
                <a:endParaRPr lang="zh-CN" altLang="en-US" sz="1600" dirty="0">
                  <a:solidFill>
                    <a:schemeClr val="bg1"/>
                  </a:solidFill>
                </a:endParaRPr>
              </a:p>
            </p:txBody>
          </p:sp>
        </p:grpSp>
        <p:sp>
          <p:nvSpPr>
            <p:cNvPr id="30" name="文本框 29"/>
            <p:cNvSpPr txBox="1"/>
            <p:nvPr/>
          </p:nvSpPr>
          <p:spPr>
            <a:xfrm>
              <a:off x="866777" y="971679"/>
              <a:ext cx="2023567" cy="461665"/>
            </a:xfrm>
            <a:prstGeom prst="rect">
              <a:avLst/>
            </a:prstGeom>
            <a:noFill/>
          </p:spPr>
          <p:txBody>
            <a:bodyPr wrap="none" rtlCol="0">
              <a:spAutoFit/>
              <a:scene3d>
                <a:camera prst="orthographicFront"/>
                <a:lightRig rig="threePt" dir="t"/>
              </a:scene3d>
              <a:sp3d contourW="12700"/>
            </a:bodyPr>
            <a:lstStyle/>
            <a:p>
              <a:r>
                <a:rPr lang="en-US" altLang="zh-CN" sz="2400" b="1" dirty="0">
                  <a:solidFill>
                    <a:schemeClr val="tx1">
                      <a:lumMod val="75000"/>
                      <a:lumOff val="25000"/>
                    </a:schemeClr>
                  </a:solidFill>
                  <a:latin typeface="微软雅黑" panose="020B0503020204020204" pitchFamily="34" charset="-122"/>
                  <a:ea typeface="微软雅黑" panose="020B0503020204020204" pitchFamily="34" charset="-122"/>
                </a:rPr>
                <a:t>Photo show</a:t>
              </a:r>
            </a:p>
          </p:txBody>
        </p:sp>
      </p:grpSp>
      <p:grpSp>
        <p:nvGrpSpPr>
          <p:cNvPr id="36" name="组合 35"/>
          <p:cNvGrpSpPr/>
          <p:nvPr/>
        </p:nvGrpSpPr>
        <p:grpSpPr>
          <a:xfrm>
            <a:off x="4515687" y="3862252"/>
            <a:ext cx="2710131" cy="2331773"/>
            <a:chOff x="866777" y="971679"/>
            <a:chExt cx="2710131" cy="2331773"/>
          </a:xfrm>
        </p:grpSpPr>
        <p:sp>
          <p:nvSpPr>
            <p:cNvPr id="37" name="文本框 36"/>
            <p:cNvSpPr txBox="1"/>
            <p:nvPr/>
          </p:nvSpPr>
          <p:spPr>
            <a:xfrm>
              <a:off x="874713" y="1398422"/>
              <a:ext cx="2191626" cy="400110"/>
            </a:xfrm>
            <a:prstGeom prst="rect">
              <a:avLst/>
            </a:prstGeom>
            <a:noFill/>
          </p:spPr>
          <p:txBody>
            <a:bodyPr wrap="none" rtlCol="0">
              <a:spAutoFit/>
              <a:scene3d>
                <a:camera prst="orthographicFront"/>
                <a:lightRig rig="threePt" dir="t"/>
              </a:scene3d>
              <a:sp3d contourW="12700"/>
            </a:bodyPr>
            <a:lstStyle/>
            <a:p>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企业画册展示 </a:t>
              </a:r>
              <a:r>
                <a:rPr lang="en-US" altLang="zh-CN" sz="2000" b="1" dirty="0">
                  <a:solidFill>
                    <a:schemeClr val="tx1">
                      <a:lumMod val="75000"/>
                      <a:lumOff val="25000"/>
                    </a:schemeClr>
                  </a:solidFill>
                  <a:latin typeface="微软雅黑" panose="020B0503020204020204" pitchFamily="34" charset="-122"/>
                  <a:ea typeface="微软雅黑" panose="020B0503020204020204" pitchFamily="34" charset="-122"/>
                </a:rPr>
                <a:t>&gt;&gt;</a:t>
              </a:r>
              <a:endPar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8" name="文本框 37"/>
            <p:cNvSpPr txBox="1"/>
            <p:nvPr/>
          </p:nvSpPr>
          <p:spPr>
            <a:xfrm>
              <a:off x="874713" y="1882508"/>
              <a:ext cx="2702195" cy="861774"/>
            </a:xfrm>
            <a:prstGeom prst="rect">
              <a:avLst/>
            </a:prstGeom>
            <a:noFill/>
          </p:spPr>
          <p:txBody>
            <a:bodyPr wrap="square" rtlCol="0">
              <a:spAutoFit/>
              <a:scene3d>
                <a:camera prst="orthographicFront"/>
                <a:lightRig rig="threePt" dir="t"/>
              </a:scene3d>
              <a:sp3d contourW="12700"/>
            </a:bodyPr>
            <a:lstStyle/>
            <a:p>
              <a:pPr>
                <a:lnSpc>
                  <a:spcPct val="125000"/>
                </a:lnSpc>
              </a:pPr>
              <a:r>
                <a:rPr lang="zh-CN" altLang="en-US" sz="1000" dirty="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您的内容打在这里，或者通过复制您的文本在此框中选择粘贴并选择只保留文字您的您的内容打在这里，或者通过复制您的文本</a:t>
              </a: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rPr>
                <a:t>后在此</a:t>
              </a:r>
              <a:r>
                <a:rPr lang="zh-CN" altLang="en-US" sz="1000" dirty="0">
                  <a:solidFill>
                    <a:schemeClr val="bg1">
                      <a:lumMod val="50000"/>
                    </a:schemeClr>
                  </a:solidFill>
                  <a:latin typeface="微软雅黑" panose="020B0503020204020204" pitchFamily="34" charset="-122"/>
                  <a:ea typeface="微软雅黑" panose="020B0503020204020204" pitchFamily="34" charset="-122"/>
                </a:rPr>
                <a:t>框中选择粘贴</a:t>
              </a: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rPr>
                <a:t>并</a:t>
              </a:r>
              <a:endParaRPr lang="zh-CN" altLang="en-US" sz="1000" dirty="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39" name="直接连接符 38"/>
            <p:cNvCxnSpPr/>
            <p:nvPr/>
          </p:nvCxnSpPr>
          <p:spPr>
            <a:xfrm>
              <a:off x="957943" y="1867994"/>
              <a:ext cx="2478288"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40" name="组合 39"/>
            <p:cNvGrpSpPr/>
            <p:nvPr/>
          </p:nvGrpSpPr>
          <p:grpSpPr>
            <a:xfrm>
              <a:off x="967582" y="2943452"/>
              <a:ext cx="1412762" cy="360000"/>
              <a:chOff x="967582" y="4760383"/>
              <a:chExt cx="1412762" cy="360000"/>
            </a:xfrm>
          </p:grpSpPr>
          <p:sp>
            <p:nvSpPr>
              <p:cNvPr id="42" name="圆角矩形 41"/>
              <p:cNvSpPr/>
              <p:nvPr/>
            </p:nvSpPr>
            <p:spPr>
              <a:xfrm>
                <a:off x="967582" y="4760383"/>
                <a:ext cx="1412762" cy="360000"/>
              </a:xfrm>
              <a:prstGeom prst="roundRect">
                <a:avLst>
                  <a:gd name="adj" fmla="val 50000"/>
                </a:avLst>
              </a:prstGeom>
              <a:gradFill>
                <a:gsLst>
                  <a:gs pos="0">
                    <a:srgbClr val="46A2D0"/>
                  </a:gs>
                  <a:gs pos="100000">
                    <a:srgbClr val="1D6AAE"/>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文本框 42"/>
              <p:cNvSpPr txBox="1"/>
              <p:nvPr/>
            </p:nvSpPr>
            <p:spPr>
              <a:xfrm>
                <a:off x="1142568" y="4771106"/>
                <a:ext cx="1062791" cy="338554"/>
              </a:xfrm>
              <a:prstGeom prst="rect">
                <a:avLst/>
              </a:prstGeom>
              <a:noFill/>
            </p:spPr>
            <p:txBody>
              <a:bodyPr wrap="none" rtlCol="0">
                <a:spAutoFit/>
                <a:scene3d>
                  <a:camera prst="orthographicFront"/>
                  <a:lightRig rig="threePt" dir="t"/>
                </a:scene3d>
                <a:sp3d contourW="12700"/>
              </a:bodyPr>
              <a:lstStyle/>
              <a:p>
                <a:pPr algn="ctr"/>
                <a:r>
                  <a:rPr lang="en-US" altLang="zh-CN" sz="1600" dirty="0">
                    <a:solidFill>
                      <a:schemeClr val="bg1"/>
                    </a:solidFill>
                  </a:rPr>
                  <a:t>Text Here</a:t>
                </a:r>
                <a:endParaRPr lang="zh-CN" altLang="en-US" sz="1600" dirty="0">
                  <a:solidFill>
                    <a:schemeClr val="bg1"/>
                  </a:solidFill>
                </a:endParaRPr>
              </a:p>
            </p:txBody>
          </p:sp>
        </p:grpSp>
        <p:sp>
          <p:nvSpPr>
            <p:cNvPr id="41" name="文本框 40"/>
            <p:cNvSpPr txBox="1"/>
            <p:nvPr/>
          </p:nvSpPr>
          <p:spPr>
            <a:xfrm>
              <a:off x="866777" y="971679"/>
              <a:ext cx="2023567" cy="461665"/>
            </a:xfrm>
            <a:prstGeom prst="rect">
              <a:avLst/>
            </a:prstGeom>
            <a:noFill/>
          </p:spPr>
          <p:txBody>
            <a:bodyPr wrap="none" rtlCol="0">
              <a:spAutoFit/>
              <a:scene3d>
                <a:camera prst="orthographicFront"/>
                <a:lightRig rig="threePt" dir="t"/>
              </a:scene3d>
              <a:sp3d contourW="12700"/>
            </a:bodyPr>
            <a:lstStyle/>
            <a:p>
              <a:r>
                <a:rPr lang="en-US" altLang="zh-CN" sz="2400" b="1" dirty="0">
                  <a:solidFill>
                    <a:schemeClr val="tx1">
                      <a:lumMod val="75000"/>
                      <a:lumOff val="25000"/>
                    </a:schemeClr>
                  </a:solidFill>
                  <a:latin typeface="微软雅黑" panose="020B0503020204020204" pitchFamily="34" charset="-122"/>
                  <a:ea typeface="微软雅黑" panose="020B0503020204020204" pitchFamily="34" charset="-122"/>
                </a:rPr>
                <a:t>Photo show</a:t>
              </a:r>
            </a:p>
          </p:txBody>
        </p:sp>
      </p:grpSp>
      <p:grpSp>
        <p:nvGrpSpPr>
          <p:cNvPr id="44" name="组合 43"/>
          <p:cNvGrpSpPr/>
          <p:nvPr/>
        </p:nvGrpSpPr>
        <p:grpSpPr>
          <a:xfrm>
            <a:off x="8142523" y="3862252"/>
            <a:ext cx="2710131" cy="2331773"/>
            <a:chOff x="866777" y="971679"/>
            <a:chExt cx="2710131" cy="2331773"/>
          </a:xfrm>
        </p:grpSpPr>
        <p:sp>
          <p:nvSpPr>
            <p:cNvPr id="45" name="文本框 44"/>
            <p:cNvSpPr txBox="1"/>
            <p:nvPr/>
          </p:nvSpPr>
          <p:spPr>
            <a:xfrm>
              <a:off x="874713" y="1398422"/>
              <a:ext cx="2191626" cy="400110"/>
            </a:xfrm>
            <a:prstGeom prst="rect">
              <a:avLst/>
            </a:prstGeom>
            <a:noFill/>
          </p:spPr>
          <p:txBody>
            <a:bodyPr wrap="none" rtlCol="0">
              <a:spAutoFit/>
              <a:scene3d>
                <a:camera prst="orthographicFront"/>
                <a:lightRig rig="threePt" dir="t"/>
              </a:scene3d>
              <a:sp3d contourW="12700"/>
            </a:bodyPr>
            <a:lstStyle/>
            <a:p>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企业画册展示 </a:t>
              </a:r>
              <a:r>
                <a:rPr lang="en-US" altLang="zh-CN" sz="2000" b="1" dirty="0">
                  <a:solidFill>
                    <a:schemeClr val="tx1">
                      <a:lumMod val="75000"/>
                      <a:lumOff val="25000"/>
                    </a:schemeClr>
                  </a:solidFill>
                  <a:latin typeface="微软雅黑" panose="020B0503020204020204" pitchFamily="34" charset="-122"/>
                  <a:ea typeface="微软雅黑" panose="020B0503020204020204" pitchFamily="34" charset="-122"/>
                </a:rPr>
                <a:t>&gt;&gt;</a:t>
              </a:r>
              <a:endPar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6" name="文本框 45"/>
            <p:cNvSpPr txBox="1"/>
            <p:nvPr/>
          </p:nvSpPr>
          <p:spPr>
            <a:xfrm>
              <a:off x="874713" y="1882508"/>
              <a:ext cx="2702195" cy="861774"/>
            </a:xfrm>
            <a:prstGeom prst="rect">
              <a:avLst/>
            </a:prstGeom>
            <a:noFill/>
          </p:spPr>
          <p:txBody>
            <a:bodyPr wrap="square" rtlCol="0">
              <a:spAutoFit/>
              <a:scene3d>
                <a:camera prst="orthographicFront"/>
                <a:lightRig rig="threePt" dir="t"/>
              </a:scene3d>
              <a:sp3d contourW="12700"/>
            </a:bodyPr>
            <a:lstStyle/>
            <a:p>
              <a:pPr>
                <a:lnSpc>
                  <a:spcPct val="125000"/>
                </a:lnSpc>
              </a:pPr>
              <a:r>
                <a:rPr lang="zh-CN" altLang="en-US" sz="1000" dirty="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您的内容打在这里，或者通过复制您的文本在此框中选择粘贴并选择只保留文字您的您的内容打在这里，或者通过复制您的文本</a:t>
              </a: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rPr>
                <a:t>后在此</a:t>
              </a:r>
              <a:r>
                <a:rPr lang="zh-CN" altLang="en-US" sz="1000" dirty="0">
                  <a:solidFill>
                    <a:schemeClr val="bg1">
                      <a:lumMod val="50000"/>
                    </a:schemeClr>
                  </a:solidFill>
                  <a:latin typeface="微软雅黑" panose="020B0503020204020204" pitchFamily="34" charset="-122"/>
                  <a:ea typeface="微软雅黑" panose="020B0503020204020204" pitchFamily="34" charset="-122"/>
                </a:rPr>
                <a:t>框中选择粘贴</a:t>
              </a: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rPr>
                <a:t>并</a:t>
              </a:r>
              <a:endParaRPr lang="zh-CN" altLang="en-US" sz="1000" dirty="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47" name="直接连接符 46"/>
            <p:cNvCxnSpPr/>
            <p:nvPr/>
          </p:nvCxnSpPr>
          <p:spPr>
            <a:xfrm>
              <a:off x="957943" y="1867994"/>
              <a:ext cx="2478288"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48" name="组合 47"/>
            <p:cNvGrpSpPr/>
            <p:nvPr/>
          </p:nvGrpSpPr>
          <p:grpSpPr>
            <a:xfrm>
              <a:off x="967582" y="2943452"/>
              <a:ext cx="1412762" cy="360000"/>
              <a:chOff x="967582" y="4760383"/>
              <a:chExt cx="1412762" cy="360000"/>
            </a:xfrm>
          </p:grpSpPr>
          <p:sp>
            <p:nvSpPr>
              <p:cNvPr id="50" name="圆角矩形 49"/>
              <p:cNvSpPr/>
              <p:nvPr/>
            </p:nvSpPr>
            <p:spPr>
              <a:xfrm>
                <a:off x="967582" y="4760383"/>
                <a:ext cx="1412762" cy="360000"/>
              </a:xfrm>
              <a:prstGeom prst="roundRect">
                <a:avLst>
                  <a:gd name="adj" fmla="val 50000"/>
                </a:avLst>
              </a:prstGeom>
              <a:gradFill>
                <a:gsLst>
                  <a:gs pos="0">
                    <a:srgbClr val="46A2D0"/>
                  </a:gs>
                  <a:gs pos="100000">
                    <a:srgbClr val="1D6AAE"/>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文本框 50"/>
              <p:cNvSpPr txBox="1"/>
              <p:nvPr/>
            </p:nvSpPr>
            <p:spPr>
              <a:xfrm>
                <a:off x="1142568" y="4771106"/>
                <a:ext cx="1062791" cy="338554"/>
              </a:xfrm>
              <a:prstGeom prst="rect">
                <a:avLst/>
              </a:prstGeom>
              <a:noFill/>
            </p:spPr>
            <p:txBody>
              <a:bodyPr wrap="none" rtlCol="0">
                <a:spAutoFit/>
                <a:scene3d>
                  <a:camera prst="orthographicFront"/>
                  <a:lightRig rig="threePt" dir="t"/>
                </a:scene3d>
                <a:sp3d contourW="12700"/>
              </a:bodyPr>
              <a:lstStyle/>
              <a:p>
                <a:pPr algn="ctr"/>
                <a:r>
                  <a:rPr lang="en-US" altLang="zh-CN" sz="1600" dirty="0">
                    <a:solidFill>
                      <a:schemeClr val="bg1"/>
                    </a:solidFill>
                  </a:rPr>
                  <a:t>Text Here</a:t>
                </a:r>
                <a:endParaRPr lang="zh-CN" altLang="en-US" sz="1600" dirty="0">
                  <a:solidFill>
                    <a:schemeClr val="bg1"/>
                  </a:solidFill>
                </a:endParaRPr>
              </a:p>
            </p:txBody>
          </p:sp>
        </p:grpSp>
        <p:sp>
          <p:nvSpPr>
            <p:cNvPr id="49" name="文本框 48"/>
            <p:cNvSpPr txBox="1"/>
            <p:nvPr/>
          </p:nvSpPr>
          <p:spPr>
            <a:xfrm>
              <a:off x="866777" y="971679"/>
              <a:ext cx="2023567" cy="461665"/>
            </a:xfrm>
            <a:prstGeom prst="rect">
              <a:avLst/>
            </a:prstGeom>
            <a:noFill/>
          </p:spPr>
          <p:txBody>
            <a:bodyPr wrap="none" rtlCol="0">
              <a:spAutoFit/>
              <a:scene3d>
                <a:camera prst="orthographicFront"/>
                <a:lightRig rig="threePt" dir="t"/>
              </a:scene3d>
              <a:sp3d contourW="12700"/>
            </a:bodyPr>
            <a:lstStyle/>
            <a:p>
              <a:r>
                <a:rPr lang="en-US" altLang="zh-CN" sz="2400" b="1" dirty="0">
                  <a:solidFill>
                    <a:schemeClr val="tx1">
                      <a:lumMod val="75000"/>
                      <a:lumOff val="25000"/>
                    </a:schemeClr>
                  </a:solidFill>
                  <a:latin typeface="微软雅黑" panose="020B0503020204020204" pitchFamily="34" charset="-122"/>
                  <a:ea typeface="微软雅黑" panose="020B0503020204020204" pitchFamily="34" charset="-122"/>
                </a:rPr>
                <a:t>Photo show</a:t>
              </a:r>
            </a:p>
          </p:txBody>
        </p:sp>
      </p:grpSp>
    </p:spTree>
    <p:extLst>
      <p:ext uri="{BB962C8B-B14F-4D97-AF65-F5344CB8AC3E}">
        <p14:creationId xmlns:p14="http://schemas.microsoft.com/office/powerpoint/2010/main" val="684665552"/>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500"/>
                                        <p:tgtEl>
                                          <p:spTgt spid="3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fade">
                                      <p:cBhvr>
                                        <p:cTn id="10" dur="500"/>
                                        <p:tgtEl>
                                          <p:spTgt spid="13"/>
                                        </p:tgtEl>
                                      </p:cBhvr>
                                    </p:animEffect>
                                  </p:childTnLst>
                                </p:cTn>
                              </p:par>
                            </p:childTnLst>
                          </p:cTn>
                        </p:par>
                        <p:par>
                          <p:cTn id="11" fill="hold">
                            <p:stCondLst>
                              <p:cond delay="500"/>
                            </p:stCondLst>
                            <p:childTnLst>
                              <p:par>
                                <p:cTn id="12" presetID="10" presetClass="entr" presetSubtype="0" fill="hold" nodeType="afterEffect">
                                  <p:stCondLst>
                                    <p:cond delay="0"/>
                                  </p:stCondLst>
                                  <p:childTnLst>
                                    <p:set>
                                      <p:cBhvr>
                                        <p:cTn id="13" dur="1" fill="hold">
                                          <p:stCondLst>
                                            <p:cond delay="0"/>
                                          </p:stCondLst>
                                        </p:cTn>
                                        <p:tgtEl>
                                          <p:spTgt spid="32"/>
                                        </p:tgtEl>
                                        <p:attrNameLst>
                                          <p:attrName>style.visibility</p:attrName>
                                        </p:attrNameLst>
                                      </p:cBhvr>
                                      <p:to>
                                        <p:strVal val="visible"/>
                                      </p:to>
                                    </p:set>
                                    <p:animEffect transition="in" filter="fade">
                                      <p:cBhvr>
                                        <p:cTn id="14" dur="500"/>
                                        <p:tgtEl>
                                          <p:spTgt spid="32"/>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500"/>
                                        <p:tgtEl>
                                          <p:spTgt spid="14"/>
                                        </p:tgtEl>
                                      </p:cBhvr>
                                    </p:animEffect>
                                  </p:childTnLst>
                                </p:cTn>
                              </p:par>
                            </p:childTnLst>
                          </p:cTn>
                        </p:par>
                        <p:par>
                          <p:cTn id="18" fill="hold">
                            <p:stCondLst>
                              <p:cond delay="1000"/>
                            </p:stCondLst>
                            <p:childTnLst>
                              <p:par>
                                <p:cTn id="19" presetID="10" presetClass="entr" presetSubtype="0" fill="hold" nodeType="afterEffect">
                                  <p:stCondLst>
                                    <p:cond delay="0"/>
                                  </p:stCondLst>
                                  <p:childTnLst>
                                    <p:set>
                                      <p:cBhvr>
                                        <p:cTn id="20" dur="1" fill="hold">
                                          <p:stCondLst>
                                            <p:cond delay="0"/>
                                          </p:stCondLst>
                                        </p:cTn>
                                        <p:tgtEl>
                                          <p:spTgt spid="33"/>
                                        </p:tgtEl>
                                        <p:attrNameLst>
                                          <p:attrName>style.visibility</p:attrName>
                                        </p:attrNameLst>
                                      </p:cBhvr>
                                      <p:to>
                                        <p:strVal val="visible"/>
                                      </p:to>
                                    </p:set>
                                    <p:animEffect transition="in" filter="fade">
                                      <p:cBhvr>
                                        <p:cTn id="21" dur="500"/>
                                        <p:tgtEl>
                                          <p:spTgt spid="33"/>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fade">
                                      <p:cBhvr>
                                        <p:cTn id="24" dur="500"/>
                                        <p:tgtEl>
                                          <p:spTgt spid="15"/>
                                        </p:tgtEl>
                                      </p:cBhvr>
                                    </p:animEffect>
                                  </p:childTnLst>
                                </p:cTn>
                              </p:par>
                            </p:childTnLst>
                          </p:cTn>
                        </p:par>
                        <p:par>
                          <p:cTn id="25" fill="hold">
                            <p:stCondLst>
                              <p:cond delay="1500"/>
                            </p:stCondLst>
                            <p:childTnLst>
                              <p:par>
                                <p:cTn id="26" presetID="22" presetClass="entr" presetSubtype="1" fill="hold" nodeType="afterEffect">
                                  <p:stCondLst>
                                    <p:cond delay="0"/>
                                  </p:stCondLst>
                                  <p:childTnLst>
                                    <p:set>
                                      <p:cBhvr>
                                        <p:cTn id="27" dur="1" fill="hold">
                                          <p:stCondLst>
                                            <p:cond delay="0"/>
                                          </p:stCondLst>
                                        </p:cTn>
                                        <p:tgtEl>
                                          <p:spTgt spid="21"/>
                                        </p:tgtEl>
                                        <p:attrNameLst>
                                          <p:attrName>style.visibility</p:attrName>
                                        </p:attrNameLst>
                                      </p:cBhvr>
                                      <p:to>
                                        <p:strVal val="visible"/>
                                      </p:to>
                                    </p:set>
                                    <p:animEffect transition="in" filter="wipe(up)">
                                      <p:cBhvr>
                                        <p:cTn id="28" dur="500"/>
                                        <p:tgtEl>
                                          <p:spTgt spid="21"/>
                                        </p:tgtEl>
                                      </p:cBhvr>
                                    </p:animEffect>
                                  </p:childTnLst>
                                </p:cTn>
                              </p:par>
                            </p:childTnLst>
                          </p:cTn>
                        </p:par>
                        <p:par>
                          <p:cTn id="29" fill="hold">
                            <p:stCondLst>
                              <p:cond delay="2000"/>
                            </p:stCondLst>
                            <p:childTnLst>
                              <p:par>
                                <p:cTn id="30" presetID="22" presetClass="entr" presetSubtype="1" fill="hold" nodeType="afterEffect">
                                  <p:stCondLst>
                                    <p:cond delay="0"/>
                                  </p:stCondLst>
                                  <p:childTnLst>
                                    <p:set>
                                      <p:cBhvr>
                                        <p:cTn id="31" dur="1" fill="hold">
                                          <p:stCondLst>
                                            <p:cond delay="0"/>
                                          </p:stCondLst>
                                        </p:cTn>
                                        <p:tgtEl>
                                          <p:spTgt spid="36"/>
                                        </p:tgtEl>
                                        <p:attrNameLst>
                                          <p:attrName>style.visibility</p:attrName>
                                        </p:attrNameLst>
                                      </p:cBhvr>
                                      <p:to>
                                        <p:strVal val="visible"/>
                                      </p:to>
                                    </p:set>
                                    <p:animEffect transition="in" filter="wipe(up)">
                                      <p:cBhvr>
                                        <p:cTn id="32" dur="500"/>
                                        <p:tgtEl>
                                          <p:spTgt spid="36"/>
                                        </p:tgtEl>
                                      </p:cBhvr>
                                    </p:animEffect>
                                  </p:childTnLst>
                                </p:cTn>
                              </p:par>
                            </p:childTnLst>
                          </p:cTn>
                        </p:par>
                        <p:par>
                          <p:cTn id="33" fill="hold">
                            <p:stCondLst>
                              <p:cond delay="2500"/>
                            </p:stCondLst>
                            <p:childTnLst>
                              <p:par>
                                <p:cTn id="34" presetID="22" presetClass="entr" presetSubtype="1" fill="hold" nodeType="afterEffect">
                                  <p:stCondLst>
                                    <p:cond delay="0"/>
                                  </p:stCondLst>
                                  <p:childTnLst>
                                    <p:set>
                                      <p:cBhvr>
                                        <p:cTn id="35" dur="1" fill="hold">
                                          <p:stCondLst>
                                            <p:cond delay="0"/>
                                          </p:stCondLst>
                                        </p:cTn>
                                        <p:tgtEl>
                                          <p:spTgt spid="44"/>
                                        </p:tgtEl>
                                        <p:attrNameLst>
                                          <p:attrName>style.visibility</p:attrName>
                                        </p:attrNameLst>
                                      </p:cBhvr>
                                      <p:to>
                                        <p:strVal val="visible"/>
                                      </p:to>
                                    </p:set>
                                    <p:animEffect transition="in" filter="wipe(up)">
                                      <p:cBhvr>
                                        <p:cTn id="36"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组合 27"/>
          <p:cNvGrpSpPr/>
          <p:nvPr/>
        </p:nvGrpSpPr>
        <p:grpSpPr>
          <a:xfrm>
            <a:off x="6258592" y="1433780"/>
            <a:ext cx="4923758" cy="2356696"/>
            <a:chOff x="6258592" y="1013567"/>
            <a:chExt cx="4923758" cy="2356696"/>
          </a:xfrm>
        </p:grpSpPr>
        <p:grpSp>
          <p:nvGrpSpPr>
            <p:cNvPr id="3" name="组合 2"/>
            <p:cNvGrpSpPr/>
            <p:nvPr/>
          </p:nvGrpSpPr>
          <p:grpSpPr>
            <a:xfrm>
              <a:off x="6496177" y="1094333"/>
              <a:ext cx="4400423" cy="2143378"/>
              <a:chOff x="866777" y="1283755"/>
              <a:chExt cx="4400423" cy="2143378"/>
            </a:xfrm>
          </p:grpSpPr>
          <p:sp>
            <p:nvSpPr>
              <p:cNvPr id="4" name="文本框 3"/>
              <p:cNvSpPr txBox="1"/>
              <p:nvPr/>
            </p:nvSpPr>
            <p:spPr>
              <a:xfrm>
                <a:off x="874713" y="1718146"/>
                <a:ext cx="2590774" cy="461665"/>
              </a:xfrm>
              <a:prstGeom prst="rect">
                <a:avLst/>
              </a:prstGeom>
              <a:noFill/>
            </p:spPr>
            <p:txBody>
              <a:bodyPr wrap="none" rtlCol="0">
                <a:spAutoFit/>
                <a:scene3d>
                  <a:camera prst="orthographicFront"/>
                  <a:lightRig rig="threePt" dir="t"/>
                </a:scene3d>
                <a:sp3d contourW="12700"/>
              </a:bodyPr>
              <a:lstStyle/>
              <a:p>
                <a:r>
                  <a:rPr lang="zh-CN" altLang="en-US" sz="2400" b="1" dirty="0">
                    <a:solidFill>
                      <a:schemeClr val="tx1">
                        <a:lumMod val="75000"/>
                        <a:lumOff val="25000"/>
                      </a:schemeClr>
                    </a:solidFill>
                    <a:latin typeface="微软雅黑" panose="020B0503020204020204" pitchFamily="34" charset="-122"/>
                    <a:ea typeface="微软雅黑" panose="020B0503020204020204" pitchFamily="34" charset="-122"/>
                  </a:rPr>
                  <a:t>企业画册展示 </a:t>
                </a:r>
                <a:r>
                  <a:rPr lang="en-US" altLang="zh-CN" sz="2400" b="1" dirty="0">
                    <a:solidFill>
                      <a:schemeClr val="tx1">
                        <a:lumMod val="75000"/>
                        <a:lumOff val="25000"/>
                      </a:schemeClr>
                    </a:solidFill>
                    <a:latin typeface="微软雅黑" panose="020B0503020204020204" pitchFamily="34" charset="-122"/>
                    <a:ea typeface="微软雅黑" panose="020B0503020204020204" pitchFamily="34" charset="-122"/>
                  </a:rPr>
                  <a:t>&gt;&gt;</a:t>
                </a:r>
                <a:endParaRPr lang="zh-CN" altLang="en-US" sz="24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874713" y="2225126"/>
                <a:ext cx="4392487" cy="669414"/>
              </a:xfrm>
              <a:prstGeom prst="rect">
                <a:avLst/>
              </a:prstGeom>
              <a:noFill/>
            </p:spPr>
            <p:txBody>
              <a:bodyPr wrap="square" rtlCol="0">
                <a:spAutoFit/>
                <a:scene3d>
                  <a:camera prst="orthographicFront"/>
                  <a:lightRig rig="threePt" dir="t"/>
                </a:scene3d>
                <a:sp3d contourW="12700"/>
              </a:bodyPr>
              <a:lstStyle/>
              <a:p>
                <a:pPr>
                  <a:lnSpc>
                    <a:spcPct val="125000"/>
                  </a:lnSpc>
                </a:pPr>
                <a:r>
                  <a:rPr lang="zh-CN" altLang="en-US" sz="1000" dirty="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您的内容打在这里，或者通过复制您的文本在此框中选择粘贴并选择只保留文字您的您的内容打在这里，或者通过复制您的文本后，在此框中选择粘贴并选择只保此您的内框中选择粘贴并选择只保留</a:t>
                </a: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rPr>
                  <a:t>或者</a:t>
                </a:r>
                <a:endParaRPr lang="zh-CN" altLang="en-US" sz="1000" dirty="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6" name="直接连接符 5"/>
              <p:cNvCxnSpPr/>
              <p:nvPr/>
            </p:nvCxnSpPr>
            <p:spPr>
              <a:xfrm>
                <a:off x="957943" y="2198889"/>
                <a:ext cx="3265715"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7" name="组合 6"/>
              <p:cNvGrpSpPr/>
              <p:nvPr/>
            </p:nvGrpSpPr>
            <p:grpSpPr>
              <a:xfrm>
                <a:off x="967582" y="3067133"/>
                <a:ext cx="1412762" cy="360000"/>
                <a:chOff x="967582" y="4884064"/>
                <a:chExt cx="1412762" cy="360000"/>
              </a:xfrm>
            </p:grpSpPr>
            <p:sp>
              <p:nvSpPr>
                <p:cNvPr id="9" name="圆角矩形 8"/>
                <p:cNvSpPr/>
                <p:nvPr/>
              </p:nvSpPr>
              <p:spPr>
                <a:xfrm>
                  <a:off x="967582" y="4884064"/>
                  <a:ext cx="1412762" cy="360000"/>
                </a:xfrm>
                <a:prstGeom prst="roundRect">
                  <a:avLst>
                    <a:gd name="adj" fmla="val 50000"/>
                  </a:avLst>
                </a:prstGeom>
                <a:gradFill>
                  <a:gsLst>
                    <a:gs pos="0">
                      <a:srgbClr val="46A2D0"/>
                    </a:gs>
                    <a:gs pos="100000">
                      <a:srgbClr val="1D6AAE"/>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1142568" y="4894787"/>
                  <a:ext cx="1062791" cy="338554"/>
                </a:xfrm>
                <a:prstGeom prst="rect">
                  <a:avLst/>
                </a:prstGeom>
                <a:noFill/>
              </p:spPr>
              <p:txBody>
                <a:bodyPr wrap="none" rtlCol="0">
                  <a:spAutoFit/>
                  <a:scene3d>
                    <a:camera prst="orthographicFront"/>
                    <a:lightRig rig="threePt" dir="t"/>
                  </a:scene3d>
                  <a:sp3d contourW="12700"/>
                </a:bodyPr>
                <a:lstStyle/>
                <a:p>
                  <a:pPr algn="ctr"/>
                  <a:r>
                    <a:rPr lang="en-US" altLang="zh-CN" sz="1600" dirty="0">
                      <a:solidFill>
                        <a:schemeClr val="bg1"/>
                      </a:solidFill>
                    </a:rPr>
                    <a:t>Text Here</a:t>
                  </a:r>
                  <a:endParaRPr lang="zh-CN" altLang="en-US" sz="1600" dirty="0">
                    <a:solidFill>
                      <a:schemeClr val="bg1"/>
                    </a:solidFill>
                  </a:endParaRPr>
                </a:p>
              </p:txBody>
            </p:sp>
          </p:grpSp>
          <p:sp>
            <p:nvSpPr>
              <p:cNvPr id="8" name="文本框 7"/>
              <p:cNvSpPr txBox="1"/>
              <p:nvPr/>
            </p:nvSpPr>
            <p:spPr>
              <a:xfrm>
                <a:off x="866777" y="1283755"/>
                <a:ext cx="2331087" cy="523220"/>
              </a:xfrm>
              <a:prstGeom prst="rect">
                <a:avLst/>
              </a:prstGeom>
              <a:noFill/>
            </p:spPr>
            <p:txBody>
              <a:bodyPr wrap="none" rtlCol="0">
                <a:spAutoFit/>
                <a:scene3d>
                  <a:camera prst="orthographicFront"/>
                  <a:lightRig rig="threePt" dir="t"/>
                </a:scene3d>
                <a:sp3d contourW="12700"/>
              </a:bodyPr>
              <a:lstStyle/>
              <a:p>
                <a:r>
                  <a:rPr lang="en-US" altLang="zh-CN" sz="2800" b="1" dirty="0">
                    <a:solidFill>
                      <a:schemeClr val="tx1">
                        <a:lumMod val="75000"/>
                        <a:lumOff val="25000"/>
                      </a:schemeClr>
                    </a:solidFill>
                    <a:latin typeface="微软雅黑" panose="020B0503020204020204" pitchFamily="34" charset="-122"/>
                    <a:ea typeface="微软雅黑" panose="020B0503020204020204" pitchFamily="34" charset="-122"/>
                  </a:rPr>
                  <a:t>Photo show</a:t>
                </a:r>
              </a:p>
            </p:txBody>
          </p:sp>
        </p:grpSp>
        <p:sp>
          <p:nvSpPr>
            <p:cNvPr id="21" name="矩形 20"/>
            <p:cNvSpPr/>
            <p:nvPr/>
          </p:nvSpPr>
          <p:spPr>
            <a:xfrm>
              <a:off x="6258592" y="1013567"/>
              <a:ext cx="4923758" cy="2356696"/>
            </a:xfrm>
            <a:prstGeom prst="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25" name="图片占位符 24"/>
          <p:cNvPicPr>
            <a:picLocks noGrp="1" noChangeAspect="1"/>
          </p:cNvPicPr>
          <p:nvPr>
            <p:ph type="pic" sz="quarter" idx="10"/>
          </p:nvPr>
        </p:nvPicPr>
        <p:blipFill>
          <a:blip r:embed="rId3" cstate="print">
            <a:extLst>
              <a:ext uri="{28A0092B-C50C-407E-A947-70E740481C1C}">
                <a14:useLocalDpi xmlns:a14="http://schemas.microsoft.com/office/drawing/2010/main" val="0"/>
              </a:ext>
            </a:extLst>
          </a:blip>
          <a:stretch>
            <a:fillRect/>
          </a:stretch>
        </p:blipFill>
        <p:spPr>
          <a:xfrm>
            <a:off x="6258592" y="4038127"/>
            <a:ext cx="4923758" cy="2356696"/>
          </a:xfrm>
          <a:ln w="25400">
            <a:noFill/>
          </a:ln>
          <a:effectLst>
            <a:outerShdw blurRad="254000" dist="63500" dir="2700000" algn="tl" rotWithShape="0">
              <a:prstClr val="black">
                <a:alpha val="30000"/>
              </a:prstClr>
            </a:outerShdw>
          </a:effectLst>
        </p:spPr>
      </p:pic>
      <p:pic>
        <p:nvPicPr>
          <p:cNvPr id="26" name="图片占位符 25"/>
          <p:cNvPicPr>
            <a:picLocks noGrp="1" noChangeAspect="1"/>
          </p:cNvPicPr>
          <p:nvPr>
            <p:ph type="pic" sz="quarter" idx="11"/>
          </p:nvPr>
        </p:nvPicPr>
        <p:blipFill>
          <a:blip r:embed="rId4" cstate="print">
            <a:extLst>
              <a:ext uri="{28A0092B-C50C-407E-A947-70E740481C1C}">
                <a14:useLocalDpi xmlns:a14="http://schemas.microsoft.com/office/drawing/2010/main" val="0"/>
              </a:ext>
            </a:extLst>
          </a:blip>
          <a:stretch>
            <a:fillRect/>
          </a:stretch>
        </p:blipFill>
        <p:spPr>
          <a:xfrm>
            <a:off x="1065213" y="1433781"/>
            <a:ext cx="4923758" cy="2356696"/>
          </a:xfrm>
          <a:ln w="25400">
            <a:noFill/>
          </a:ln>
          <a:effectLst>
            <a:outerShdw blurRad="254000" dist="63500" dir="2700000" algn="tl" rotWithShape="0">
              <a:prstClr val="black">
                <a:alpha val="30000"/>
              </a:prstClr>
            </a:outerShdw>
          </a:effectLst>
        </p:spPr>
      </p:pic>
      <p:pic>
        <p:nvPicPr>
          <p:cNvPr id="27" name="图片占位符 26"/>
          <p:cNvPicPr>
            <a:picLocks noGrp="1" noChangeAspect="1"/>
          </p:cNvPicPr>
          <p:nvPr>
            <p:ph type="pic" sz="quarter" idx="12"/>
          </p:nvPr>
        </p:nvPicPr>
        <p:blipFill>
          <a:blip r:embed="rId5" cstate="print">
            <a:extLst>
              <a:ext uri="{28A0092B-C50C-407E-A947-70E740481C1C}">
                <a14:useLocalDpi xmlns:a14="http://schemas.microsoft.com/office/drawing/2010/main" val="0"/>
              </a:ext>
            </a:extLst>
          </a:blip>
          <a:stretch>
            <a:fillRect/>
          </a:stretch>
        </p:blipFill>
        <p:spPr>
          <a:xfrm>
            <a:off x="1065213" y="4038126"/>
            <a:ext cx="4923757" cy="2356696"/>
          </a:xfrm>
          <a:ln w="25400">
            <a:noFill/>
          </a:ln>
          <a:effectLst>
            <a:outerShdw blurRad="254000" dist="63500" dir="2700000" algn="tl" rotWithShape="0">
              <a:prstClr val="black">
                <a:alpha val="30000"/>
              </a:prstClr>
            </a:outerShdw>
          </a:effectLst>
        </p:spPr>
      </p:pic>
      <p:grpSp>
        <p:nvGrpSpPr>
          <p:cNvPr id="15" name="组合 14"/>
          <p:cNvGrpSpPr/>
          <p:nvPr/>
        </p:nvGrpSpPr>
        <p:grpSpPr>
          <a:xfrm>
            <a:off x="4797466" y="352475"/>
            <a:ext cx="2442712" cy="560409"/>
            <a:chOff x="4757125" y="339028"/>
            <a:chExt cx="2442712" cy="560409"/>
          </a:xfrm>
        </p:grpSpPr>
        <p:sp>
          <p:nvSpPr>
            <p:cNvPr id="16" name="Subtitle 2">
              <a:extLst>
                <a:ext uri="{FF2B5EF4-FFF2-40B4-BE49-F238E27FC236}">
                  <a16:creationId xmlns:a16="http://schemas.microsoft.com/office/drawing/2014/main" xmlns="" id="{360062CF-4239-4286-B703-132EC1F0E32B}"/>
                </a:ext>
              </a:extLst>
            </p:cNvPr>
            <p:cNvSpPr txBox="1">
              <a:spLocks/>
            </p:cNvSpPr>
            <p:nvPr/>
          </p:nvSpPr>
          <p:spPr>
            <a:xfrm>
              <a:off x="4757125" y="339028"/>
              <a:ext cx="2442712" cy="414007"/>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ct val="130000"/>
                </a:lnSpc>
                <a:spcBef>
                  <a:spcPts val="0"/>
                </a:spcBef>
                <a:defRPr/>
              </a:pPr>
              <a:r>
                <a:rPr lang="zh-CN" altLang="en-US" b="1" spc="300" dirty="0">
                  <a:solidFill>
                    <a:schemeClr val="tx1">
                      <a:lumMod val="85000"/>
                      <a:lumOff val="15000"/>
                    </a:schemeClr>
                  </a:solidFill>
                  <a:latin typeface="微软雅黑" panose="020B0503020204020204" pitchFamily="34" charset="-122"/>
                  <a:ea typeface="微软雅黑" panose="020B0503020204020204" pitchFamily="34" charset="-122"/>
                  <a:cs typeface="Lato" panose="020F0502020204030203" pitchFamily="34" charset="0"/>
                </a:rPr>
                <a:t>公司宣传册</a:t>
              </a:r>
            </a:p>
          </p:txBody>
        </p:sp>
        <p:sp>
          <p:nvSpPr>
            <p:cNvPr id="17" name="圆角矩形 16"/>
            <p:cNvSpPr/>
            <p:nvPr/>
          </p:nvSpPr>
          <p:spPr>
            <a:xfrm>
              <a:off x="5550250" y="853718"/>
              <a:ext cx="856463" cy="45719"/>
            </a:xfrm>
            <a:prstGeom prst="roundRect">
              <a:avLst>
                <a:gd name="adj" fmla="val 50000"/>
              </a:avLst>
            </a:prstGeom>
            <a:gradFill>
              <a:gsLst>
                <a:gs pos="0">
                  <a:srgbClr val="46A2D0"/>
                </a:gs>
                <a:gs pos="100000">
                  <a:srgbClr val="1D6AAE"/>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p>
          </p:txBody>
        </p:sp>
      </p:grpSp>
    </p:spTree>
    <p:extLst>
      <p:ext uri="{BB962C8B-B14F-4D97-AF65-F5344CB8AC3E}">
        <p14:creationId xmlns:p14="http://schemas.microsoft.com/office/powerpoint/2010/main" val="229320759"/>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Scale>
                                      <p:cBhvr>
                                        <p:cTn id="7" dur="1000" decel="50000" fill="hold">
                                          <p:stCondLst>
                                            <p:cond delay="0"/>
                                          </p:stCondLst>
                                        </p:cTn>
                                        <p:tgtEl>
                                          <p:spTgt spid="2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26"/>
                                        </p:tgtEl>
                                        <p:attrNameLst>
                                          <p:attrName>ppt_x</p:attrName>
                                          <p:attrName>ppt_y</p:attrName>
                                        </p:attrNameLst>
                                      </p:cBhvr>
                                    </p:animMotion>
                                    <p:animEffect transition="in" filter="fade">
                                      <p:cBhvr>
                                        <p:cTn id="9" dur="1000"/>
                                        <p:tgtEl>
                                          <p:spTgt spid="26"/>
                                        </p:tgtEl>
                                      </p:cBhvr>
                                    </p:animEffect>
                                  </p:childTnLst>
                                </p:cTn>
                              </p:par>
                            </p:childTnLst>
                          </p:cTn>
                        </p:par>
                        <p:par>
                          <p:cTn id="10" fill="hold">
                            <p:stCondLst>
                              <p:cond delay="1000"/>
                            </p:stCondLst>
                            <p:childTnLst>
                              <p:par>
                                <p:cTn id="11" presetID="52" presetClass="entr" presetSubtype="0" fill="hold" nodeType="afterEffect">
                                  <p:stCondLst>
                                    <p:cond delay="0"/>
                                  </p:stCondLst>
                                  <p:childTnLst>
                                    <p:set>
                                      <p:cBhvr>
                                        <p:cTn id="12" dur="1" fill="hold">
                                          <p:stCondLst>
                                            <p:cond delay="0"/>
                                          </p:stCondLst>
                                        </p:cTn>
                                        <p:tgtEl>
                                          <p:spTgt spid="27"/>
                                        </p:tgtEl>
                                        <p:attrNameLst>
                                          <p:attrName>style.visibility</p:attrName>
                                        </p:attrNameLst>
                                      </p:cBhvr>
                                      <p:to>
                                        <p:strVal val="visible"/>
                                      </p:to>
                                    </p:set>
                                    <p:animScale>
                                      <p:cBhvr>
                                        <p:cTn id="13" dur="1000" decel="50000" fill="hold">
                                          <p:stCondLst>
                                            <p:cond delay="0"/>
                                          </p:stCondLst>
                                        </p:cTn>
                                        <p:tgtEl>
                                          <p:spTgt spid="2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1000" decel="50000" fill="hold">
                                          <p:stCondLst>
                                            <p:cond delay="0"/>
                                          </p:stCondLst>
                                        </p:cTn>
                                        <p:tgtEl>
                                          <p:spTgt spid="27"/>
                                        </p:tgtEl>
                                        <p:attrNameLst>
                                          <p:attrName>ppt_x</p:attrName>
                                          <p:attrName>ppt_y</p:attrName>
                                        </p:attrNameLst>
                                      </p:cBhvr>
                                    </p:animMotion>
                                    <p:animEffect transition="in" filter="fade">
                                      <p:cBhvr>
                                        <p:cTn id="15" dur="1000"/>
                                        <p:tgtEl>
                                          <p:spTgt spid="27"/>
                                        </p:tgtEl>
                                      </p:cBhvr>
                                    </p:animEffect>
                                  </p:childTnLst>
                                </p:cTn>
                              </p:par>
                            </p:childTnLst>
                          </p:cTn>
                        </p:par>
                        <p:par>
                          <p:cTn id="16" fill="hold">
                            <p:stCondLst>
                              <p:cond delay="2000"/>
                            </p:stCondLst>
                            <p:childTnLst>
                              <p:par>
                                <p:cTn id="17" presetID="52" presetClass="entr" presetSubtype="0" fill="hold" nodeType="afterEffect">
                                  <p:stCondLst>
                                    <p:cond delay="0"/>
                                  </p:stCondLst>
                                  <p:childTnLst>
                                    <p:set>
                                      <p:cBhvr>
                                        <p:cTn id="18" dur="1" fill="hold">
                                          <p:stCondLst>
                                            <p:cond delay="0"/>
                                          </p:stCondLst>
                                        </p:cTn>
                                        <p:tgtEl>
                                          <p:spTgt spid="25"/>
                                        </p:tgtEl>
                                        <p:attrNameLst>
                                          <p:attrName>style.visibility</p:attrName>
                                        </p:attrNameLst>
                                      </p:cBhvr>
                                      <p:to>
                                        <p:strVal val="visible"/>
                                      </p:to>
                                    </p:set>
                                    <p:animScale>
                                      <p:cBhvr>
                                        <p:cTn id="19" dur="1000" decel="50000" fill="hold">
                                          <p:stCondLst>
                                            <p:cond delay="0"/>
                                          </p:stCondLst>
                                        </p:cTn>
                                        <p:tgtEl>
                                          <p:spTgt spid="2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0" dur="1000" decel="50000" fill="hold">
                                          <p:stCondLst>
                                            <p:cond delay="0"/>
                                          </p:stCondLst>
                                        </p:cTn>
                                        <p:tgtEl>
                                          <p:spTgt spid="25"/>
                                        </p:tgtEl>
                                        <p:attrNameLst>
                                          <p:attrName>ppt_x</p:attrName>
                                          <p:attrName>ppt_y</p:attrName>
                                        </p:attrNameLst>
                                      </p:cBhvr>
                                    </p:animMotion>
                                    <p:animEffect transition="in" filter="fade">
                                      <p:cBhvr>
                                        <p:cTn id="21" dur="1000"/>
                                        <p:tgtEl>
                                          <p:spTgt spid="25"/>
                                        </p:tgtEl>
                                      </p:cBhvr>
                                    </p:animEffect>
                                  </p:childTnLst>
                                </p:cTn>
                              </p:par>
                            </p:childTnLst>
                          </p:cTn>
                        </p:par>
                        <p:par>
                          <p:cTn id="22" fill="hold">
                            <p:stCondLst>
                              <p:cond delay="3000"/>
                            </p:stCondLst>
                            <p:childTnLst>
                              <p:par>
                                <p:cTn id="23" presetID="53" presetClass="entr" presetSubtype="16" fill="hold" nodeType="afterEffect">
                                  <p:stCondLst>
                                    <p:cond delay="0"/>
                                  </p:stCondLst>
                                  <p:childTnLst>
                                    <p:set>
                                      <p:cBhvr>
                                        <p:cTn id="24" dur="1" fill="hold">
                                          <p:stCondLst>
                                            <p:cond delay="0"/>
                                          </p:stCondLst>
                                        </p:cTn>
                                        <p:tgtEl>
                                          <p:spTgt spid="28"/>
                                        </p:tgtEl>
                                        <p:attrNameLst>
                                          <p:attrName>style.visibility</p:attrName>
                                        </p:attrNameLst>
                                      </p:cBhvr>
                                      <p:to>
                                        <p:strVal val="visible"/>
                                      </p:to>
                                    </p:set>
                                    <p:anim calcmode="lin" valueType="num">
                                      <p:cBhvr>
                                        <p:cTn id="25" dur="500" fill="hold"/>
                                        <p:tgtEl>
                                          <p:spTgt spid="28"/>
                                        </p:tgtEl>
                                        <p:attrNameLst>
                                          <p:attrName>ppt_w</p:attrName>
                                        </p:attrNameLst>
                                      </p:cBhvr>
                                      <p:tavLst>
                                        <p:tav tm="0">
                                          <p:val>
                                            <p:fltVal val="0"/>
                                          </p:val>
                                        </p:tav>
                                        <p:tav tm="100000">
                                          <p:val>
                                            <p:strVal val="#ppt_w"/>
                                          </p:val>
                                        </p:tav>
                                      </p:tavLst>
                                    </p:anim>
                                    <p:anim calcmode="lin" valueType="num">
                                      <p:cBhvr>
                                        <p:cTn id="26" dur="500" fill="hold"/>
                                        <p:tgtEl>
                                          <p:spTgt spid="28"/>
                                        </p:tgtEl>
                                        <p:attrNameLst>
                                          <p:attrName>ppt_h</p:attrName>
                                        </p:attrNameLst>
                                      </p:cBhvr>
                                      <p:tavLst>
                                        <p:tav tm="0">
                                          <p:val>
                                            <p:fltVal val="0"/>
                                          </p:val>
                                        </p:tav>
                                        <p:tav tm="100000">
                                          <p:val>
                                            <p:strVal val="#ppt_h"/>
                                          </p:val>
                                        </p:tav>
                                      </p:tavLst>
                                    </p:anim>
                                    <p:animEffect transition="in" filter="fade">
                                      <p:cBhvr>
                                        <p:cTn id="27"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矩形 29">
            <a:extLst>
              <a:ext uri="{FF2B5EF4-FFF2-40B4-BE49-F238E27FC236}">
                <a16:creationId xmlns:a16="http://schemas.microsoft.com/office/drawing/2014/main" xmlns="" id="{E953EC67-983F-4ED9-8A74-8D1FAF97B993}"/>
              </a:ext>
            </a:extLst>
          </p:cNvPr>
          <p:cNvSpPr/>
          <p:nvPr/>
        </p:nvSpPr>
        <p:spPr>
          <a:xfrm>
            <a:off x="3405955" y="4420819"/>
            <a:ext cx="634591" cy="573833"/>
          </a:xfrm>
          <a:prstGeom prst="rect">
            <a:avLst/>
          </a:prstGeom>
          <a:noFill/>
          <a:ln w="25400">
            <a:gradFill>
              <a:gsLst>
                <a:gs pos="0">
                  <a:srgbClr val="46A2D0"/>
                </a:gs>
                <a:gs pos="100000">
                  <a:srgbClr val="1D6AAE"/>
                </a:gs>
              </a:gsLst>
              <a:lin ang="5400000" scaled="1"/>
            </a:gradFill>
          </a:ln>
          <a:effectLst>
            <a:outerShdw blurRad="508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zh-CN" altLang="en-US" noProof="1">
              <a:solidFill>
                <a:prstClr val="white"/>
              </a:solidFill>
              <a:ea typeface="微软雅黑 Light" panose="020B0502040204020203" pitchFamily="34" charset="-122"/>
            </a:endParaRPr>
          </a:p>
        </p:txBody>
      </p:sp>
      <p:sp>
        <p:nvSpPr>
          <p:cNvPr id="31" name="圆角矩形 30"/>
          <p:cNvSpPr/>
          <p:nvPr/>
        </p:nvSpPr>
        <p:spPr>
          <a:xfrm>
            <a:off x="1001754" y="1911079"/>
            <a:ext cx="2726929" cy="2725895"/>
          </a:xfrm>
          <a:prstGeom prst="roundRect">
            <a:avLst>
              <a:gd name="adj" fmla="val 0"/>
            </a:avLst>
          </a:prstGeom>
          <a:gradFill>
            <a:gsLst>
              <a:gs pos="0">
                <a:srgbClr val="46A2D0"/>
              </a:gs>
              <a:gs pos="100000">
                <a:srgbClr val="146DAD"/>
              </a:gs>
            </a:gsLst>
            <a:lin ang="5400000" scaled="1"/>
          </a:gradFill>
          <a:ln>
            <a:noFill/>
          </a:ln>
          <a:effectLst>
            <a:outerShdw blurRad="254000" sx="102000" sy="1020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solidFill>
                <a:schemeClr val="bg1"/>
              </a:solidFill>
            </a:endParaRPr>
          </a:p>
        </p:txBody>
      </p:sp>
      <p:sp>
        <p:nvSpPr>
          <p:cNvPr id="32" name="TextBox 30">
            <a:extLst>
              <a:ext uri="{FF2B5EF4-FFF2-40B4-BE49-F238E27FC236}">
                <a16:creationId xmlns:a16="http://schemas.microsoft.com/office/drawing/2014/main" xmlns="" id="{BA8EA202-F87D-45AF-91DB-F2B3A7B8F57B}"/>
              </a:ext>
            </a:extLst>
          </p:cNvPr>
          <p:cNvSpPr txBox="1"/>
          <p:nvPr/>
        </p:nvSpPr>
        <p:spPr>
          <a:xfrm>
            <a:off x="1638786" y="2804467"/>
            <a:ext cx="1389866" cy="707886"/>
          </a:xfrm>
          <a:prstGeom prst="rect">
            <a:avLst/>
          </a:prstGeom>
          <a:noFill/>
        </p:spPr>
        <p:txBody>
          <a:bodyPr wrap="square" rtlCol="0">
            <a:spAutoFit/>
          </a:bodyPr>
          <a:lstStyle/>
          <a:p>
            <a:pPr algn="dist" defTabSz="228600"/>
            <a:r>
              <a:rPr lang="zh-CN" altLang="en-US" sz="4000" b="1" dirty="0" smtClean="0">
                <a:solidFill>
                  <a:schemeClr val="bg1"/>
                </a:solidFill>
                <a:latin typeface="微软雅黑 Light" panose="020B0502040204020203" pitchFamily="34" charset="-122"/>
                <a:ea typeface="微软雅黑 Light" panose="020B0502040204020203" pitchFamily="34" charset="-122"/>
              </a:rPr>
              <a:t>目录</a:t>
            </a:r>
            <a:endParaRPr lang="zh-CN" altLang="en-US" sz="4000" b="1" dirty="0">
              <a:solidFill>
                <a:schemeClr val="bg1"/>
              </a:solidFill>
              <a:latin typeface="微软雅黑 Light" panose="020B0502040204020203" pitchFamily="34" charset="-122"/>
              <a:ea typeface="微软雅黑 Light" panose="020B0502040204020203" pitchFamily="34" charset="-122"/>
            </a:endParaRPr>
          </a:p>
        </p:txBody>
      </p:sp>
      <p:sp>
        <p:nvSpPr>
          <p:cNvPr id="33" name="圆角矩形 32"/>
          <p:cNvSpPr/>
          <p:nvPr/>
        </p:nvSpPr>
        <p:spPr>
          <a:xfrm>
            <a:off x="4208772" y="4943004"/>
            <a:ext cx="216066" cy="220793"/>
          </a:xfrm>
          <a:prstGeom prst="roundRect">
            <a:avLst>
              <a:gd name="adj" fmla="val 0"/>
            </a:avLst>
          </a:prstGeom>
          <a:gradFill>
            <a:gsLst>
              <a:gs pos="0">
                <a:srgbClr val="46A2D0"/>
              </a:gs>
              <a:gs pos="100000">
                <a:srgbClr val="146DAD"/>
              </a:gs>
            </a:gsLst>
            <a:lin ang="5400000" scaled="1"/>
          </a:gradFill>
          <a:ln>
            <a:noFill/>
          </a:ln>
          <a:effectLst>
            <a:outerShdw blurRad="254000" sx="102000" sy="1020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solidFill>
                <a:schemeClr val="bg1"/>
              </a:solidFill>
            </a:endParaRPr>
          </a:p>
        </p:txBody>
      </p:sp>
      <p:sp>
        <p:nvSpPr>
          <p:cNvPr id="34" name="圆角矩形 33"/>
          <p:cNvSpPr/>
          <p:nvPr/>
        </p:nvSpPr>
        <p:spPr>
          <a:xfrm>
            <a:off x="3915889" y="5327562"/>
            <a:ext cx="124657" cy="142491"/>
          </a:xfrm>
          <a:prstGeom prst="roundRect">
            <a:avLst>
              <a:gd name="adj" fmla="val 0"/>
            </a:avLst>
          </a:prstGeom>
          <a:gradFill>
            <a:gsLst>
              <a:gs pos="0">
                <a:srgbClr val="46A2D0">
                  <a:alpha val="40000"/>
                </a:srgbClr>
              </a:gs>
              <a:gs pos="100000">
                <a:srgbClr val="146DAD">
                  <a:alpha val="40000"/>
                </a:srgbClr>
              </a:gs>
            </a:gsLst>
            <a:lin ang="5400000" scaled="1"/>
          </a:gradFill>
          <a:ln>
            <a:noFill/>
          </a:ln>
          <a:effectLst>
            <a:outerShdw blurRad="254000" sx="102000" sy="1020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solidFill>
                <a:schemeClr val="bg1"/>
              </a:solidFill>
            </a:endParaRPr>
          </a:p>
        </p:txBody>
      </p:sp>
      <p:sp>
        <p:nvSpPr>
          <p:cNvPr id="35" name="TextBox 30">
            <a:extLst>
              <a:ext uri="{FF2B5EF4-FFF2-40B4-BE49-F238E27FC236}">
                <a16:creationId xmlns:a16="http://schemas.microsoft.com/office/drawing/2014/main" xmlns="" id="{BA8EA202-F87D-45AF-91DB-F2B3A7B8F57B}"/>
              </a:ext>
            </a:extLst>
          </p:cNvPr>
          <p:cNvSpPr txBox="1"/>
          <p:nvPr/>
        </p:nvSpPr>
        <p:spPr>
          <a:xfrm>
            <a:off x="1418013" y="3461917"/>
            <a:ext cx="1831413" cy="461665"/>
          </a:xfrm>
          <a:prstGeom prst="rect">
            <a:avLst/>
          </a:prstGeom>
          <a:noFill/>
        </p:spPr>
        <p:txBody>
          <a:bodyPr wrap="square" rtlCol="0">
            <a:spAutoFit/>
          </a:bodyPr>
          <a:lstStyle/>
          <a:p>
            <a:pPr algn="dist" defTabSz="228600"/>
            <a:r>
              <a:rPr lang="en-US" altLang="zh-CN" sz="2400" b="1" dirty="0" smtClean="0">
                <a:solidFill>
                  <a:schemeClr val="bg1"/>
                </a:solidFill>
                <a:latin typeface="仿宋" panose="02010609060101010101" pitchFamily="49" charset="-122"/>
                <a:ea typeface="仿宋" panose="02010609060101010101" pitchFamily="49" charset="-122"/>
              </a:rPr>
              <a:t>CONTENTS</a:t>
            </a:r>
            <a:endParaRPr lang="zh-CN" altLang="en-US" sz="2400" b="1" dirty="0">
              <a:solidFill>
                <a:schemeClr val="bg1"/>
              </a:solidFill>
              <a:latin typeface="仿宋" panose="02010609060101010101" pitchFamily="49" charset="-122"/>
              <a:ea typeface="仿宋" panose="02010609060101010101" pitchFamily="49" charset="-122"/>
            </a:endParaRPr>
          </a:p>
        </p:txBody>
      </p:sp>
      <p:grpSp>
        <p:nvGrpSpPr>
          <p:cNvPr id="9" name="组合 8"/>
          <p:cNvGrpSpPr/>
          <p:nvPr/>
        </p:nvGrpSpPr>
        <p:grpSpPr>
          <a:xfrm>
            <a:off x="5296715" y="2113265"/>
            <a:ext cx="2433336" cy="657345"/>
            <a:chOff x="5517484" y="2107879"/>
            <a:chExt cx="2433336" cy="657345"/>
          </a:xfrm>
        </p:grpSpPr>
        <p:grpSp>
          <p:nvGrpSpPr>
            <p:cNvPr id="3" name="组合 2"/>
            <p:cNvGrpSpPr/>
            <p:nvPr/>
          </p:nvGrpSpPr>
          <p:grpSpPr>
            <a:xfrm>
              <a:off x="5517484" y="2107879"/>
              <a:ext cx="2267465" cy="657345"/>
              <a:chOff x="5489349" y="1515638"/>
              <a:chExt cx="2267465" cy="657345"/>
            </a:xfrm>
          </p:grpSpPr>
          <p:sp>
            <p:nvSpPr>
              <p:cNvPr id="36" name="圆角矩形 35"/>
              <p:cNvSpPr/>
              <p:nvPr/>
            </p:nvSpPr>
            <p:spPr>
              <a:xfrm>
                <a:off x="5489349" y="1557183"/>
                <a:ext cx="672300" cy="601732"/>
              </a:xfrm>
              <a:prstGeom prst="roundRect">
                <a:avLst>
                  <a:gd name="adj" fmla="val 0"/>
                </a:avLst>
              </a:prstGeom>
              <a:gradFill>
                <a:gsLst>
                  <a:gs pos="0">
                    <a:srgbClr val="46A2D0"/>
                  </a:gs>
                  <a:gs pos="100000">
                    <a:srgbClr val="146DAD"/>
                  </a:gs>
                </a:gsLst>
                <a:lin ang="5400000" scaled="1"/>
              </a:gradFill>
              <a:ln>
                <a:noFill/>
              </a:ln>
              <a:effectLst>
                <a:outerShdw blurRad="254000" sx="102000" sy="1020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lnSpc>
                    <a:spcPct val="130000"/>
                  </a:lnSpc>
                </a:pPr>
                <a:r>
                  <a:rPr lang="en-US" altLang="zh-CN" sz="2800" dirty="0" smtClean="0">
                    <a:solidFill>
                      <a:schemeClr val="bg1"/>
                    </a:solidFill>
                    <a:latin typeface="Agency FB" panose="020B0503020202020204" pitchFamily="34" charset="0"/>
                  </a:rPr>
                  <a:t>01</a:t>
                </a:r>
                <a:endParaRPr lang="zh-CN" altLang="en-US" sz="2800" dirty="0">
                  <a:solidFill>
                    <a:schemeClr val="bg1"/>
                  </a:solidFill>
                  <a:latin typeface="Agency FB" panose="020B0503020202020204" pitchFamily="34" charset="0"/>
                </a:endParaRPr>
              </a:p>
            </p:txBody>
          </p:sp>
          <p:sp>
            <p:nvSpPr>
              <p:cNvPr id="37" name="文本框 36"/>
              <p:cNvSpPr txBox="1"/>
              <p:nvPr/>
            </p:nvSpPr>
            <p:spPr>
              <a:xfrm>
                <a:off x="6371563" y="1863988"/>
                <a:ext cx="1385251" cy="308995"/>
              </a:xfrm>
              <a:prstGeom prst="rect">
                <a:avLst/>
              </a:prstGeom>
              <a:noFill/>
              <a:scene3d>
                <a:camera prst="perspectiveRight"/>
                <a:lightRig rig="threePt" dir="t"/>
              </a:scene3d>
            </p:spPr>
            <p:txBody>
              <a:bodyPr wrap="none" rtlCol="0">
                <a:spAutoFit/>
              </a:bodyPr>
              <a:lstStyle/>
              <a:p>
                <a:pPr algn="ctr">
                  <a:lnSpc>
                    <a:spcPct val="130000"/>
                  </a:lnSpc>
                </a:pPr>
                <a:r>
                  <a:rPr lang="en-US" altLang="zh-CN" sz="1200" dirty="0" smtClean="0">
                    <a:solidFill>
                      <a:schemeClr val="tx1">
                        <a:lumMod val="85000"/>
                        <a:lumOff val="15000"/>
                      </a:schemeClr>
                    </a:solidFill>
                    <a:latin typeface="微软雅黑" panose="020B0503020204020204" pitchFamily="34" charset="-122"/>
                    <a:ea typeface="微软雅黑" panose="020B0503020204020204" pitchFamily="34" charset="-122"/>
                  </a:rPr>
                  <a:t>INTRODUCTION</a:t>
                </a:r>
                <a:endPar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8" name="文本框 37"/>
              <p:cNvSpPr txBox="1"/>
              <p:nvPr/>
            </p:nvSpPr>
            <p:spPr>
              <a:xfrm>
                <a:off x="6367657" y="1515638"/>
                <a:ext cx="1338828" cy="417358"/>
              </a:xfrm>
              <a:prstGeom prst="rect">
                <a:avLst/>
              </a:prstGeom>
              <a:noFill/>
              <a:scene3d>
                <a:camera prst="perspectiveRight"/>
                <a:lightRig rig="threePt" dir="t"/>
              </a:scene3d>
            </p:spPr>
            <p:txBody>
              <a:bodyPr wrap="none" rtlCol="0">
                <a:spAutoFit/>
              </a:bodyPr>
              <a:lstStyle/>
              <a:p>
                <a:pPr>
                  <a:lnSpc>
                    <a:spcPct val="130000"/>
                  </a:lnSpc>
                </a:pPr>
                <a:r>
                  <a:rPr lang="zh-CN" altLang="en-US" b="1" dirty="0" smtClean="0">
                    <a:solidFill>
                      <a:schemeClr val="tx1">
                        <a:lumMod val="85000"/>
                        <a:lumOff val="15000"/>
                      </a:schemeClr>
                    </a:solidFill>
                    <a:latin typeface="微软雅黑" panose="020B0503020204020204" pitchFamily="34" charset="-122"/>
                    <a:ea typeface="微软雅黑" panose="020B0503020204020204" pitchFamily="34" charset="-122"/>
                  </a:rPr>
                  <a:t>公司与团队</a:t>
                </a:r>
                <a:endParaRPr lang="zh-CN" altLang="en-US"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cxnSp>
          <p:nvCxnSpPr>
            <p:cNvPr id="6" name="直接连接符 5"/>
            <p:cNvCxnSpPr/>
            <p:nvPr/>
          </p:nvCxnSpPr>
          <p:spPr>
            <a:xfrm>
              <a:off x="5517484" y="2762689"/>
              <a:ext cx="2433336" cy="0"/>
            </a:xfrm>
            <a:prstGeom prst="line">
              <a:avLst/>
            </a:prstGeom>
            <a:ln>
              <a:gradFill>
                <a:gsLst>
                  <a:gs pos="0">
                    <a:srgbClr val="46A2D0"/>
                  </a:gs>
                  <a:gs pos="100000">
                    <a:srgbClr val="1D6AAE"/>
                  </a:gs>
                </a:gsLst>
                <a:lin ang="5400000" scaled="1"/>
              </a:gradFill>
            </a:ln>
          </p:spPr>
          <p:style>
            <a:lnRef idx="1">
              <a:schemeClr val="accent1"/>
            </a:lnRef>
            <a:fillRef idx="0">
              <a:schemeClr val="accent1"/>
            </a:fillRef>
            <a:effectRef idx="0">
              <a:schemeClr val="accent1"/>
            </a:effectRef>
            <a:fontRef idx="minor">
              <a:schemeClr val="tx1"/>
            </a:fontRef>
          </p:style>
        </p:cxnSp>
      </p:grpSp>
      <p:grpSp>
        <p:nvGrpSpPr>
          <p:cNvPr id="58" name="组合 57"/>
          <p:cNvGrpSpPr/>
          <p:nvPr/>
        </p:nvGrpSpPr>
        <p:grpSpPr>
          <a:xfrm>
            <a:off x="8249533" y="2113265"/>
            <a:ext cx="2433336" cy="657345"/>
            <a:chOff x="5517484" y="2107879"/>
            <a:chExt cx="2433336" cy="657345"/>
          </a:xfrm>
        </p:grpSpPr>
        <p:grpSp>
          <p:nvGrpSpPr>
            <p:cNvPr id="59" name="组合 58"/>
            <p:cNvGrpSpPr/>
            <p:nvPr/>
          </p:nvGrpSpPr>
          <p:grpSpPr>
            <a:xfrm>
              <a:off x="5517484" y="2107879"/>
              <a:ext cx="2267465" cy="657345"/>
              <a:chOff x="5489349" y="1515638"/>
              <a:chExt cx="2267465" cy="657345"/>
            </a:xfrm>
          </p:grpSpPr>
          <p:sp>
            <p:nvSpPr>
              <p:cNvPr id="61" name="圆角矩形 60"/>
              <p:cNvSpPr/>
              <p:nvPr/>
            </p:nvSpPr>
            <p:spPr>
              <a:xfrm>
                <a:off x="5489349" y="1557183"/>
                <a:ext cx="672300" cy="601732"/>
              </a:xfrm>
              <a:prstGeom prst="roundRect">
                <a:avLst>
                  <a:gd name="adj" fmla="val 0"/>
                </a:avLst>
              </a:prstGeom>
              <a:gradFill>
                <a:gsLst>
                  <a:gs pos="0">
                    <a:srgbClr val="46A2D0"/>
                  </a:gs>
                  <a:gs pos="100000">
                    <a:srgbClr val="146DAD"/>
                  </a:gs>
                </a:gsLst>
                <a:lin ang="5400000" scaled="1"/>
              </a:gradFill>
              <a:ln>
                <a:noFill/>
              </a:ln>
              <a:effectLst>
                <a:outerShdw blurRad="254000" sx="102000" sy="1020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lnSpc>
                    <a:spcPct val="130000"/>
                  </a:lnSpc>
                </a:pPr>
                <a:r>
                  <a:rPr lang="en-US" altLang="zh-CN" sz="2800" dirty="0" smtClean="0">
                    <a:solidFill>
                      <a:schemeClr val="bg1"/>
                    </a:solidFill>
                    <a:latin typeface="Agency FB" panose="020B0503020202020204" pitchFamily="34" charset="0"/>
                  </a:rPr>
                  <a:t>02</a:t>
                </a:r>
                <a:endParaRPr lang="zh-CN" altLang="en-US" sz="2800" dirty="0">
                  <a:solidFill>
                    <a:schemeClr val="bg1"/>
                  </a:solidFill>
                  <a:latin typeface="Agency FB" panose="020B0503020202020204" pitchFamily="34" charset="0"/>
                </a:endParaRPr>
              </a:p>
            </p:txBody>
          </p:sp>
          <p:sp>
            <p:nvSpPr>
              <p:cNvPr id="62" name="文本框 61"/>
              <p:cNvSpPr txBox="1"/>
              <p:nvPr/>
            </p:nvSpPr>
            <p:spPr>
              <a:xfrm>
                <a:off x="6371563" y="1863988"/>
                <a:ext cx="1385251" cy="308995"/>
              </a:xfrm>
              <a:prstGeom prst="rect">
                <a:avLst/>
              </a:prstGeom>
              <a:noFill/>
              <a:scene3d>
                <a:camera prst="perspectiveRight"/>
                <a:lightRig rig="threePt" dir="t"/>
              </a:scene3d>
            </p:spPr>
            <p:txBody>
              <a:bodyPr wrap="none" rtlCol="0">
                <a:spAutoFit/>
              </a:bodyPr>
              <a:lstStyle/>
              <a:p>
                <a:pPr algn="ctr">
                  <a:lnSpc>
                    <a:spcPct val="130000"/>
                  </a:lnSpc>
                </a:pPr>
                <a:r>
                  <a:rPr lang="en-US" altLang="zh-CN" sz="1200" dirty="0" smtClean="0">
                    <a:solidFill>
                      <a:schemeClr val="tx1">
                        <a:lumMod val="85000"/>
                        <a:lumOff val="15000"/>
                      </a:schemeClr>
                    </a:solidFill>
                    <a:latin typeface="微软雅黑" panose="020B0503020204020204" pitchFamily="34" charset="-122"/>
                    <a:ea typeface="微软雅黑" panose="020B0503020204020204" pitchFamily="34" charset="-122"/>
                  </a:rPr>
                  <a:t>INTRODUCTION</a:t>
                </a:r>
                <a:endPar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63" name="文本框 62"/>
              <p:cNvSpPr txBox="1"/>
              <p:nvPr/>
            </p:nvSpPr>
            <p:spPr>
              <a:xfrm>
                <a:off x="6378808" y="1515638"/>
                <a:ext cx="1338828" cy="417358"/>
              </a:xfrm>
              <a:prstGeom prst="rect">
                <a:avLst/>
              </a:prstGeom>
              <a:noFill/>
              <a:scene3d>
                <a:camera prst="perspectiveRight"/>
                <a:lightRig rig="threePt" dir="t"/>
              </a:scene3d>
            </p:spPr>
            <p:txBody>
              <a:bodyPr wrap="none" rtlCol="0">
                <a:spAutoFit/>
              </a:bodyPr>
              <a:lstStyle/>
              <a:p>
                <a:pPr>
                  <a:lnSpc>
                    <a:spcPct val="130000"/>
                  </a:lnSpc>
                </a:pPr>
                <a:r>
                  <a:rPr lang="zh-CN" altLang="en-US" b="1" dirty="0" smtClean="0">
                    <a:solidFill>
                      <a:schemeClr val="tx1">
                        <a:lumMod val="85000"/>
                        <a:lumOff val="15000"/>
                      </a:schemeClr>
                    </a:solidFill>
                    <a:latin typeface="微软雅黑" panose="020B0503020204020204" pitchFamily="34" charset="-122"/>
                    <a:ea typeface="微软雅黑" panose="020B0503020204020204" pitchFamily="34" charset="-122"/>
                  </a:rPr>
                  <a:t>产品</a:t>
                </a:r>
                <a:r>
                  <a:rPr lang="zh-CN" altLang="en-US" b="1" dirty="0">
                    <a:solidFill>
                      <a:schemeClr val="tx1">
                        <a:lumMod val="85000"/>
                        <a:lumOff val="15000"/>
                      </a:schemeClr>
                    </a:solidFill>
                    <a:latin typeface="微软雅黑" panose="020B0503020204020204" pitchFamily="34" charset="-122"/>
                    <a:ea typeface="微软雅黑" panose="020B0503020204020204" pitchFamily="34" charset="-122"/>
                  </a:rPr>
                  <a:t>与</a:t>
                </a:r>
                <a:r>
                  <a:rPr lang="zh-CN" altLang="en-US" b="1" dirty="0" smtClean="0">
                    <a:solidFill>
                      <a:schemeClr val="tx1">
                        <a:lumMod val="85000"/>
                        <a:lumOff val="15000"/>
                      </a:schemeClr>
                    </a:solidFill>
                    <a:latin typeface="微软雅黑" panose="020B0503020204020204" pitchFamily="34" charset="-122"/>
                    <a:ea typeface="微软雅黑" panose="020B0503020204020204" pitchFamily="34" charset="-122"/>
                  </a:rPr>
                  <a:t>服务</a:t>
                </a:r>
                <a:endParaRPr lang="zh-CN" altLang="en-US"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cxnSp>
          <p:nvCxnSpPr>
            <p:cNvPr id="60" name="直接连接符 59"/>
            <p:cNvCxnSpPr/>
            <p:nvPr/>
          </p:nvCxnSpPr>
          <p:spPr>
            <a:xfrm>
              <a:off x="5517484" y="2762689"/>
              <a:ext cx="2433336" cy="0"/>
            </a:xfrm>
            <a:prstGeom prst="line">
              <a:avLst/>
            </a:prstGeom>
            <a:ln>
              <a:gradFill>
                <a:gsLst>
                  <a:gs pos="0">
                    <a:srgbClr val="46A2D0"/>
                  </a:gs>
                  <a:gs pos="100000">
                    <a:srgbClr val="1D6AAE"/>
                  </a:gs>
                </a:gsLst>
                <a:lin ang="5400000" scaled="1"/>
              </a:gradFill>
            </a:ln>
          </p:spPr>
          <p:style>
            <a:lnRef idx="1">
              <a:schemeClr val="accent1"/>
            </a:lnRef>
            <a:fillRef idx="0">
              <a:schemeClr val="accent1"/>
            </a:fillRef>
            <a:effectRef idx="0">
              <a:schemeClr val="accent1"/>
            </a:effectRef>
            <a:fontRef idx="minor">
              <a:schemeClr val="tx1"/>
            </a:fontRef>
          </p:style>
        </p:cxnSp>
      </p:grpSp>
      <p:grpSp>
        <p:nvGrpSpPr>
          <p:cNvPr id="76" name="组合 75"/>
          <p:cNvGrpSpPr/>
          <p:nvPr/>
        </p:nvGrpSpPr>
        <p:grpSpPr>
          <a:xfrm>
            <a:off x="8249533" y="3860007"/>
            <a:ext cx="2433336" cy="665961"/>
            <a:chOff x="5517484" y="2107879"/>
            <a:chExt cx="2433336" cy="665961"/>
          </a:xfrm>
        </p:grpSpPr>
        <p:grpSp>
          <p:nvGrpSpPr>
            <p:cNvPr id="77" name="组合 76"/>
            <p:cNvGrpSpPr/>
            <p:nvPr/>
          </p:nvGrpSpPr>
          <p:grpSpPr>
            <a:xfrm>
              <a:off x="5517484" y="2107879"/>
              <a:ext cx="2267465" cy="657345"/>
              <a:chOff x="5489349" y="1515638"/>
              <a:chExt cx="2267465" cy="657345"/>
            </a:xfrm>
          </p:grpSpPr>
          <p:sp>
            <p:nvSpPr>
              <p:cNvPr id="85" name="圆角矩形 84"/>
              <p:cNvSpPr/>
              <p:nvPr/>
            </p:nvSpPr>
            <p:spPr>
              <a:xfrm>
                <a:off x="5489349" y="1557183"/>
                <a:ext cx="672300" cy="601732"/>
              </a:xfrm>
              <a:prstGeom prst="roundRect">
                <a:avLst>
                  <a:gd name="adj" fmla="val 0"/>
                </a:avLst>
              </a:prstGeom>
              <a:gradFill>
                <a:gsLst>
                  <a:gs pos="0">
                    <a:srgbClr val="46A2D0"/>
                  </a:gs>
                  <a:gs pos="100000">
                    <a:srgbClr val="146DAD"/>
                  </a:gs>
                </a:gsLst>
                <a:lin ang="5400000" scaled="1"/>
              </a:gradFill>
              <a:ln>
                <a:noFill/>
              </a:ln>
              <a:effectLst>
                <a:outerShdw blurRad="254000" sx="102000" sy="1020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lnSpc>
                    <a:spcPct val="130000"/>
                  </a:lnSpc>
                </a:pPr>
                <a:r>
                  <a:rPr lang="en-US" altLang="zh-CN" sz="2800" dirty="0" smtClean="0">
                    <a:solidFill>
                      <a:schemeClr val="bg1"/>
                    </a:solidFill>
                    <a:latin typeface="Agency FB" panose="020B0503020202020204" pitchFamily="34" charset="0"/>
                  </a:rPr>
                  <a:t>04</a:t>
                </a:r>
                <a:endParaRPr lang="zh-CN" altLang="en-US" sz="2800" dirty="0">
                  <a:solidFill>
                    <a:schemeClr val="bg1"/>
                  </a:solidFill>
                  <a:latin typeface="Agency FB" panose="020B0503020202020204" pitchFamily="34" charset="0"/>
                </a:endParaRPr>
              </a:p>
            </p:txBody>
          </p:sp>
          <p:sp>
            <p:nvSpPr>
              <p:cNvPr id="87" name="文本框 86"/>
              <p:cNvSpPr txBox="1"/>
              <p:nvPr/>
            </p:nvSpPr>
            <p:spPr>
              <a:xfrm>
                <a:off x="6371563" y="1863988"/>
                <a:ext cx="1385251" cy="308995"/>
              </a:xfrm>
              <a:prstGeom prst="rect">
                <a:avLst/>
              </a:prstGeom>
              <a:noFill/>
              <a:scene3d>
                <a:camera prst="perspectiveRight"/>
                <a:lightRig rig="threePt" dir="t"/>
              </a:scene3d>
            </p:spPr>
            <p:txBody>
              <a:bodyPr wrap="none" rtlCol="0">
                <a:spAutoFit/>
              </a:bodyPr>
              <a:lstStyle/>
              <a:p>
                <a:pPr algn="ctr">
                  <a:lnSpc>
                    <a:spcPct val="130000"/>
                  </a:lnSpc>
                </a:pPr>
                <a:r>
                  <a:rPr lang="en-US" altLang="zh-CN" sz="1200" dirty="0" smtClean="0">
                    <a:solidFill>
                      <a:schemeClr val="tx1">
                        <a:lumMod val="85000"/>
                        <a:lumOff val="15000"/>
                      </a:schemeClr>
                    </a:solidFill>
                    <a:latin typeface="微软雅黑" panose="020B0503020204020204" pitchFamily="34" charset="-122"/>
                    <a:ea typeface="微软雅黑" panose="020B0503020204020204" pitchFamily="34" charset="-122"/>
                  </a:rPr>
                  <a:t>INTRODUCTION</a:t>
                </a:r>
                <a:endPar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91" name="文本框 90"/>
              <p:cNvSpPr txBox="1"/>
              <p:nvPr/>
            </p:nvSpPr>
            <p:spPr>
              <a:xfrm>
                <a:off x="6378808" y="1515638"/>
                <a:ext cx="1338828" cy="417358"/>
              </a:xfrm>
              <a:prstGeom prst="rect">
                <a:avLst/>
              </a:prstGeom>
              <a:noFill/>
              <a:scene3d>
                <a:camera prst="perspectiveRight"/>
                <a:lightRig rig="threePt" dir="t"/>
              </a:scene3d>
            </p:spPr>
            <p:txBody>
              <a:bodyPr wrap="none" rtlCol="0">
                <a:spAutoFit/>
              </a:bodyPr>
              <a:lstStyle/>
              <a:p>
                <a:pPr>
                  <a:lnSpc>
                    <a:spcPct val="130000"/>
                  </a:lnSpc>
                </a:pPr>
                <a:r>
                  <a:rPr lang="zh-CN" altLang="en-US" b="1" dirty="0" smtClean="0">
                    <a:solidFill>
                      <a:schemeClr val="tx1">
                        <a:lumMod val="85000"/>
                        <a:lumOff val="15000"/>
                      </a:schemeClr>
                    </a:solidFill>
                    <a:latin typeface="微软雅黑" panose="020B0503020204020204" pitchFamily="34" charset="-122"/>
                    <a:ea typeface="微软雅黑" panose="020B0503020204020204" pitchFamily="34" charset="-122"/>
                  </a:rPr>
                  <a:t>规划</a:t>
                </a:r>
                <a:r>
                  <a:rPr lang="zh-CN" altLang="en-US" b="1" dirty="0">
                    <a:solidFill>
                      <a:schemeClr val="tx1">
                        <a:lumMod val="85000"/>
                        <a:lumOff val="15000"/>
                      </a:schemeClr>
                    </a:solidFill>
                    <a:latin typeface="微软雅黑" panose="020B0503020204020204" pitchFamily="34" charset="-122"/>
                    <a:ea typeface="微软雅黑" panose="020B0503020204020204" pitchFamily="34" charset="-122"/>
                  </a:rPr>
                  <a:t>与</a:t>
                </a:r>
                <a:r>
                  <a:rPr lang="zh-CN" altLang="en-US" b="1" dirty="0" smtClean="0">
                    <a:solidFill>
                      <a:schemeClr val="tx1">
                        <a:lumMod val="85000"/>
                        <a:lumOff val="15000"/>
                      </a:schemeClr>
                    </a:solidFill>
                    <a:latin typeface="微软雅黑" panose="020B0503020204020204" pitchFamily="34" charset="-122"/>
                    <a:ea typeface="微软雅黑" panose="020B0503020204020204" pitchFamily="34" charset="-122"/>
                  </a:rPr>
                  <a:t>未来</a:t>
                </a:r>
                <a:endParaRPr lang="zh-CN" altLang="en-US"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cxnSp>
          <p:nvCxnSpPr>
            <p:cNvPr id="79" name="直接连接符 78"/>
            <p:cNvCxnSpPr/>
            <p:nvPr/>
          </p:nvCxnSpPr>
          <p:spPr>
            <a:xfrm>
              <a:off x="5517484" y="2773840"/>
              <a:ext cx="2433336" cy="0"/>
            </a:xfrm>
            <a:prstGeom prst="line">
              <a:avLst/>
            </a:prstGeom>
            <a:ln>
              <a:gradFill>
                <a:gsLst>
                  <a:gs pos="0">
                    <a:srgbClr val="46A2D0"/>
                  </a:gs>
                  <a:gs pos="100000">
                    <a:srgbClr val="1D6AAE"/>
                  </a:gs>
                </a:gsLst>
                <a:lin ang="5400000" scaled="1"/>
              </a:gradFill>
            </a:ln>
          </p:spPr>
          <p:style>
            <a:lnRef idx="1">
              <a:schemeClr val="accent1"/>
            </a:lnRef>
            <a:fillRef idx="0">
              <a:schemeClr val="accent1"/>
            </a:fillRef>
            <a:effectRef idx="0">
              <a:schemeClr val="accent1"/>
            </a:effectRef>
            <a:fontRef idx="minor">
              <a:schemeClr val="tx1"/>
            </a:fontRef>
          </p:style>
        </p:cxnSp>
      </p:grpSp>
      <p:grpSp>
        <p:nvGrpSpPr>
          <p:cNvPr id="93" name="组合 92"/>
          <p:cNvGrpSpPr/>
          <p:nvPr/>
        </p:nvGrpSpPr>
        <p:grpSpPr>
          <a:xfrm>
            <a:off x="5296715" y="3860007"/>
            <a:ext cx="2433336" cy="657345"/>
            <a:chOff x="5517484" y="2107879"/>
            <a:chExt cx="2433336" cy="657345"/>
          </a:xfrm>
        </p:grpSpPr>
        <p:grpSp>
          <p:nvGrpSpPr>
            <p:cNvPr id="97" name="组合 96"/>
            <p:cNvGrpSpPr/>
            <p:nvPr/>
          </p:nvGrpSpPr>
          <p:grpSpPr>
            <a:xfrm>
              <a:off x="5517484" y="2107879"/>
              <a:ext cx="2267465" cy="657345"/>
              <a:chOff x="5489349" y="1515638"/>
              <a:chExt cx="2267465" cy="657345"/>
            </a:xfrm>
          </p:grpSpPr>
          <p:sp>
            <p:nvSpPr>
              <p:cNvPr id="99" name="圆角矩形 98"/>
              <p:cNvSpPr/>
              <p:nvPr/>
            </p:nvSpPr>
            <p:spPr>
              <a:xfrm>
                <a:off x="5489349" y="1557183"/>
                <a:ext cx="672300" cy="601732"/>
              </a:xfrm>
              <a:prstGeom prst="roundRect">
                <a:avLst>
                  <a:gd name="adj" fmla="val 0"/>
                </a:avLst>
              </a:prstGeom>
              <a:gradFill>
                <a:gsLst>
                  <a:gs pos="0">
                    <a:srgbClr val="46A2D0"/>
                  </a:gs>
                  <a:gs pos="100000">
                    <a:srgbClr val="146DAD"/>
                  </a:gs>
                </a:gsLst>
                <a:lin ang="5400000" scaled="1"/>
              </a:gradFill>
              <a:ln>
                <a:noFill/>
              </a:ln>
              <a:effectLst>
                <a:outerShdw blurRad="254000" sx="102000" sy="1020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lnSpc>
                    <a:spcPct val="130000"/>
                  </a:lnSpc>
                </a:pPr>
                <a:r>
                  <a:rPr lang="en-US" altLang="zh-CN" sz="2800" dirty="0" smtClean="0">
                    <a:solidFill>
                      <a:schemeClr val="bg1"/>
                    </a:solidFill>
                    <a:latin typeface="Agency FB" panose="020B0503020202020204" pitchFamily="34" charset="0"/>
                  </a:rPr>
                  <a:t>03</a:t>
                </a:r>
                <a:endParaRPr lang="zh-CN" altLang="en-US" sz="2800" dirty="0">
                  <a:solidFill>
                    <a:schemeClr val="bg1"/>
                  </a:solidFill>
                  <a:latin typeface="Agency FB" panose="020B0503020202020204" pitchFamily="34" charset="0"/>
                </a:endParaRPr>
              </a:p>
            </p:txBody>
          </p:sp>
          <p:sp>
            <p:nvSpPr>
              <p:cNvPr id="100" name="文本框 99"/>
              <p:cNvSpPr txBox="1"/>
              <p:nvPr/>
            </p:nvSpPr>
            <p:spPr>
              <a:xfrm>
                <a:off x="6371563" y="1863988"/>
                <a:ext cx="1385251" cy="308995"/>
              </a:xfrm>
              <a:prstGeom prst="rect">
                <a:avLst/>
              </a:prstGeom>
              <a:noFill/>
              <a:scene3d>
                <a:camera prst="perspectiveRight"/>
                <a:lightRig rig="threePt" dir="t"/>
              </a:scene3d>
            </p:spPr>
            <p:txBody>
              <a:bodyPr wrap="none" rtlCol="0">
                <a:spAutoFit/>
              </a:bodyPr>
              <a:lstStyle/>
              <a:p>
                <a:pPr algn="ctr">
                  <a:lnSpc>
                    <a:spcPct val="130000"/>
                  </a:lnSpc>
                </a:pPr>
                <a:r>
                  <a:rPr lang="en-US" altLang="zh-CN" sz="1200" dirty="0" smtClean="0">
                    <a:solidFill>
                      <a:schemeClr val="tx1">
                        <a:lumMod val="85000"/>
                        <a:lumOff val="15000"/>
                      </a:schemeClr>
                    </a:solidFill>
                    <a:latin typeface="微软雅黑" panose="020B0503020204020204" pitchFamily="34" charset="-122"/>
                    <a:ea typeface="微软雅黑" panose="020B0503020204020204" pitchFamily="34" charset="-122"/>
                  </a:rPr>
                  <a:t>INTRODUCTION</a:t>
                </a:r>
                <a:endPar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01" name="文本框 100"/>
              <p:cNvSpPr txBox="1"/>
              <p:nvPr/>
            </p:nvSpPr>
            <p:spPr>
              <a:xfrm>
                <a:off x="6378808" y="1515638"/>
                <a:ext cx="1338828" cy="417358"/>
              </a:xfrm>
              <a:prstGeom prst="rect">
                <a:avLst/>
              </a:prstGeom>
              <a:noFill/>
              <a:scene3d>
                <a:camera prst="perspectiveRight"/>
                <a:lightRig rig="threePt" dir="t"/>
              </a:scene3d>
            </p:spPr>
            <p:txBody>
              <a:bodyPr wrap="none" rtlCol="0">
                <a:spAutoFit/>
              </a:bodyPr>
              <a:lstStyle/>
              <a:p>
                <a:pPr>
                  <a:lnSpc>
                    <a:spcPct val="130000"/>
                  </a:lnSpc>
                </a:pPr>
                <a:r>
                  <a:rPr lang="zh-CN" altLang="en-US" b="1" dirty="0" smtClean="0">
                    <a:solidFill>
                      <a:schemeClr val="tx1">
                        <a:lumMod val="85000"/>
                        <a:lumOff val="15000"/>
                      </a:schemeClr>
                    </a:solidFill>
                    <a:latin typeface="微软雅黑" panose="020B0503020204020204" pitchFamily="34" charset="-122"/>
                    <a:ea typeface="微软雅黑" panose="020B0503020204020204" pitchFamily="34" charset="-122"/>
                  </a:rPr>
                  <a:t>文化</a:t>
                </a:r>
                <a:r>
                  <a:rPr lang="zh-CN" altLang="en-US" b="1" dirty="0">
                    <a:solidFill>
                      <a:schemeClr val="tx1">
                        <a:lumMod val="85000"/>
                        <a:lumOff val="15000"/>
                      </a:schemeClr>
                    </a:solidFill>
                    <a:latin typeface="微软雅黑" panose="020B0503020204020204" pitchFamily="34" charset="-122"/>
                    <a:ea typeface="微软雅黑" panose="020B0503020204020204" pitchFamily="34" charset="-122"/>
                  </a:rPr>
                  <a:t>及</a:t>
                </a:r>
                <a:r>
                  <a:rPr lang="zh-CN" altLang="en-US" b="1" dirty="0" smtClean="0">
                    <a:solidFill>
                      <a:schemeClr val="tx1">
                        <a:lumMod val="85000"/>
                        <a:lumOff val="15000"/>
                      </a:schemeClr>
                    </a:solidFill>
                    <a:latin typeface="微软雅黑" panose="020B0503020204020204" pitchFamily="34" charset="-122"/>
                    <a:ea typeface="微软雅黑" panose="020B0503020204020204" pitchFamily="34" charset="-122"/>
                  </a:rPr>
                  <a:t>荣誉</a:t>
                </a:r>
                <a:endParaRPr lang="zh-CN" altLang="en-US"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cxnSp>
          <p:nvCxnSpPr>
            <p:cNvPr id="98" name="直接连接符 97"/>
            <p:cNvCxnSpPr/>
            <p:nvPr/>
          </p:nvCxnSpPr>
          <p:spPr>
            <a:xfrm>
              <a:off x="5517484" y="2762689"/>
              <a:ext cx="2433336" cy="0"/>
            </a:xfrm>
            <a:prstGeom prst="line">
              <a:avLst/>
            </a:prstGeom>
            <a:ln>
              <a:gradFill>
                <a:gsLst>
                  <a:gs pos="0">
                    <a:srgbClr val="46A2D0"/>
                  </a:gs>
                  <a:gs pos="100000">
                    <a:srgbClr val="1D6AAE"/>
                  </a:gs>
                </a:gsLst>
                <a:lin ang="5400000" scaled="1"/>
              </a:gra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91623176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p:cTn id="7" dur="500" fill="hold"/>
                                            <p:tgtEl>
                                              <p:spTgt spid="31"/>
                                            </p:tgtEl>
                                            <p:attrNameLst>
                                              <p:attrName>ppt_w</p:attrName>
                                            </p:attrNameLst>
                                          </p:cBhvr>
                                          <p:tavLst>
                                            <p:tav tm="0">
                                              <p:val>
                                                <p:fltVal val="0"/>
                                              </p:val>
                                            </p:tav>
                                            <p:tav tm="100000">
                                              <p:val>
                                                <p:strVal val="#ppt_w"/>
                                              </p:val>
                                            </p:tav>
                                          </p:tavLst>
                                        </p:anim>
                                        <p:anim calcmode="lin" valueType="num">
                                          <p:cBhvr>
                                            <p:cTn id="8" dur="500" fill="hold"/>
                                            <p:tgtEl>
                                              <p:spTgt spid="31"/>
                                            </p:tgtEl>
                                            <p:attrNameLst>
                                              <p:attrName>ppt_h</p:attrName>
                                            </p:attrNameLst>
                                          </p:cBhvr>
                                          <p:tavLst>
                                            <p:tav tm="0">
                                              <p:val>
                                                <p:fltVal val="0"/>
                                              </p:val>
                                            </p:tav>
                                            <p:tav tm="100000">
                                              <p:val>
                                                <p:strVal val="#ppt_h"/>
                                              </p:val>
                                            </p:tav>
                                          </p:tavLst>
                                        </p:anim>
                                        <p:animEffect transition="in" filter="fade">
                                          <p:cBhvr>
                                            <p:cTn id="9" dur="500"/>
                                            <p:tgtEl>
                                              <p:spTgt spid="31"/>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30"/>
                                            </p:tgtEl>
                                            <p:attrNameLst>
                                              <p:attrName>style.visibility</p:attrName>
                                            </p:attrNameLst>
                                          </p:cBhvr>
                                          <p:to>
                                            <p:strVal val="visible"/>
                                          </p:to>
                                        </p:set>
                                        <p:anim calcmode="lin" valueType="num">
                                          <p:cBhvr>
                                            <p:cTn id="12" dur="500" fill="hold"/>
                                            <p:tgtEl>
                                              <p:spTgt spid="30"/>
                                            </p:tgtEl>
                                            <p:attrNameLst>
                                              <p:attrName>ppt_w</p:attrName>
                                            </p:attrNameLst>
                                          </p:cBhvr>
                                          <p:tavLst>
                                            <p:tav tm="0">
                                              <p:val>
                                                <p:fltVal val="0"/>
                                              </p:val>
                                            </p:tav>
                                            <p:tav tm="100000">
                                              <p:val>
                                                <p:strVal val="#ppt_w"/>
                                              </p:val>
                                            </p:tav>
                                          </p:tavLst>
                                        </p:anim>
                                        <p:anim calcmode="lin" valueType="num">
                                          <p:cBhvr>
                                            <p:cTn id="13" dur="500" fill="hold"/>
                                            <p:tgtEl>
                                              <p:spTgt spid="30"/>
                                            </p:tgtEl>
                                            <p:attrNameLst>
                                              <p:attrName>ppt_h</p:attrName>
                                            </p:attrNameLst>
                                          </p:cBhvr>
                                          <p:tavLst>
                                            <p:tav tm="0">
                                              <p:val>
                                                <p:fltVal val="0"/>
                                              </p:val>
                                            </p:tav>
                                            <p:tav tm="100000">
                                              <p:val>
                                                <p:strVal val="#ppt_h"/>
                                              </p:val>
                                            </p:tav>
                                          </p:tavLst>
                                        </p:anim>
                                        <p:animEffect transition="in" filter="fade">
                                          <p:cBhvr>
                                            <p:cTn id="14" dur="500"/>
                                            <p:tgtEl>
                                              <p:spTgt spid="30"/>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33"/>
                                            </p:tgtEl>
                                            <p:attrNameLst>
                                              <p:attrName>style.visibility</p:attrName>
                                            </p:attrNameLst>
                                          </p:cBhvr>
                                          <p:to>
                                            <p:strVal val="visible"/>
                                          </p:to>
                                        </p:set>
                                        <p:anim calcmode="lin" valueType="num">
                                          <p:cBhvr>
                                            <p:cTn id="17" dur="500" fill="hold"/>
                                            <p:tgtEl>
                                              <p:spTgt spid="33"/>
                                            </p:tgtEl>
                                            <p:attrNameLst>
                                              <p:attrName>ppt_w</p:attrName>
                                            </p:attrNameLst>
                                          </p:cBhvr>
                                          <p:tavLst>
                                            <p:tav tm="0">
                                              <p:val>
                                                <p:fltVal val="0"/>
                                              </p:val>
                                            </p:tav>
                                            <p:tav tm="100000">
                                              <p:val>
                                                <p:strVal val="#ppt_w"/>
                                              </p:val>
                                            </p:tav>
                                          </p:tavLst>
                                        </p:anim>
                                        <p:anim calcmode="lin" valueType="num">
                                          <p:cBhvr>
                                            <p:cTn id="18" dur="500" fill="hold"/>
                                            <p:tgtEl>
                                              <p:spTgt spid="33"/>
                                            </p:tgtEl>
                                            <p:attrNameLst>
                                              <p:attrName>ppt_h</p:attrName>
                                            </p:attrNameLst>
                                          </p:cBhvr>
                                          <p:tavLst>
                                            <p:tav tm="0">
                                              <p:val>
                                                <p:fltVal val="0"/>
                                              </p:val>
                                            </p:tav>
                                            <p:tav tm="100000">
                                              <p:val>
                                                <p:strVal val="#ppt_h"/>
                                              </p:val>
                                            </p:tav>
                                          </p:tavLst>
                                        </p:anim>
                                        <p:animEffect transition="in" filter="fade">
                                          <p:cBhvr>
                                            <p:cTn id="19" dur="500"/>
                                            <p:tgtEl>
                                              <p:spTgt spid="33"/>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34"/>
                                            </p:tgtEl>
                                            <p:attrNameLst>
                                              <p:attrName>style.visibility</p:attrName>
                                            </p:attrNameLst>
                                          </p:cBhvr>
                                          <p:to>
                                            <p:strVal val="visible"/>
                                          </p:to>
                                        </p:set>
                                        <p:anim calcmode="lin" valueType="num">
                                          <p:cBhvr>
                                            <p:cTn id="22" dur="500" fill="hold"/>
                                            <p:tgtEl>
                                              <p:spTgt spid="34"/>
                                            </p:tgtEl>
                                            <p:attrNameLst>
                                              <p:attrName>ppt_w</p:attrName>
                                            </p:attrNameLst>
                                          </p:cBhvr>
                                          <p:tavLst>
                                            <p:tav tm="0">
                                              <p:val>
                                                <p:fltVal val="0"/>
                                              </p:val>
                                            </p:tav>
                                            <p:tav tm="100000">
                                              <p:val>
                                                <p:strVal val="#ppt_w"/>
                                              </p:val>
                                            </p:tav>
                                          </p:tavLst>
                                        </p:anim>
                                        <p:anim calcmode="lin" valueType="num">
                                          <p:cBhvr>
                                            <p:cTn id="23" dur="500" fill="hold"/>
                                            <p:tgtEl>
                                              <p:spTgt spid="34"/>
                                            </p:tgtEl>
                                            <p:attrNameLst>
                                              <p:attrName>ppt_h</p:attrName>
                                            </p:attrNameLst>
                                          </p:cBhvr>
                                          <p:tavLst>
                                            <p:tav tm="0">
                                              <p:val>
                                                <p:fltVal val="0"/>
                                              </p:val>
                                            </p:tav>
                                            <p:tav tm="100000">
                                              <p:val>
                                                <p:strVal val="#ppt_h"/>
                                              </p:val>
                                            </p:tav>
                                          </p:tavLst>
                                        </p:anim>
                                        <p:animEffect transition="in" filter="fade">
                                          <p:cBhvr>
                                            <p:cTn id="24" dur="500"/>
                                            <p:tgtEl>
                                              <p:spTgt spid="34"/>
                                            </p:tgtEl>
                                          </p:cBhvr>
                                        </p:animEffect>
                                      </p:childTnLst>
                                    </p:cTn>
                                  </p:par>
                                  <p:par>
                                    <p:cTn id="25" presetID="2" presetClass="entr" presetSubtype="1" fill="hold" grpId="0" nodeType="withEffect" p14:presetBounceEnd="26667">
                                      <p:stCondLst>
                                        <p:cond delay="0"/>
                                      </p:stCondLst>
                                      <p:childTnLst>
                                        <p:set>
                                          <p:cBhvr>
                                            <p:cTn id="26" dur="1" fill="hold">
                                              <p:stCondLst>
                                                <p:cond delay="0"/>
                                              </p:stCondLst>
                                            </p:cTn>
                                            <p:tgtEl>
                                              <p:spTgt spid="32"/>
                                            </p:tgtEl>
                                            <p:attrNameLst>
                                              <p:attrName>style.visibility</p:attrName>
                                            </p:attrNameLst>
                                          </p:cBhvr>
                                          <p:to>
                                            <p:strVal val="visible"/>
                                          </p:to>
                                        </p:set>
                                        <p:anim calcmode="lin" valueType="num" p14:bounceEnd="26667">
                                          <p:cBhvr additive="base">
                                            <p:cTn id="27" dur="1000" fill="hold"/>
                                            <p:tgtEl>
                                              <p:spTgt spid="32"/>
                                            </p:tgtEl>
                                            <p:attrNameLst>
                                              <p:attrName>ppt_x</p:attrName>
                                            </p:attrNameLst>
                                          </p:cBhvr>
                                          <p:tavLst>
                                            <p:tav tm="0">
                                              <p:val>
                                                <p:strVal val="#ppt_x"/>
                                              </p:val>
                                            </p:tav>
                                            <p:tav tm="100000">
                                              <p:val>
                                                <p:strVal val="#ppt_x"/>
                                              </p:val>
                                            </p:tav>
                                          </p:tavLst>
                                        </p:anim>
                                        <p:anim calcmode="lin" valueType="num" p14:bounceEnd="26667">
                                          <p:cBhvr additive="base">
                                            <p:cTn id="28" dur="1000" fill="hold"/>
                                            <p:tgtEl>
                                              <p:spTgt spid="32"/>
                                            </p:tgtEl>
                                            <p:attrNameLst>
                                              <p:attrName>ppt_y</p:attrName>
                                            </p:attrNameLst>
                                          </p:cBhvr>
                                          <p:tavLst>
                                            <p:tav tm="0">
                                              <p:val>
                                                <p:strVal val="0-#ppt_h/2"/>
                                              </p:val>
                                            </p:tav>
                                            <p:tav tm="100000">
                                              <p:val>
                                                <p:strVal val="#ppt_y"/>
                                              </p:val>
                                            </p:tav>
                                          </p:tavLst>
                                        </p:anim>
                                      </p:childTnLst>
                                    </p:cTn>
                                  </p:par>
                                  <p:par>
                                    <p:cTn id="29" presetID="2" presetClass="entr" presetSubtype="4" fill="hold" grpId="0" nodeType="withEffect" p14:presetBounceEnd="26667">
                                      <p:stCondLst>
                                        <p:cond delay="0"/>
                                      </p:stCondLst>
                                      <p:childTnLst>
                                        <p:set>
                                          <p:cBhvr>
                                            <p:cTn id="30" dur="1" fill="hold">
                                              <p:stCondLst>
                                                <p:cond delay="0"/>
                                              </p:stCondLst>
                                            </p:cTn>
                                            <p:tgtEl>
                                              <p:spTgt spid="35"/>
                                            </p:tgtEl>
                                            <p:attrNameLst>
                                              <p:attrName>style.visibility</p:attrName>
                                            </p:attrNameLst>
                                          </p:cBhvr>
                                          <p:to>
                                            <p:strVal val="visible"/>
                                          </p:to>
                                        </p:set>
                                        <p:anim calcmode="lin" valueType="num" p14:bounceEnd="26667">
                                          <p:cBhvr additive="base">
                                            <p:cTn id="31" dur="1000" fill="hold"/>
                                            <p:tgtEl>
                                              <p:spTgt spid="35"/>
                                            </p:tgtEl>
                                            <p:attrNameLst>
                                              <p:attrName>ppt_x</p:attrName>
                                            </p:attrNameLst>
                                          </p:cBhvr>
                                          <p:tavLst>
                                            <p:tav tm="0">
                                              <p:val>
                                                <p:strVal val="#ppt_x"/>
                                              </p:val>
                                            </p:tav>
                                            <p:tav tm="100000">
                                              <p:val>
                                                <p:strVal val="#ppt_x"/>
                                              </p:val>
                                            </p:tav>
                                          </p:tavLst>
                                        </p:anim>
                                        <p:anim calcmode="lin" valueType="num" p14:bounceEnd="26667">
                                          <p:cBhvr additive="base">
                                            <p:cTn id="32" dur="1000" fill="hold"/>
                                            <p:tgtEl>
                                              <p:spTgt spid="35"/>
                                            </p:tgtEl>
                                            <p:attrNameLst>
                                              <p:attrName>ppt_y</p:attrName>
                                            </p:attrNameLst>
                                          </p:cBhvr>
                                          <p:tavLst>
                                            <p:tav tm="0">
                                              <p:val>
                                                <p:strVal val="1+#ppt_h/2"/>
                                              </p:val>
                                            </p:tav>
                                            <p:tav tm="100000">
                                              <p:val>
                                                <p:strVal val="#ppt_y"/>
                                              </p:val>
                                            </p:tav>
                                          </p:tavLst>
                                        </p:anim>
                                      </p:childTnLst>
                                    </p:cTn>
                                  </p:par>
                                  <p:par>
                                    <p:cTn id="33" presetID="2" presetClass="entr" presetSubtype="2" fill="hold" nodeType="withEffect" p14:presetBounceEnd="40000">
                                      <p:stCondLst>
                                        <p:cond delay="0"/>
                                      </p:stCondLst>
                                      <p:childTnLst>
                                        <p:set>
                                          <p:cBhvr>
                                            <p:cTn id="34" dur="1" fill="hold">
                                              <p:stCondLst>
                                                <p:cond delay="0"/>
                                              </p:stCondLst>
                                            </p:cTn>
                                            <p:tgtEl>
                                              <p:spTgt spid="9"/>
                                            </p:tgtEl>
                                            <p:attrNameLst>
                                              <p:attrName>style.visibility</p:attrName>
                                            </p:attrNameLst>
                                          </p:cBhvr>
                                          <p:to>
                                            <p:strVal val="visible"/>
                                          </p:to>
                                        </p:set>
                                        <p:anim calcmode="lin" valueType="num" p14:bounceEnd="40000">
                                          <p:cBhvr additive="base">
                                            <p:cTn id="35" dur="750" fill="hold"/>
                                            <p:tgtEl>
                                              <p:spTgt spid="9"/>
                                            </p:tgtEl>
                                            <p:attrNameLst>
                                              <p:attrName>ppt_x</p:attrName>
                                            </p:attrNameLst>
                                          </p:cBhvr>
                                          <p:tavLst>
                                            <p:tav tm="0">
                                              <p:val>
                                                <p:strVal val="1+#ppt_w/2"/>
                                              </p:val>
                                            </p:tav>
                                            <p:tav tm="100000">
                                              <p:val>
                                                <p:strVal val="#ppt_x"/>
                                              </p:val>
                                            </p:tav>
                                          </p:tavLst>
                                        </p:anim>
                                        <p:anim calcmode="lin" valueType="num" p14:bounceEnd="40000">
                                          <p:cBhvr additive="base">
                                            <p:cTn id="36" dur="750" fill="hold"/>
                                            <p:tgtEl>
                                              <p:spTgt spid="9"/>
                                            </p:tgtEl>
                                            <p:attrNameLst>
                                              <p:attrName>ppt_y</p:attrName>
                                            </p:attrNameLst>
                                          </p:cBhvr>
                                          <p:tavLst>
                                            <p:tav tm="0">
                                              <p:val>
                                                <p:strVal val="#ppt_y"/>
                                              </p:val>
                                            </p:tav>
                                            <p:tav tm="100000">
                                              <p:val>
                                                <p:strVal val="#ppt_y"/>
                                              </p:val>
                                            </p:tav>
                                          </p:tavLst>
                                        </p:anim>
                                      </p:childTnLst>
                                    </p:cTn>
                                  </p:par>
                                  <p:par>
                                    <p:cTn id="37" presetID="2" presetClass="entr" presetSubtype="2" fill="hold" nodeType="withEffect" p14:presetBounceEnd="40000">
                                      <p:stCondLst>
                                        <p:cond delay="250"/>
                                      </p:stCondLst>
                                      <p:childTnLst>
                                        <p:set>
                                          <p:cBhvr>
                                            <p:cTn id="38" dur="1" fill="hold">
                                              <p:stCondLst>
                                                <p:cond delay="0"/>
                                              </p:stCondLst>
                                            </p:cTn>
                                            <p:tgtEl>
                                              <p:spTgt spid="58"/>
                                            </p:tgtEl>
                                            <p:attrNameLst>
                                              <p:attrName>style.visibility</p:attrName>
                                            </p:attrNameLst>
                                          </p:cBhvr>
                                          <p:to>
                                            <p:strVal val="visible"/>
                                          </p:to>
                                        </p:set>
                                        <p:anim calcmode="lin" valueType="num" p14:bounceEnd="40000">
                                          <p:cBhvr additive="base">
                                            <p:cTn id="39" dur="750" fill="hold"/>
                                            <p:tgtEl>
                                              <p:spTgt spid="58"/>
                                            </p:tgtEl>
                                            <p:attrNameLst>
                                              <p:attrName>ppt_x</p:attrName>
                                            </p:attrNameLst>
                                          </p:cBhvr>
                                          <p:tavLst>
                                            <p:tav tm="0">
                                              <p:val>
                                                <p:strVal val="1+#ppt_w/2"/>
                                              </p:val>
                                            </p:tav>
                                            <p:tav tm="100000">
                                              <p:val>
                                                <p:strVal val="#ppt_x"/>
                                              </p:val>
                                            </p:tav>
                                          </p:tavLst>
                                        </p:anim>
                                        <p:anim calcmode="lin" valueType="num" p14:bounceEnd="40000">
                                          <p:cBhvr additive="base">
                                            <p:cTn id="40" dur="750" fill="hold"/>
                                            <p:tgtEl>
                                              <p:spTgt spid="58"/>
                                            </p:tgtEl>
                                            <p:attrNameLst>
                                              <p:attrName>ppt_y</p:attrName>
                                            </p:attrNameLst>
                                          </p:cBhvr>
                                          <p:tavLst>
                                            <p:tav tm="0">
                                              <p:val>
                                                <p:strVal val="#ppt_y"/>
                                              </p:val>
                                            </p:tav>
                                            <p:tav tm="100000">
                                              <p:val>
                                                <p:strVal val="#ppt_y"/>
                                              </p:val>
                                            </p:tav>
                                          </p:tavLst>
                                        </p:anim>
                                      </p:childTnLst>
                                    </p:cTn>
                                  </p:par>
                                  <p:par>
                                    <p:cTn id="41" presetID="2" presetClass="entr" presetSubtype="2" fill="hold" nodeType="withEffect" p14:presetBounceEnd="40000">
                                      <p:stCondLst>
                                        <p:cond delay="500"/>
                                      </p:stCondLst>
                                      <p:childTnLst>
                                        <p:set>
                                          <p:cBhvr>
                                            <p:cTn id="42" dur="1" fill="hold">
                                              <p:stCondLst>
                                                <p:cond delay="0"/>
                                              </p:stCondLst>
                                            </p:cTn>
                                            <p:tgtEl>
                                              <p:spTgt spid="93"/>
                                            </p:tgtEl>
                                            <p:attrNameLst>
                                              <p:attrName>style.visibility</p:attrName>
                                            </p:attrNameLst>
                                          </p:cBhvr>
                                          <p:to>
                                            <p:strVal val="visible"/>
                                          </p:to>
                                        </p:set>
                                        <p:anim calcmode="lin" valueType="num" p14:bounceEnd="40000">
                                          <p:cBhvr additive="base">
                                            <p:cTn id="43" dur="750" fill="hold"/>
                                            <p:tgtEl>
                                              <p:spTgt spid="93"/>
                                            </p:tgtEl>
                                            <p:attrNameLst>
                                              <p:attrName>ppt_x</p:attrName>
                                            </p:attrNameLst>
                                          </p:cBhvr>
                                          <p:tavLst>
                                            <p:tav tm="0">
                                              <p:val>
                                                <p:strVal val="1+#ppt_w/2"/>
                                              </p:val>
                                            </p:tav>
                                            <p:tav tm="100000">
                                              <p:val>
                                                <p:strVal val="#ppt_x"/>
                                              </p:val>
                                            </p:tav>
                                          </p:tavLst>
                                        </p:anim>
                                        <p:anim calcmode="lin" valueType="num" p14:bounceEnd="40000">
                                          <p:cBhvr additive="base">
                                            <p:cTn id="44" dur="750" fill="hold"/>
                                            <p:tgtEl>
                                              <p:spTgt spid="93"/>
                                            </p:tgtEl>
                                            <p:attrNameLst>
                                              <p:attrName>ppt_y</p:attrName>
                                            </p:attrNameLst>
                                          </p:cBhvr>
                                          <p:tavLst>
                                            <p:tav tm="0">
                                              <p:val>
                                                <p:strVal val="#ppt_y"/>
                                              </p:val>
                                            </p:tav>
                                            <p:tav tm="100000">
                                              <p:val>
                                                <p:strVal val="#ppt_y"/>
                                              </p:val>
                                            </p:tav>
                                          </p:tavLst>
                                        </p:anim>
                                      </p:childTnLst>
                                    </p:cTn>
                                  </p:par>
                                  <p:par>
                                    <p:cTn id="45" presetID="2" presetClass="entr" presetSubtype="2" fill="hold" nodeType="withEffect" p14:presetBounceEnd="40000">
                                      <p:stCondLst>
                                        <p:cond delay="750"/>
                                      </p:stCondLst>
                                      <p:childTnLst>
                                        <p:set>
                                          <p:cBhvr>
                                            <p:cTn id="46" dur="1" fill="hold">
                                              <p:stCondLst>
                                                <p:cond delay="0"/>
                                              </p:stCondLst>
                                            </p:cTn>
                                            <p:tgtEl>
                                              <p:spTgt spid="76"/>
                                            </p:tgtEl>
                                            <p:attrNameLst>
                                              <p:attrName>style.visibility</p:attrName>
                                            </p:attrNameLst>
                                          </p:cBhvr>
                                          <p:to>
                                            <p:strVal val="visible"/>
                                          </p:to>
                                        </p:set>
                                        <p:anim calcmode="lin" valueType="num" p14:bounceEnd="40000">
                                          <p:cBhvr additive="base">
                                            <p:cTn id="47" dur="750" fill="hold"/>
                                            <p:tgtEl>
                                              <p:spTgt spid="76"/>
                                            </p:tgtEl>
                                            <p:attrNameLst>
                                              <p:attrName>ppt_x</p:attrName>
                                            </p:attrNameLst>
                                          </p:cBhvr>
                                          <p:tavLst>
                                            <p:tav tm="0">
                                              <p:val>
                                                <p:strVal val="1+#ppt_w/2"/>
                                              </p:val>
                                            </p:tav>
                                            <p:tav tm="100000">
                                              <p:val>
                                                <p:strVal val="#ppt_x"/>
                                              </p:val>
                                            </p:tav>
                                          </p:tavLst>
                                        </p:anim>
                                        <p:anim calcmode="lin" valueType="num" p14:bounceEnd="40000">
                                          <p:cBhvr additive="base">
                                            <p:cTn id="48" dur="750" fill="hold"/>
                                            <p:tgtEl>
                                              <p:spTgt spid="7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animBg="1"/>
          <p:bldP spid="32" grpId="0"/>
          <p:bldP spid="33" grpId="0" animBg="1"/>
          <p:bldP spid="34" grpId="0" animBg="1"/>
          <p:bldP spid="3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p:cTn id="7" dur="500" fill="hold"/>
                                            <p:tgtEl>
                                              <p:spTgt spid="31"/>
                                            </p:tgtEl>
                                            <p:attrNameLst>
                                              <p:attrName>ppt_w</p:attrName>
                                            </p:attrNameLst>
                                          </p:cBhvr>
                                          <p:tavLst>
                                            <p:tav tm="0">
                                              <p:val>
                                                <p:fltVal val="0"/>
                                              </p:val>
                                            </p:tav>
                                            <p:tav tm="100000">
                                              <p:val>
                                                <p:strVal val="#ppt_w"/>
                                              </p:val>
                                            </p:tav>
                                          </p:tavLst>
                                        </p:anim>
                                        <p:anim calcmode="lin" valueType="num">
                                          <p:cBhvr>
                                            <p:cTn id="8" dur="500" fill="hold"/>
                                            <p:tgtEl>
                                              <p:spTgt spid="31"/>
                                            </p:tgtEl>
                                            <p:attrNameLst>
                                              <p:attrName>ppt_h</p:attrName>
                                            </p:attrNameLst>
                                          </p:cBhvr>
                                          <p:tavLst>
                                            <p:tav tm="0">
                                              <p:val>
                                                <p:fltVal val="0"/>
                                              </p:val>
                                            </p:tav>
                                            <p:tav tm="100000">
                                              <p:val>
                                                <p:strVal val="#ppt_h"/>
                                              </p:val>
                                            </p:tav>
                                          </p:tavLst>
                                        </p:anim>
                                        <p:animEffect transition="in" filter="fade">
                                          <p:cBhvr>
                                            <p:cTn id="9" dur="500"/>
                                            <p:tgtEl>
                                              <p:spTgt spid="31"/>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30"/>
                                            </p:tgtEl>
                                            <p:attrNameLst>
                                              <p:attrName>style.visibility</p:attrName>
                                            </p:attrNameLst>
                                          </p:cBhvr>
                                          <p:to>
                                            <p:strVal val="visible"/>
                                          </p:to>
                                        </p:set>
                                        <p:anim calcmode="lin" valueType="num">
                                          <p:cBhvr>
                                            <p:cTn id="12" dur="500" fill="hold"/>
                                            <p:tgtEl>
                                              <p:spTgt spid="30"/>
                                            </p:tgtEl>
                                            <p:attrNameLst>
                                              <p:attrName>ppt_w</p:attrName>
                                            </p:attrNameLst>
                                          </p:cBhvr>
                                          <p:tavLst>
                                            <p:tav tm="0">
                                              <p:val>
                                                <p:fltVal val="0"/>
                                              </p:val>
                                            </p:tav>
                                            <p:tav tm="100000">
                                              <p:val>
                                                <p:strVal val="#ppt_w"/>
                                              </p:val>
                                            </p:tav>
                                          </p:tavLst>
                                        </p:anim>
                                        <p:anim calcmode="lin" valueType="num">
                                          <p:cBhvr>
                                            <p:cTn id="13" dur="500" fill="hold"/>
                                            <p:tgtEl>
                                              <p:spTgt spid="30"/>
                                            </p:tgtEl>
                                            <p:attrNameLst>
                                              <p:attrName>ppt_h</p:attrName>
                                            </p:attrNameLst>
                                          </p:cBhvr>
                                          <p:tavLst>
                                            <p:tav tm="0">
                                              <p:val>
                                                <p:fltVal val="0"/>
                                              </p:val>
                                            </p:tav>
                                            <p:tav tm="100000">
                                              <p:val>
                                                <p:strVal val="#ppt_h"/>
                                              </p:val>
                                            </p:tav>
                                          </p:tavLst>
                                        </p:anim>
                                        <p:animEffect transition="in" filter="fade">
                                          <p:cBhvr>
                                            <p:cTn id="14" dur="500"/>
                                            <p:tgtEl>
                                              <p:spTgt spid="30"/>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33"/>
                                            </p:tgtEl>
                                            <p:attrNameLst>
                                              <p:attrName>style.visibility</p:attrName>
                                            </p:attrNameLst>
                                          </p:cBhvr>
                                          <p:to>
                                            <p:strVal val="visible"/>
                                          </p:to>
                                        </p:set>
                                        <p:anim calcmode="lin" valueType="num">
                                          <p:cBhvr>
                                            <p:cTn id="17" dur="500" fill="hold"/>
                                            <p:tgtEl>
                                              <p:spTgt spid="33"/>
                                            </p:tgtEl>
                                            <p:attrNameLst>
                                              <p:attrName>ppt_w</p:attrName>
                                            </p:attrNameLst>
                                          </p:cBhvr>
                                          <p:tavLst>
                                            <p:tav tm="0">
                                              <p:val>
                                                <p:fltVal val="0"/>
                                              </p:val>
                                            </p:tav>
                                            <p:tav tm="100000">
                                              <p:val>
                                                <p:strVal val="#ppt_w"/>
                                              </p:val>
                                            </p:tav>
                                          </p:tavLst>
                                        </p:anim>
                                        <p:anim calcmode="lin" valueType="num">
                                          <p:cBhvr>
                                            <p:cTn id="18" dur="500" fill="hold"/>
                                            <p:tgtEl>
                                              <p:spTgt spid="33"/>
                                            </p:tgtEl>
                                            <p:attrNameLst>
                                              <p:attrName>ppt_h</p:attrName>
                                            </p:attrNameLst>
                                          </p:cBhvr>
                                          <p:tavLst>
                                            <p:tav tm="0">
                                              <p:val>
                                                <p:fltVal val="0"/>
                                              </p:val>
                                            </p:tav>
                                            <p:tav tm="100000">
                                              <p:val>
                                                <p:strVal val="#ppt_h"/>
                                              </p:val>
                                            </p:tav>
                                          </p:tavLst>
                                        </p:anim>
                                        <p:animEffect transition="in" filter="fade">
                                          <p:cBhvr>
                                            <p:cTn id="19" dur="500"/>
                                            <p:tgtEl>
                                              <p:spTgt spid="33"/>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34"/>
                                            </p:tgtEl>
                                            <p:attrNameLst>
                                              <p:attrName>style.visibility</p:attrName>
                                            </p:attrNameLst>
                                          </p:cBhvr>
                                          <p:to>
                                            <p:strVal val="visible"/>
                                          </p:to>
                                        </p:set>
                                        <p:anim calcmode="lin" valueType="num">
                                          <p:cBhvr>
                                            <p:cTn id="22" dur="500" fill="hold"/>
                                            <p:tgtEl>
                                              <p:spTgt spid="34"/>
                                            </p:tgtEl>
                                            <p:attrNameLst>
                                              <p:attrName>ppt_w</p:attrName>
                                            </p:attrNameLst>
                                          </p:cBhvr>
                                          <p:tavLst>
                                            <p:tav tm="0">
                                              <p:val>
                                                <p:fltVal val="0"/>
                                              </p:val>
                                            </p:tav>
                                            <p:tav tm="100000">
                                              <p:val>
                                                <p:strVal val="#ppt_w"/>
                                              </p:val>
                                            </p:tav>
                                          </p:tavLst>
                                        </p:anim>
                                        <p:anim calcmode="lin" valueType="num">
                                          <p:cBhvr>
                                            <p:cTn id="23" dur="500" fill="hold"/>
                                            <p:tgtEl>
                                              <p:spTgt spid="34"/>
                                            </p:tgtEl>
                                            <p:attrNameLst>
                                              <p:attrName>ppt_h</p:attrName>
                                            </p:attrNameLst>
                                          </p:cBhvr>
                                          <p:tavLst>
                                            <p:tav tm="0">
                                              <p:val>
                                                <p:fltVal val="0"/>
                                              </p:val>
                                            </p:tav>
                                            <p:tav tm="100000">
                                              <p:val>
                                                <p:strVal val="#ppt_h"/>
                                              </p:val>
                                            </p:tav>
                                          </p:tavLst>
                                        </p:anim>
                                        <p:animEffect transition="in" filter="fade">
                                          <p:cBhvr>
                                            <p:cTn id="24" dur="500"/>
                                            <p:tgtEl>
                                              <p:spTgt spid="34"/>
                                            </p:tgtEl>
                                          </p:cBhvr>
                                        </p:animEffect>
                                      </p:childTnLst>
                                    </p:cTn>
                                  </p:par>
                                  <p:par>
                                    <p:cTn id="25" presetID="2" presetClass="entr" presetSubtype="1" fill="hold" grpId="0" nodeType="withEffect">
                                      <p:stCondLst>
                                        <p:cond delay="0"/>
                                      </p:stCondLst>
                                      <p:childTnLst>
                                        <p:set>
                                          <p:cBhvr>
                                            <p:cTn id="26" dur="1" fill="hold">
                                              <p:stCondLst>
                                                <p:cond delay="0"/>
                                              </p:stCondLst>
                                            </p:cTn>
                                            <p:tgtEl>
                                              <p:spTgt spid="32"/>
                                            </p:tgtEl>
                                            <p:attrNameLst>
                                              <p:attrName>style.visibility</p:attrName>
                                            </p:attrNameLst>
                                          </p:cBhvr>
                                          <p:to>
                                            <p:strVal val="visible"/>
                                          </p:to>
                                        </p:set>
                                        <p:anim calcmode="lin" valueType="num">
                                          <p:cBhvr additive="base">
                                            <p:cTn id="27" dur="1000" fill="hold"/>
                                            <p:tgtEl>
                                              <p:spTgt spid="32"/>
                                            </p:tgtEl>
                                            <p:attrNameLst>
                                              <p:attrName>ppt_x</p:attrName>
                                            </p:attrNameLst>
                                          </p:cBhvr>
                                          <p:tavLst>
                                            <p:tav tm="0">
                                              <p:val>
                                                <p:strVal val="#ppt_x"/>
                                              </p:val>
                                            </p:tav>
                                            <p:tav tm="100000">
                                              <p:val>
                                                <p:strVal val="#ppt_x"/>
                                              </p:val>
                                            </p:tav>
                                          </p:tavLst>
                                        </p:anim>
                                        <p:anim calcmode="lin" valueType="num">
                                          <p:cBhvr additive="base">
                                            <p:cTn id="28" dur="1000" fill="hold"/>
                                            <p:tgtEl>
                                              <p:spTgt spid="32"/>
                                            </p:tgtEl>
                                            <p:attrNameLst>
                                              <p:attrName>ppt_y</p:attrName>
                                            </p:attrNameLst>
                                          </p:cBhvr>
                                          <p:tavLst>
                                            <p:tav tm="0">
                                              <p:val>
                                                <p:strVal val="0-#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35"/>
                                            </p:tgtEl>
                                            <p:attrNameLst>
                                              <p:attrName>style.visibility</p:attrName>
                                            </p:attrNameLst>
                                          </p:cBhvr>
                                          <p:to>
                                            <p:strVal val="visible"/>
                                          </p:to>
                                        </p:set>
                                        <p:anim calcmode="lin" valueType="num">
                                          <p:cBhvr additive="base">
                                            <p:cTn id="31" dur="1000" fill="hold"/>
                                            <p:tgtEl>
                                              <p:spTgt spid="35"/>
                                            </p:tgtEl>
                                            <p:attrNameLst>
                                              <p:attrName>ppt_x</p:attrName>
                                            </p:attrNameLst>
                                          </p:cBhvr>
                                          <p:tavLst>
                                            <p:tav tm="0">
                                              <p:val>
                                                <p:strVal val="#ppt_x"/>
                                              </p:val>
                                            </p:tav>
                                            <p:tav tm="100000">
                                              <p:val>
                                                <p:strVal val="#ppt_x"/>
                                              </p:val>
                                            </p:tav>
                                          </p:tavLst>
                                        </p:anim>
                                        <p:anim calcmode="lin" valueType="num">
                                          <p:cBhvr additive="base">
                                            <p:cTn id="32" dur="1000" fill="hold"/>
                                            <p:tgtEl>
                                              <p:spTgt spid="35"/>
                                            </p:tgtEl>
                                            <p:attrNameLst>
                                              <p:attrName>ppt_y</p:attrName>
                                            </p:attrNameLst>
                                          </p:cBhvr>
                                          <p:tavLst>
                                            <p:tav tm="0">
                                              <p:val>
                                                <p:strVal val="1+#ppt_h/2"/>
                                              </p:val>
                                            </p:tav>
                                            <p:tav tm="100000">
                                              <p:val>
                                                <p:strVal val="#ppt_y"/>
                                              </p:val>
                                            </p:tav>
                                          </p:tavLst>
                                        </p:anim>
                                      </p:childTnLst>
                                    </p:cTn>
                                  </p:par>
                                  <p:par>
                                    <p:cTn id="33" presetID="2" presetClass="entr" presetSubtype="2" fill="hold" nodeType="withEffect">
                                      <p:stCondLst>
                                        <p:cond delay="0"/>
                                      </p:stCondLst>
                                      <p:childTnLst>
                                        <p:set>
                                          <p:cBhvr>
                                            <p:cTn id="34" dur="1" fill="hold">
                                              <p:stCondLst>
                                                <p:cond delay="0"/>
                                              </p:stCondLst>
                                            </p:cTn>
                                            <p:tgtEl>
                                              <p:spTgt spid="9"/>
                                            </p:tgtEl>
                                            <p:attrNameLst>
                                              <p:attrName>style.visibility</p:attrName>
                                            </p:attrNameLst>
                                          </p:cBhvr>
                                          <p:to>
                                            <p:strVal val="visible"/>
                                          </p:to>
                                        </p:set>
                                        <p:anim calcmode="lin" valueType="num">
                                          <p:cBhvr additive="base">
                                            <p:cTn id="35" dur="750" fill="hold"/>
                                            <p:tgtEl>
                                              <p:spTgt spid="9"/>
                                            </p:tgtEl>
                                            <p:attrNameLst>
                                              <p:attrName>ppt_x</p:attrName>
                                            </p:attrNameLst>
                                          </p:cBhvr>
                                          <p:tavLst>
                                            <p:tav tm="0">
                                              <p:val>
                                                <p:strVal val="1+#ppt_w/2"/>
                                              </p:val>
                                            </p:tav>
                                            <p:tav tm="100000">
                                              <p:val>
                                                <p:strVal val="#ppt_x"/>
                                              </p:val>
                                            </p:tav>
                                          </p:tavLst>
                                        </p:anim>
                                        <p:anim calcmode="lin" valueType="num">
                                          <p:cBhvr additive="base">
                                            <p:cTn id="36" dur="750" fill="hold"/>
                                            <p:tgtEl>
                                              <p:spTgt spid="9"/>
                                            </p:tgtEl>
                                            <p:attrNameLst>
                                              <p:attrName>ppt_y</p:attrName>
                                            </p:attrNameLst>
                                          </p:cBhvr>
                                          <p:tavLst>
                                            <p:tav tm="0">
                                              <p:val>
                                                <p:strVal val="#ppt_y"/>
                                              </p:val>
                                            </p:tav>
                                            <p:tav tm="100000">
                                              <p:val>
                                                <p:strVal val="#ppt_y"/>
                                              </p:val>
                                            </p:tav>
                                          </p:tavLst>
                                        </p:anim>
                                      </p:childTnLst>
                                    </p:cTn>
                                  </p:par>
                                  <p:par>
                                    <p:cTn id="37" presetID="2" presetClass="entr" presetSubtype="2" fill="hold" nodeType="withEffect">
                                      <p:stCondLst>
                                        <p:cond delay="250"/>
                                      </p:stCondLst>
                                      <p:childTnLst>
                                        <p:set>
                                          <p:cBhvr>
                                            <p:cTn id="38" dur="1" fill="hold">
                                              <p:stCondLst>
                                                <p:cond delay="0"/>
                                              </p:stCondLst>
                                            </p:cTn>
                                            <p:tgtEl>
                                              <p:spTgt spid="58"/>
                                            </p:tgtEl>
                                            <p:attrNameLst>
                                              <p:attrName>style.visibility</p:attrName>
                                            </p:attrNameLst>
                                          </p:cBhvr>
                                          <p:to>
                                            <p:strVal val="visible"/>
                                          </p:to>
                                        </p:set>
                                        <p:anim calcmode="lin" valueType="num">
                                          <p:cBhvr additive="base">
                                            <p:cTn id="39" dur="750" fill="hold"/>
                                            <p:tgtEl>
                                              <p:spTgt spid="58"/>
                                            </p:tgtEl>
                                            <p:attrNameLst>
                                              <p:attrName>ppt_x</p:attrName>
                                            </p:attrNameLst>
                                          </p:cBhvr>
                                          <p:tavLst>
                                            <p:tav tm="0">
                                              <p:val>
                                                <p:strVal val="1+#ppt_w/2"/>
                                              </p:val>
                                            </p:tav>
                                            <p:tav tm="100000">
                                              <p:val>
                                                <p:strVal val="#ppt_x"/>
                                              </p:val>
                                            </p:tav>
                                          </p:tavLst>
                                        </p:anim>
                                        <p:anim calcmode="lin" valueType="num">
                                          <p:cBhvr additive="base">
                                            <p:cTn id="40" dur="750" fill="hold"/>
                                            <p:tgtEl>
                                              <p:spTgt spid="58"/>
                                            </p:tgtEl>
                                            <p:attrNameLst>
                                              <p:attrName>ppt_y</p:attrName>
                                            </p:attrNameLst>
                                          </p:cBhvr>
                                          <p:tavLst>
                                            <p:tav tm="0">
                                              <p:val>
                                                <p:strVal val="#ppt_y"/>
                                              </p:val>
                                            </p:tav>
                                            <p:tav tm="100000">
                                              <p:val>
                                                <p:strVal val="#ppt_y"/>
                                              </p:val>
                                            </p:tav>
                                          </p:tavLst>
                                        </p:anim>
                                      </p:childTnLst>
                                    </p:cTn>
                                  </p:par>
                                  <p:par>
                                    <p:cTn id="41" presetID="2" presetClass="entr" presetSubtype="2" fill="hold" nodeType="withEffect">
                                      <p:stCondLst>
                                        <p:cond delay="500"/>
                                      </p:stCondLst>
                                      <p:childTnLst>
                                        <p:set>
                                          <p:cBhvr>
                                            <p:cTn id="42" dur="1" fill="hold">
                                              <p:stCondLst>
                                                <p:cond delay="0"/>
                                              </p:stCondLst>
                                            </p:cTn>
                                            <p:tgtEl>
                                              <p:spTgt spid="93"/>
                                            </p:tgtEl>
                                            <p:attrNameLst>
                                              <p:attrName>style.visibility</p:attrName>
                                            </p:attrNameLst>
                                          </p:cBhvr>
                                          <p:to>
                                            <p:strVal val="visible"/>
                                          </p:to>
                                        </p:set>
                                        <p:anim calcmode="lin" valueType="num">
                                          <p:cBhvr additive="base">
                                            <p:cTn id="43" dur="750" fill="hold"/>
                                            <p:tgtEl>
                                              <p:spTgt spid="93"/>
                                            </p:tgtEl>
                                            <p:attrNameLst>
                                              <p:attrName>ppt_x</p:attrName>
                                            </p:attrNameLst>
                                          </p:cBhvr>
                                          <p:tavLst>
                                            <p:tav tm="0">
                                              <p:val>
                                                <p:strVal val="1+#ppt_w/2"/>
                                              </p:val>
                                            </p:tav>
                                            <p:tav tm="100000">
                                              <p:val>
                                                <p:strVal val="#ppt_x"/>
                                              </p:val>
                                            </p:tav>
                                          </p:tavLst>
                                        </p:anim>
                                        <p:anim calcmode="lin" valueType="num">
                                          <p:cBhvr additive="base">
                                            <p:cTn id="44" dur="750" fill="hold"/>
                                            <p:tgtEl>
                                              <p:spTgt spid="93"/>
                                            </p:tgtEl>
                                            <p:attrNameLst>
                                              <p:attrName>ppt_y</p:attrName>
                                            </p:attrNameLst>
                                          </p:cBhvr>
                                          <p:tavLst>
                                            <p:tav tm="0">
                                              <p:val>
                                                <p:strVal val="#ppt_y"/>
                                              </p:val>
                                            </p:tav>
                                            <p:tav tm="100000">
                                              <p:val>
                                                <p:strVal val="#ppt_y"/>
                                              </p:val>
                                            </p:tav>
                                          </p:tavLst>
                                        </p:anim>
                                      </p:childTnLst>
                                    </p:cTn>
                                  </p:par>
                                  <p:par>
                                    <p:cTn id="45" presetID="2" presetClass="entr" presetSubtype="2" fill="hold" nodeType="withEffect">
                                      <p:stCondLst>
                                        <p:cond delay="750"/>
                                      </p:stCondLst>
                                      <p:childTnLst>
                                        <p:set>
                                          <p:cBhvr>
                                            <p:cTn id="46" dur="1" fill="hold">
                                              <p:stCondLst>
                                                <p:cond delay="0"/>
                                              </p:stCondLst>
                                            </p:cTn>
                                            <p:tgtEl>
                                              <p:spTgt spid="76"/>
                                            </p:tgtEl>
                                            <p:attrNameLst>
                                              <p:attrName>style.visibility</p:attrName>
                                            </p:attrNameLst>
                                          </p:cBhvr>
                                          <p:to>
                                            <p:strVal val="visible"/>
                                          </p:to>
                                        </p:set>
                                        <p:anim calcmode="lin" valueType="num">
                                          <p:cBhvr additive="base">
                                            <p:cTn id="47" dur="750" fill="hold"/>
                                            <p:tgtEl>
                                              <p:spTgt spid="76"/>
                                            </p:tgtEl>
                                            <p:attrNameLst>
                                              <p:attrName>ppt_x</p:attrName>
                                            </p:attrNameLst>
                                          </p:cBhvr>
                                          <p:tavLst>
                                            <p:tav tm="0">
                                              <p:val>
                                                <p:strVal val="1+#ppt_w/2"/>
                                              </p:val>
                                            </p:tav>
                                            <p:tav tm="100000">
                                              <p:val>
                                                <p:strVal val="#ppt_x"/>
                                              </p:val>
                                            </p:tav>
                                          </p:tavLst>
                                        </p:anim>
                                        <p:anim calcmode="lin" valueType="num">
                                          <p:cBhvr additive="base">
                                            <p:cTn id="48" dur="750" fill="hold"/>
                                            <p:tgtEl>
                                              <p:spTgt spid="7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animBg="1"/>
          <p:bldP spid="32" grpId="0"/>
          <p:bldP spid="33" grpId="0" animBg="1"/>
          <p:bldP spid="34" grpId="0" animBg="1"/>
          <p:bldP spid="35" grpId="0"/>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6152618" y="1264024"/>
            <a:ext cx="2877671" cy="3550023"/>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p:nvGrpSpPr>
        <p:grpSpPr>
          <a:xfrm>
            <a:off x="4797466" y="352475"/>
            <a:ext cx="2442712" cy="560409"/>
            <a:chOff x="4757125" y="339028"/>
            <a:chExt cx="2442712" cy="560409"/>
          </a:xfrm>
        </p:grpSpPr>
        <p:sp>
          <p:nvSpPr>
            <p:cNvPr id="10" name="Subtitle 2">
              <a:extLst>
                <a:ext uri="{FF2B5EF4-FFF2-40B4-BE49-F238E27FC236}">
                  <a16:creationId xmlns:a16="http://schemas.microsoft.com/office/drawing/2014/main" xmlns="" id="{360062CF-4239-4286-B703-132EC1F0E32B}"/>
                </a:ext>
              </a:extLst>
            </p:cNvPr>
            <p:cNvSpPr txBox="1">
              <a:spLocks/>
            </p:cNvSpPr>
            <p:nvPr/>
          </p:nvSpPr>
          <p:spPr>
            <a:xfrm>
              <a:off x="4757125" y="339028"/>
              <a:ext cx="2442712" cy="414007"/>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ct val="130000"/>
                </a:lnSpc>
                <a:spcBef>
                  <a:spcPts val="0"/>
                </a:spcBef>
                <a:defRPr/>
              </a:pPr>
              <a:r>
                <a:rPr lang="zh-CN" altLang="en-US" b="1" spc="300" dirty="0">
                  <a:solidFill>
                    <a:schemeClr val="tx1">
                      <a:lumMod val="85000"/>
                      <a:lumOff val="15000"/>
                    </a:schemeClr>
                  </a:solidFill>
                  <a:latin typeface="微软雅黑" panose="020B0503020204020204" pitchFamily="34" charset="-122"/>
                  <a:ea typeface="微软雅黑" panose="020B0503020204020204" pitchFamily="34" charset="-122"/>
                  <a:cs typeface="Lato" panose="020F0502020204030203" pitchFamily="34" charset="0"/>
                </a:rPr>
                <a:t>公司宣传册</a:t>
              </a:r>
            </a:p>
          </p:txBody>
        </p:sp>
        <p:sp>
          <p:nvSpPr>
            <p:cNvPr id="11" name="圆角矩形 10"/>
            <p:cNvSpPr/>
            <p:nvPr/>
          </p:nvSpPr>
          <p:spPr>
            <a:xfrm>
              <a:off x="5550250" y="853718"/>
              <a:ext cx="856463" cy="45719"/>
            </a:xfrm>
            <a:prstGeom prst="roundRect">
              <a:avLst>
                <a:gd name="adj" fmla="val 50000"/>
              </a:avLst>
            </a:prstGeom>
            <a:gradFill>
              <a:gsLst>
                <a:gs pos="0">
                  <a:srgbClr val="46A2D0"/>
                </a:gs>
                <a:gs pos="100000">
                  <a:srgbClr val="1D6AAE"/>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p>
          </p:txBody>
        </p:sp>
      </p:grpSp>
      <p:sp>
        <p:nvSpPr>
          <p:cNvPr id="3" name="矩形 2"/>
          <p:cNvSpPr/>
          <p:nvPr/>
        </p:nvSpPr>
        <p:spPr>
          <a:xfrm>
            <a:off x="228600" y="1264024"/>
            <a:ext cx="2877671" cy="3550023"/>
          </a:xfrm>
          <a:prstGeom prst="rect">
            <a:avLst/>
          </a:prstGeom>
          <a:blipFill dpi="0" rotWithShape="1">
            <a:blip r:embed="rId5" cstate="print">
              <a:extLst>
                <a:ext uri="{28A0092B-C50C-407E-A947-70E740481C1C}">
                  <a14:useLocalDpi xmlns:a14="http://schemas.microsoft.com/office/drawing/2010/main" val="0"/>
                </a:ext>
              </a:extLst>
            </a:blip>
            <a:srcRect/>
            <a:stretch>
              <a:fillRect/>
            </a:stretch>
          </a:blip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3190609" y="1264024"/>
            <a:ext cx="2877671" cy="3550023"/>
          </a:xfrm>
          <a:prstGeom prst="rect">
            <a:avLst/>
          </a:prstGeom>
          <a:blipFill dpi="0" rotWithShape="1">
            <a:blip r:embed="rId6" cstate="print">
              <a:extLst>
                <a:ext uri="{28A0092B-C50C-407E-A947-70E740481C1C}">
                  <a14:useLocalDpi xmlns:a14="http://schemas.microsoft.com/office/drawing/2010/main" val="0"/>
                </a:ext>
              </a:extLst>
            </a:blip>
            <a:srcRect/>
            <a:stretch>
              <a:fillRect/>
            </a:stretch>
          </a:blip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9114627" y="1264024"/>
            <a:ext cx="2877671" cy="3550023"/>
          </a:xfrm>
          <a:prstGeom prst="rect">
            <a:avLst/>
          </a:prstGeom>
          <a:blipFill dpi="0" rotWithShape="1">
            <a:blip r:embed="rId7" cstate="print">
              <a:extLst>
                <a:ext uri="{28A0092B-C50C-407E-A947-70E740481C1C}">
                  <a14:useLocalDpi xmlns:a14="http://schemas.microsoft.com/office/drawing/2010/main" val="0"/>
                </a:ext>
              </a:extLst>
            </a:blip>
            <a:srcRect/>
            <a:stretch>
              <a:fillRect/>
            </a:stretch>
          </a:blip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6257053" y="1403628"/>
            <a:ext cx="2706076" cy="3255703"/>
          </a:xfrm>
          <a:prstGeom prst="rect">
            <a:avLst/>
          </a:prstGeom>
          <a:gradFill>
            <a:gsLst>
              <a:gs pos="0">
                <a:srgbClr val="46A2D0">
                  <a:alpha val="80000"/>
                </a:srgbClr>
              </a:gs>
              <a:gs pos="100000">
                <a:srgbClr val="1D6AAE"/>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等腰三角形 17"/>
          <p:cNvSpPr/>
          <p:nvPr/>
        </p:nvSpPr>
        <p:spPr>
          <a:xfrm rot="10800000">
            <a:off x="5890324" y="5152075"/>
            <a:ext cx="424546" cy="237892"/>
          </a:xfrm>
          <a:prstGeom prst="triangle">
            <a:avLst/>
          </a:prstGeom>
          <a:gradFill>
            <a:gsLst>
              <a:gs pos="0">
                <a:srgbClr val="46A2D0"/>
              </a:gs>
              <a:gs pos="100000">
                <a:srgbClr val="1D6AAE"/>
              </a:gs>
            </a:gsLst>
            <a:lin ang="5400000" scaled="1"/>
          </a:gra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p>
        </p:txBody>
      </p:sp>
      <p:sp>
        <p:nvSpPr>
          <p:cNvPr id="19" name="PA-文本框 50">
            <a:extLst>
              <a:ext uri="{FF2B5EF4-FFF2-40B4-BE49-F238E27FC236}">
                <a16:creationId xmlns:a16="http://schemas.microsoft.com/office/drawing/2014/main" xmlns="" id="{46630D7B-4BA5-4989-8F72-A67D800FFF51}"/>
              </a:ext>
            </a:extLst>
          </p:cNvPr>
          <p:cNvSpPr txBox="1"/>
          <p:nvPr>
            <p:custDataLst>
              <p:tags r:id="rId1"/>
            </p:custDataLst>
          </p:nvPr>
        </p:nvSpPr>
        <p:spPr>
          <a:xfrm>
            <a:off x="2504698" y="5561023"/>
            <a:ext cx="7183232" cy="792974"/>
          </a:xfrm>
          <a:prstGeom prst="rect">
            <a:avLst/>
          </a:prstGeom>
          <a:noFill/>
        </p:spPr>
        <p:txBody>
          <a:bodyPr wrap="square" rtlCol="0">
            <a:spAutoFit/>
          </a:bodyPr>
          <a:lstStyle/>
          <a:p>
            <a:pPr algn="ctr">
              <a:lnSpc>
                <a:spcPct val="130000"/>
              </a:lnSpc>
            </a:pPr>
            <a:r>
              <a:rPr lang="en-US" altLang="zh-CN" sz="1200" dirty="0">
                <a:solidFill>
                  <a:schemeClr val="bg1">
                    <a:lumMod val="65000"/>
                  </a:schemeClr>
                </a:solidFill>
                <a:latin typeface="Adobe 宋体 Std L" panose="02020300000000000000" pitchFamily="18" charset="-122"/>
                <a:ea typeface="Adobe 宋体 Std L" panose="02020300000000000000" pitchFamily="18" charset="-122"/>
              </a:rPr>
              <a:t>Brief introduction to the business plan for atmospheric minimalism </a:t>
            </a:r>
            <a:r>
              <a:rPr lang="en-US" altLang="zh-CN" sz="1200" dirty="0" err="1">
                <a:solidFill>
                  <a:schemeClr val="bg1">
                    <a:lumMod val="65000"/>
                  </a:schemeClr>
                </a:solidFill>
                <a:latin typeface="Adobe 宋体 Std L" panose="02020300000000000000" pitchFamily="18" charset="-122"/>
                <a:ea typeface="Adobe 宋体 Std L" panose="02020300000000000000" pitchFamily="18" charset="-122"/>
              </a:rPr>
              <a:t>ppt</a:t>
            </a:r>
            <a:r>
              <a:rPr lang="en-US" altLang="zh-CN" sz="1200" dirty="0">
                <a:solidFill>
                  <a:schemeClr val="bg1">
                    <a:lumMod val="65000"/>
                  </a:schemeClr>
                </a:solidFill>
                <a:latin typeface="Adobe 宋体 Std L" panose="02020300000000000000" pitchFamily="18" charset="-122"/>
                <a:ea typeface="Adobe 宋体 Std L" panose="02020300000000000000" pitchFamily="18" charset="-122"/>
              </a:rPr>
              <a:t> </a:t>
            </a:r>
            <a:r>
              <a:rPr lang="en-US" altLang="zh-CN" sz="1200" dirty="0" err="1" smtClean="0">
                <a:solidFill>
                  <a:schemeClr val="bg1">
                    <a:lumMod val="65000"/>
                  </a:schemeClr>
                </a:solidFill>
                <a:latin typeface="Adobe 宋体 Std L" panose="02020300000000000000" pitchFamily="18" charset="-122"/>
                <a:ea typeface="Adobe 宋体 Std L" panose="02020300000000000000" pitchFamily="18" charset="-122"/>
              </a:rPr>
              <a:t>template</a:t>
            </a:r>
            <a:r>
              <a:rPr lang="en-US" altLang="zh-CN" sz="1200" dirty="0" err="1">
                <a:solidFill>
                  <a:schemeClr val="bg1">
                    <a:lumMod val="65000"/>
                  </a:schemeClr>
                </a:solidFill>
                <a:latin typeface="Adobe 宋体 Std L" panose="02020300000000000000" pitchFamily="18" charset="-122"/>
                <a:ea typeface="Adobe 宋体 Std L" panose="02020300000000000000" pitchFamily="18" charset="-122"/>
              </a:rPr>
              <a:t>Brief</a:t>
            </a:r>
            <a:r>
              <a:rPr lang="en-US" altLang="zh-CN" sz="1200" dirty="0">
                <a:solidFill>
                  <a:schemeClr val="bg1">
                    <a:lumMod val="65000"/>
                  </a:schemeClr>
                </a:solidFill>
                <a:latin typeface="Adobe 宋体 Std L" panose="02020300000000000000" pitchFamily="18" charset="-122"/>
                <a:ea typeface="Adobe 宋体 Std L" panose="02020300000000000000" pitchFamily="18" charset="-122"/>
              </a:rPr>
              <a:t> introduction to the business plan for atmospheric minimalism </a:t>
            </a:r>
            <a:r>
              <a:rPr lang="en-US" altLang="zh-CN" sz="1200" dirty="0" err="1">
                <a:solidFill>
                  <a:schemeClr val="bg1">
                    <a:lumMod val="65000"/>
                  </a:schemeClr>
                </a:solidFill>
                <a:latin typeface="Adobe 宋体 Std L" panose="02020300000000000000" pitchFamily="18" charset="-122"/>
                <a:ea typeface="Adobe 宋体 Std L" panose="02020300000000000000" pitchFamily="18" charset="-122"/>
              </a:rPr>
              <a:t>ppt</a:t>
            </a:r>
            <a:r>
              <a:rPr lang="en-US" altLang="zh-CN" sz="1200" dirty="0">
                <a:solidFill>
                  <a:schemeClr val="bg1">
                    <a:lumMod val="65000"/>
                  </a:schemeClr>
                </a:solidFill>
                <a:latin typeface="Adobe 宋体 Std L" panose="02020300000000000000" pitchFamily="18" charset="-122"/>
                <a:ea typeface="Adobe 宋体 Std L" panose="02020300000000000000" pitchFamily="18" charset="-122"/>
              </a:rPr>
              <a:t> template</a:t>
            </a:r>
            <a:endParaRPr lang="zh-CN" altLang="en-US" sz="1200" dirty="0">
              <a:solidFill>
                <a:schemeClr val="bg1">
                  <a:lumMod val="65000"/>
                </a:schemeClr>
              </a:solidFill>
              <a:latin typeface="Adobe 宋体 Std L" panose="02020300000000000000" pitchFamily="18" charset="-122"/>
              <a:ea typeface="Adobe 宋体 Std L" panose="02020300000000000000" pitchFamily="18" charset="-122"/>
            </a:endParaRPr>
          </a:p>
          <a:p>
            <a:pPr algn="ctr">
              <a:lnSpc>
                <a:spcPct val="130000"/>
              </a:lnSpc>
            </a:pPr>
            <a:endParaRPr lang="zh-CN" altLang="en-US" sz="1200" dirty="0">
              <a:solidFill>
                <a:schemeClr val="bg1">
                  <a:lumMod val="65000"/>
                </a:schemeClr>
              </a:solidFill>
              <a:latin typeface="Adobe 宋体 Std L" panose="02020300000000000000" pitchFamily="18" charset="-122"/>
              <a:ea typeface="Adobe 宋体 Std L" panose="02020300000000000000" pitchFamily="18" charset="-122"/>
            </a:endParaRPr>
          </a:p>
        </p:txBody>
      </p:sp>
      <p:grpSp>
        <p:nvGrpSpPr>
          <p:cNvPr id="29" name="组合 28"/>
          <p:cNvGrpSpPr/>
          <p:nvPr/>
        </p:nvGrpSpPr>
        <p:grpSpPr>
          <a:xfrm>
            <a:off x="6561955" y="1842889"/>
            <a:ext cx="2096271" cy="2421738"/>
            <a:chOff x="866777" y="1179871"/>
            <a:chExt cx="2096271" cy="2421738"/>
          </a:xfrm>
        </p:grpSpPr>
        <p:sp>
          <p:nvSpPr>
            <p:cNvPr id="30" name="文本框 29"/>
            <p:cNvSpPr txBox="1"/>
            <p:nvPr/>
          </p:nvSpPr>
          <p:spPr>
            <a:xfrm>
              <a:off x="874713" y="1563711"/>
              <a:ext cx="1991251" cy="369332"/>
            </a:xfrm>
            <a:prstGeom prst="rect">
              <a:avLst/>
            </a:prstGeom>
            <a:noFill/>
          </p:spPr>
          <p:txBody>
            <a:bodyPr wrap="none" rtlCol="0">
              <a:spAutoFit/>
              <a:scene3d>
                <a:camera prst="orthographicFront"/>
                <a:lightRig rig="threePt" dir="t"/>
              </a:scene3d>
              <a:sp3d contourW="12700"/>
            </a:bodyPr>
            <a:lstStyle/>
            <a:p>
              <a:r>
                <a:rPr lang="zh-CN" altLang="en-US" b="1" dirty="0">
                  <a:solidFill>
                    <a:schemeClr val="bg1"/>
                  </a:solidFill>
                  <a:latin typeface="微软雅黑" panose="020B0503020204020204" pitchFamily="34" charset="-122"/>
                  <a:ea typeface="微软雅黑" panose="020B0503020204020204" pitchFamily="34" charset="-122"/>
                </a:rPr>
                <a:t>企业画册展示 </a:t>
              </a:r>
              <a:r>
                <a:rPr lang="en-US" altLang="zh-CN" b="1" dirty="0">
                  <a:solidFill>
                    <a:schemeClr val="bg1"/>
                  </a:solidFill>
                  <a:latin typeface="微软雅黑" panose="020B0503020204020204" pitchFamily="34" charset="-122"/>
                  <a:ea typeface="微软雅黑" panose="020B0503020204020204" pitchFamily="34" charset="-122"/>
                </a:rPr>
                <a:t>&gt;&gt;</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31" name="文本框 30"/>
            <p:cNvSpPr txBox="1"/>
            <p:nvPr/>
          </p:nvSpPr>
          <p:spPr>
            <a:xfrm>
              <a:off x="874714" y="2131342"/>
              <a:ext cx="2088334" cy="861774"/>
            </a:xfrm>
            <a:prstGeom prst="rect">
              <a:avLst/>
            </a:prstGeom>
            <a:noFill/>
          </p:spPr>
          <p:txBody>
            <a:bodyPr wrap="square" rtlCol="0">
              <a:spAutoFit/>
              <a:scene3d>
                <a:camera prst="orthographicFront"/>
                <a:lightRig rig="threePt" dir="t"/>
              </a:scene3d>
              <a:sp3d contourW="12700"/>
            </a:bodyPr>
            <a:lstStyle/>
            <a:p>
              <a:pPr>
                <a:lnSpc>
                  <a:spcPct val="125000"/>
                </a:lnSpc>
              </a:pPr>
              <a:r>
                <a:rPr lang="zh-CN" altLang="en-US" sz="1000" dirty="0">
                  <a:solidFill>
                    <a:schemeClr val="bg1"/>
                  </a:solidFill>
                  <a:latin typeface="微软雅黑" panose="020B0503020204020204" pitchFamily="34" charset="-122"/>
                  <a:ea typeface="微软雅黑" panose="020B0503020204020204" pitchFamily="34" charset="-122"/>
                </a:rPr>
                <a:t>您的内容打在这里，或者通过复制您的文本在此框中选择粘贴并选择只保留文字您的您的内容打在这里，或者通过复制您的文本后</a:t>
              </a:r>
              <a:r>
                <a:rPr lang="zh-CN" altLang="en-US" sz="1000" dirty="0" smtClean="0">
                  <a:solidFill>
                    <a:schemeClr val="bg1"/>
                  </a:solidFill>
                  <a:latin typeface="微软雅黑" panose="020B0503020204020204" pitchFamily="34" charset="-122"/>
                  <a:ea typeface="微软雅黑" panose="020B0503020204020204" pitchFamily="34" charset="-122"/>
                </a:rPr>
                <a:t>，</a:t>
              </a:r>
              <a:endParaRPr lang="zh-CN" altLang="en-US" sz="1000" dirty="0">
                <a:solidFill>
                  <a:schemeClr val="bg1"/>
                </a:solidFill>
                <a:latin typeface="微软雅黑" panose="020B0503020204020204" pitchFamily="34" charset="-122"/>
                <a:ea typeface="微软雅黑" panose="020B0503020204020204" pitchFamily="34" charset="-122"/>
              </a:endParaRPr>
            </a:p>
          </p:txBody>
        </p:sp>
        <p:cxnSp>
          <p:nvCxnSpPr>
            <p:cNvPr id="32" name="直接连接符 31"/>
            <p:cNvCxnSpPr/>
            <p:nvPr/>
          </p:nvCxnSpPr>
          <p:spPr>
            <a:xfrm>
              <a:off x="957943" y="2015104"/>
              <a:ext cx="190802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33" name="组合 32"/>
            <p:cNvGrpSpPr/>
            <p:nvPr/>
          </p:nvGrpSpPr>
          <p:grpSpPr>
            <a:xfrm>
              <a:off x="967582" y="3241609"/>
              <a:ext cx="1412762" cy="360000"/>
              <a:chOff x="967582" y="5058540"/>
              <a:chExt cx="1412762" cy="360000"/>
            </a:xfrm>
          </p:grpSpPr>
          <p:sp>
            <p:nvSpPr>
              <p:cNvPr id="35" name="圆角矩形 34"/>
              <p:cNvSpPr/>
              <p:nvPr/>
            </p:nvSpPr>
            <p:spPr>
              <a:xfrm>
                <a:off x="967582" y="5058540"/>
                <a:ext cx="1412762" cy="360000"/>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6" name="文本框 35"/>
              <p:cNvSpPr txBox="1"/>
              <p:nvPr/>
            </p:nvSpPr>
            <p:spPr>
              <a:xfrm>
                <a:off x="1187772" y="5069263"/>
                <a:ext cx="972382" cy="338554"/>
              </a:xfrm>
              <a:prstGeom prst="rect">
                <a:avLst/>
              </a:prstGeom>
              <a:noFill/>
            </p:spPr>
            <p:txBody>
              <a:bodyPr wrap="none" rtlCol="0">
                <a:spAutoFit/>
                <a:scene3d>
                  <a:camera prst="orthographicFront"/>
                  <a:lightRig rig="threePt" dir="t"/>
                </a:scene3d>
                <a:sp3d contourW="12700"/>
              </a:bodyPr>
              <a:lstStyle/>
              <a:p>
                <a:pPr algn="ctr"/>
                <a:r>
                  <a:rPr lang="en-US" altLang="zh-CN" sz="1600" dirty="0">
                    <a:solidFill>
                      <a:srgbClr val="1D6AAE"/>
                    </a:solidFill>
                  </a:rPr>
                  <a:t>Text Here</a:t>
                </a:r>
                <a:endParaRPr lang="zh-CN" altLang="en-US" sz="1600" dirty="0">
                  <a:solidFill>
                    <a:srgbClr val="1D6AAE"/>
                  </a:solidFill>
                </a:endParaRPr>
              </a:p>
            </p:txBody>
          </p:sp>
        </p:grpSp>
        <p:sp>
          <p:nvSpPr>
            <p:cNvPr id="34" name="文本框 33"/>
            <p:cNvSpPr txBox="1"/>
            <p:nvPr/>
          </p:nvSpPr>
          <p:spPr>
            <a:xfrm>
              <a:off x="866777" y="1179871"/>
              <a:ext cx="1714380" cy="400110"/>
            </a:xfrm>
            <a:prstGeom prst="rect">
              <a:avLst/>
            </a:prstGeom>
            <a:noFill/>
          </p:spPr>
          <p:txBody>
            <a:bodyPr wrap="none" rtlCol="0">
              <a:spAutoFit/>
              <a:scene3d>
                <a:camera prst="orthographicFront"/>
                <a:lightRig rig="threePt" dir="t"/>
              </a:scene3d>
              <a:sp3d contourW="12700"/>
            </a:bodyPr>
            <a:lstStyle/>
            <a:p>
              <a:r>
                <a:rPr lang="en-US" altLang="zh-CN" sz="2000" b="1" dirty="0">
                  <a:solidFill>
                    <a:schemeClr val="bg1"/>
                  </a:solidFill>
                  <a:latin typeface="微软雅黑" panose="020B0503020204020204" pitchFamily="34" charset="-122"/>
                  <a:ea typeface="微软雅黑" panose="020B0503020204020204" pitchFamily="34" charset="-122"/>
                </a:rPr>
                <a:t>Photo show</a:t>
              </a:r>
            </a:p>
          </p:txBody>
        </p:sp>
      </p:grpSp>
    </p:spTree>
    <p:extLst>
      <p:ext uri="{BB962C8B-B14F-4D97-AF65-F5344CB8AC3E}">
        <p14:creationId xmlns:p14="http://schemas.microsoft.com/office/powerpoint/2010/main" val="214855258"/>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p:cTn id="12" dur="500" fill="hold"/>
                                        <p:tgtEl>
                                          <p:spTgt spid="14"/>
                                        </p:tgtEl>
                                        <p:attrNameLst>
                                          <p:attrName>ppt_w</p:attrName>
                                        </p:attrNameLst>
                                      </p:cBhvr>
                                      <p:tavLst>
                                        <p:tav tm="0">
                                          <p:val>
                                            <p:fltVal val="0"/>
                                          </p:val>
                                        </p:tav>
                                        <p:tav tm="100000">
                                          <p:val>
                                            <p:strVal val="#ppt_w"/>
                                          </p:val>
                                        </p:tav>
                                      </p:tavLst>
                                    </p:anim>
                                    <p:anim calcmode="lin" valueType="num">
                                      <p:cBhvr>
                                        <p:cTn id="13" dur="500" fill="hold"/>
                                        <p:tgtEl>
                                          <p:spTgt spid="14"/>
                                        </p:tgtEl>
                                        <p:attrNameLst>
                                          <p:attrName>ppt_h</p:attrName>
                                        </p:attrNameLst>
                                      </p:cBhvr>
                                      <p:tavLst>
                                        <p:tav tm="0">
                                          <p:val>
                                            <p:fltVal val="0"/>
                                          </p:val>
                                        </p:tav>
                                        <p:tav tm="100000">
                                          <p:val>
                                            <p:strVal val="#ppt_h"/>
                                          </p:val>
                                        </p:tav>
                                      </p:tavLst>
                                    </p:anim>
                                    <p:animEffect transition="in" filter="fade">
                                      <p:cBhvr>
                                        <p:cTn id="14" dur="500"/>
                                        <p:tgtEl>
                                          <p:spTgt spid="14"/>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p:cTn id="17" dur="500" fill="hold"/>
                                        <p:tgtEl>
                                          <p:spTgt spid="15"/>
                                        </p:tgtEl>
                                        <p:attrNameLst>
                                          <p:attrName>ppt_w</p:attrName>
                                        </p:attrNameLst>
                                      </p:cBhvr>
                                      <p:tavLst>
                                        <p:tav tm="0">
                                          <p:val>
                                            <p:fltVal val="0"/>
                                          </p:val>
                                        </p:tav>
                                        <p:tav tm="100000">
                                          <p:val>
                                            <p:strVal val="#ppt_w"/>
                                          </p:val>
                                        </p:tav>
                                      </p:tavLst>
                                    </p:anim>
                                    <p:anim calcmode="lin" valueType="num">
                                      <p:cBhvr>
                                        <p:cTn id="18" dur="500" fill="hold"/>
                                        <p:tgtEl>
                                          <p:spTgt spid="15"/>
                                        </p:tgtEl>
                                        <p:attrNameLst>
                                          <p:attrName>ppt_h</p:attrName>
                                        </p:attrNameLst>
                                      </p:cBhvr>
                                      <p:tavLst>
                                        <p:tav tm="0">
                                          <p:val>
                                            <p:fltVal val="0"/>
                                          </p:val>
                                        </p:tav>
                                        <p:tav tm="100000">
                                          <p:val>
                                            <p:strVal val="#ppt_h"/>
                                          </p:val>
                                        </p:tav>
                                      </p:tavLst>
                                    </p:anim>
                                    <p:animEffect transition="in" filter="fade">
                                      <p:cBhvr>
                                        <p:cTn id="19" dur="500"/>
                                        <p:tgtEl>
                                          <p:spTgt spid="15"/>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16"/>
                                        </p:tgtEl>
                                        <p:attrNameLst>
                                          <p:attrName>style.visibility</p:attrName>
                                        </p:attrNameLst>
                                      </p:cBhvr>
                                      <p:to>
                                        <p:strVal val="visible"/>
                                      </p:to>
                                    </p:set>
                                    <p:anim calcmode="lin" valueType="num">
                                      <p:cBhvr>
                                        <p:cTn id="22" dur="500" fill="hold"/>
                                        <p:tgtEl>
                                          <p:spTgt spid="16"/>
                                        </p:tgtEl>
                                        <p:attrNameLst>
                                          <p:attrName>ppt_w</p:attrName>
                                        </p:attrNameLst>
                                      </p:cBhvr>
                                      <p:tavLst>
                                        <p:tav tm="0">
                                          <p:val>
                                            <p:fltVal val="0"/>
                                          </p:val>
                                        </p:tav>
                                        <p:tav tm="100000">
                                          <p:val>
                                            <p:strVal val="#ppt_w"/>
                                          </p:val>
                                        </p:tav>
                                      </p:tavLst>
                                    </p:anim>
                                    <p:anim calcmode="lin" valueType="num">
                                      <p:cBhvr>
                                        <p:cTn id="23" dur="500" fill="hold"/>
                                        <p:tgtEl>
                                          <p:spTgt spid="16"/>
                                        </p:tgtEl>
                                        <p:attrNameLst>
                                          <p:attrName>ppt_h</p:attrName>
                                        </p:attrNameLst>
                                      </p:cBhvr>
                                      <p:tavLst>
                                        <p:tav tm="0">
                                          <p:val>
                                            <p:fltVal val="0"/>
                                          </p:val>
                                        </p:tav>
                                        <p:tav tm="100000">
                                          <p:val>
                                            <p:strVal val="#ppt_h"/>
                                          </p:val>
                                        </p:tav>
                                      </p:tavLst>
                                    </p:anim>
                                    <p:animEffect transition="in" filter="fade">
                                      <p:cBhvr>
                                        <p:cTn id="24" dur="500"/>
                                        <p:tgtEl>
                                          <p:spTgt spid="16"/>
                                        </p:tgtEl>
                                      </p:cBhvr>
                                    </p:animEffect>
                                  </p:childTnLst>
                                </p:cTn>
                              </p:par>
                            </p:childTnLst>
                          </p:cTn>
                        </p:par>
                        <p:par>
                          <p:cTn id="25" fill="hold">
                            <p:stCondLst>
                              <p:cond delay="500"/>
                            </p:stCondLst>
                            <p:childTnLst>
                              <p:par>
                                <p:cTn id="26" presetID="14" presetClass="entr" presetSubtype="10" fill="hold" grpId="0" nodeType="after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randombar(horizontal)">
                                      <p:cBhvr>
                                        <p:cTn id="28" dur="500"/>
                                        <p:tgtEl>
                                          <p:spTgt spid="17"/>
                                        </p:tgtEl>
                                      </p:cBhvr>
                                    </p:animEffect>
                                  </p:childTnLst>
                                </p:cTn>
                              </p:par>
                            </p:childTnLst>
                          </p:cTn>
                        </p:par>
                        <p:par>
                          <p:cTn id="29" fill="hold">
                            <p:stCondLst>
                              <p:cond delay="1000"/>
                            </p:stCondLst>
                            <p:childTnLst>
                              <p:par>
                                <p:cTn id="30" presetID="47" presetClass="entr" presetSubtype="0" fill="hold" grpId="0" nodeType="after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fade">
                                      <p:cBhvr>
                                        <p:cTn id="32" dur="1000"/>
                                        <p:tgtEl>
                                          <p:spTgt spid="18"/>
                                        </p:tgtEl>
                                      </p:cBhvr>
                                    </p:animEffect>
                                    <p:anim calcmode="lin" valueType="num">
                                      <p:cBhvr>
                                        <p:cTn id="33" dur="1000" fill="hold"/>
                                        <p:tgtEl>
                                          <p:spTgt spid="18"/>
                                        </p:tgtEl>
                                        <p:attrNameLst>
                                          <p:attrName>ppt_x</p:attrName>
                                        </p:attrNameLst>
                                      </p:cBhvr>
                                      <p:tavLst>
                                        <p:tav tm="0">
                                          <p:val>
                                            <p:strVal val="#ppt_x"/>
                                          </p:val>
                                        </p:tav>
                                        <p:tav tm="100000">
                                          <p:val>
                                            <p:strVal val="#ppt_x"/>
                                          </p:val>
                                        </p:tav>
                                      </p:tavLst>
                                    </p:anim>
                                    <p:anim calcmode="lin" valueType="num">
                                      <p:cBhvr>
                                        <p:cTn id="34" dur="1000" fill="hold"/>
                                        <p:tgtEl>
                                          <p:spTgt spid="18"/>
                                        </p:tgtEl>
                                        <p:attrNameLst>
                                          <p:attrName>ppt_y</p:attrName>
                                        </p:attrNameLst>
                                      </p:cBhvr>
                                      <p:tavLst>
                                        <p:tav tm="0">
                                          <p:val>
                                            <p:strVal val="#ppt_y-.1"/>
                                          </p:val>
                                        </p:tav>
                                        <p:tav tm="100000">
                                          <p:val>
                                            <p:strVal val="#ppt_y"/>
                                          </p:val>
                                        </p:tav>
                                      </p:tavLst>
                                    </p:anim>
                                  </p:childTnLst>
                                </p:cTn>
                              </p:par>
                            </p:childTnLst>
                          </p:cTn>
                        </p:par>
                        <p:par>
                          <p:cTn id="35" fill="hold">
                            <p:stCondLst>
                              <p:cond delay="2000"/>
                            </p:stCondLst>
                            <p:childTnLst>
                              <p:par>
                                <p:cTn id="36" presetID="18" presetClass="entr" presetSubtype="6" fill="hold" grpId="0" nodeType="afterEffect">
                                  <p:stCondLst>
                                    <p:cond delay="0"/>
                                  </p:stCondLst>
                                  <p:childTnLst>
                                    <p:set>
                                      <p:cBhvr>
                                        <p:cTn id="37" dur="1" fill="hold">
                                          <p:stCondLst>
                                            <p:cond delay="0"/>
                                          </p:stCondLst>
                                        </p:cTn>
                                        <p:tgtEl>
                                          <p:spTgt spid="19"/>
                                        </p:tgtEl>
                                        <p:attrNameLst>
                                          <p:attrName>style.visibility</p:attrName>
                                        </p:attrNameLst>
                                      </p:cBhvr>
                                      <p:to>
                                        <p:strVal val="visible"/>
                                      </p:to>
                                    </p:set>
                                    <p:animEffect transition="in" filter="strips(downRight)">
                                      <p:cBhvr>
                                        <p:cTn id="38" dur="500"/>
                                        <p:tgtEl>
                                          <p:spTgt spid="19"/>
                                        </p:tgtEl>
                                      </p:cBhvr>
                                    </p:animEffect>
                                  </p:childTnLst>
                                </p:cTn>
                              </p:par>
                            </p:childTnLst>
                          </p:cTn>
                        </p:par>
                        <p:par>
                          <p:cTn id="39" fill="hold">
                            <p:stCondLst>
                              <p:cond delay="2500"/>
                            </p:stCondLst>
                            <p:childTnLst>
                              <p:par>
                                <p:cTn id="40" presetID="42" presetClass="entr" presetSubtype="0" fill="hold" nodeType="afterEffect">
                                  <p:stCondLst>
                                    <p:cond delay="0"/>
                                  </p:stCondLst>
                                  <p:childTnLst>
                                    <p:set>
                                      <p:cBhvr>
                                        <p:cTn id="41" dur="1" fill="hold">
                                          <p:stCondLst>
                                            <p:cond delay="0"/>
                                          </p:stCondLst>
                                        </p:cTn>
                                        <p:tgtEl>
                                          <p:spTgt spid="29"/>
                                        </p:tgtEl>
                                        <p:attrNameLst>
                                          <p:attrName>style.visibility</p:attrName>
                                        </p:attrNameLst>
                                      </p:cBhvr>
                                      <p:to>
                                        <p:strVal val="visible"/>
                                      </p:to>
                                    </p:set>
                                    <p:animEffect transition="in" filter="fade">
                                      <p:cBhvr>
                                        <p:cTn id="42" dur="1000"/>
                                        <p:tgtEl>
                                          <p:spTgt spid="29"/>
                                        </p:tgtEl>
                                      </p:cBhvr>
                                    </p:animEffect>
                                    <p:anim calcmode="lin" valueType="num">
                                      <p:cBhvr>
                                        <p:cTn id="43" dur="1000" fill="hold"/>
                                        <p:tgtEl>
                                          <p:spTgt spid="29"/>
                                        </p:tgtEl>
                                        <p:attrNameLst>
                                          <p:attrName>ppt_x</p:attrName>
                                        </p:attrNameLst>
                                      </p:cBhvr>
                                      <p:tavLst>
                                        <p:tav tm="0">
                                          <p:val>
                                            <p:strVal val="#ppt_x"/>
                                          </p:val>
                                        </p:tav>
                                        <p:tav tm="100000">
                                          <p:val>
                                            <p:strVal val="#ppt_x"/>
                                          </p:val>
                                        </p:tav>
                                      </p:tavLst>
                                    </p:anim>
                                    <p:anim calcmode="lin" valueType="num">
                                      <p:cBhvr>
                                        <p:cTn id="44"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3" grpId="0" animBg="1"/>
      <p:bldP spid="14" grpId="0" animBg="1"/>
      <p:bldP spid="16" grpId="0" animBg="1"/>
      <p:bldP spid="17" grpId="0" animBg="1"/>
      <p:bldP spid="18" grpId="0" animBg="1"/>
      <p:bldP spid="1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圆角矩形 52"/>
          <p:cNvSpPr/>
          <p:nvPr/>
        </p:nvSpPr>
        <p:spPr>
          <a:xfrm>
            <a:off x="4185891" y="1911079"/>
            <a:ext cx="6454403" cy="2725895"/>
          </a:xfrm>
          <a:prstGeom prst="roundRect">
            <a:avLst>
              <a:gd name="adj" fmla="val 0"/>
            </a:avLst>
          </a:prstGeom>
          <a:solidFill>
            <a:schemeClr val="bg1"/>
          </a:solidFill>
          <a:ln>
            <a:noFill/>
          </a:ln>
          <a:effectLst>
            <a:outerShdw blurRad="254000" sx="102000" sy="1020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solidFill>
                <a:schemeClr val="bg1"/>
              </a:solidFill>
            </a:endParaRPr>
          </a:p>
        </p:txBody>
      </p:sp>
      <p:sp>
        <p:nvSpPr>
          <p:cNvPr id="47" name="PA-文本框 50">
            <a:extLst>
              <a:ext uri="{FF2B5EF4-FFF2-40B4-BE49-F238E27FC236}">
                <a16:creationId xmlns:a16="http://schemas.microsoft.com/office/drawing/2014/main" xmlns="" id="{46630D7B-4BA5-4989-8F72-A67D800FFF51}"/>
              </a:ext>
            </a:extLst>
          </p:cNvPr>
          <p:cNvSpPr txBox="1"/>
          <p:nvPr>
            <p:custDataLst>
              <p:tags r:id="rId1"/>
            </p:custDataLst>
          </p:nvPr>
        </p:nvSpPr>
        <p:spPr>
          <a:xfrm>
            <a:off x="4734156" y="3503787"/>
            <a:ext cx="5795304" cy="1015663"/>
          </a:xfrm>
          <a:prstGeom prst="rect">
            <a:avLst/>
          </a:prstGeom>
          <a:noFill/>
        </p:spPr>
        <p:txBody>
          <a:bodyPr wrap="square" rtlCol="0">
            <a:spAutoFit/>
          </a:bodyPr>
          <a:lstStyle/>
          <a:p>
            <a:r>
              <a:rPr lang="en-US" altLang="zh-CN" sz="1200" dirty="0">
                <a:solidFill>
                  <a:schemeClr val="bg1">
                    <a:lumMod val="50000"/>
                  </a:schemeClr>
                </a:solidFill>
                <a:latin typeface="Adobe 宋体 Std L" panose="02020300000000000000" pitchFamily="18" charset="-122"/>
                <a:ea typeface="Adobe 宋体 Std L" panose="02020300000000000000" pitchFamily="18" charset="-122"/>
              </a:rPr>
              <a:t>Brief introduction to the business plan for atmospheric minimalism </a:t>
            </a:r>
            <a:r>
              <a:rPr lang="en-US" altLang="zh-CN" sz="1200" dirty="0" err="1">
                <a:solidFill>
                  <a:schemeClr val="bg1">
                    <a:lumMod val="50000"/>
                  </a:schemeClr>
                </a:solidFill>
                <a:latin typeface="Adobe 宋体 Std L" panose="02020300000000000000" pitchFamily="18" charset="-122"/>
                <a:ea typeface="Adobe 宋体 Std L" panose="02020300000000000000" pitchFamily="18" charset="-122"/>
              </a:rPr>
              <a:t>ppt</a:t>
            </a:r>
            <a:r>
              <a:rPr lang="en-US" altLang="zh-CN" sz="1200" dirty="0">
                <a:solidFill>
                  <a:schemeClr val="bg1">
                    <a:lumMod val="50000"/>
                  </a:schemeClr>
                </a:solidFill>
                <a:latin typeface="Adobe 宋体 Std L" panose="02020300000000000000" pitchFamily="18" charset="-122"/>
                <a:ea typeface="Adobe 宋体 Std L" panose="02020300000000000000" pitchFamily="18" charset="-122"/>
              </a:rPr>
              <a:t> </a:t>
            </a:r>
            <a:r>
              <a:rPr lang="en-US" altLang="zh-CN" sz="1200" dirty="0" err="1" smtClean="0">
                <a:solidFill>
                  <a:schemeClr val="bg1">
                    <a:lumMod val="50000"/>
                  </a:schemeClr>
                </a:solidFill>
                <a:latin typeface="Adobe 宋体 Std L" panose="02020300000000000000" pitchFamily="18" charset="-122"/>
                <a:ea typeface="Adobe 宋体 Std L" panose="02020300000000000000" pitchFamily="18" charset="-122"/>
              </a:rPr>
              <a:t>template</a:t>
            </a:r>
            <a:r>
              <a:rPr lang="en-US" altLang="zh-CN" sz="1200" dirty="0" err="1">
                <a:solidFill>
                  <a:schemeClr val="bg1">
                    <a:lumMod val="50000"/>
                  </a:schemeClr>
                </a:solidFill>
                <a:latin typeface="Adobe 宋体 Std L" panose="02020300000000000000" pitchFamily="18" charset="-122"/>
                <a:ea typeface="Adobe 宋体 Std L" panose="02020300000000000000" pitchFamily="18" charset="-122"/>
              </a:rPr>
              <a:t>Brief</a:t>
            </a:r>
            <a:r>
              <a:rPr lang="en-US" altLang="zh-CN" sz="1200" dirty="0">
                <a:solidFill>
                  <a:schemeClr val="bg1">
                    <a:lumMod val="50000"/>
                  </a:schemeClr>
                </a:solidFill>
                <a:latin typeface="Adobe 宋体 Std L" panose="02020300000000000000" pitchFamily="18" charset="-122"/>
                <a:ea typeface="Adobe 宋体 Std L" panose="02020300000000000000" pitchFamily="18" charset="-122"/>
              </a:rPr>
              <a:t> introduction to the business plan for atmospheric minimalism </a:t>
            </a:r>
            <a:r>
              <a:rPr lang="en-US" altLang="zh-CN" sz="1200" dirty="0" err="1">
                <a:solidFill>
                  <a:schemeClr val="bg1">
                    <a:lumMod val="50000"/>
                  </a:schemeClr>
                </a:solidFill>
                <a:latin typeface="Adobe 宋体 Std L" panose="02020300000000000000" pitchFamily="18" charset="-122"/>
                <a:ea typeface="Adobe 宋体 Std L" panose="02020300000000000000" pitchFamily="18" charset="-122"/>
              </a:rPr>
              <a:t>ppt</a:t>
            </a:r>
            <a:r>
              <a:rPr lang="en-US" altLang="zh-CN" sz="1200" dirty="0">
                <a:solidFill>
                  <a:schemeClr val="bg1">
                    <a:lumMod val="50000"/>
                  </a:schemeClr>
                </a:solidFill>
                <a:latin typeface="Adobe 宋体 Std L" panose="02020300000000000000" pitchFamily="18" charset="-122"/>
                <a:ea typeface="Adobe 宋体 Std L" panose="02020300000000000000" pitchFamily="18" charset="-122"/>
              </a:rPr>
              <a:t> </a:t>
            </a:r>
            <a:r>
              <a:rPr lang="en-US" altLang="zh-CN" sz="1200" dirty="0" err="1">
                <a:solidFill>
                  <a:schemeClr val="bg1">
                    <a:lumMod val="50000"/>
                  </a:schemeClr>
                </a:solidFill>
                <a:latin typeface="Adobe 宋体 Std L" panose="02020300000000000000" pitchFamily="18" charset="-122"/>
                <a:ea typeface="Adobe 宋体 Std L" panose="02020300000000000000" pitchFamily="18" charset="-122"/>
              </a:rPr>
              <a:t>templateBrief</a:t>
            </a:r>
            <a:r>
              <a:rPr lang="en-US" altLang="zh-CN" sz="1200" dirty="0">
                <a:solidFill>
                  <a:schemeClr val="bg1">
                    <a:lumMod val="50000"/>
                  </a:schemeClr>
                </a:solidFill>
                <a:latin typeface="Adobe 宋体 Std L" panose="02020300000000000000" pitchFamily="18" charset="-122"/>
                <a:ea typeface="Adobe 宋体 Std L" panose="02020300000000000000" pitchFamily="18" charset="-122"/>
              </a:rPr>
              <a:t> introduction to the business plan for atmospheric minimalism </a:t>
            </a:r>
            <a:r>
              <a:rPr lang="en-US" altLang="zh-CN" sz="1200" dirty="0" err="1" smtClean="0">
                <a:solidFill>
                  <a:schemeClr val="bg1">
                    <a:lumMod val="50000"/>
                  </a:schemeClr>
                </a:solidFill>
                <a:latin typeface="Adobe 宋体 Std L" panose="02020300000000000000" pitchFamily="18" charset="-122"/>
                <a:ea typeface="Adobe 宋体 Std L" panose="02020300000000000000" pitchFamily="18" charset="-122"/>
              </a:rPr>
              <a:t>ppt</a:t>
            </a:r>
            <a:endParaRPr lang="zh-CN" altLang="en-US" sz="1200" dirty="0">
              <a:solidFill>
                <a:schemeClr val="bg1">
                  <a:lumMod val="50000"/>
                </a:schemeClr>
              </a:solidFill>
              <a:latin typeface="Adobe 宋体 Std L" panose="02020300000000000000" pitchFamily="18" charset="-122"/>
              <a:ea typeface="Adobe 宋体 Std L" panose="02020300000000000000" pitchFamily="18" charset="-122"/>
            </a:endParaRPr>
          </a:p>
          <a:p>
            <a:endParaRPr lang="zh-CN" altLang="en-US" sz="1200" dirty="0">
              <a:solidFill>
                <a:schemeClr val="bg1">
                  <a:lumMod val="50000"/>
                </a:schemeClr>
              </a:solidFill>
              <a:latin typeface="Adobe 宋体 Std L" panose="02020300000000000000" pitchFamily="18" charset="-122"/>
              <a:ea typeface="Adobe 宋体 Std L" panose="02020300000000000000" pitchFamily="18" charset="-122"/>
            </a:endParaRPr>
          </a:p>
          <a:p>
            <a:endParaRPr lang="zh-CN" altLang="en-US" sz="1200" dirty="0">
              <a:solidFill>
                <a:schemeClr val="bg1">
                  <a:lumMod val="50000"/>
                </a:schemeClr>
              </a:solidFill>
              <a:latin typeface="Adobe 宋体 Std L" panose="02020300000000000000" pitchFamily="18" charset="-122"/>
              <a:ea typeface="Adobe 宋体 Std L" panose="02020300000000000000" pitchFamily="18" charset="-122"/>
            </a:endParaRPr>
          </a:p>
        </p:txBody>
      </p:sp>
      <p:sp>
        <p:nvSpPr>
          <p:cNvPr id="33" name="矩形 32">
            <a:extLst>
              <a:ext uri="{FF2B5EF4-FFF2-40B4-BE49-F238E27FC236}">
                <a16:creationId xmlns:a16="http://schemas.microsoft.com/office/drawing/2014/main" xmlns="" id="{E953EC67-983F-4ED9-8A74-8D1FAF97B993}"/>
              </a:ext>
            </a:extLst>
          </p:cNvPr>
          <p:cNvSpPr/>
          <p:nvPr/>
        </p:nvSpPr>
        <p:spPr>
          <a:xfrm>
            <a:off x="1169352" y="4422466"/>
            <a:ext cx="634591" cy="573833"/>
          </a:xfrm>
          <a:prstGeom prst="rect">
            <a:avLst/>
          </a:prstGeom>
          <a:noFill/>
          <a:ln w="25400">
            <a:gradFill>
              <a:gsLst>
                <a:gs pos="0">
                  <a:srgbClr val="46A2D0"/>
                </a:gs>
                <a:gs pos="100000">
                  <a:srgbClr val="1D6AAE"/>
                </a:gs>
              </a:gsLst>
              <a:lin ang="5400000" scaled="1"/>
            </a:gradFill>
          </a:ln>
          <a:effectLst>
            <a:outerShdw blurRad="508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zh-CN" altLang="en-US" noProof="1">
              <a:solidFill>
                <a:prstClr val="white"/>
              </a:solidFill>
              <a:ea typeface="微软雅黑 Light" panose="020B0502040204020203" pitchFamily="34" charset="-122"/>
            </a:endParaRPr>
          </a:p>
        </p:txBody>
      </p:sp>
      <p:sp>
        <p:nvSpPr>
          <p:cNvPr id="38" name="圆角矩形 37"/>
          <p:cNvSpPr/>
          <p:nvPr/>
        </p:nvSpPr>
        <p:spPr>
          <a:xfrm>
            <a:off x="1542093" y="1911079"/>
            <a:ext cx="2726929" cy="2725895"/>
          </a:xfrm>
          <a:prstGeom prst="roundRect">
            <a:avLst>
              <a:gd name="adj" fmla="val 0"/>
            </a:avLst>
          </a:prstGeom>
          <a:gradFill>
            <a:gsLst>
              <a:gs pos="0">
                <a:srgbClr val="46A2D0"/>
              </a:gs>
              <a:gs pos="100000">
                <a:srgbClr val="146DAD"/>
              </a:gs>
            </a:gsLst>
            <a:lin ang="5400000" scaled="1"/>
          </a:gradFill>
          <a:ln>
            <a:noFill/>
          </a:ln>
          <a:effectLst>
            <a:outerShdw blurRad="254000" sx="102000" sy="1020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solidFill>
                <a:schemeClr val="bg1"/>
              </a:solidFill>
            </a:endParaRPr>
          </a:p>
        </p:txBody>
      </p:sp>
      <p:sp>
        <p:nvSpPr>
          <p:cNvPr id="48" name="TextBox 30">
            <a:extLst>
              <a:ext uri="{FF2B5EF4-FFF2-40B4-BE49-F238E27FC236}">
                <a16:creationId xmlns:a16="http://schemas.microsoft.com/office/drawing/2014/main" xmlns="" id="{BA8EA202-F87D-45AF-91DB-F2B3A7B8F57B}"/>
              </a:ext>
            </a:extLst>
          </p:cNvPr>
          <p:cNvSpPr txBox="1"/>
          <p:nvPr/>
        </p:nvSpPr>
        <p:spPr>
          <a:xfrm>
            <a:off x="2169059" y="2342492"/>
            <a:ext cx="1389866" cy="1446550"/>
          </a:xfrm>
          <a:prstGeom prst="rect">
            <a:avLst/>
          </a:prstGeom>
          <a:noFill/>
        </p:spPr>
        <p:txBody>
          <a:bodyPr wrap="square" rtlCol="0">
            <a:spAutoFit/>
          </a:bodyPr>
          <a:lstStyle/>
          <a:p>
            <a:pPr algn="ctr" defTabSz="228600"/>
            <a:r>
              <a:rPr lang="en-US" altLang="zh-CN" sz="8800" dirty="0" smtClean="0">
                <a:solidFill>
                  <a:schemeClr val="bg1"/>
                </a:solidFill>
                <a:latin typeface="Agency FB" panose="020B0503020202020204" pitchFamily="34" charset="0"/>
                <a:ea typeface="微软雅黑 Light" panose="020B0502040204020203" pitchFamily="34" charset="-122"/>
              </a:rPr>
              <a:t>03</a:t>
            </a:r>
            <a:endParaRPr lang="zh-CN" altLang="en-US" sz="8800" dirty="0">
              <a:solidFill>
                <a:schemeClr val="bg1"/>
              </a:solidFill>
              <a:latin typeface="Agency FB" panose="020B0503020202020204" pitchFamily="34" charset="0"/>
              <a:ea typeface="微软雅黑 Light" panose="020B0502040204020203" pitchFamily="34" charset="-122"/>
            </a:endParaRPr>
          </a:p>
        </p:txBody>
      </p:sp>
      <p:sp>
        <p:nvSpPr>
          <p:cNvPr id="49" name="圆角矩形 48"/>
          <p:cNvSpPr/>
          <p:nvPr/>
        </p:nvSpPr>
        <p:spPr>
          <a:xfrm>
            <a:off x="945725" y="5250907"/>
            <a:ext cx="216066" cy="220793"/>
          </a:xfrm>
          <a:prstGeom prst="roundRect">
            <a:avLst>
              <a:gd name="adj" fmla="val 0"/>
            </a:avLst>
          </a:prstGeom>
          <a:gradFill>
            <a:gsLst>
              <a:gs pos="0">
                <a:srgbClr val="46A2D0"/>
              </a:gs>
              <a:gs pos="100000">
                <a:srgbClr val="146DAD"/>
              </a:gs>
            </a:gsLst>
            <a:lin ang="5400000" scaled="1"/>
          </a:gradFill>
          <a:ln>
            <a:noFill/>
          </a:ln>
          <a:effectLst>
            <a:outerShdw blurRad="254000" sx="102000" sy="1020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solidFill>
                <a:schemeClr val="bg1"/>
              </a:solidFill>
            </a:endParaRPr>
          </a:p>
        </p:txBody>
      </p:sp>
      <p:sp>
        <p:nvSpPr>
          <p:cNvPr id="50" name="圆角矩形 49"/>
          <p:cNvSpPr/>
          <p:nvPr/>
        </p:nvSpPr>
        <p:spPr>
          <a:xfrm>
            <a:off x="1489487" y="5471700"/>
            <a:ext cx="124657" cy="142491"/>
          </a:xfrm>
          <a:prstGeom prst="roundRect">
            <a:avLst>
              <a:gd name="adj" fmla="val 0"/>
            </a:avLst>
          </a:prstGeom>
          <a:gradFill>
            <a:gsLst>
              <a:gs pos="0">
                <a:srgbClr val="46A2D0">
                  <a:alpha val="40000"/>
                </a:srgbClr>
              </a:gs>
              <a:gs pos="100000">
                <a:srgbClr val="146DAD">
                  <a:alpha val="40000"/>
                </a:srgbClr>
              </a:gs>
            </a:gsLst>
            <a:lin ang="5400000" scaled="1"/>
          </a:gradFill>
          <a:ln>
            <a:noFill/>
          </a:ln>
          <a:effectLst>
            <a:outerShdw blurRad="254000" sx="102000" sy="1020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solidFill>
                <a:schemeClr val="bg1"/>
              </a:solidFill>
            </a:endParaRPr>
          </a:p>
        </p:txBody>
      </p:sp>
      <p:sp>
        <p:nvSpPr>
          <p:cNvPr id="51" name="TextBox 30">
            <a:extLst>
              <a:ext uri="{FF2B5EF4-FFF2-40B4-BE49-F238E27FC236}">
                <a16:creationId xmlns:a16="http://schemas.microsoft.com/office/drawing/2014/main" xmlns="" id="{BA8EA202-F87D-45AF-91DB-F2B3A7B8F57B}"/>
              </a:ext>
            </a:extLst>
          </p:cNvPr>
          <p:cNvSpPr txBox="1"/>
          <p:nvPr/>
        </p:nvSpPr>
        <p:spPr>
          <a:xfrm>
            <a:off x="2056778" y="3555091"/>
            <a:ext cx="1642138" cy="461665"/>
          </a:xfrm>
          <a:prstGeom prst="rect">
            <a:avLst/>
          </a:prstGeom>
          <a:noFill/>
        </p:spPr>
        <p:txBody>
          <a:bodyPr wrap="square" rtlCol="0">
            <a:spAutoFit/>
          </a:bodyPr>
          <a:lstStyle/>
          <a:p>
            <a:pPr algn="ctr" defTabSz="228600"/>
            <a:r>
              <a:rPr lang="en-US" altLang="zh-CN" sz="2400" b="1" spc="300" dirty="0" smtClean="0">
                <a:solidFill>
                  <a:schemeClr val="bg1"/>
                </a:solidFill>
                <a:latin typeface="仿宋" panose="02010609060101010101" pitchFamily="49" charset="-122"/>
                <a:ea typeface="仿宋" panose="02010609060101010101" pitchFamily="49" charset="-122"/>
              </a:rPr>
              <a:t>PART</a:t>
            </a:r>
            <a:endParaRPr lang="zh-CN" altLang="en-US" sz="2400" b="1" spc="300" dirty="0">
              <a:solidFill>
                <a:schemeClr val="bg1"/>
              </a:solidFill>
              <a:latin typeface="仿宋" panose="02010609060101010101" pitchFamily="49" charset="-122"/>
              <a:ea typeface="仿宋" panose="02010609060101010101" pitchFamily="49" charset="-122"/>
            </a:endParaRPr>
          </a:p>
        </p:txBody>
      </p:sp>
      <p:sp>
        <p:nvSpPr>
          <p:cNvPr id="52" name="文本框 51"/>
          <p:cNvSpPr txBox="1"/>
          <p:nvPr/>
        </p:nvSpPr>
        <p:spPr>
          <a:xfrm>
            <a:off x="4692591" y="2395647"/>
            <a:ext cx="2236510" cy="670120"/>
          </a:xfrm>
          <a:prstGeom prst="rect">
            <a:avLst/>
          </a:prstGeom>
          <a:noFill/>
          <a:scene3d>
            <a:camera prst="perspectiveRight"/>
            <a:lightRig rig="threePt" dir="t"/>
          </a:scene3d>
        </p:spPr>
        <p:txBody>
          <a:bodyPr wrap="none" rtlCol="0">
            <a:spAutoFit/>
          </a:bodyPr>
          <a:lstStyle/>
          <a:p>
            <a:pPr>
              <a:lnSpc>
                <a:spcPct val="130000"/>
              </a:lnSpc>
            </a:pPr>
            <a:r>
              <a:rPr lang="zh-CN" altLang="en-US" sz="3200" b="1" dirty="0" smtClean="0">
                <a:solidFill>
                  <a:schemeClr val="tx1">
                    <a:lumMod val="85000"/>
                    <a:lumOff val="15000"/>
                  </a:schemeClr>
                </a:solidFill>
                <a:latin typeface="微软雅黑" panose="020B0503020204020204" pitchFamily="34" charset="-122"/>
                <a:ea typeface="微软雅黑" panose="020B0503020204020204" pitchFamily="34" charset="-122"/>
              </a:rPr>
              <a:t>文化</a:t>
            </a:r>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rPr>
              <a:t>及</a:t>
            </a:r>
            <a:r>
              <a:rPr lang="zh-CN" altLang="en-US" sz="3200" b="1" dirty="0" smtClean="0">
                <a:solidFill>
                  <a:schemeClr val="tx1">
                    <a:lumMod val="85000"/>
                    <a:lumOff val="15000"/>
                  </a:schemeClr>
                </a:solidFill>
                <a:latin typeface="微软雅黑" panose="020B0503020204020204" pitchFamily="34" charset="-122"/>
                <a:ea typeface="微软雅黑" panose="020B0503020204020204" pitchFamily="34" charset="-122"/>
              </a:rPr>
              <a:t>荣誉</a:t>
            </a:r>
            <a:endPar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cxnSp>
        <p:nvCxnSpPr>
          <p:cNvPr id="7" name="直接连接符 6"/>
          <p:cNvCxnSpPr/>
          <p:nvPr/>
        </p:nvCxnSpPr>
        <p:spPr>
          <a:xfrm>
            <a:off x="4849090" y="3176607"/>
            <a:ext cx="651164" cy="0"/>
          </a:xfrm>
          <a:prstGeom prst="line">
            <a:avLst/>
          </a:prstGeom>
          <a:ln w="381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8860237"/>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14:presetBounceEnd="40000">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14:bounceEnd="40000">
                                          <p:cBhvr additive="base">
                                            <p:cTn id="7" dur="750" fill="hold"/>
                                            <p:tgtEl>
                                              <p:spTgt spid="38"/>
                                            </p:tgtEl>
                                            <p:attrNameLst>
                                              <p:attrName>ppt_x</p:attrName>
                                            </p:attrNameLst>
                                          </p:cBhvr>
                                          <p:tavLst>
                                            <p:tav tm="0">
                                              <p:val>
                                                <p:strVal val="0-#ppt_w/2"/>
                                              </p:val>
                                            </p:tav>
                                            <p:tav tm="100000">
                                              <p:val>
                                                <p:strVal val="#ppt_x"/>
                                              </p:val>
                                            </p:tav>
                                          </p:tavLst>
                                        </p:anim>
                                        <p:anim calcmode="lin" valueType="num" p14:bounceEnd="40000">
                                          <p:cBhvr additive="base">
                                            <p:cTn id="8" dur="750" fill="hold"/>
                                            <p:tgtEl>
                                              <p:spTgt spid="38"/>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14:presetBounceEnd="40000">
                                      <p:stCondLst>
                                        <p:cond delay="0"/>
                                      </p:stCondLst>
                                      <p:childTnLst>
                                        <p:set>
                                          <p:cBhvr>
                                            <p:cTn id="10" dur="1" fill="hold">
                                              <p:stCondLst>
                                                <p:cond delay="0"/>
                                              </p:stCondLst>
                                            </p:cTn>
                                            <p:tgtEl>
                                              <p:spTgt spid="53"/>
                                            </p:tgtEl>
                                            <p:attrNameLst>
                                              <p:attrName>style.visibility</p:attrName>
                                            </p:attrNameLst>
                                          </p:cBhvr>
                                          <p:to>
                                            <p:strVal val="visible"/>
                                          </p:to>
                                        </p:set>
                                        <p:anim calcmode="lin" valueType="num" p14:bounceEnd="40000">
                                          <p:cBhvr additive="base">
                                            <p:cTn id="11" dur="750" fill="hold"/>
                                            <p:tgtEl>
                                              <p:spTgt spid="53"/>
                                            </p:tgtEl>
                                            <p:attrNameLst>
                                              <p:attrName>ppt_x</p:attrName>
                                            </p:attrNameLst>
                                          </p:cBhvr>
                                          <p:tavLst>
                                            <p:tav tm="0">
                                              <p:val>
                                                <p:strVal val="1+#ppt_w/2"/>
                                              </p:val>
                                            </p:tav>
                                            <p:tav tm="100000">
                                              <p:val>
                                                <p:strVal val="#ppt_x"/>
                                              </p:val>
                                            </p:tav>
                                          </p:tavLst>
                                        </p:anim>
                                        <p:anim calcmode="lin" valueType="num" p14:bounceEnd="40000">
                                          <p:cBhvr additive="base">
                                            <p:cTn id="12" dur="750" fill="hold"/>
                                            <p:tgtEl>
                                              <p:spTgt spid="53"/>
                                            </p:tgtEl>
                                            <p:attrNameLst>
                                              <p:attrName>ppt_y</p:attrName>
                                            </p:attrNameLst>
                                          </p:cBhvr>
                                          <p:tavLst>
                                            <p:tav tm="0">
                                              <p:val>
                                                <p:strVal val="#ppt_y"/>
                                              </p:val>
                                            </p:tav>
                                            <p:tav tm="100000">
                                              <p:val>
                                                <p:strVal val="#ppt_y"/>
                                              </p:val>
                                            </p:tav>
                                          </p:tavLst>
                                        </p:anim>
                                      </p:childTnLst>
                                    </p:cTn>
                                  </p:par>
                                  <p:par>
                                    <p:cTn id="13" presetID="53" presetClass="entr" presetSubtype="16" fill="hold" grpId="0" nodeType="withEffect">
                                      <p:stCondLst>
                                        <p:cond delay="0"/>
                                      </p:stCondLst>
                                      <p:childTnLst>
                                        <p:set>
                                          <p:cBhvr>
                                            <p:cTn id="14" dur="1" fill="hold">
                                              <p:stCondLst>
                                                <p:cond delay="0"/>
                                              </p:stCondLst>
                                            </p:cTn>
                                            <p:tgtEl>
                                              <p:spTgt spid="33"/>
                                            </p:tgtEl>
                                            <p:attrNameLst>
                                              <p:attrName>style.visibility</p:attrName>
                                            </p:attrNameLst>
                                          </p:cBhvr>
                                          <p:to>
                                            <p:strVal val="visible"/>
                                          </p:to>
                                        </p:set>
                                        <p:anim calcmode="lin" valueType="num">
                                          <p:cBhvr>
                                            <p:cTn id="15" dur="500" fill="hold"/>
                                            <p:tgtEl>
                                              <p:spTgt spid="33"/>
                                            </p:tgtEl>
                                            <p:attrNameLst>
                                              <p:attrName>ppt_w</p:attrName>
                                            </p:attrNameLst>
                                          </p:cBhvr>
                                          <p:tavLst>
                                            <p:tav tm="0">
                                              <p:val>
                                                <p:fltVal val="0"/>
                                              </p:val>
                                            </p:tav>
                                            <p:tav tm="100000">
                                              <p:val>
                                                <p:strVal val="#ppt_w"/>
                                              </p:val>
                                            </p:tav>
                                          </p:tavLst>
                                        </p:anim>
                                        <p:anim calcmode="lin" valueType="num">
                                          <p:cBhvr>
                                            <p:cTn id="16" dur="500" fill="hold"/>
                                            <p:tgtEl>
                                              <p:spTgt spid="33"/>
                                            </p:tgtEl>
                                            <p:attrNameLst>
                                              <p:attrName>ppt_h</p:attrName>
                                            </p:attrNameLst>
                                          </p:cBhvr>
                                          <p:tavLst>
                                            <p:tav tm="0">
                                              <p:val>
                                                <p:fltVal val="0"/>
                                              </p:val>
                                            </p:tav>
                                            <p:tav tm="100000">
                                              <p:val>
                                                <p:strVal val="#ppt_h"/>
                                              </p:val>
                                            </p:tav>
                                          </p:tavLst>
                                        </p:anim>
                                        <p:animEffect transition="in" filter="fade">
                                          <p:cBhvr>
                                            <p:cTn id="17" dur="500"/>
                                            <p:tgtEl>
                                              <p:spTgt spid="33"/>
                                            </p:tgtEl>
                                          </p:cBhvr>
                                        </p:animEffect>
                                      </p:childTnLst>
                                    </p:cTn>
                                  </p:par>
                                  <p:par>
                                    <p:cTn id="18" presetID="53" presetClass="entr" presetSubtype="16" fill="hold" grpId="0" nodeType="withEffect">
                                      <p:stCondLst>
                                        <p:cond delay="250"/>
                                      </p:stCondLst>
                                      <p:childTnLst>
                                        <p:set>
                                          <p:cBhvr>
                                            <p:cTn id="19" dur="1" fill="hold">
                                              <p:stCondLst>
                                                <p:cond delay="0"/>
                                              </p:stCondLst>
                                            </p:cTn>
                                            <p:tgtEl>
                                              <p:spTgt spid="50"/>
                                            </p:tgtEl>
                                            <p:attrNameLst>
                                              <p:attrName>style.visibility</p:attrName>
                                            </p:attrNameLst>
                                          </p:cBhvr>
                                          <p:to>
                                            <p:strVal val="visible"/>
                                          </p:to>
                                        </p:set>
                                        <p:anim calcmode="lin" valueType="num">
                                          <p:cBhvr>
                                            <p:cTn id="20" dur="500" fill="hold"/>
                                            <p:tgtEl>
                                              <p:spTgt spid="50"/>
                                            </p:tgtEl>
                                            <p:attrNameLst>
                                              <p:attrName>ppt_w</p:attrName>
                                            </p:attrNameLst>
                                          </p:cBhvr>
                                          <p:tavLst>
                                            <p:tav tm="0">
                                              <p:val>
                                                <p:fltVal val="0"/>
                                              </p:val>
                                            </p:tav>
                                            <p:tav tm="100000">
                                              <p:val>
                                                <p:strVal val="#ppt_w"/>
                                              </p:val>
                                            </p:tav>
                                          </p:tavLst>
                                        </p:anim>
                                        <p:anim calcmode="lin" valueType="num">
                                          <p:cBhvr>
                                            <p:cTn id="21" dur="500" fill="hold"/>
                                            <p:tgtEl>
                                              <p:spTgt spid="50"/>
                                            </p:tgtEl>
                                            <p:attrNameLst>
                                              <p:attrName>ppt_h</p:attrName>
                                            </p:attrNameLst>
                                          </p:cBhvr>
                                          <p:tavLst>
                                            <p:tav tm="0">
                                              <p:val>
                                                <p:fltVal val="0"/>
                                              </p:val>
                                            </p:tav>
                                            <p:tav tm="100000">
                                              <p:val>
                                                <p:strVal val="#ppt_h"/>
                                              </p:val>
                                            </p:tav>
                                          </p:tavLst>
                                        </p:anim>
                                        <p:animEffect transition="in" filter="fade">
                                          <p:cBhvr>
                                            <p:cTn id="22" dur="500"/>
                                            <p:tgtEl>
                                              <p:spTgt spid="50"/>
                                            </p:tgtEl>
                                          </p:cBhvr>
                                        </p:animEffect>
                                      </p:childTnLst>
                                    </p:cTn>
                                  </p:par>
                                  <p:par>
                                    <p:cTn id="23" presetID="53" presetClass="entr" presetSubtype="16" fill="hold" grpId="0" nodeType="withEffect">
                                      <p:stCondLst>
                                        <p:cond delay="500"/>
                                      </p:stCondLst>
                                      <p:childTnLst>
                                        <p:set>
                                          <p:cBhvr>
                                            <p:cTn id="24" dur="1" fill="hold">
                                              <p:stCondLst>
                                                <p:cond delay="0"/>
                                              </p:stCondLst>
                                            </p:cTn>
                                            <p:tgtEl>
                                              <p:spTgt spid="49"/>
                                            </p:tgtEl>
                                            <p:attrNameLst>
                                              <p:attrName>style.visibility</p:attrName>
                                            </p:attrNameLst>
                                          </p:cBhvr>
                                          <p:to>
                                            <p:strVal val="visible"/>
                                          </p:to>
                                        </p:set>
                                        <p:anim calcmode="lin" valueType="num">
                                          <p:cBhvr>
                                            <p:cTn id="25" dur="500" fill="hold"/>
                                            <p:tgtEl>
                                              <p:spTgt spid="49"/>
                                            </p:tgtEl>
                                            <p:attrNameLst>
                                              <p:attrName>ppt_w</p:attrName>
                                            </p:attrNameLst>
                                          </p:cBhvr>
                                          <p:tavLst>
                                            <p:tav tm="0">
                                              <p:val>
                                                <p:fltVal val="0"/>
                                              </p:val>
                                            </p:tav>
                                            <p:tav tm="100000">
                                              <p:val>
                                                <p:strVal val="#ppt_w"/>
                                              </p:val>
                                            </p:tav>
                                          </p:tavLst>
                                        </p:anim>
                                        <p:anim calcmode="lin" valueType="num">
                                          <p:cBhvr>
                                            <p:cTn id="26" dur="500" fill="hold"/>
                                            <p:tgtEl>
                                              <p:spTgt spid="49"/>
                                            </p:tgtEl>
                                            <p:attrNameLst>
                                              <p:attrName>ppt_h</p:attrName>
                                            </p:attrNameLst>
                                          </p:cBhvr>
                                          <p:tavLst>
                                            <p:tav tm="0">
                                              <p:val>
                                                <p:fltVal val="0"/>
                                              </p:val>
                                            </p:tav>
                                            <p:tav tm="100000">
                                              <p:val>
                                                <p:strVal val="#ppt_h"/>
                                              </p:val>
                                            </p:tav>
                                          </p:tavLst>
                                        </p:anim>
                                        <p:animEffect transition="in" filter="fade">
                                          <p:cBhvr>
                                            <p:cTn id="27" dur="500"/>
                                            <p:tgtEl>
                                              <p:spTgt spid="49"/>
                                            </p:tgtEl>
                                          </p:cBhvr>
                                        </p:animEffect>
                                      </p:childTnLst>
                                    </p:cTn>
                                  </p:par>
                                  <p:par>
                                    <p:cTn id="28" presetID="2" presetClass="entr" presetSubtype="1" fill="hold" grpId="0" nodeType="withEffect" p14:presetBounceEnd="26667">
                                      <p:stCondLst>
                                        <p:cond delay="500"/>
                                      </p:stCondLst>
                                      <p:childTnLst>
                                        <p:set>
                                          <p:cBhvr>
                                            <p:cTn id="29" dur="1" fill="hold">
                                              <p:stCondLst>
                                                <p:cond delay="0"/>
                                              </p:stCondLst>
                                            </p:cTn>
                                            <p:tgtEl>
                                              <p:spTgt spid="48"/>
                                            </p:tgtEl>
                                            <p:attrNameLst>
                                              <p:attrName>style.visibility</p:attrName>
                                            </p:attrNameLst>
                                          </p:cBhvr>
                                          <p:to>
                                            <p:strVal val="visible"/>
                                          </p:to>
                                        </p:set>
                                        <p:anim calcmode="lin" valueType="num" p14:bounceEnd="26667">
                                          <p:cBhvr additive="base">
                                            <p:cTn id="30" dur="1000" fill="hold"/>
                                            <p:tgtEl>
                                              <p:spTgt spid="48"/>
                                            </p:tgtEl>
                                            <p:attrNameLst>
                                              <p:attrName>ppt_x</p:attrName>
                                            </p:attrNameLst>
                                          </p:cBhvr>
                                          <p:tavLst>
                                            <p:tav tm="0">
                                              <p:val>
                                                <p:strVal val="#ppt_x"/>
                                              </p:val>
                                            </p:tav>
                                            <p:tav tm="100000">
                                              <p:val>
                                                <p:strVal val="#ppt_x"/>
                                              </p:val>
                                            </p:tav>
                                          </p:tavLst>
                                        </p:anim>
                                        <p:anim calcmode="lin" valueType="num" p14:bounceEnd="26667">
                                          <p:cBhvr additive="base">
                                            <p:cTn id="31" dur="1000" fill="hold"/>
                                            <p:tgtEl>
                                              <p:spTgt spid="48"/>
                                            </p:tgtEl>
                                            <p:attrNameLst>
                                              <p:attrName>ppt_y</p:attrName>
                                            </p:attrNameLst>
                                          </p:cBhvr>
                                          <p:tavLst>
                                            <p:tav tm="0">
                                              <p:val>
                                                <p:strVal val="0-#ppt_h/2"/>
                                              </p:val>
                                            </p:tav>
                                            <p:tav tm="100000">
                                              <p:val>
                                                <p:strVal val="#ppt_y"/>
                                              </p:val>
                                            </p:tav>
                                          </p:tavLst>
                                        </p:anim>
                                      </p:childTnLst>
                                    </p:cTn>
                                  </p:par>
                                  <p:par>
                                    <p:cTn id="32" presetID="2" presetClass="entr" presetSubtype="4" fill="hold" grpId="0" nodeType="withEffect" p14:presetBounceEnd="26667">
                                      <p:stCondLst>
                                        <p:cond delay="500"/>
                                      </p:stCondLst>
                                      <p:childTnLst>
                                        <p:set>
                                          <p:cBhvr>
                                            <p:cTn id="33" dur="1" fill="hold">
                                              <p:stCondLst>
                                                <p:cond delay="0"/>
                                              </p:stCondLst>
                                            </p:cTn>
                                            <p:tgtEl>
                                              <p:spTgt spid="51"/>
                                            </p:tgtEl>
                                            <p:attrNameLst>
                                              <p:attrName>style.visibility</p:attrName>
                                            </p:attrNameLst>
                                          </p:cBhvr>
                                          <p:to>
                                            <p:strVal val="visible"/>
                                          </p:to>
                                        </p:set>
                                        <p:anim calcmode="lin" valueType="num" p14:bounceEnd="26667">
                                          <p:cBhvr additive="base">
                                            <p:cTn id="34" dur="1000" fill="hold"/>
                                            <p:tgtEl>
                                              <p:spTgt spid="51"/>
                                            </p:tgtEl>
                                            <p:attrNameLst>
                                              <p:attrName>ppt_x</p:attrName>
                                            </p:attrNameLst>
                                          </p:cBhvr>
                                          <p:tavLst>
                                            <p:tav tm="0">
                                              <p:val>
                                                <p:strVal val="#ppt_x"/>
                                              </p:val>
                                            </p:tav>
                                            <p:tav tm="100000">
                                              <p:val>
                                                <p:strVal val="#ppt_x"/>
                                              </p:val>
                                            </p:tav>
                                          </p:tavLst>
                                        </p:anim>
                                        <p:anim calcmode="lin" valueType="num" p14:bounceEnd="26667">
                                          <p:cBhvr additive="base">
                                            <p:cTn id="35" dur="1000" fill="hold"/>
                                            <p:tgtEl>
                                              <p:spTgt spid="51"/>
                                            </p:tgtEl>
                                            <p:attrNameLst>
                                              <p:attrName>ppt_y</p:attrName>
                                            </p:attrNameLst>
                                          </p:cBhvr>
                                          <p:tavLst>
                                            <p:tav tm="0">
                                              <p:val>
                                                <p:strVal val="1+#ppt_h/2"/>
                                              </p:val>
                                            </p:tav>
                                            <p:tav tm="100000">
                                              <p:val>
                                                <p:strVal val="#ppt_y"/>
                                              </p:val>
                                            </p:tav>
                                          </p:tavLst>
                                        </p:anim>
                                      </p:childTnLst>
                                    </p:cTn>
                                  </p:par>
                                  <p:par>
                                    <p:cTn id="36" presetID="41" presetClass="entr" presetSubtype="0" fill="hold" grpId="0" nodeType="withEffect">
                                      <p:stCondLst>
                                        <p:cond delay="750"/>
                                      </p:stCondLst>
                                      <p:iterate type="lt">
                                        <p:tmPct val="10000"/>
                                      </p:iterate>
                                      <p:childTnLst>
                                        <p:set>
                                          <p:cBhvr>
                                            <p:cTn id="37" dur="1" fill="hold">
                                              <p:stCondLst>
                                                <p:cond delay="0"/>
                                              </p:stCondLst>
                                            </p:cTn>
                                            <p:tgtEl>
                                              <p:spTgt spid="52"/>
                                            </p:tgtEl>
                                            <p:attrNameLst>
                                              <p:attrName>style.visibility</p:attrName>
                                            </p:attrNameLst>
                                          </p:cBhvr>
                                          <p:to>
                                            <p:strVal val="visible"/>
                                          </p:to>
                                        </p:set>
                                        <p:anim calcmode="lin" valueType="num">
                                          <p:cBhvr>
                                            <p:cTn id="38" dur="500" fill="hold"/>
                                            <p:tgtEl>
                                              <p:spTgt spid="52"/>
                                            </p:tgtEl>
                                            <p:attrNameLst>
                                              <p:attrName>ppt_x</p:attrName>
                                            </p:attrNameLst>
                                          </p:cBhvr>
                                          <p:tavLst>
                                            <p:tav tm="0">
                                              <p:val>
                                                <p:strVal val="#ppt_x"/>
                                              </p:val>
                                            </p:tav>
                                            <p:tav tm="50000">
                                              <p:val>
                                                <p:strVal val="#ppt_x+.1"/>
                                              </p:val>
                                            </p:tav>
                                            <p:tav tm="100000">
                                              <p:val>
                                                <p:strVal val="#ppt_x"/>
                                              </p:val>
                                            </p:tav>
                                          </p:tavLst>
                                        </p:anim>
                                        <p:anim calcmode="lin" valueType="num">
                                          <p:cBhvr>
                                            <p:cTn id="39" dur="500" fill="hold"/>
                                            <p:tgtEl>
                                              <p:spTgt spid="52"/>
                                            </p:tgtEl>
                                            <p:attrNameLst>
                                              <p:attrName>ppt_y</p:attrName>
                                            </p:attrNameLst>
                                          </p:cBhvr>
                                          <p:tavLst>
                                            <p:tav tm="0">
                                              <p:val>
                                                <p:strVal val="#ppt_y"/>
                                              </p:val>
                                            </p:tav>
                                            <p:tav tm="100000">
                                              <p:val>
                                                <p:strVal val="#ppt_y"/>
                                              </p:val>
                                            </p:tav>
                                          </p:tavLst>
                                        </p:anim>
                                        <p:anim calcmode="lin" valueType="num">
                                          <p:cBhvr>
                                            <p:cTn id="40" dur="500" fill="hold"/>
                                            <p:tgtEl>
                                              <p:spTgt spid="52"/>
                                            </p:tgtEl>
                                            <p:attrNameLst>
                                              <p:attrName>ppt_h</p:attrName>
                                            </p:attrNameLst>
                                          </p:cBhvr>
                                          <p:tavLst>
                                            <p:tav tm="0">
                                              <p:val>
                                                <p:strVal val="#ppt_h/10"/>
                                              </p:val>
                                            </p:tav>
                                            <p:tav tm="50000">
                                              <p:val>
                                                <p:strVal val="#ppt_h+.01"/>
                                              </p:val>
                                            </p:tav>
                                            <p:tav tm="100000">
                                              <p:val>
                                                <p:strVal val="#ppt_h"/>
                                              </p:val>
                                            </p:tav>
                                          </p:tavLst>
                                        </p:anim>
                                        <p:anim calcmode="lin" valueType="num">
                                          <p:cBhvr>
                                            <p:cTn id="41" dur="500" fill="hold"/>
                                            <p:tgtEl>
                                              <p:spTgt spid="52"/>
                                            </p:tgtEl>
                                            <p:attrNameLst>
                                              <p:attrName>ppt_w</p:attrName>
                                            </p:attrNameLst>
                                          </p:cBhvr>
                                          <p:tavLst>
                                            <p:tav tm="0">
                                              <p:val>
                                                <p:strVal val="#ppt_w/10"/>
                                              </p:val>
                                            </p:tav>
                                            <p:tav tm="50000">
                                              <p:val>
                                                <p:strVal val="#ppt_w+.01"/>
                                              </p:val>
                                            </p:tav>
                                            <p:tav tm="100000">
                                              <p:val>
                                                <p:strVal val="#ppt_w"/>
                                              </p:val>
                                            </p:tav>
                                          </p:tavLst>
                                        </p:anim>
                                        <p:animEffect transition="in" filter="fade">
                                          <p:cBhvr>
                                            <p:cTn id="42" dur="500" tmFilter="0,0; .5, 1; 1, 1"/>
                                            <p:tgtEl>
                                              <p:spTgt spid="52"/>
                                            </p:tgtEl>
                                          </p:cBhvr>
                                        </p:animEffect>
                                      </p:childTnLst>
                                    </p:cTn>
                                  </p:par>
                                  <p:par>
                                    <p:cTn id="43" presetID="22" presetClass="entr" presetSubtype="8" fill="hold" nodeType="withEffect">
                                      <p:stCondLst>
                                        <p:cond delay="1250"/>
                                      </p:stCondLst>
                                      <p:childTnLst>
                                        <p:set>
                                          <p:cBhvr>
                                            <p:cTn id="44" dur="1" fill="hold">
                                              <p:stCondLst>
                                                <p:cond delay="0"/>
                                              </p:stCondLst>
                                            </p:cTn>
                                            <p:tgtEl>
                                              <p:spTgt spid="7"/>
                                            </p:tgtEl>
                                            <p:attrNameLst>
                                              <p:attrName>style.visibility</p:attrName>
                                            </p:attrNameLst>
                                          </p:cBhvr>
                                          <p:to>
                                            <p:strVal val="visible"/>
                                          </p:to>
                                        </p:set>
                                        <p:animEffect transition="in" filter="wipe(left)">
                                          <p:cBhvr>
                                            <p:cTn id="45" dur="500"/>
                                            <p:tgtEl>
                                              <p:spTgt spid="7"/>
                                            </p:tgtEl>
                                          </p:cBhvr>
                                        </p:animEffect>
                                      </p:childTnLst>
                                    </p:cTn>
                                  </p:par>
                                  <p:par>
                                    <p:cTn id="46" presetID="22" presetClass="entr" presetSubtype="1" fill="hold" grpId="0" nodeType="withEffect">
                                      <p:stCondLst>
                                        <p:cond delay="1750"/>
                                      </p:stCondLst>
                                      <p:childTnLst>
                                        <p:set>
                                          <p:cBhvr>
                                            <p:cTn id="47" dur="1" fill="hold">
                                              <p:stCondLst>
                                                <p:cond delay="0"/>
                                              </p:stCondLst>
                                            </p:cTn>
                                            <p:tgtEl>
                                              <p:spTgt spid="47"/>
                                            </p:tgtEl>
                                            <p:attrNameLst>
                                              <p:attrName>style.visibility</p:attrName>
                                            </p:attrNameLst>
                                          </p:cBhvr>
                                          <p:to>
                                            <p:strVal val="visible"/>
                                          </p:to>
                                        </p:set>
                                        <p:animEffect transition="in" filter="wipe(up)">
                                          <p:cBhvr>
                                            <p:cTn id="48"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animBg="1"/>
          <p:bldP spid="47" grpId="0"/>
          <p:bldP spid="33" grpId="0" animBg="1"/>
          <p:bldP spid="38" grpId="0" animBg="1"/>
          <p:bldP spid="48" grpId="0"/>
          <p:bldP spid="49" grpId="0" animBg="1"/>
          <p:bldP spid="50" grpId="0" animBg="1"/>
          <p:bldP spid="51" grpId="0"/>
          <p:bldP spid="5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additive="base">
                                            <p:cTn id="7" dur="750" fill="hold"/>
                                            <p:tgtEl>
                                              <p:spTgt spid="38"/>
                                            </p:tgtEl>
                                            <p:attrNameLst>
                                              <p:attrName>ppt_x</p:attrName>
                                            </p:attrNameLst>
                                          </p:cBhvr>
                                          <p:tavLst>
                                            <p:tav tm="0">
                                              <p:val>
                                                <p:strVal val="0-#ppt_w/2"/>
                                              </p:val>
                                            </p:tav>
                                            <p:tav tm="100000">
                                              <p:val>
                                                <p:strVal val="#ppt_x"/>
                                              </p:val>
                                            </p:tav>
                                          </p:tavLst>
                                        </p:anim>
                                        <p:anim calcmode="lin" valueType="num">
                                          <p:cBhvr additive="base">
                                            <p:cTn id="8" dur="750" fill="hold"/>
                                            <p:tgtEl>
                                              <p:spTgt spid="38"/>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53"/>
                                            </p:tgtEl>
                                            <p:attrNameLst>
                                              <p:attrName>style.visibility</p:attrName>
                                            </p:attrNameLst>
                                          </p:cBhvr>
                                          <p:to>
                                            <p:strVal val="visible"/>
                                          </p:to>
                                        </p:set>
                                        <p:anim calcmode="lin" valueType="num">
                                          <p:cBhvr additive="base">
                                            <p:cTn id="11" dur="750" fill="hold"/>
                                            <p:tgtEl>
                                              <p:spTgt spid="53"/>
                                            </p:tgtEl>
                                            <p:attrNameLst>
                                              <p:attrName>ppt_x</p:attrName>
                                            </p:attrNameLst>
                                          </p:cBhvr>
                                          <p:tavLst>
                                            <p:tav tm="0">
                                              <p:val>
                                                <p:strVal val="1+#ppt_w/2"/>
                                              </p:val>
                                            </p:tav>
                                            <p:tav tm="100000">
                                              <p:val>
                                                <p:strVal val="#ppt_x"/>
                                              </p:val>
                                            </p:tav>
                                          </p:tavLst>
                                        </p:anim>
                                        <p:anim calcmode="lin" valueType="num">
                                          <p:cBhvr additive="base">
                                            <p:cTn id="12" dur="750" fill="hold"/>
                                            <p:tgtEl>
                                              <p:spTgt spid="53"/>
                                            </p:tgtEl>
                                            <p:attrNameLst>
                                              <p:attrName>ppt_y</p:attrName>
                                            </p:attrNameLst>
                                          </p:cBhvr>
                                          <p:tavLst>
                                            <p:tav tm="0">
                                              <p:val>
                                                <p:strVal val="#ppt_y"/>
                                              </p:val>
                                            </p:tav>
                                            <p:tav tm="100000">
                                              <p:val>
                                                <p:strVal val="#ppt_y"/>
                                              </p:val>
                                            </p:tav>
                                          </p:tavLst>
                                        </p:anim>
                                      </p:childTnLst>
                                    </p:cTn>
                                  </p:par>
                                  <p:par>
                                    <p:cTn id="13" presetID="53" presetClass="entr" presetSubtype="16" fill="hold" grpId="0" nodeType="withEffect">
                                      <p:stCondLst>
                                        <p:cond delay="0"/>
                                      </p:stCondLst>
                                      <p:childTnLst>
                                        <p:set>
                                          <p:cBhvr>
                                            <p:cTn id="14" dur="1" fill="hold">
                                              <p:stCondLst>
                                                <p:cond delay="0"/>
                                              </p:stCondLst>
                                            </p:cTn>
                                            <p:tgtEl>
                                              <p:spTgt spid="33"/>
                                            </p:tgtEl>
                                            <p:attrNameLst>
                                              <p:attrName>style.visibility</p:attrName>
                                            </p:attrNameLst>
                                          </p:cBhvr>
                                          <p:to>
                                            <p:strVal val="visible"/>
                                          </p:to>
                                        </p:set>
                                        <p:anim calcmode="lin" valueType="num">
                                          <p:cBhvr>
                                            <p:cTn id="15" dur="500" fill="hold"/>
                                            <p:tgtEl>
                                              <p:spTgt spid="33"/>
                                            </p:tgtEl>
                                            <p:attrNameLst>
                                              <p:attrName>ppt_w</p:attrName>
                                            </p:attrNameLst>
                                          </p:cBhvr>
                                          <p:tavLst>
                                            <p:tav tm="0">
                                              <p:val>
                                                <p:fltVal val="0"/>
                                              </p:val>
                                            </p:tav>
                                            <p:tav tm="100000">
                                              <p:val>
                                                <p:strVal val="#ppt_w"/>
                                              </p:val>
                                            </p:tav>
                                          </p:tavLst>
                                        </p:anim>
                                        <p:anim calcmode="lin" valueType="num">
                                          <p:cBhvr>
                                            <p:cTn id="16" dur="500" fill="hold"/>
                                            <p:tgtEl>
                                              <p:spTgt spid="33"/>
                                            </p:tgtEl>
                                            <p:attrNameLst>
                                              <p:attrName>ppt_h</p:attrName>
                                            </p:attrNameLst>
                                          </p:cBhvr>
                                          <p:tavLst>
                                            <p:tav tm="0">
                                              <p:val>
                                                <p:fltVal val="0"/>
                                              </p:val>
                                            </p:tav>
                                            <p:tav tm="100000">
                                              <p:val>
                                                <p:strVal val="#ppt_h"/>
                                              </p:val>
                                            </p:tav>
                                          </p:tavLst>
                                        </p:anim>
                                        <p:animEffect transition="in" filter="fade">
                                          <p:cBhvr>
                                            <p:cTn id="17" dur="500"/>
                                            <p:tgtEl>
                                              <p:spTgt spid="33"/>
                                            </p:tgtEl>
                                          </p:cBhvr>
                                        </p:animEffect>
                                      </p:childTnLst>
                                    </p:cTn>
                                  </p:par>
                                  <p:par>
                                    <p:cTn id="18" presetID="53" presetClass="entr" presetSubtype="16" fill="hold" grpId="0" nodeType="withEffect">
                                      <p:stCondLst>
                                        <p:cond delay="250"/>
                                      </p:stCondLst>
                                      <p:childTnLst>
                                        <p:set>
                                          <p:cBhvr>
                                            <p:cTn id="19" dur="1" fill="hold">
                                              <p:stCondLst>
                                                <p:cond delay="0"/>
                                              </p:stCondLst>
                                            </p:cTn>
                                            <p:tgtEl>
                                              <p:spTgt spid="50"/>
                                            </p:tgtEl>
                                            <p:attrNameLst>
                                              <p:attrName>style.visibility</p:attrName>
                                            </p:attrNameLst>
                                          </p:cBhvr>
                                          <p:to>
                                            <p:strVal val="visible"/>
                                          </p:to>
                                        </p:set>
                                        <p:anim calcmode="lin" valueType="num">
                                          <p:cBhvr>
                                            <p:cTn id="20" dur="500" fill="hold"/>
                                            <p:tgtEl>
                                              <p:spTgt spid="50"/>
                                            </p:tgtEl>
                                            <p:attrNameLst>
                                              <p:attrName>ppt_w</p:attrName>
                                            </p:attrNameLst>
                                          </p:cBhvr>
                                          <p:tavLst>
                                            <p:tav tm="0">
                                              <p:val>
                                                <p:fltVal val="0"/>
                                              </p:val>
                                            </p:tav>
                                            <p:tav tm="100000">
                                              <p:val>
                                                <p:strVal val="#ppt_w"/>
                                              </p:val>
                                            </p:tav>
                                          </p:tavLst>
                                        </p:anim>
                                        <p:anim calcmode="lin" valueType="num">
                                          <p:cBhvr>
                                            <p:cTn id="21" dur="500" fill="hold"/>
                                            <p:tgtEl>
                                              <p:spTgt spid="50"/>
                                            </p:tgtEl>
                                            <p:attrNameLst>
                                              <p:attrName>ppt_h</p:attrName>
                                            </p:attrNameLst>
                                          </p:cBhvr>
                                          <p:tavLst>
                                            <p:tav tm="0">
                                              <p:val>
                                                <p:fltVal val="0"/>
                                              </p:val>
                                            </p:tav>
                                            <p:tav tm="100000">
                                              <p:val>
                                                <p:strVal val="#ppt_h"/>
                                              </p:val>
                                            </p:tav>
                                          </p:tavLst>
                                        </p:anim>
                                        <p:animEffect transition="in" filter="fade">
                                          <p:cBhvr>
                                            <p:cTn id="22" dur="500"/>
                                            <p:tgtEl>
                                              <p:spTgt spid="50"/>
                                            </p:tgtEl>
                                          </p:cBhvr>
                                        </p:animEffect>
                                      </p:childTnLst>
                                    </p:cTn>
                                  </p:par>
                                  <p:par>
                                    <p:cTn id="23" presetID="53" presetClass="entr" presetSubtype="16" fill="hold" grpId="0" nodeType="withEffect">
                                      <p:stCondLst>
                                        <p:cond delay="500"/>
                                      </p:stCondLst>
                                      <p:childTnLst>
                                        <p:set>
                                          <p:cBhvr>
                                            <p:cTn id="24" dur="1" fill="hold">
                                              <p:stCondLst>
                                                <p:cond delay="0"/>
                                              </p:stCondLst>
                                            </p:cTn>
                                            <p:tgtEl>
                                              <p:spTgt spid="49"/>
                                            </p:tgtEl>
                                            <p:attrNameLst>
                                              <p:attrName>style.visibility</p:attrName>
                                            </p:attrNameLst>
                                          </p:cBhvr>
                                          <p:to>
                                            <p:strVal val="visible"/>
                                          </p:to>
                                        </p:set>
                                        <p:anim calcmode="lin" valueType="num">
                                          <p:cBhvr>
                                            <p:cTn id="25" dur="500" fill="hold"/>
                                            <p:tgtEl>
                                              <p:spTgt spid="49"/>
                                            </p:tgtEl>
                                            <p:attrNameLst>
                                              <p:attrName>ppt_w</p:attrName>
                                            </p:attrNameLst>
                                          </p:cBhvr>
                                          <p:tavLst>
                                            <p:tav tm="0">
                                              <p:val>
                                                <p:fltVal val="0"/>
                                              </p:val>
                                            </p:tav>
                                            <p:tav tm="100000">
                                              <p:val>
                                                <p:strVal val="#ppt_w"/>
                                              </p:val>
                                            </p:tav>
                                          </p:tavLst>
                                        </p:anim>
                                        <p:anim calcmode="lin" valueType="num">
                                          <p:cBhvr>
                                            <p:cTn id="26" dur="500" fill="hold"/>
                                            <p:tgtEl>
                                              <p:spTgt spid="49"/>
                                            </p:tgtEl>
                                            <p:attrNameLst>
                                              <p:attrName>ppt_h</p:attrName>
                                            </p:attrNameLst>
                                          </p:cBhvr>
                                          <p:tavLst>
                                            <p:tav tm="0">
                                              <p:val>
                                                <p:fltVal val="0"/>
                                              </p:val>
                                            </p:tav>
                                            <p:tav tm="100000">
                                              <p:val>
                                                <p:strVal val="#ppt_h"/>
                                              </p:val>
                                            </p:tav>
                                          </p:tavLst>
                                        </p:anim>
                                        <p:animEffect transition="in" filter="fade">
                                          <p:cBhvr>
                                            <p:cTn id="27" dur="500"/>
                                            <p:tgtEl>
                                              <p:spTgt spid="49"/>
                                            </p:tgtEl>
                                          </p:cBhvr>
                                        </p:animEffect>
                                      </p:childTnLst>
                                    </p:cTn>
                                  </p:par>
                                  <p:par>
                                    <p:cTn id="28" presetID="2" presetClass="entr" presetSubtype="1" fill="hold" grpId="0" nodeType="withEffect">
                                      <p:stCondLst>
                                        <p:cond delay="500"/>
                                      </p:stCondLst>
                                      <p:childTnLst>
                                        <p:set>
                                          <p:cBhvr>
                                            <p:cTn id="29" dur="1" fill="hold">
                                              <p:stCondLst>
                                                <p:cond delay="0"/>
                                              </p:stCondLst>
                                            </p:cTn>
                                            <p:tgtEl>
                                              <p:spTgt spid="48"/>
                                            </p:tgtEl>
                                            <p:attrNameLst>
                                              <p:attrName>style.visibility</p:attrName>
                                            </p:attrNameLst>
                                          </p:cBhvr>
                                          <p:to>
                                            <p:strVal val="visible"/>
                                          </p:to>
                                        </p:set>
                                        <p:anim calcmode="lin" valueType="num">
                                          <p:cBhvr additive="base">
                                            <p:cTn id="30" dur="1000" fill="hold"/>
                                            <p:tgtEl>
                                              <p:spTgt spid="48"/>
                                            </p:tgtEl>
                                            <p:attrNameLst>
                                              <p:attrName>ppt_x</p:attrName>
                                            </p:attrNameLst>
                                          </p:cBhvr>
                                          <p:tavLst>
                                            <p:tav tm="0">
                                              <p:val>
                                                <p:strVal val="#ppt_x"/>
                                              </p:val>
                                            </p:tav>
                                            <p:tav tm="100000">
                                              <p:val>
                                                <p:strVal val="#ppt_x"/>
                                              </p:val>
                                            </p:tav>
                                          </p:tavLst>
                                        </p:anim>
                                        <p:anim calcmode="lin" valueType="num">
                                          <p:cBhvr additive="base">
                                            <p:cTn id="31" dur="1000" fill="hold"/>
                                            <p:tgtEl>
                                              <p:spTgt spid="48"/>
                                            </p:tgtEl>
                                            <p:attrNameLst>
                                              <p:attrName>ppt_y</p:attrName>
                                            </p:attrNameLst>
                                          </p:cBhvr>
                                          <p:tavLst>
                                            <p:tav tm="0">
                                              <p:val>
                                                <p:strVal val="0-#ppt_h/2"/>
                                              </p:val>
                                            </p:tav>
                                            <p:tav tm="100000">
                                              <p:val>
                                                <p:strVal val="#ppt_y"/>
                                              </p:val>
                                            </p:tav>
                                          </p:tavLst>
                                        </p:anim>
                                      </p:childTnLst>
                                    </p:cTn>
                                  </p:par>
                                  <p:par>
                                    <p:cTn id="32" presetID="2" presetClass="entr" presetSubtype="4" fill="hold" grpId="0" nodeType="withEffect">
                                      <p:stCondLst>
                                        <p:cond delay="500"/>
                                      </p:stCondLst>
                                      <p:childTnLst>
                                        <p:set>
                                          <p:cBhvr>
                                            <p:cTn id="33" dur="1" fill="hold">
                                              <p:stCondLst>
                                                <p:cond delay="0"/>
                                              </p:stCondLst>
                                            </p:cTn>
                                            <p:tgtEl>
                                              <p:spTgt spid="51"/>
                                            </p:tgtEl>
                                            <p:attrNameLst>
                                              <p:attrName>style.visibility</p:attrName>
                                            </p:attrNameLst>
                                          </p:cBhvr>
                                          <p:to>
                                            <p:strVal val="visible"/>
                                          </p:to>
                                        </p:set>
                                        <p:anim calcmode="lin" valueType="num">
                                          <p:cBhvr additive="base">
                                            <p:cTn id="34" dur="1000" fill="hold"/>
                                            <p:tgtEl>
                                              <p:spTgt spid="51"/>
                                            </p:tgtEl>
                                            <p:attrNameLst>
                                              <p:attrName>ppt_x</p:attrName>
                                            </p:attrNameLst>
                                          </p:cBhvr>
                                          <p:tavLst>
                                            <p:tav tm="0">
                                              <p:val>
                                                <p:strVal val="#ppt_x"/>
                                              </p:val>
                                            </p:tav>
                                            <p:tav tm="100000">
                                              <p:val>
                                                <p:strVal val="#ppt_x"/>
                                              </p:val>
                                            </p:tav>
                                          </p:tavLst>
                                        </p:anim>
                                        <p:anim calcmode="lin" valueType="num">
                                          <p:cBhvr additive="base">
                                            <p:cTn id="35" dur="1000" fill="hold"/>
                                            <p:tgtEl>
                                              <p:spTgt spid="51"/>
                                            </p:tgtEl>
                                            <p:attrNameLst>
                                              <p:attrName>ppt_y</p:attrName>
                                            </p:attrNameLst>
                                          </p:cBhvr>
                                          <p:tavLst>
                                            <p:tav tm="0">
                                              <p:val>
                                                <p:strVal val="1+#ppt_h/2"/>
                                              </p:val>
                                            </p:tav>
                                            <p:tav tm="100000">
                                              <p:val>
                                                <p:strVal val="#ppt_y"/>
                                              </p:val>
                                            </p:tav>
                                          </p:tavLst>
                                        </p:anim>
                                      </p:childTnLst>
                                    </p:cTn>
                                  </p:par>
                                  <p:par>
                                    <p:cTn id="36" presetID="41" presetClass="entr" presetSubtype="0" fill="hold" grpId="0" nodeType="withEffect">
                                      <p:stCondLst>
                                        <p:cond delay="750"/>
                                      </p:stCondLst>
                                      <p:iterate type="lt">
                                        <p:tmPct val="10000"/>
                                      </p:iterate>
                                      <p:childTnLst>
                                        <p:set>
                                          <p:cBhvr>
                                            <p:cTn id="37" dur="1" fill="hold">
                                              <p:stCondLst>
                                                <p:cond delay="0"/>
                                              </p:stCondLst>
                                            </p:cTn>
                                            <p:tgtEl>
                                              <p:spTgt spid="52"/>
                                            </p:tgtEl>
                                            <p:attrNameLst>
                                              <p:attrName>style.visibility</p:attrName>
                                            </p:attrNameLst>
                                          </p:cBhvr>
                                          <p:to>
                                            <p:strVal val="visible"/>
                                          </p:to>
                                        </p:set>
                                        <p:anim calcmode="lin" valueType="num">
                                          <p:cBhvr>
                                            <p:cTn id="38" dur="500" fill="hold"/>
                                            <p:tgtEl>
                                              <p:spTgt spid="52"/>
                                            </p:tgtEl>
                                            <p:attrNameLst>
                                              <p:attrName>ppt_x</p:attrName>
                                            </p:attrNameLst>
                                          </p:cBhvr>
                                          <p:tavLst>
                                            <p:tav tm="0">
                                              <p:val>
                                                <p:strVal val="#ppt_x"/>
                                              </p:val>
                                            </p:tav>
                                            <p:tav tm="50000">
                                              <p:val>
                                                <p:strVal val="#ppt_x+.1"/>
                                              </p:val>
                                            </p:tav>
                                            <p:tav tm="100000">
                                              <p:val>
                                                <p:strVal val="#ppt_x"/>
                                              </p:val>
                                            </p:tav>
                                          </p:tavLst>
                                        </p:anim>
                                        <p:anim calcmode="lin" valueType="num">
                                          <p:cBhvr>
                                            <p:cTn id="39" dur="500" fill="hold"/>
                                            <p:tgtEl>
                                              <p:spTgt spid="52"/>
                                            </p:tgtEl>
                                            <p:attrNameLst>
                                              <p:attrName>ppt_y</p:attrName>
                                            </p:attrNameLst>
                                          </p:cBhvr>
                                          <p:tavLst>
                                            <p:tav tm="0">
                                              <p:val>
                                                <p:strVal val="#ppt_y"/>
                                              </p:val>
                                            </p:tav>
                                            <p:tav tm="100000">
                                              <p:val>
                                                <p:strVal val="#ppt_y"/>
                                              </p:val>
                                            </p:tav>
                                          </p:tavLst>
                                        </p:anim>
                                        <p:anim calcmode="lin" valueType="num">
                                          <p:cBhvr>
                                            <p:cTn id="40" dur="500" fill="hold"/>
                                            <p:tgtEl>
                                              <p:spTgt spid="52"/>
                                            </p:tgtEl>
                                            <p:attrNameLst>
                                              <p:attrName>ppt_h</p:attrName>
                                            </p:attrNameLst>
                                          </p:cBhvr>
                                          <p:tavLst>
                                            <p:tav tm="0">
                                              <p:val>
                                                <p:strVal val="#ppt_h/10"/>
                                              </p:val>
                                            </p:tav>
                                            <p:tav tm="50000">
                                              <p:val>
                                                <p:strVal val="#ppt_h+.01"/>
                                              </p:val>
                                            </p:tav>
                                            <p:tav tm="100000">
                                              <p:val>
                                                <p:strVal val="#ppt_h"/>
                                              </p:val>
                                            </p:tav>
                                          </p:tavLst>
                                        </p:anim>
                                        <p:anim calcmode="lin" valueType="num">
                                          <p:cBhvr>
                                            <p:cTn id="41" dur="500" fill="hold"/>
                                            <p:tgtEl>
                                              <p:spTgt spid="52"/>
                                            </p:tgtEl>
                                            <p:attrNameLst>
                                              <p:attrName>ppt_w</p:attrName>
                                            </p:attrNameLst>
                                          </p:cBhvr>
                                          <p:tavLst>
                                            <p:tav tm="0">
                                              <p:val>
                                                <p:strVal val="#ppt_w/10"/>
                                              </p:val>
                                            </p:tav>
                                            <p:tav tm="50000">
                                              <p:val>
                                                <p:strVal val="#ppt_w+.01"/>
                                              </p:val>
                                            </p:tav>
                                            <p:tav tm="100000">
                                              <p:val>
                                                <p:strVal val="#ppt_w"/>
                                              </p:val>
                                            </p:tav>
                                          </p:tavLst>
                                        </p:anim>
                                        <p:animEffect transition="in" filter="fade">
                                          <p:cBhvr>
                                            <p:cTn id="42" dur="500" tmFilter="0,0; .5, 1; 1, 1"/>
                                            <p:tgtEl>
                                              <p:spTgt spid="52"/>
                                            </p:tgtEl>
                                          </p:cBhvr>
                                        </p:animEffect>
                                      </p:childTnLst>
                                    </p:cTn>
                                  </p:par>
                                  <p:par>
                                    <p:cTn id="43" presetID="22" presetClass="entr" presetSubtype="8" fill="hold" nodeType="withEffect">
                                      <p:stCondLst>
                                        <p:cond delay="1250"/>
                                      </p:stCondLst>
                                      <p:childTnLst>
                                        <p:set>
                                          <p:cBhvr>
                                            <p:cTn id="44" dur="1" fill="hold">
                                              <p:stCondLst>
                                                <p:cond delay="0"/>
                                              </p:stCondLst>
                                            </p:cTn>
                                            <p:tgtEl>
                                              <p:spTgt spid="7"/>
                                            </p:tgtEl>
                                            <p:attrNameLst>
                                              <p:attrName>style.visibility</p:attrName>
                                            </p:attrNameLst>
                                          </p:cBhvr>
                                          <p:to>
                                            <p:strVal val="visible"/>
                                          </p:to>
                                        </p:set>
                                        <p:animEffect transition="in" filter="wipe(left)">
                                          <p:cBhvr>
                                            <p:cTn id="45" dur="500"/>
                                            <p:tgtEl>
                                              <p:spTgt spid="7"/>
                                            </p:tgtEl>
                                          </p:cBhvr>
                                        </p:animEffect>
                                      </p:childTnLst>
                                    </p:cTn>
                                  </p:par>
                                  <p:par>
                                    <p:cTn id="46" presetID="22" presetClass="entr" presetSubtype="1" fill="hold" grpId="0" nodeType="withEffect">
                                      <p:stCondLst>
                                        <p:cond delay="1750"/>
                                      </p:stCondLst>
                                      <p:childTnLst>
                                        <p:set>
                                          <p:cBhvr>
                                            <p:cTn id="47" dur="1" fill="hold">
                                              <p:stCondLst>
                                                <p:cond delay="0"/>
                                              </p:stCondLst>
                                            </p:cTn>
                                            <p:tgtEl>
                                              <p:spTgt spid="47"/>
                                            </p:tgtEl>
                                            <p:attrNameLst>
                                              <p:attrName>style.visibility</p:attrName>
                                            </p:attrNameLst>
                                          </p:cBhvr>
                                          <p:to>
                                            <p:strVal val="visible"/>
                                          </p:to>
                                        </p:set>
                                        <p:animEffect transition="in" filter="wipe(up)">
                                          <p:cBhvr>
                                            <p:cTn id="48"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animBg="1"/>
          <p:bldP spid="47" grpId="0"/>
          <p:bldP spid="33" grpId="0" animBg="1"/>
          <p:bldP spid="38" grpId="0" animBg="1"/>
          <p:bldP spid="48" grpId="0"/>
          <p:bldP spid="49" grpId="0" animBg="1"/>
          <p:bldP spid="50" grpId="0" animBg="1"/>
          <p:bldP spid="51" grpId="0"/>
          <p:bldP spid="52" grpId="0"/>
        </p:bldLst>
      </p:timing>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0" fmla="*/ 0 w 12192000"/>
              <a:gd name="connsiteY0" fmla="*/ 0 h 6858000"/>
              <a:gd name="connsiteX1" fmla="*/ 12192000 w 12192000"/>
              <a:gd name="connsiteY1" fmla="*/ 0 h 6858000"/>
              <a:gd name="connsiteX2" fmla="*/ 0 w 12192000"/>
              <a:gd name="connsiteY2" fmla="*/ 6858000 h 6858000"/>
              <a:gd name="connsiteX3" fmla="*/ 0 w 12192000"/>
              <a:gd name="connsiteY3" fmla="*/ 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0" y="6858000"/>
                </a:lnTo>
                <a:lnTo>
                  <a:pt x="0" y="0"/>
                </a:lnTo>
                <a:close/>
              </a:path>
            </a:pathLst>
          </a:cu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5" name="直接连接符 34"/>
          <p:cNvCxnSpPr>
            <a:stCxn id="7" idx="1"/>
            <a:endCxn id="7" idx="2"/>
          </p:cNvCxnSpPr>
          <p:nvPr/>
        </p:nvCxnSpPr>
        <p:spPr>
          <a:xfrm flipH="1">
            <a:off x="0" y="0"/>
            <a:ext cx="12192000" cy="6858000"/>
          </a:xfrm>
          <a:prstGeom prst="line">
            <a:avLst/>
          </a:prstGeom>
          <a:ln w="101600">
            <a:gradFill>
              <a:gsLst>
                <a:gs pos="0">
                  <a:srgbClr val="46A2D0"/>
                </a:gs>
                <a:gs pos="100000">
                  <a:srgbClr val="1D6AAE"/>
                </a:gs>
              </a:gsLst>
              <a:lin ang="5400000" scaled="1"/>
            </a:gradFill>
          </a:ln>
          <a:effectLst>
            <a:outerShdw blurRad="254000" dist="63500" dir="2700000" algn="tl" rotWithShape="0">
              <a:prstClr val="black">
                <a:alpha val="30000"/>
              </a:prstClr>
            </a:outerShdw>
          </a:effectLst>
        </p:spPr>
        <p:style>
          <a:lnRef idx="1">
            <a:schemeClr val="accent1"/>
          </a:lnRef>
          <a:fillRef idx="0">
            <a:schemeClr val="accent1"/>
          </a:fillRef>
          <a:effectRef idx="0">
            <a:schemeClr val="accent1"/>
          </a:effectRef>
          <a:fontRef idx="minor">
            <a:schemeClr val="tx1"/>
          </a:fontRef>
        </p:style>
      </p:cxnSp>
      <p:grpSp>
        <p:nvGrpSpPr>
          <p:cNvPr id="44" name="组合 43"/>
          <p:cNvGrpSpPr/>
          <p:nvPr/>
        </p:nvGrpSpPr>
        <p:grpSpPr>
          <a:xfrm>
            <a:off x="2622176" y="4073657"/>
            <a:ext cx="2554690" cy="1541289"/>
            <a:chOff x="3214098" y="4073657"/>
            <a:chExt cx="2554690" cy="1541289"/>
          </a:xfrm>
        </p:grpSpPr>
        <p:sp>
          <p:nvSpPr>
            <p:cNvPr id="47" name="圆角矩形 46"/>
            <p:cNvSpPr/>
            <p:nvPr/>
          </p:nvSpPr>
          <p:spPr>
            <a:xfrm>
              <a:off x="3214098" y="4073657"/>
              <a:ext cx="2554690" cy="1541289"/>
            </a:xfrm>
            <a:prstGeom prst="roundRect">
              <a:avLst>
                <a:gd name="adj" fmla="val 10388"/>
              </a:avLst>
            </a:prstGeom>
            <a:solidFill>
              <a:schemeClr val="bg1"/>
            </a:solidFill>
            <a:ln>
              <a:noFill/>
            </a:ln>
            <a:effectLst>
              <a:outerShdw blurRad="254000" sx="102000" sy="1020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p>
          </p:txBody>
        </p:sp>
        <p:sp>
          <p:nvSpPr>
            <p:cNvPr id="53" name="TextBox 21"/>
            <p:cNvSpPr txBox="1"/>
            <p:nvPr/>
          </p:nvSpPr>
          <p:spPr>
            <a:xfrm>
              <a:off x="3383286" y="4726923"/>
              <a:ext cx="2207306" cy="600164"/>
            </a:xfrm>
            <a:prstGeom prst="rect">
              <a:avLst/>
            </a:prstGeom>
            <a:noFill/>
          </p:spPr>
          <p:txBody>
            <a:bodyPr wrap="square" lIns="0" tIns="0" rIns="0" bIns="0" rtlCol="0">
              <a:spAutoFit/>
            </a:bodyPr>
            <a:lstStyle/>
            <a:p>
              <a:pPr>
                <a:lnSpc>
                  <a:spcPct val="130000"/>
                </a:lnSpc>
              </a:pP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a:t>
              </a:r>
              <a:r>
                <a:rPr lang="zh-CN" altLang="en-US" sz="1000" dirty="0" smtClean="0">
                  <a:solidFill>
                    <a:schemeClr val="tx1">
                      <a:lumMod val="50000"/>
                      <a:lumOff val="50000"/>
                    </a:schemeClr>
                  </a:solidFill>
                  <a:latin typeface="微软雅黑" panose="020B0503020204020204" pitchFamily="34" charset="-122"/>
                  <a:ea typeface="微软雅黑" panose="020B0503020204020204" pitchFamily="34" charset="-122"/>
                </a:rPr>
                <a:t>粘贴并</a:t>
              </a: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rPr>
                <a:t>选择只保留文字选择粘贴并</a:t>
              </a:r>
              <a:endParaRPr lang="en-US" altLang="zh-CN" sz="10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4" name="Subtitle 2">
              <a:extLst>
                <a:ext uri="{FF2B5EF4-FFF2-40B4-BE49-F238E27FC236}">
                  <a16:creationId xmlns:a16="http://schemas.microsoft.com/office/drawing/2014/main" xmlns="" id="{360062CF-4239-4286-B703-132EC1F0E32B}"/>
                </a:ext>
              </a:extLst>
            </p:cNvPr>
            <p:cNvSpPr txBox="1">
              <a:spLocks/>
            </p:cNvSpPr>
            <p:nvPr/>
          </p:nvSpPr>
          <p:spPr>
            <a:xfrm>
              <a:off x="3289156" y="4336797"/>
              <a:ext cx="1818736" cy="414007"/>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00000"/>
                </a:lnSpc>
                <a:spcBef>
                  <a:spcPts val="0"/>
                </a:spcBef>
                <a:defRPr/>
              </a:pPr>
              <a:r>
                <a:rPr lang="zh-CN" altLang="en-US" sz="1800" b="1" dirty="0" smtClean="0">
                  <a:solidFill>
                    <a:schemeClr val="tx1">
                      <a:lumMod val="85000"/>
                      <a:lumOff val="15000"/>
                    </a:schemeClr>
                  </a:solidFill>
                  <a:latin typeface="微软雅黑" panose="020B0503020204020204" pitchFamily="34" charset="-122"/>
                  <a:ea typeface="微软雅黑" panose="020B0503020204020204" pitchFamily="34" charset="-122"/>
                  <a:cs typeface="Lato" panose="020F0502020204030203" pitchFamily="34" charset="0"/>
                </a:rPr>
                <a:t>远见力</a:t>
              </a:r>
              <a:endParaRPr lang="id-ID" sz="1800" b="1" dirty="0">
                <a:solidFill>
                  <a:schemeClr val="tx1">
                    <a:lumMod val="85000"/>
                    <a:lumOff val="15000"/>
                  </a:schemeClr>
                </a:solidFill>
                <a:latin typeface="微软雅黑" panose="020B0503020204020204" pitchFamily="34" charset="-122"/>
                <a:ea typeface="微软雅黑" panose="020B0503020204020204" pitchFamily="34" charset="-122"/>
                <a:cs typeface="Lato" panose="020F0502020204030203" pitchFamily="34" charset="0"/>
              </a:endParaRPr>
            </a:p>
          </p:txBody>
        </p:sp>
      </p:grpSp>
      <p:grpSp>
        <p:nvGrpSpPr>
          <p:cNvPr id="63" name="组合 62"/>
          <p:cNvGrpSpPr/>
          <p:nvPr/>
        </p:nvGrpSpPr>
        <p:grpSpPr>
          <a:xfrm>
            <a:off x="5534918" y="4073657"/>
            <a:ext cx="2554690" cy="1541289"/>
            <a:chOff x="3214098" y="4073657"/>
            <a:chExt cx="2554690" cy="1541289"/>
          </a:xfrm>
        </p:grpSpPr>
        <p:sp>
          <p:nvSpPr>
            <p:cNvPr id="64" name="圆角矩形 63"/>
            <p:cNvSpPr/>
            <p:nvPr/>
          </p:nvSpPr>
          <p:spPr>
            <a:xfrm>
              <a:off x="3214098" y="4073657"/>
              <a:ext cx="2554690" cy="1541289"/>
            </a:xfrm>
            <a:prstGeom prst="roundRect">
              <a:avLst>
                <a:gd name="adj" fmla="val 10388"/>
              </a:avLst>
            </a:prstGeom>
            <a:solidFill>
              <a:schemeClr val="bg1"/>
            </a:solidFill>
            <a:ln>
              <a:noFill/>
            </a:ln>
            <a:effectLst>
              <a:outerShdw blurRad="254000" sx="102000" sy="1020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p>
          </p:txBody>
        </p:sp>
        <p:sp>
          <p:nvSpPr>
            <p:cNvPr id="65" name="TextBox 21"/>
            <p:cNvSpPr txBox="1"/>
            <p:nvPr/>
          </p:nvSpPr>
          <p:spPr>
            <a:xfrm>
              <a:off x="3383286" y="4726923"/>
              <a:ext cx="2207306" cy="600164"/>
            </a:xfrm>
            <a:prstGeom prst="rect">
              <a:avLst/>
            </a:prstGeom>
            <a:noFill/>
          </p:spPr>
          <p:txBody>
            <a:bodyPr wrap="square" lIns="0" tIns="0" rIns="0" bIns="0" rtlCol="0">
              <a:spAutoFit/>
            </a:bodyPr>
            <a:lstStyle/>
            <a:p>
              <a:pPr>
                <a:lnSpc>
                  <a:spcPct val="130000"/>
                </a:lnSpc>
              </a:pP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a:t>
              </a:r>
              <a:r>
                <a:rPr lang="zh-CN" altLang="en-US" sz="1000" dirty="0" smtClean="0">
                  <a:solidFill>
                    <a:schemeClr val="tx1">
                      <a:lumMod val="50000"/>
                      <a:lumOff val="50000"/>
                    </a:schemeClr>
                  </a:solidFill>
                  <a:latin typeface="微软雅黑" panose="020B0503020204020204" pitchFamily="34" charset="-122"/>
                  <a:ea typeface="微软雅黑" panose="020B0503020204020204" pitchFamily="34" charset="-122"/>
                </a:rPr>
                <a:t>粘贴并</a:t>
              </a: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rPr>
                <a:t>选择只保留文字选择粘贴并</a:t>
              </a:r>
              <a:endParaRPr lang="en-US" altLang="zh-CN" sz="10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6" name="Subtitle 2">
              <a:extLst>
                <a:ext uri="{FF2B5EF4-FFF2-40B4-BE49-F238E27FC236}">
                  <a16:creationId xmlns:a16="http://schemas.microsoft.com/office/drawing/2014/main" xmlns="" id="{360062CF-4239-4286-B703-132EC1F0E32B}"/>
                </a:ext>
              </a:extLst>
            </p:cNvPr>
            <p:cNvSpPr txBox="1">
              <a:spLocks/>
            </p:cNvSpPr>
            <p:nvPr/>
          </p:nvSpPr>
          <p:spPr>
            <a:xfrm>
              <a:off x="3289156" y="4336797"/>
              <a:ext cx="1818736" cy="414007"/>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00000"/>
                </a:lnSpc>
                <a:spcBef>
                  <a:spcPts val="0"/>
                </a:spcBef>
                <a:defRPr/>
              </a:pPr>
              <a:r>
                <a:rPr lang="zh-CN" altLang="en-US" sz="1800" b="1" dirty="0">
                  <a:solidFill>
                    <a:schemeClr val="tx1">
                      <a:lumMod val="85000"/>
                      <a:lumOff val="15000"/>
                    </a:schemeClr>
                  </a:solidFill>
                  <a:latin typeface="微软雅黑" panose="020B0503020204020204" pitchFamily="34" charset="-122"/>
                  <a:ea typeface="微软雅黑" panose="020B0503020204020204" pitchFamily="34" charset="-122"/>
                  <a:cs typeface="Lato" panose="020F0502020204030203" pitchFamily="34" charset="0"/>
                </a:rPr>
                <a:t>创新力</a:t>
              </a:r>
            </a:p>
          </p:txBody>
        </p:sp>
      </p:grpSp>
      <p:sp>
        <p:nvSpPr>
          <p:cNvPr id="8" name="等腰三角形 7"/>
          <p:cNvSpPr/>
          <p:nvPr/>
        </p:nvSpPr>
        <p:spPr>
          <a:xfrm>
            <a:off x="0" y="5345692"/>
            <a:ext cx="2622176" cy="1506071"/>
          </a:xfrm>
          <a:prstGeom prst="triangle">
            <a:avLst>
              <a:gd name="adj" fmla="val 0"/>
            </a:avLst>
          </a:prstGeom>
          <a:gradFill>
            <a:gsLst>
              <a:gs pos="0">
                <a:srgbClr val="46A2D0"/>
              </a:gs>
              <a:gs pos="100000">
                <a:srgbClr val="1D6AAE"/>
              </a:gs>
            </a:gsLst>
            <a:lin ang="6600000" scaled="0"/>
          </a:gra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1" name="组合 20"/>
          <p:cNvGrpSpPr/>
          <p:nvPr/>
        </p:nvGrpSpPr>
        <p:grpSpPr>
          <a:xfrm>
            <a:off x="8311979" y="2304851"/>
            <a:ext cx="3491296" cy="2722154"/>
            <a:chOff x="851267" y="971679"/>
            <a:chExt cx="3491296" cy="2722154"/>
          </a:xfrm>
        </p:grpSpPr>
        <p:sp>
          <p:nvSpPr>
            <p:cNvPr id="22" name="文本框 21"/>
            <p:cNvSpPr txBox="1"/>
            <p:nvPr/>
          </p:nvSpPr>
          <p:spPr>
            <a:xfrm>
              <a:off x="1347832" y="1563711"/>
              <a:ext cx="2994731" cy="523220"/>
            </a:xfrm>
            <a:prstGeom prst="rect">
              <a:avLst/>
            </a:prstGeom>
            <a:noFill/>
          </p:spPr>
          <p:txBody>
            <a:bodyPr wrap="none" rtlCol="0">
              <a:spAutoFit/>
              <a:scene3d>
                <a:camera prst="orthographicFront"/>
                <a:lightRig rig="threePt" dir="t"/>
              </a:scene3d>
              <a:sp3d contourW="12700"/>
            </a:bodyPr>
            <a:lstStyle/>
            <a:p>
              <a:pPr algn="r"/>
              <a:r>
                <a:rPr lang="en-US" altLang="zh-CN" sz="2800" b="1" dirty="0" smtClean="0">
                  <a:solidFill>
                    <a:schemeClr val="tx1">
                      <a:lumMod val="75000"/>
                      <a:lumOff val="25000"/>
                    </a:schemeClr>
                  </a:solidFill>
                  <a:latin typeface="微软雅黑" panose="020B0503020204020204" pitchFamily="34" charset="-122"/>
                  <a:ea typeface="微软雅黑" panose="020B0503020204020204" pitchFamily="34" charset="-122"/>
                </a:rPr>
                <a:t>&lt;&lt; </a:t>
              </a:r>
              <a:r>
                <a:rPr lang="zh-CN" altLang="en-US" sz="2800" b="1" dirty="0" smtClean="0">
                  <a:solidFill>
                    <a:schemeClr val="tx1">
                      <a:lumMod val="75000"/>
                      <a:lumOff val="25000"/>
                    </a:schemeClr>
                  </a:solidFill>
                  <a:latin typeface="微软雅黑" panose="020B0503020204020204" pitchFamily="34" charset="-122"/>
                  <a:ea typeface="微软雅黑" panose="020B0503020204020204" pitchFamily="34" charset="-122"/>
                </a:rPr>
                <a:t>企业</a:t>
              </a:r>
              <a:r>
                <a:rPr lang="zh-CN" altLang="en-US" sz="2800" b="1" dirty="0">
                  <a:solidFill>
                    <a:schemeClr val="tx1">
                      <a:lumMod val="75000"/>
                      <a:lumOff val="25000"/>
                    </a:schemeClr>
                  </a:solidFill>
                  <a:latin typeface="微软雅黑" panose="020B0503020204020204" pitchFamily="34" charset="-122"/>
                  <a:ea typeface="微软雅黑" panose="020B0503020204020204" pitchFamily="34" charset="-122"/>
                </a:rPr>
                <a:t>画册</a:t>
              </a:r>
              <a:r>
                <a:rPr lang="zh-CN" altLang="en-US" sz="2800" b="1" dirty="0" smtClean="0">
                  <a:solidFill>
                    <a:schemeClr val="tx1">
                      <a:lumMod val="75000"/>
                      <a:lumOff val="25000"/>
                    </a:schemeClr>
                  </a:solidFill>
                  <a:latin typeface="微软雅黑" panose="020B0503020204020204" pitchFamily="34" charset="-122"/>
                  <a:ea typeface="微软雅黑" panose="020B0503020204020204" pitchFamily="34" charset="-122"/>
                </a:rPr>
                <a:t>展示</a:t>
              </a:r>
              <a:endParaRPr lang="zh-CN" altLang="en-US" sz="2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3" name="文本框 22"/>
            <p:cNvSpPr txBox="1"/>
            <p:nvPr/>
          </p:nvSpPr>
          <p:spPr>
            <a:xfrm>
              <a:off x="851267" y="2131342"/>
              <a:ext cx="3479573" cy="1036566"/>
            </a:xfrm>
            <a:prstGeom prst="rect">
              <a:avLst/>
            </a:prstGeom>
            <a:noFill/>
          </p:spPr>
          <p:txBody>
            <a:bodyPr wrap="square" rtlCol="0">
              <a:spAutoFit/>
              <a:scene3d>
                <a:camera prst="orthographicFront"/>
                <a:lightRig rig="threePt" dir="t"/>
              </a:scene3d>
              <a:sp3d contourW="12700"/>
            </a:bodyPr>
            <a:lstStyle/>
            <a:p>
              <a:pPr algn="r">
                <a:lnSpc>
                  <a:spcPct val="125000"/>
                </a:lnSpc>
              </a:pPr>
              <a:r>
                <a:rPr lang="zh-CN" altLang="en-US" sz="1000" dirty="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在此框中选择粘贴并选择只保留文字您的您的内容打在这里，或者通过复制您的文本后，在此框中选择粘贴并选择只保此您的内框中选择粘贴并选择只保留或者通过复制您的文本后，在此框中选择粘贴并选择只保此您</a:t>
              </a:r>
            </a:p>
          </p:txBody>
        </p:sp>
        <p:cxnSp>
          <p:nvCxnSpPr>
            <p:cNvPr id="24" name="直接连接符 23"/>
            <p:cNvCxnSpPr/>
            <p:nvPr/>
          </p:nvCxnSpPr>
          <p:spPr>
            <a:xfrm>
              <a:off x="957943" y="2116828"/>
              <a:ext cx="3265715"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25" name="组合 24"/>
            <p:cNvGrpSpPr/>
            <p:nvPr/>
          </p:nvGrpSpPr>
          <p:grpSpPr>
            <a:xfrm>
              <a:off x="2818799" y="3333833"/>
              <a:ext cx="1412762" cy="360000"/>
              <a:chOff x="2818799" y="5150764"/>
              <a:chExt cx="1412762" cy="360000"/>
            </a:xfrm>
          </p:grpSpPr>
          <p:sp>
            <p:nvSpPr>
              <p:cNvPr id="27" name="圆角矩形 26"/>
              <p:cNvSpPr/>
              <p:nvPr/>
            </p:nvSpPr>
            <p:spPr>
              <a:xfrm>
                <a:off x="2818799" y="5150764"/>
                <a:ext cx="1412762" cy="360000"/>
              </a:xfrm>
              <a:prstGeom prst="roundRect">
                <a:avLst>
                  <a:gd name="adj" fmla="val 50000"/>
                </a:avLst>
              </a:prstGeom>
              <a:gradFill>
                <a:gsLst>
                  <a:gs pos="0">
                    <a:srgbClr val="46A2D0"/>
                  </a:gs>
                  <a:gs pos="100000">
                    <a:srgbClr val="1D6AAE"/>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文本框 27"/>
              <p:cNvSpPr txBox="1"/>
              <p:nvPr/>
            </p:nvSpPr>
            <p:spPr>
              <a:xfrm>
                <a:off x="2993785" y="5161487"/>
                <a:ext cx="1062791" cy="338554"/>
              </a:xfrm>
              <a:prstGeom prst="rect">
                <a:avLst/>
              </a:prstGeom>
              <a:noFill/>
            </p:spPr>
            <p:txBody>
              <a:bodyPr wrap="none" rtlCol="0">
                <a:spAutoFit/>
                <a:scene3d>
                  <a:camera prst="orthographicFront"/>
                  <a:lightRig rig="threePt" dir="t"/>
                </a:scene3d>
                <a:sp3d contourW="12700"/>
              </a:bodyPr>
              <a:lstStyle/>
              <a:p>
                <a:pPr algn="ctr"/>
                <a:r>
                  <a:rPr lang="en-US" altLang="zh-CN" sz="1600" dirty="0">
                    <a:solidFill>
                      <a:schemeClr val="bg1"/>
                    </a:solidFill>
                  </a:rPr>
                  <a:t>Text Here</a:t>
                </a:r>
                <a:endParaRPr lang="zh-CN" altLang="en-US" sz="1600" dirty="0">
                  <a:solidFill>
                    <a:schemeClr val="bg1"/>
                  </a:solidFill>
                </a:endParaRPr>
              </a:p>
            </p:txBody>
          </p:sp>
        </p:grpSp>
        <p:sp>
          <p:nvSpPr>
            <p:cNvPr id="26" name="文本框 25"/>
            <p:cNvSpPr txBox="1"/>
            <p:nvPr/>
          </p:nvSpPr>
          <p:spPr>
            <a:xfrm>
              <a:off x="1698581" y="971679"/>
              <a:ext cx="2632259" cy="584775"/>
            </a:xfrm>
            <a:prstGeom prst="rect">
              <a:avLst/>
            </a:prstGeom>
            <a:noFill/>
          </p:spPr>
          <p:txBody>
            <a:bodyPr wrap="none" rtlCol="0">
              <a:spAutoFit/>
              <a:scene3d>
                <a:camera prst="orthographicFront"/>
                <a:lightRig rig="threePt" dir="t"/>
              </a:scene3d>
              <a:sp3d contourW="12700"/>
            </a:bodyPr>
            <a:lstStyle/>
            <a:p>
              <a:pPr algn="r"/>
              <a:r>
                <a:rPr lang="en-US" altLang="zh-CN" sz="3200" b="1" dirty="0">
                  <a:solidFill>
                    <a:schemeClr val="tx1">
                      <a:lumMod val="75000"/>
                      <a:lumOff val="25000"/>
                    </a:schemeClr>
                  </a:solidFill>
                  <a:latin typeface="微软雅黑" panose="020B0503020204020204" pitchFamily="34" charset="-122"/>
                  <a:ea typeface="微软雅黑" panose="020B0503020204020204" pitchFamily="34" charset="-122"/>
                </a:rPr>
                <a:t>Photo show</a:t>
              </a:r>
            </a:p>
          </p:txBody>
        </p:sp>
      </p:grpSp>
    </p:spTree>
    <p:extLst>
      <p:ext uri="{BB962C8B-B14F-4D97-AF65-F5344CB8AC3E}">
        <p14:creationId xmlns:p14="http://schemas.microsoft.com/office/powerpoint/2010/main" val="2100345129"/>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500"/>
                                        <p:tgtEl>
                                          <p:spTgt spid="7"/>
                                        </p:tgtEl>
                                      </p:cBhvr>
                                    </p:animEffect>
                                  </p:childTnLst>
                                </p:cTn>
                              </p:par>
                              <p:par>
                                <p:cTn id="8" presetID="16" presetClass="entr" presetSubtype="21" fill="hold" nodeType="withEffect">
                                  <p:stCondLst>
                                    <p:cond delay="0"/>
                                  </p:stCondLst>
                                  <p:childTnLst>
                                    <p:set>
                                      <p:cBhvr>
                                        <p:cTn id="9" dur="1" fill="hold">
                                          <p:stCondLst>
                                            <p:cond delay="0"/>
                                          </p:stCondLst>
                                        </p:cTn>
                                        <p:tgtEl>
                                          <p:spTgt spid="35"/>
                                        </p:tgtEl>
                                        <p:attrNameLst>
                                          <p:attrName>style.visibility</p:attrName>
                                        </p:attrNameLst>
                                      </p:cBhvr>
                                      <p:to>
                                        <p:strVal val="visible"/>
                                      </p:to>
                                    </p:set>
                                    <p:animEffect transition="in" filter="barn(inVertical)">
                                      <p:cBhvr>
                                        <p:cTn id="10" dur="500"/>
                                        <p:tgtEl>
                                          <p:spTgt spid="35"/>
                                        </p:tgtEl>
                                      </p:cBhvr>
                                    </p:animEffect>
                                  </p:childTnLst>
                                </p:cTn>
                              </p:par>
                              <p:par>
                                <p:cTn id="11" presetID="42" presetClass="entr" presetSubtype="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1000"/>
                                        <p:tgtEl>
                                          <p:spTgt spid="8"/>
                                        </p:tgtEl>
                                      </p:cBhvr>
                                    </p:animEffect>
                                    <p:anim calcmode="lin" valueType="num">
                                      <p:cBhvr>
                                        <p:cTn id="14" dur="1000" fill="hold"/>
                                        <p:tgtEl>
                                          <p:spTgt spid="8"/>
                                        </p:tgtEl>
                                        <p:attrNameLst>
                                          <p:attrName>ppt_x</p:attrName>
                                        </p:attrNameLst>
                                      </p:cBhvr>
                                      <p:tavLst>
                                        <p:tav tm="0">
                                          <p:val>
                                            <p:strVal val="#ppt_x"/>
                                          </p:val>
                                        </p:tav>
                                        <p:tav tm="100000">
                                          <p:val>
                                            <p:strVal val="#ppt_x"/>
                                          </p:val>
                                        </p:tav>
                                      </p:tavLst>
                                    </p:anim>
                                    <p:anim calcmode="lin" valueType="num">
                                      <p:cBhvr>
                                        <p:cTn id="15" dur="1000" fill="hold"/>
                                        <p:tgtEl>
                                          <p:spTgt spid="8"/>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2" presetClass="entr" presetSubtype="4" fill="hold" nodeType="afterEffect">
                                  <p:stCondLst>
                                    <p:cond delay="0"/>
                                  </p:stCondLst>
                                  <p:childTnLst>
                                    <p:set>
                                      <p:cBhvr>
                                        <p:cTn id="18" dur="1" fill="hold">
                                          <p:stCondLst>
                                            <p:cond delay="0"/>
                                          </p:stCondLst>
                                        </p:cTn>
                                        <p:tgtEl>
                                          <p:spTgt spid="44"/>
                                        </p:tgtEl>
                                        <p:attrNameLst>
                                          <p:attrName>style.visibility</p:attrName>
                                        </p:attrNameLst>
                                      </p:cBhvr>
                                      <p:to>
                                        <p:strVal val="visible"/>
                                      </p:to>
                                    </p:set>
                                    <p:anim calcmode="lin" valueType="num">
                                      <p:cBhvr additive="base">
                                        <p:cTn id="19" dur="500" fill="hold"/>
                                        <p:tgtEl>
                                          <p:spTgt spid="44"/>
                                        </p:tgtEl>
                                        <p:attrNameLst>
                                          <p:attrName>ppt_x</p:attrName>
                                        </p:attrNameLst>
                                      </p:cBhvr>
                                      <p:tavLst>
                                        <p:tav tm="0">
                                          <p:val>
                                            <p:strVal val="#ppt_x"/>
                                          </p:val>
                                        </p:tav>
                                        <p:tav tm="100000">
                                          <p:val>
                                            <p:strVal val="#ppt_x"/>
                                          </p:val>
                                        </p:tav>
                                      </p:tavLst>
                                    </p:anim>
                                    <p:anim calcmode="lin" valueType="num">
                                      <p:cBhvr additive="base">
                                        <p:cTn id="20" dur="500" fill="hold"/>
                                        <p:tgtEl>
                                          <p:spTgt spid="44"/>
                                        </p:tgtEl>
                                        <p:attrNameLst>
                                          <p:attrName>ppt_y</p:attrName>
                                        </p:attrNameLst>
                                      </p:cBhvr>
                                      <p:tavLst>
                                        <p:tav tm="0">
                                          <p:val>
                                            <p:strVal val="1+#ppt_h/2"/>
                                          </p:val>
                                        </p:tav>
                                        <p:tav tm="100000">
                                          <p:val>
                                            <p:strVal val="#ppt_y"/>
                                          </p:val>
                                        </p:tav>
                                      </p:tavLst>
                                    </p:anim>
                                  </p:childTnLst>
                                </p:cTn>
                              </p:par>
                            </p:childTnLst>
                          </p:cTn>
                        </p:par>
                        <p:par>
                          <p:cTn id="21" fill="hold">
                            <p:stCondLst>
                              <p:cond delay="1500"/>
                            </p:stCondLst>
                            <p:childTnLst>
                              <p:par>
                                <p:cTn id="22" presetID="2" presetClass="entr" presetSubtype="4" fill="hold" nodeType="afterEffect">
                                  <p:stCondLst>
                                    <p:cond delay="0"/>
                                  </p:stCondLst>
                                  <p:childTnLst>
                                    <p:set>
                                      <p:cBhvr>
                                        <p:cTn id="23" dur="1" fill="hold">
                                          <p:stCondLst>
                                            <p:cond delay="0"/>
                                          </p:stCondLst>
                                        </p:cTn>
                                        <p:tgtEl>
                                          <p:spTgt spid="63"/>
                                        </p:tgtEl>
                                        <p:attrNameLst>
                                          <p:attrName>style.visibility</p:attrName>
                                        </p:attrNameLst>
                                      </p:cBhvr>
                                      <p:to>
                                        <p:strVal val="visible"/>
                                      </p:to>
                                    </p:set>
                                    <p:anim calcmode="lin" valueType="num">
                                      <p:cBhvr additive="base">
                                        <p:cTn id="24" dur="500" fill="hold"/>
                                        <p:tgtEl>
                                          <p:spTgt spid="63"/>
                                        </p:tgtEl>
                                        <p:attrNameLst>
                                          <p:attrName>ppt_x</p:attrName>
                                        </p:attrNameLst>
                                      </p:cBhvr>
                                      <p:tavLst>
                                        <p:tav tm="0">
                                          <p:val>
                                            <p:strVal val="#ppt_x"/>
                                          </p:val>
                                        </p:tav>
                                        <p:tav tm="100000">
                                          <p:val>
                                            <p:strVal val="#ppt_x"/>
                                          </p:val>
                                        </p:tav>
                                      </p:tavLst>
                                    </p:anim>
                                    <p:anim calcmode="lin" valueType="num">
                                      <p:cBhvr additive="base">
                                        <p:cTn id="25" dur="500" fill="hold"/>
                                        <p:tgtEl>
                                          <p:spTgt spid="63"/>
                                        </p:tgtEl>
                                        <p:attrNameLst>
                                          <p:attrName>ppt_y</p:attrName>
                                        </p:attrNameLst>
                                      </p:cBhvr>
                                      <p:tavLst>
                                        <p:tav tm="0">
                                          <p:val>
                                            <p:strVal val="1+#ppt_h/2"/>
                                          </p:val>
                                        </p:tav>
                                        <p:tav tm="100000">
                                          <p:val>
                                            <p:strVal val="#ppt_y"/>
                                          </p:val>
                                        </p:tav>
                                      </p:tavLst>
                                    </p:anim>
                                  </p:childTnLst>
                                </p:cTn>
                              </p:par>
                            </p:childTnLst>
                          </p:cTn>
                        </p:par>
                        <p:par>
                          <p:cTn id="26" fill="hold">
                            <p:stCondLst>
                              <p:cond delay="2000"/>
                            </p:stCondLst>
                            <p:childTnLst>
                              <p:par>
                                <p:cTn id="27" presetID="42" presetClass="entr" presetSubtype="0" fill="hold" nodeType="afterEffect">
                                  <p:stCondLst>
                                    <p:cond delay="0"/>
                                  </p:stCondLst>
                                  <p:childTnLst>
                                    <p:set>
                                      <p:cBhvr>
                                        <p:cTn id="28" dur="1" fill="hold">
                                          <p:stCondLst>
                                            <p:cond delay="0"/>
                                          </p:stCondLst>
                                        </p:cTn>
                                        <p:tgtEl>
                                          <p:spTgt spid="21"/>
                                        </p:tgtEl>
                                        <p:attrNameLst>
                                          <p:attrName>style.visibility</p:attrName>
                                        </p:attrNameLst>
                                      </p:cBhvr>
                                      <p:to>
                                        <p:strVal val="visible"/>
                                      </p:to>
                                    </p:set>
                                    <p:animEffect transition="in" filter="fade">
                                      <p:cBhvr>
                                        <p:cTn id="29" dur="1000"/>
                                        <p:tgtEl>
                                          <p:spTgt spid="21"/>
                                        </p:tgtEl>
                                      </p:cBhvr>
                                    </p:animEffect>
                                    <p:anim calcmode="lin" valueType="num">
                                      <p:cBhvr>
                                        <p:cTn id="30" dur="1000" fill="hold"/>
                                        <p:tgtEl>
                                          <p:spTgt spid="21"/>
                                        </p:tgtEl>
                                        <p:attrNameLst>
                                          <p:attrName>ppt_x</p:attrName>
                                        </p:attrNameLst>
                                      </p:cBhvr>
                                      <p:tavLst>
                                        <p:tav tm="0">
                                          <p:val>
                                            <p:strVal val="#ppt_x"/>
                                          </p:val>
                                        </p:tav>
                                        <p:tav tm="100000">
                                          <p:val>
                                            <p:strVal val="#ppt_x"/>
                                          </p:val>
                                        </p:tav>
                                      </p:tavLst>
                                    </p:anim>
                                    <p:anim calcmode="lin" valueType="num">
                                      <p:cBhvr>
                                        <p:cTn id="31"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048" y="3988394"/>
            <a:ext cx="12202048" cy="2869605"/>
          </a:xfrm>
          <a:custGeom>
            <a:avLst/>
            <a:gdLst>
              <a:gd name="connsiteX0" fmla="*/ 0 w 12192000"/>
              <a:gd name="connsiteY0" fmla="*/ 0 h 3277786"/>
              <a:gd name="connsiteX1" fmla="*/ 12192000 w 12192000"/>
              <a:gd name="connsiteY1" fmla="*/ 0 h 3277786"/>
              <a:gd name="connsiteX2" fmla="*/ 12192000 w 12192000"/>
              <a:gd name="connsiteY2" fmla="*/ 3277786 h 3277786"/>
              <a:gd name="connsiteX3" fmla="*/ 0 w 12192000"/>
              <a:gd name="connsiteY3" fmla="*/ 3277786 h 3277786"/>
              <a:gd name="connsiteX4" fmla="*/ 0 w 12192000"/>
              <a:gd name="connsiteY4" fmla="*/ 0 h 3277786"/>
              <a:gd name="connsiteX0" fmla="*/ 0 w 12192000"/>
              <a:gd name="connsiteY0" fmla="*/ 0 h 3277786"/>
              <a:gd name="connsiteX1" fmla="*/ 12192000 w 12192000"/>
              <a:gd name="connsiteY1" fmla="*/ 0 h 3277786"/>
              <a:gd name="connsiteX2" fmla="*/ 12192000 w 12192000"/>
              <a:gd name="connsiteY2" fmla="*/ 3277786 h 3277786"/>
              <a:gd name="connsiteX3" fmla="*/ 0 w 12192000"/>
              <a:gd name="connsiteY3" fmla="*/ 3277786 h 3277786"/>
              <a:gd name="connsiteX4" fmla="*/ 0 w 12192000"/>
              <a:gd name="connsiteY4" fmla="*/ 2066960 h 3277786"/>
              <a:gd name="connsiteX5" fmla="*/ 0 w 12192000"/>
              <a:gd name="connsiteY5" fmla="*/ 0 h 3277786"/>
              <a:gd name="connsiteX0" fmla="*/ 0 w 12192000"/>
              <a:gd name="connsiteY0" fmla="*/ 2066960 h 3277786"/>
              <a:gd name="connsiteX1" fmla="*/ 12192000 w 12192000"/>
              <a:gd name="connsiteY1" fmla="*/ 0 h 3277786"/>
              <a:gd name="connsiteX2" fmla="*/ 12192000 w 12192000"/>
              <a:gd name="connsiteY2" fmla="*/ 3277786 h 3277786"/>
              <a:gd name="connsiteX3" fmla="*/ 0 w 12192000"/>
              <a:gd name="connsiteY3" fmla="*/ 3277786 h 3277786"/>
              <a:gd name="connsiteX4" fmla="*/ 0 w 12192000"/>
              <a:gd name="connsiteY4" fmla="*/ 2066960 h 3277786"/>
              <a:gd name="connsiteX0" fmla="*/ 0 w 12202048"/>
              <a:gd name="connsiteY0" fmla="*/ 1665026 h 3277786"/>
              <a:gd name="connsiteX1" fmla="*/ 12202048 w 12202048"/>
              <a:gd name="connsiteY1" fmla="*/ 0 h 3277786"/>
              <a:gd name="connsiteX2" fmla="*/ 12202048 w 12202048"/>
              <a:gd name="connsiteY2" fmla="*/ 3277786 h 3277786"/>
              <a:gd name="connsiteX3" fmla="*/ 10048 w 12202048"/>
              <a:gd name="connsiteY3" fmla="*/ 3277786 h 3277786"/>
              <a:gd name="connsiteX4" fmla="*/ 0 w 12202048"/>
              <a:gd name="connsiteY4" fmla="*/ 1665026 h 32777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02048" h="3277786">
                <a:moveTo>
                  <a:pt x="0" y="1665026"/>
                </a:moveTo>
                <a:lnTo>
                  <a:pt x="12202048" y="0"/>
                </a:lnTo>
                <a:lnTo>
                  <a:pt x="12202048" y="3277786"/>
                </a:lnTo>
                <a:lnTo>
                  <a:pt x="10048" y="3277786"/>
                </a:lnTo>
                <a:cubicBezTo>
                  <a:pt x="6699" y="2740199"/>
                  <a:pt x="3349" y="2202613"/>
                  <a:pt x="0" y="1665026"/>
                </a:cubicBezTo>
                <a:close/>
              </a:path>
            </a:pathLst>
          </a:custGeom>
          <a:gradFill>
            <a:gsLst>
              <a:gs pos="0">
                <a:srgbClr val="46A2D0"/>
              </a:gs>
              <a:gs pos="100000">
                <a:srgbClr val="1D6AAE"/>
              </a:gs>
            </a:gsLst>
            <a:lin ang="4800000" scaled="0"/>
          </a:gra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p:nvGrpSpPr>
        <p:grpSpPr>
          <a:xfrm>
            <a:off x="4797466" y="352475"/>
            <a:ext cx="2442712" cy="560409"/>
            <a:chOff x="4757125" y="339028"/>
            <a:chExt cx="2442712" cy="560409"/>
          </a:xfrm>
        </p:grpSpPr>
        <p:sp>
          <p:nvSpPr>
            <p:cNvPr id="10" name="Subtitle 2">
              <a:extLst>
                <a:ext uri="{FF2B5EF4-FFF2-40B4-BE49-F238E27FC236}">
                  <a16:creationId xmlns:a16="http://schemas.microsoft.com/office/drawing/2014/main" xmlns="" id="{360062CF-4239-4286-B703-132EC1F0E32B}"/>
                </a:ext>
              </a:extLst>
            </p:cNvPr>
            <p:cNvSpPr txBox="1">
              <a:spLocks/>
            </p:cNvSpPr>
            <p:nvPr/>
          </p:nvSpPr>
          <p:spPr>
            <a:xfrm>
              <a:off x="4757125" y="339028"/>
              <a:ext cx="2442712" cy="414007"/>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ct val="130000"/>
                </a:lnSpc>
                <a:spcBef>
                  <a:spcPts val="0"/>
                </a:spcBef>
                <a:defRPr/>
              </a:pPr>
              <a:r>
                <a:rPr lang="zh-CN" altLang="en-US" b="1" spc="300" dirty="0">
                  <a:solidFill>
                    <a:schemeClr val="tx1">
                      <a:lumMod val="85000"/>
                      <a:lumOff val="15000"/>
                    </a:schemeClr>
                  </a:solidFill>
                  <a:latin typeface="微软雅黑" panose="020B0503020204020204" pitchFamily="34" charset="-122"/>
                  <a:ea typeface="微软雅黑" panose="020B0503020204020204" pitchFamily="34" charset="-122"/>
                  <a:cs typeface="Lato" panose="020F0502020204030203" pitchFamily="34" charset="0"/>
                </a:rPr>
                <a:t>公司宣传册</a:t>
              </a:r>
            </a:p>
          </p:txBody>
        </p:sp>
        <p:sp>
          <p:nvSpPr>
            <p:cNvPr id="11" name="圆角矩形 10"/>
            <p:cNvSpPr/>
            <p:nvPr/>
          </p:nvSpPr>
          <p:spPr>
            <a:xfrm>
              <a:off x="5550250" y="853718"/>
              <a:ext cx="856463" cy="45719"/>
            </a:xfrm>
            <a:prstGeom prst="roundRect">
              <a:avLst>
                <a:gd name="adj" fmla="val 50000"/>
              </a:avLst>
            </a:prstGeom>
            <a:gradFill>
              <a:gsLst>
                <a:gs pos="0">
                  <a:srgbClr val="46A2D0"/>
                </a:gs>
                <a:gs pos="100000">
                  <a:srgbClr val="1D6AAE"/>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p>
          </p:txBody>
        </p:sp>
      </p:grpSp>
      <p:pic>
        <p:nvPicPr>
          <p:cNvPr id="64" name="图片 63">
            <a:extLst>
              <a:ext uri="{FF2B5EF4-FFF2-40B4-BE49-F238E27FC236}">
                <a16:creationId xmlns:a16="http://schemas.microsoft.com/office/drawing/2014/main" xmlns="" id="{1D9EC29F-1944-4860-8659-19B8A0F5B54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01744" y="2102800"/>
            <a:ext cx="4690267" cy="4484235"/>
          </a:xfrm>
          <a:prstGeom prst="rect">
            <a:avLst/>
          </a:prstGeom>
        </p:spPr>
      </p:pic>
      <p:pic>
        <p:nvPicPr>
          <p:cNvPr id="65" name="图片 64">
            <a:extLst>
              <a:ext uri="{FF2B5EF4-FFF2-40B4-BE49-F238E27FC236}">
                <a16:creationId xmlns:a16="http://schemas.microsoft.com/office/drawing/2014/main" xmlns="" id="{F41D866A-D7FD-4CC4-B598-9B48B598FB37}"/>
              </a:ext>
            </a:extLst>
          </p:cNvPr>
          <p:cNvPicPr>
            <a:picLocks noChangeAspect="1"/>
          </p:cNvPicPr>
          <p:nvPr/>
        </p:nvPicPr>
        <p:blipFill>
          <a:blip r:embed="rId4" cstate="print">
            <a:biLevel thresh="25000"/>
            <a:extLst>
              <a:ext uri="{28A0092B-C50C-407E-A947-70E740481C1C}">
                <a14:useLocalDpi xmlns:a14="http://schemas.microsoft.com/office/drawing/2010/main" val="0"/>
              </a:ext>
            </a:extLst>
          </a:blip>
          <a:stretch>
            <a:fillRect/>
          </a:stretch>
        </p:blipFill>
        <p:spPr>
          <a:xfrm>
            <a:off x="7335909" y="5032754"/>
            <a:ext cx="368943" cy="519253"/>
          </a:xfrm>
          <a:prstGeom prst="rect">
            <a:avLst/>
          </a:prstGeom>
        </p:spPr>
      </p:pic>
      <p:sp>
        <p:nvSpPr>
          <p:cNvPr id="67" name="TextBox 7">
            <a:extLst>
              <a:ext uri="{FF2B5EF4-FFF2-40B4-BE49-F238E27FC236}">
                <a16:creationId xmlns:a16="http://schemas.microsoft.com/office/drawing/2014/main" xmlns="" id="{27D9584A-AEF6-47C9-BB38-0D9773E21270}"/>
              </a:ext>
            </a:extLst>
          </p:cNvPr>
          <p:cNvSpPr txBox="1"/>
          <p:nvPr/>
        </p:nvSpPr>
        <p:spPr>
          <a:xfrm>
            <a:off x="7866419" y="4938075"/>
            <a:ext cx="1323439" cy="307777"/>
          </a:xfrm>
          <a:prstGeom prst="rect">
            <a:avLst/>
          </a:prstGeom>
          <a:noFill/>
        </p:spPr>
        <p:txBody>
          <a:bodyPr wrap="square" rtlCol="0">
            <a:spAutoFit/>
          </a:bodyPr>
          <a:lstStyle/>
          <a:p>
            <a:pPr defTabSz="1219020"/>
            <a:r>
              <a:rPr lang="zh-CN" altLang="en-US" sz="1400" b="1" dirty="0" smtClean="0">
                <a:solidFill>
                  <a:schemeClr val="bg1"/>
                </a:solidFill>
                <a:latin typeface="方正黑体简体" panose="02010601030101010101" pitchFamily="2" charset="-122"/>
                <a:ea typeface="方正黑体简体" panose="02010601030101010101" pitchFamily="2" charset="-122"/>
                <a:cs typeface="+mn-ea"/>
                <a:sym typeface="+mn-lt"/>
              </a:rPr>
              <a:t>产品功能特性</a:t>
            </a:r>
            <a:endParaRPr lang="en-US" altLang="zh-CN" sz="1400" b="1" dirty="0">
              <a:solidFill>
                <a:schemeClr val="bg1"/>
              </a:solidFill>
              <a:latin typeface="方正黑体简体" panose="02010601030101010101" pitchFamily="2" charset="-122"/>
              <a:ea typeface="方正黑体简体" panose="02010601030101010101" pitchFamily="2" charset="-122"/>
              <a:cs typeface="+mn-ea"/>
              <a:sym typeface="+mn-lt"/>
            </a:endParaRPr>
          </a:p>
        </p:txBody>
      </p:sp>
      <p:sp>
        <p:nvSpPr>
          <p:cNvPr id="68" name="文本框 67">
            <a:extLst>
              <a:ext uri="{FF2B5EF4-FFF2-40B4-BE49-F238E27FC236}">
                <a16:creationId xmlns:a16="http://schemas.microsoft.com/office/drawing/2014/main" xmlns="" id="{2731787A-8C97-47CC-B592-AE49902F7271}"/>
              </a:ext>
            </a:extLst>
          </p:cNvPr>
          <p:cNvSpPr txBox="1"/>
          <p:nvPr/>
        </p:nvSpPr>
        <p:spPr>
          <a:xfrm>
            <a:off x="7866419" y="5223669"/>
            <a:ext cx="3030115" cy="831381"/>
          </a:xfrm>
          <a:prstGeom prst="rect">
            <a:avLst/>
          </a:prstGeom>
          <a:noFill/>
        </p:spPr>
        <p:txBody>
          <a:bodyPr wrap="square" rtlCol="0">
            <a:spAutoFit/>
          </a:bodyPr>
          <a:lstStyle/>
          <a:p>
            <a:pPr defTabSz="1219020">
              <a:lnSpc>
                <a:spcPct val="150000"/>
              </a:lnSpc>
            </a:pPr>
            <a:r>
              <a:rPr lang="zh-CN" altLang="en-US" sz="1067" dirty="0">
                <a:solidFill>
                  <a:schemeClr val="bg1"/>
                </a:solidFill>
                <a:latin typeface="方正黑体简体" panose="02010601030101010101" pitchFamily="2" charset="-122"/>
                <a:ea typeface="方正黑体简体" panose="02010601030101010101" pitchFamily="2" charset="-122"/>
                <a:cs typeface="+mn-ea"/>
                <a:sym typeface="+mn-lt"/>
              </a:rPr>
              <a:t>点击输入简要文字解说，解说文字尽量概括精炼，不用多余的文字修饰，简洁精准的 解说所提炼的核心概念。</a:t>
            </a:r>
          </a:p>
        </p:txBody>
      </p:sp>
      <p:sp>
        <p:nvSpPr>
          <p:cNvPr id="70" name="矩形 69"/>
          <p:cNvSpPr/>
          <p:nvPr/>
        </p:nvSpPr>
        <p:spPr>
          <a:xfrm>
            <a:off x="1819856" y="2276872"/>
            <a:ext cx="4032448" cy="2304256"/>
          </a:xfrm>
          <a:prstGeom prst="rect">
            <a:avLst/>
          </a:prstGeom>
          <a:blipFill dpi="0" rotWithShape="1">
            <a:blip r:embed="rId5"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020"/>
            <a:endParaRPr lang="zh-CN" altLang="en-US" sz="2400">
              <a:solidFill>
                <a:prstClr val="white"/>
              </a:solidFill>
            </a:endParaRPr>
          </a:p>
        </p:txBody>
      </p:sp>
      <p:pic>
        <p:nvPicPr>
          <p:cNvPr id="71" name="图片 70">
            <a:extLst>
              <a:ext uri="{FF2B5EF4-FFF2-40B4-BE49-F238E27FC236}">
                <a16:creationId xmlns:a16="http://schemas.microsoft.com/office/drawing/2014/main" xmlns="" id="{36C0F669-170C-4C9E-BB2D-AD54BE10AD20}"/>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486149" y="3302746"/>
            <a:ext cx="2468161" cy="3152404"/>
          </a:xfrm>
          <a:prstGeom prst="rect">
            <a:avLst/>
          </a:prstGeom>
        </p:spPr>
      </p:pic>
      <p:sp>
        <p:nvSpPr>
          <p:cNvPr id="72" name="矩形 71"/>
          <p:cNvSpPr/>
          <p:nvPr/>
        </p:nvSpPr>
        <p:spPr>
          <a:xfrm>
            <a:off x="4884582" y="3573605"/>
            <a:ext cx="1577620" cy="2067523"/>
          </a:xfrm>
          <a:prstGeom prst="rect">
            <a:avLst/>
          </a:prstGeom>
          <a:blipFill dpi="0" rotWithShape="1">
            <a:blip r:embed="rId7"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020"/>
            <a:endParaRPr lang="zh-CN" altLang="en-US" sz="2400">
              <a:solidFill>
                <a:prstClr val="white"/>
              </a:solidFill>
            </a:endParaRPr>
          </a:p>
        </p:txBody>
      </p:sp>
      <p:pic>
        <p:nvPicPr>
          <p:cNvPr id="73" name="图片 72">
            <a:extLst>
              <a:ext uri="{FF2B5EF4-FFF2-40B4-BE49-F238E27FC236}">
                <a16:creationId xmlns:a16="http://schemas.microsoft.com/office/drawing/2014/main" xmlns="" id="{E979F31D-EEDC-4310-8792-978030FFD046}"/>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4079776" y="4097570"/>
            <a:ext cx="1047043" cy="2729532"/>
          </a:xfrm>
          <a:prstGeom prst="rect">
            <a:avLst/>
          </a:prstGeom>
        </p:spPr>
      </p:pic>
      <p:sp>
        <p:nvSpPr>
          <p:cNvPr id="74" name="圆角矩形 73"/>
          <p:cNvSpPr/>
          <p:nvPr/>
        </p:nvSpPr>
        <p:spPr>
          <a:xfrm>
            <a:off x="4186694" y="4147203"/>
            <a:ext cx="849911" cy="1824203"/>
          </a:xfrm>
          <a:prstGeom prst="roundRect">
            <a:avLst>
              <a:gd name="adj" fmla="val 10433"/>
            </a:avLst>
          </a:prstGeom>
          <a:blipFill dpi="0" rotWithShape="1">
            <a:blip r:embed="rId9"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020"/>
            <a:endParaRPr lang="zh-CN" altLang="en-US" sz="2400">
              <a:solidFill>
                <a:prstClr val="white"/>
              </a:solidFill>
            </a:endParaRPr>
          </a:p>
        </p:txBody>
      </p:sp>
      <p:grpSp>
        <p:nvGrpSpPr>
          <p:cNvPr id="19" name="组合 18"/>
          <p:cNvGrpSpPr/>
          <p:nvPr/>
        </p:nvGrpSpPr>
        <p:grpSpPr>
          <a:xfrm>
            <a:off x="7151536" y="1581762"/>
            <a:ext cx="3487509" cy="2511140"/>
            <a:chOff x="866777" y="971679"/>
            <a:chExt cx="3487509" cy="2511140"/>
          </a:xfrm>
        </p:grpSpPr>
        <p:sp>
          <p:nvSpPr>
            <p:cNvPr id="20" name="文本框 19"/>
            <p:cNvSpPr txBox="1"/>
            <p:nvPr/>
          </p:nvSpPr>
          <p:spPr>
            <a:xfrm>
              <a:off x="874713" y="1563711"/>
              <a:ext cx="2994731" cy="523220"/>
            </a:xfrm>
            <a:prstGeom prst="rect">
              <a:avLst/>
            </a:prstGeom>
            <a:noFill/>
          </p:spPr>
          <p:txBody>
            <a:bodyPr wrap="none" rtlCol="0">
              <a:spAutoFit/>
              <a:scene3d>
                <a:camera prst="orthographicFront"/>
                <a:lightRig rig="threePt" dir="t"/>
              </a:scene3d>
              <a:sp3d contourW="12700"/>
            </a:bodyPr>
            <a:lstStyle/>
            <a:p>
              <a:r>
                <a:rPr lang="zh-CN" altLang="en-US" sz="2800" b="1" dirty="0">
                  <a:solidFill>
                    <a:schemeClr val="tx1">
                      <a:lumMod val="75000"/>
                      <a:lumOff val="25000"/>
                    </a:schemeClr>
                  </a:solidFill>
                  <a:latin typeface="微软雅黑" panose="020B0503020204020204" pitchFamily="34" charset="-122"/>
                  <a:ea typeface="微软雅黑" panose="020B0503020204020204" pitchFamily="34" charset="-122"/>
                </a:rPr>
                <a:t>企业画册展示 </a:t>
              </a:r>
              <a:r>
                <a:rPr lang="en-US" altLang="zh-CN" sz="2800" b="1" dirty="0">
                  <a:solidFill>
                    <a:schemeClr val="tx1">
                      <a:lumMod val="75000"/>
                      <a:lumOff val="25000"/>
                    </a:schemeClr>
                  </a:solidFill>
                  <a:latin typeface="微软雅黑" panose="020B0503020204020204" pitchFamily="34" charset="-122"/>
                  <a:ea typeface="微软雅黑" panose="020B0503020204020204" pitchFamily="34" charset="-122"/>
                </a:rPr>
                <a:t>&gt;&gt;</a:t>
              </a:r>
              <a:endParaRPr lang="zh-CN" altLang="en-US" sz="2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1" name="文本框 20"/>
            <p:cNvSpPr txBox="1"/>
            <p:nvPr/>
          </p:nvSpPr>
          <p:spPr>
            <a:xfrm>
              <a:off x="874713" y="2131342"/>
              <a:ext cx="3479573" cy="861774"/>
            </a:xfrm>
            <a:prstGeom prst="rect">
              <a:avLst/>
            </a:prstGeom>
            <a:noFill/>
          </p:spPr>
          <p:txBody>
            <a:bodyPr wrap="square" rtlCol="0">
              <a:spAutoFit/>
              <a:scene3d>
                <a:camera prst="orthographicFront"/>
                <a:lightRig rig="threePt" dir="t"/>
              </a:scene3d>
              <a:sp3d contourW="12700"/>
            </a:bodyPr>
            <a:lstStyle/>
            <a:p>
              <a:pPr>
                <a:lnSpc>
                  <a:spcPct val="125000"/>
                </a:lnSpc>
              </a:pPr>
              <a:r>
                <a:rPr lang="zh-CN" altLang="en-US" sz="1000" dirty="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您的内容打在这里，或者通过复制您的文本在此框中选择粘贴并选择只保留文字您的您的内容打在这里，或者通过复制您的文本后，在此框中选择粘贴并选择只保此您的内框</a:t>
              </a: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rPr>
                <a:t>中选框</a:t>
              </a:r>
              <a:r>
                <a:rPr lang="zh-CN" altLang="en-US" sz="1000" dirty="0">
                  <a:solidFill>
                    <a:schemeClr val="bg1">
                      <a:lumMod val="50000"/>
                    </a:schemeClr>
                  </a:solidFill>
                  <a:latin typeface="微软雅黑" panose="020B0503020204020204" pitchFamily="34" charset="-122"/>
                  <a:ea typeface="微软雅黑" panose="020B0503020204020204" pitchFamily="34" charset="-122"/>
                </a:rPr>
                <a:t>中选择粘贴并选择只保此您</a:t>
              </a:r>
            </a:p>
          </p:txBody>
        </p:sp>
        <p:cxnSp>
          <p:nvCxnSpPr>
            <p:cNvPr id="22" name="直接连接符 21"/>
            <p:cNvCxnSpPr/>
            <p:nvPr/>
          </p:nvCxnSpPr>
          <p:spPr>
            <a:xfrm>
              <a:off x="957943" y="2116828"/>
              <a:ext cx="3265715"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23" name="组合 22"/>
            <p:cNvGrpSpPr/>
            <p:nvPr/>
          </p:nvGrpSpPr>
          <p:grpSpPr>
            <a:xfrm>
              <a:off x="967582" y="3122819"/>
              <a:ext cx="1412762" cy="360000"/>
              <a:chOff x="967582" y="4939750"/>
              <a:chExt cx="1412762" cy="360000"/>
            </a:xfrm>
          </p:grpSpPr>
          <p:sp>
            <p:nvSpPr>
              <p:cNvPr id="25" name="圆角矩形 24"/>
              <p:cNvSpPr/>
              <p:nvPr/>
            </p:nvSpPr>
            <p:spPr>
              <a:xfrm>
                <a:off x="967582" y="4939750"/>
                <a:ext cx="1412762" cy="360000"/>
              </a:xfrm>
              <a:prstGeom prst="roundRect">
                <a:avLst>
                  <a:gd name="adj" fmla="val 50000"/>
                </a:avLst>
              </a:prstGeom>
              <a:gradFill>
                <a:gsLst>
                  <a:gs pos="0">
                    <a:srgbClr val="46A2D0"/>
                  </a:gs>
                  <a:gs pos="100000">
                    <a:srgbClr val="1D6AAE"/>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p:cNvSpPr txBox="1"/>
              <p:nvPr/>
            </p:nvSpPr>
            <p:spPr>
              <a:xfrm>
                <a:off x="1142568" y="4950473"/>
                <a:ext cx="1062791" cy="338554"/>
              </a:xfrm>
              <a:prstGeom prst="rect">
                <a:avLst/>
              </a:prstGeom>
              <a:noFill/>
            </p:spPr>
            <p:txBody>
              <a:bodyPr wrap="none" rtlCol="0">
                <a:spAutoFit/>
                <a:scene3d>
                  <a:camera prst="orthographicFront"/>
                  <a:lightRig rig="threePt" dir="t"/>
                </a:scene3d>
                <a:sp3d contourW="12700"/>
              </a:bodyPr>
              <a:lstStyle/>
              <a:p>
                <a:pPr algn="ctr"/>
                <a:r>
                  <a:rPr lang="en-US" altLang="zh-CN" sz="1600" dirty="0">
                    <a:solidFill>
                      <a:schemeClr val="bg1"/>
                    </a:solidFill>
                  </a:rPr>
                  <a:t>Text Here</a:t>
                </a:r>
                <a:endParaRPr lang="zh-CN" altLang="en-US" sz="1600" dirty="0">
                  <a:solidFill>
                    <a:schemeClr val="bg1"/>
                  </a:solidFill>
                </a:endParaRPr>
              </a:p>
            </p:txBody>
          </p:sp>
        </p:grpSp>
        <p:sp>
          <p:nvSpPr>
            <p:cNvPr id="24" name="文本框 23"/>
            <p:cNvSpPr txBox="1"/>
            <p:nvPr/>
          </p:nvSpPr>
          <p:spPr>
            <a:xfrm>
              <a:off x="866777" y="971679"/>
              <a:ext cx="2632259" cy="584775"/>
            </a:xfrm>
            <a:prstGeom prst="rect">
              <a:avLst/>
            </a:prstGeom>
            <a:noFill/>
          </p:spPr>
          <p:txBody>
            <a:bodyPr wrap="none" rtlCol="0">
              <a:spAutoFit/>
              <a:scene3d>
                <a:camera prst="orthographicFront"/>
                <a:lightRig rig="threePt" dir="t"/>
              </a:scene3d>
              <a:sp3d contourW="12700"/>
            </a:bodyPr>
            <a:lstStyle/>
            <a:p>
              <a:r>
                <a:rPr lang="en-US" altLang="zh-CN" sz="3200" b="1" dirty="0">
                  <a:solidFill>
                    <a:schemeClr val="tx1">
                      <a:lumMod val="75000"/>
                      <a:lumOff val="25000"/>
                    </a:schemeClr>
                  </a:solidFill>
                  <a:latin typeface="微软雅黑" panose="020B0503020204020204" pitchFamily="34" charset="-122"/>
                  <a:ea typeface="微软雅黑" panose="020B0503020204020204" pitchFamily="34" charset="-122"/>
                </a:rPr>
                <a:t>Photo show</a:t>
              </a:r>
            </a:p>
          </p:txBody>
        </p:sp>
      </p:grpSp>
    </p:spTree>
    <p:extLst>
      <p:ext uri="{BB962C8B-B14F-4D97-AF65-F5344CB8AC3E}">
        <p14:creationId xmlns:p14="http://schemas.microsoft.com/office/powerpoint/2010/main" val="2671013080"/>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64"/>
                                        </p:tgtEl>
                                        <p:attrNameLst>
                                          <p:attrName>style.visibility</p:attrName>
                                        </p:attrNameLst>
                                      </p:cBhvr>
                                      <p:to>
                                        <p:strVal val="visible"/>
                                      </p:to>
                                    </p:set>
                                    <p:animEffect transition="in" filter="fade">
                                      <p:cBhvr>
                                        <p:cTn id="7" dur="1000"/>
                                        <p:tgtEl>
                                          <p:spTgt spid="64"/>
                                        </p:tgtEl>
                                      </p:cBhvr>
                                    </p:animEffect>
                                    <p:anim calcmode="lin" valueType="num">
                                      <p:cBhvr>
                                        <p:cTn id="8" dur="1000" fill="hold"/>
                                        <p:tgtEl>
                                          <p:spTgt spid="64"/>
                                        </p:tgtEl>
                                        <p:attrNameLst>
                                          <p:attrName>ppt_x</p:attrName>
                                        </p:attrNameLst>
                                      </p:cBhvr>
                                      <p:tavLst>
                                        <p:tav tm="0">
                                          <p:val>
                                            <p:strVal val="#ppt_x"/>
                                          </p:val>
                                        </p:tav>
                                        <p:tav tm="100000">
                                          <p:val>
                                            <p:strVal val="#ppt_x"/>
                                          </p:val>
                                        </p:tav>
                                      </p:tavLst>
                                    </p:anim>
                                    <p:anim calcmode="lin" valueType="num">
                                      <p:cBhvr>
                                        <p:cTn id="9" dur="1000" fill="hold"/>
                                        <p:tgtEl>
                                          <p:spTgt spid="6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70"/>
                                        </p:tgtEl>
                                        <p:attrNameLst>
                                          <p:attrName>style.visibility</p:attrName>
                                        </p:attrNameLst>
                                      </p:cBhvr>
                                      <p:to>
                                        <p:strVal val="visible"/>
                                      </p:to>
                                    </p:set>
                                    <p:animEffect transition="in" filter="fade">
                                      <p:cBhvr>
                                        <p:cTn id="12" dur="1000"/>
                                        <p:tgtEl>
                                          <p:spTgt spid="70"/>
                                        </p:tgtEl>
                                      </p:cBhvr>
                                    </p:animEffect>
                                    <p:anim calcmode="lin" valueType="num">
                                      <p:cBhvr>
                                        <p:cTn id="13" dur="1000" fill="hold"/>
                                        <p:tgtEl>
                                          <p:spTgt spid="70"/>
                                        </p:tgtEl>
                                        <p:attrNameLst>
                                          <p:attrName>ppt_x</p:attrName>
                                        </p:attrNameLst>
                                      </p:cBhvr>
                                      <p:tavLst>
                                        <p:tav tm="0">
                                          <p:val>
                                            <p:strVal val="#ppt_x"/>
                                          </p:val>
                                        </p:tav>
                                        <p:tav tm="100000">
                                          <p:val>
                                            <p:strVal val="#ppt_x"/>
                                          </p:val>
                                        </p:tav>
                                      </p:tavLst>
                                    </p:anim>
                                    <p:anim calcmode="lin" valueType="num">
                                      <p:cBhvr>
                                        <p:cTn id="14" dur="1000" fill="hold"/>
                                        <p:tgtEl>
                                          <p:spTgt spid="70"/>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71"/>
                                        </p:tgtEl>
                                        <p:attrNameLst>
                                          <p:attrName>style.visibility</p:attrName>
                                        </p:attrNameLst>
                                      </p:cBhvr>
                                      <p:to>
                                        <p:strVal val="visible"/>
                                      </p:to>
                                    </p:set>
                                    <p:animEffect transition="in" filter="fade">
                                      <p:cBhvr>
                                        <p:cTn id="17" dur="1000"/>
                                        <p:tgtEl>
                                          <p:spTgt spid="71"/>
                                        </p:tgtEl>
                                      </p:cBhvr>
                                    </p:animEffect>
                                    <p:anim calcmode="lin" valueType="num">
                                      <p:cBhvr>
                                        <p:cTn id="18" dur="1000" fill="hold"/>
                                        <p:tgtEl>
                                          <p:spTgt spid="71"/>
                                        </p:tgtEl>
                                        <p:attrNameLst>
                                          <p:attrName>ppt_x</p:attrName>
                                        </p:attrNameLst>
                                      </p:cBhvr>
                                      <p:tavLst>
                                        <p:tav tm="0">
                                          <p:val>
                                            <p:strVal val="#ppt_x"/>
                                          </p:val>
                                        </p:tav>
                                        <p:tav tm="100000">
                                          <p:val>
                                            <p:strVal val="#ppt_x"/>
                                          </p:val>
                                        </p:tav>
                                      </p:tavLst>
                                    </p:anim>
                                    <p:anim calcmode="lin" valueType="num">
                                      <p:cBhvr>
                                        <p:cTn id="19" dur="1000" fill="hold"/>
                                        <p:tgtEl>
                                          <p:spTgt spid="71"/>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72"/>
                                        </p:tgtEl>
                                        <p:attrNameLst>
                                          <p:attrName>style.visibility</p:attrName>
                                        </p:attrNameLst>
                                      </p:cBhvr>
                                      <p:to>
                                        <p:strVal val="visible"/>
                                      </p:to>
                                    </p:set>
                                    <p:animEffect transition="in" filter="fade">
                                      <p:cBhvr>
                                        <p:cTn id="22" dur="1000"/>
                                        <p:tgtEl>
                                          <p:spTgt spid="72"/>
                                        </p:tgtEl>
                                      </p:cBhvr>
                                    </p:animEffect>
                                    <p:anim calcmode="lin" valueType="num">
                                      <p:cBhvr>
                                        <p:cTn id="23" dur="1000" fill="hold"/>
                                        <p:tgtEl>
                                          <p:spTgt spid="72"/>
                                        </p:tgtEl>
                                        <p:attrNameLst>
                                          <p:attrName>ppt_x</p:attrName>
                                        </p:attrNameLst>
                                      </p:cBhvr>
                                      <p:tavLst>
                                        <p:tav tm="0">
                                          <p:val>
                                            <p:strVal val="#ppt_x"/>
                                          </p:val>
                                        </p:tav>
                                        <p:tav tm="100000">
                                          <p:val>
                                            <p:strVal val="#ppt_x"/>
                                          </p:val>
                                        </p:tav>
                                      </p:tavLst>
                                    </p:anim>
                                    <p:anim calcmode="lin" valueType="num">
                                      <p:cBhvr>
                                        <p:cTn id="24" dur="1000" fill="hold"/>
                                        <p:tgtEl>
                                          <p:spTgt spid="72"/>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73"/>
                                        </p:tgtEl>
                                        <p:attrNameLst>
                                          <p:attrName>style.visibility</p:attrName>
                                        </p:attrNameLst>
                                      </p:cBhvr>
                                      <p:to>
                                        <p:strVal val="visible"/>
                                      </p:to>
                                    </p:set>
                                    <p:animEffect transition="in" filter="fade">
                                      <p:cBhvr>
                                        <p:cTn id="27" dur="1000"/>
                                        <p:tgtEl>
                                          <p:spTgt spid="73"/>
                                        </p:tgtEl>
                                      </p:cBhvr>
                                    </p:animEffect>
                                    <p:anim calcmode="lin" valueType="num">
                                      <p:cBhvr>
                                        <p:cTn id="28" dur="1000" fill="hold"/>
                                        <p:tgtEl>
                                          <p:spTgt spid="73"/>
                                        </p:tgtEl>
                                        <p:attrNameLst>
                                          <p:attrName>ppt_x</p:attrName>
                                        </p:attrNameLst>
                                      </p:cBhvr>
                                      <p:tavLst>
                                        <p:tav tm="0">
                                          <p:val>
                                            <p:strVal val="#ppt_x"/>
                                          </p:val>
                                        </p:tav>
                                        <p:tav tm="100000">
                                          <p:val>
                                            <p:strVal val="#ppt_x"/>
                                          </p:val>
                                        </p:tav>
                                      </p:tavLst>
                                    </p:anim>
                                    <p:anim calcmode="lin" valueType="num">
                                      <p:cBhvr>
                                        <p:cTn id="29" dur="1000" fill="hold"/>
                                        <p:tgtEl>
                                          <p:spTgt spid="73"/>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74"/>
                                        </p:tgtEl>
                                        <p:attrNameLst>
                                          <p:attrName>style.visibility</p:attrName>
                                        </p:attrNameLst>
                                      </p:cBhvr>
                                      <p:to>
                                        <p:strVal val="visible"/>
                                      </p:to>
                                    </p:set>
                                    <p:animEffect transition="in" filter="fade">
                                      <p:cBhvr>
                                        <p:cTn id="32" dur="1000"/>
                                        <p:tgtEl>
                                          <p:spTgt spid="74"/>
                                        </p:tgtEl>
                                      </p:cBhvr>
                                    </p:animEffect>
                                    <p:anim calcmode="lin" valueType="num">
                                      <p:cBhvr>
                                        <p:cTn id="33" dur="1000" fill="hold"/>
                                        <p:tgtEl>
                                          <p:spTgt spid="74"/>
                                        </p:tgtEl>
                                        <p:attrNameLst>
                                          <p:attrName>ppt_x</p:attrName>
                                        </p:attrNameLst>
                                      </p:cBhvr>
                                      <p:tavLst>
                                        <p:tav tm="0">
                                          <p:val>
                                            <p:strVal val="#ppt_x"/>
                                          </p:val>
                                        </p:tav>
                                        <p:tav tm="100000">
                                          <p:val>
                                            <p:strVal val="#ppt_x"/>
                                          </p:val>
                                        </p:tav>
                                      </p:tavLst>
                                    </p:anim>
                                    <p:anim calcmode="lin" valueType="num">
                                      <p:cBhvr>
                                        <p:cTn id="34" dur="1000" fill="hold"/>
                                        <p:tgtEl>
                                          <p:spTgt spid="74"/>
                                        </p:tgtEl>
                                        <p:attrNameLst>
                                          <p:attrName>ppt_y</p:attrName>
                                        </p:attrNameLst>
                                      </p:cBhvr>
                                      <p:tavLst>
                                        <p:tav tm="0">
                                          <p:val>
                                            <p:strVal val="#ppt_y+.1"/>
                                          </p:val>
                                        </p:tav>
                                        <p:tav tm="100000">
                                          <p:val>
                                            <p:strVal val="#ppt_y"/>
                                          </p:val>
                                        </p:tav>
                                      </p:tavLst>
                                    </p:anim>
                                  </p:childTnLst>
                                </p:cTn>
                              </p:par>
                              <p:par>
                                <p:cTn id="35" presetID="2" presetClass="entr" presetSubtype="2" fill="hold" nodeType="withEffect">
                                  <p:stCondLst>
                                    <p:cond delay="0"/>
                                  </p:stCondLst>
                                  <p:childTnLst>
                                    <p:set>
                                      <p:cBhvr>
                                        <p:cTn id="36" dur="1" fill="hold">
                                          <p:stCondLst>
                                            <p:cond delay="0"/>
                                          </p:stCondLst>
                                        </p:cTn>
                                        <p:tgtEl>
                                          <p:spTgt spid="65"/>
                                        </p:tgtEl>
                                        <p:attrNameLst>
                                          <p:attrName>style.visibility</p:attrName>
                                        </p:attrNameLst>
                                      </p:cBhvr>
                                      <p:to>
                                        <p:strVal val="visible"/>
                                      </p:to>
                                    </p:set>
                                    <p:anim calcmode="lin" valueType="num">
                                      <p:cBhvr additive="base">
                                        <p:cTn id="37" dur="500" fill="hold"/>
                                        <p:tgtEl>
                                          <p:spTgt spid="65"/>
                                        </p:tgtEl>
                                        <p:attrNameLst>
                                          <p:attrName>ppt_x</p:attrName>
                                        </p:attrNameLst>
                                      </p:cBhvr>
                                      <p:tavLst>
                                        <p:tav tm="0">
                                          <p:val>
                                            <p:strVal val="1+#ppt_w/2"/>
                                          </p:val>
                                        </p:tav>
                                        <p:tav tm="100000">
                                          <p:val>
                                            <p:strVal val="#ppt_x"/>
                                          </p:val>
                                        </p:tav>
                                      </p:tavLst>
                                    </p:anim>
                                    <p:anim calcmode="lin" valueType="num">
                                      <p:cBhvr additive="base">
                                        <p:cTn id="38" dur="500" fill="hold"/>
                                        <p:tgtEl>
                                          <p:spTgt spid="65"/>
                                        </p:tgtEl>
                                        <p:attrNameLst>
                                          <p:attrName>ppt_y</p:attrName>
                                        </p:attrNameLst>
                                      </p:cBhvr>
                                      <p:tavLst>
                                        <p:tav tm="0">
                                          <p:val>
                                            <p:strVal val="#ppt_y"/>
                                          </p:val>
                                        </p:tav>
                                        <p:tav tm="100000">
                                          <p:val>
                                            <p:strVal val="#ppt_y"/>
                                          </p:val>
                                        </p:tav>
                                      </p:tavLst>
                                    </p:anim>
                                  </p:childTnLst>
                                </p:cTn>
                              </p:par>
                              <p:par>
                                <p:cTn id="39" presetID="2" presetClass="entr" presetSubtype="2" fill="hold" grpId="0" nodeType="withEffect">
                                  <p:stCondLst>
                                    <p:cond delay="0"/>
                                  </p:stCondLst>
                                  <p:childTnLst>
                                    <p:set>
                                      <p:cBhvr>
                                        <p:cTn id="40" dur="1" fill="hold">
                                          <p:stCondLst>
                                            <p:cond delay="0"/>
                                          </p:stCondLst>
                                        </p:cTn>
                                        <p:tgtEl>
                                          <p:spTgt spid="67"/>
                                        </p:tgtEl>
                                        <p:attrNameLst>
                                          <p:attrName>style.visibility</p:attrName>
                                        </p:attrNameLst>
                                      </p:cBhvr>
                                      <p:to>
                                        <p:strVal val="visible"/>
                                      </p:to>
                                    </p:set>
                                    <p:anim calcmode="lin" valueType="num">
                                      <p:cBhvr additive="base">
                                        <p:cTn id="41" dur="500" fill="hold"/>
                                        <p:tgtEl>
                                          <p:spTgt spid="67"/>
                                        </p:tgtEl>
                                        <p:attrNameLst>
                                          <p:attrName>ppt_x</p:attrName>
                                        </p:attrNameLst>
                                      </p:cBhvr>
                                      <p:tavLst>
                                        <p:tav tm="0">
                                          <p:val>
                                            <p:strVal val="1+#ppt_w/2"/>
                                          </p:val>
                                        </p:tav>
                                        <p:tav tm="100000">
                                          <p:val>
                                            <p:strVal val="#ppt_x"/>
                                          </p:val>
                                        </p:tav>
                                      </p:tavLst>
                                    </p:anim>
                                    <p:anim calcmode="lin" valueType="num">
                                      <p:cBhvr additive="base">
                                        <p:cTn id="42" dur="500" fill="hold"/>
                                        <p:tgtEl>
                                          <p:spTgt spid="67"/>
                                        </p:tgtEl>
                                        <p:attrNameLst>
                                          <p:attrName>ppt_y</p:attrName>
                                        </p:attrNameLst>
                                      </p:cBhvr>
                                      <p:tavLst>
                                        <p:tav tm="0">
                                          <p:val>
                                            <p:strVal val="#ppt_y"/>
                                          </p:val>
                                        </p:tav>
                                        <p:tav tm="100000">
                                          <p:val>
                                            <p:strVal val="#ppt_y"/>
                                          </p:val>
                                        </p:tav>
                                      </p:tavLst>
                                    </p:anim>
                                  </p:childTnLst>
                                </p:cTn>
                              </p:par>
                              <p:par>
                                <p:cTn id="43" presetID="2" presetClass="entr" presetSubtype="2" fill="hold" grpId="0" nodeType="withEffect">
                                  <p:stCondLst>
                                    <p:cond delay="0"/>
                                  </p:stCondLst>
                                  <p:childTnLst>
                                    <p:set>
                                      <p:cBhvr>
                                        <p:cTn id="44" dur="1" fill="hold">
                                          <p:stCondLst>
                                            <p:cond delay="0"/>
                                          </p:stCondLst>
                                        </p:cTn>
                                        <p:tgtEl>
                                          <p:spTgt spid="68"/>
                                        </p:tgtEl>
                                        <p:attrNameLst>
                                          <p:attrName>style.visibility</p:attrName>
                                        </p:attrNameLst>
                                      </p:cBhvr>
                                      <p:to>
                                        <p:strVal val="visible"/>
                                      </p:to>
                                    </p:set>
                                    <p:anim calcmode="lin" valueType="num">
                                      <p:cBhvr additive="base">
                                        <p:cTn id="45" dur="500" fill="hold"/>
                                        <p:tgtEl>
                                          <p:spTgt spid="68"/>
                                        </p:tgtEl>
                                        <p:attrNameLst>
                                          <p:attrName>ppt_x</p:attrName>
                                        </p:attrNameLst>
                                      </p:cBhvr>
                                      <p:tavLst>
                                        <p:tav tm="0">
                                          <p:val>
                                            <p:strVal val="1+#ppt_w/2"/>
                                          </p:val>
                                        </p:tav>
                                        <p:tav tm="100000">
                                          <p:val>
                                            <p:strVal val="#ppt_x"/>
                                          </p:val>
                                        </p:tav>
                                      </p:tavLst>
                                    </p:anim>
                                    <p:anim calcmode="lin" valueType="num">
                                      <p:cBhvr additive="base">
                                        <p:cTn id="46" dur="500" fill="hold"/>
                                        <p:tgtEl>
                                          <p:spTgt spid="68"/>
                                        </p:tgtEl>
                                        <p:attrNameLst>
                                          <p:attrName>ppt_y</p:attrName>
                                        </p:attrNameLst>
                                      </p:cBhvr>
                                      <p:tavLst>
                                        <p:tav tm="0">
                                          <p:val>
                                            <p:strVal val="#ppt_y"/>
                                          </p:val>
                                        </p:tav>
                                        <p:tav tm="100000">
                                          <p:val>
                                            <p:strVal val="#ppt_y"/>
                                          </p:val>
                                        </p:tav>
                                      </p:tavLst>
                                    </p:anim>
                                  </p:childTnLst>
                                </p:cTn>
                              </p:par>
                            </p:childTnLst>
                          </p:cTn>
                        </p:par>
                        <p:par>
                          <p:cTn id="47" fill="hold">
                            <p:stCondLst>
                              <p:cond delay="1000"/>
                            </p:stCondLst>
                            <p:childTnLst>
                              <p:par>
                                <p:cTn id="48" presetID="42" presetClass="entr" presetSubtype="0" fill="hold" nodeType="afterEffect">
                                  <p:stCondLst>
                                    <p:cond delay="0"/>
                                  </p:stCondLst>
                                  <p:childTnLst>
                                    <p:set>
                                      <p:cBhvr>
                                        <p:cTn id="49" dur="1" fill="hold">
                                          <p:stCondLst>
                                            <p:cond delay="0"/>
                                          </p:stCondLst>
                                        </p:cTn>
                                        <p:tgtEl>
                                          <p:spTgt spid="19"/>
                                        </p:tgtEl>
                                        <p:attrNameLst>
                                          <p:attrName>style.visibility</p:attrName>
                                        </p:attrNameLst>
                                      </p:cBhvr>
                                      <p:to>
                                        <p:strVal val="visible"/>
                                      </p:to>
                                    </p:set>
                                    <p:animEffect transition="in" filter="fade">
                                      <p:cBhvr>
                                        <p:cTn id="50" dur="1000"/>
                                        <p:tgtEl>
                                          <p:spTgt spid="19"/>
                                        </p:tgtEl>
                                      </p:cBhvr>
                                    </p:animEffect>
                                    <p:anim calcmode="lin" valueType="num">
                                      <p:cBhvr>
                                        <p:cTn id="51" dur="1000" fill="hold"/>
                                        <p:tgtEl>
                                          <p:spTgt spid="19"/>
                                        </p:tgtEl>
                                        <p:attrNameLst>
                                          <p:attrName>ppt_x</p:attrName>
                                        </p:attrNameLst>
                                      </p:cBhvr>
                                      <p:tavLst>
                                        <p:tav tm="0">
                                          <p:val>
                                            <p:strVal val="#ppt_x"/>
                                          </p:val>
                                        </p:tav>
                                        <p:tav tm="100000">
                                          <p:val>
                                            <p:strVal val="#ppt_x"/>
                                          </p:val>
                                        </p:tav>
                                      </p:tavLst>
                                    </p:anim>
                                    <p:anim calcmode="lin" valueType="num">
                                      <p:cBhvr>
                                        <p:cTn id="52"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p:bldP spid="68" grpId="0"/>
      <p:bldP spid="70" grpId="0" animBg="1"/>
      <p:bldP spid="72" grpId="0" animBg="1"/>
      <p:bldP spid="74"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4314145" y="1234384"/>
            <a:ext cx="3487509" cy="2722154"/>
            <a:chOff x="866777" y="971679"/>
            <a:chExt cx="3487509" cy="2722154"/>
          </a:xfrm>
        </p:grpSpPr>
        <p:sp>
          <p:nvSpPr>
            <p:cNvPr id="7" name="文本框 6"/>
            <p:cNvSpPr txBox="1"/>
            <p:nvPr/>
          </p:nvSpPr>
          <p:spPr>
            <a:xfrm>
              <a:off x="874713" y="1563711"/>
              <a:ext cx="2994731" cy="523220"/>
            </a:xfrm>
            <a:prstGeom prst="rect">
              <a:avLst/>
            </a:prstGeom>
            <a:noFill/>
          </p:spPr>
          <p:txBody>
            <a:bodyPr wrap="none" rtlCol="0">
              <a:spAutoFit/>
              <a:scene3d>
                <a:camera prst="orthographicFront"/>
                <a:lightRig rig="threePt" dir="t"/>
              </a:scene3d>
              <a:sp3d contourW="12700"/>
            </a:bodyPr>
            <a:lstStyle/>
            <a:p>
              <a:r>
                <a:rPr lang="zh-CN" altLang="en-US" sz="2800" b="1" dirty="0">
                  <a:solidFill>
                    <a:schemeClr val="tx1">
                      <a:lumMod val="75000"/>
                      <a:lumOff val="25000"/>
                    </a:schemeClr>
                  </a:solidFill>
                  <a:latin typeface="微软雅黑" panose="020B0503020204020204" pitchFamily="34" charset="-122"/>
                  <a:ea typeface="微软雅黑" panose="020B0503020204020204" pitchFamily="34" charset="-122"/>
                </a:rPr>
                <a:t>企业画册展示 </a:t>
              </a:r>
              <a:r>
                <a:rPr lang="en-US" altLang="zh-CN" sz="2800" b="1" dirty="0">
                  <a:solidFill>
                    <a:schemeClr val="tx1">
                      <a:lumMod val="75000"/>
                      <a:lumOff val="25000"/>
                    </a:schemeClr>
                  </a:solidFill>
                  <a:latin typeface="微软雅黑" panose="020B0503020204020204" pitchFamily="34" charset="-122"/>
                  <a:ea typeface="微软雅黑" panose="020B0503020204020204" pitchFamily="34" charset="-122"/>
                </a:rPr>
                <a:t>&gt;&gt;</a:t>
              </a:r>
              <a:endParaRPr lang="zh-CN" altLang="en-US" sz="2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文本框 7"/>
            <p:cNvSpPr txBox="1"/>
            <p:nvPr/>
          </p:nvSpPr>
          <p:spPr>
            <a:xfrm>
              <a:off x="874713" y="2131342"/>
              <a:ext cx="3479573" cy="1036566"/>
            </a:xfrm>
            <a:prstGeom prst="rect">
              <a:avLst/>
            </a:prstGeom>
            <a:noFill/>
          </p:spPr>
          <p:txBody>
            <a:bodyPr wrap="square" rtlCol="0">
              <a:spAutoFit/>
              <a:scene3d>
                <a:camera prst="orthographicFront"/>
                <a:lightRig rig="threePt" dir="t"/>
              </a:scene3d>
              <a:sp3d contourW="12700"/>
            </a:bodyPr>
            <a:lstStyle/>
            <a:p>
              <a:pPr>
                <a:lnSpc>
                  <a:spcPct val="125000"/>
                </a:lnSpc>
              </a:pPr>
              <a:r>
                <a:rPr lang="zh-CN" altLang="en-US" sz="1000" dirty="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在此框中选择粘贴并选择只保留文字您的您的内容打在这里，或者通过复制您的文本后，在此框中选择粘贴并选择只保此您的内框中选择粘贴并选择只保留或者通过复制您的文本后，在此框中选择粘贴并选择只保此您</a:t>
              </a:r>
            </a:p>
          </p:txBody>
        </p:sp>
        <p:cxnSp>
          <p:nvCxnSpPr>
            <p:cNvPr id="9" name="直接连接符 8"/>
            <p:cNvCxnSpPr/>
            <p:nvPr/>
          </p:nvCxnSpPr>
          <p:spPr>
            <a:xfrm>
              <a:off x="957943" y="2116828"/>
              <a:ext cx="3265715"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10" name="组合 9"/>
            <p:cNvGrpSpPr/>
            <p:nvPr/>
          </p:nvGrpSpPr>
          <p:grpSpPr>
            <a:xfrm>
              <a:off x="967582" y="3333833"/>
              <a:ext cx="1412762" cy="360000"/>
              <a:chOff x="967582" y="5150764"/>
              <a:chExt cx="1412762" cy="360000"/>
            </a:xfrm>
          </p:grpSpPr>
          <p:sp>
            <p:nvSpPr>
              <p:cNvPr id="12" name="圆角矩形 11"/>
              <p:cNvSpPr/>
              <p:nvPr/>
            </p:nvSpPr>
            <p:spPr>
              <a:xfrm>
                <a:off x="967582" y="5150764"/>
                <a:ext cx="1412762" cy="360000"/>
              </a:xfrm>
              <a:prstGeom prst="roundRect">
                <a:avLst>
                  <a:gd name="adj" fmla="val 50000"/>
                </a:avLst>
              </a:prstGeom>
              <a:gradFill>
                <a:gsLst>
                  <a:gs pos="0">
                    <a:srgbClr val="46A2D0"/>
                  </a:gs>
                  <a:gs pos="100000">
                    <a:srgbClr val="1D6AAE"/>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1142568" y="5161487"/>
                <a:ext cx="1062791" cy="338554"/>
              </a:xfrm>
              <a:prstGeom prst="rect">
                <a:avLst/>
              </a:prstGeom>
              <a:noFill/>
            </p:spPr>
            <p:txBody>
              <a:bodyPr wrap="none" rtlCol="0">
                <a:spAutoFit/>
                <a:scene3d>
                  <a:camera prst="orthographicFront"/>
                  <a:lightRig rig="threePt" dir="t"/>
                </a:scene3d>
                <a:sp3d contourW="12700"/>
              </a:bodyPr>
              <a:lstStyle/>
              <a:p>
                <a:pPr algn="ctr"/>
                <a:r>
                  <a:rPr lang="en-US" altLang="zh-CN" sz="1600" dirty="0">
                    <a:solidFill>
                      <a:schemeClr val="bg1"/>
                    </a:solidFill>
                  </a:rPr>
                  <a:t>Text Here</a:t>
                </a:r>
                <a:endParaRPr lang="zh-CN" altLang="en-US" sz="1600" dirty="0">
                  <a:solidFill>
                    <a:schemeClr val="bg1"/>
                  </a:solidFill>
                </a:endParaRPr>
              </a:p>
            </p:txBody>
          </p:sp>
        </p:grpSp>
        <p:sp>
          <p:nvSpPr>
            <p:cNvPr id="11" name="文本框 10"/>
            <p:cNvSpPr txBox="1"/>
            <p:nvPr/>
          </p:nvSpPr>
          <p:spPr>
            <a:xfrm>
              <a:off x="866777" y="971679"/>
              <a:ext cx="2632259" cy="584775"/>
            </a:xfrm>
            <a:prstGeom prst="rect">
              <a:avLst/>
            </a:prstGeom>
            <a:noFill/>
          </p:spPr>
          <p:txBody>
            <a:bodyPr wrap="none" rtlCol="0">
              <a:spAutoFit/>
              <a:scene3d>
                <a:camera prst="orthographicFront"/>
                <a:lightRig rig="threePt" dir="t"/>
              </a:scene3d>
              <a:sp3d contourW="12700"/>
            </a:bodyPr>
            <a:lstStyle/>
            <a:p>
              <a:r>
                <a:rPr lang="en-US" altLang="zh-CN" sz="3200" b="1" dirty="0">
                  <a:solidFill>
                    <a:schemeClr val="tx1">
                      <a:lumMod val="75000"/>
                      <a:lumOff val="25000"/>
                    </a:schemeClr>
                  </a:solidFill>
                  <a:latin typeface="微软雅黑" panose="020B0503020204020204" pitchFamily="34" charset="-122"/>
                  <a:ea typeface="微软雅黑" panose="020B0503020204020204" pitchFamily="34" charset="-122"/>
                </a:rPr>
                <a:t>Photo show</a:t>
              </a:r>
            </a:p>
          </p:txBody>
        </p:sp>
      </p:grpSp>
      <p:pic>
        <p:nvPicPr>
          <p:cNvPr id="20" name="图片占位符 19"/>
          <p:cNvPicPr>
            <a:picLocks noGrp="1" noChangeAspect="1"/>
          </p:cNvPicPr>
          <p:nvPr>
            <p:ph type="pic" sz="quarter" idx="13"/>
          </p:nvPr>
        </p:nvPicPr>
        <p:blipFill>
          <a:blip r:embed="rId3" cstate="print">
            <a:extLst>
              <a:ext uri="{28A0092B-C50C-407E-A947-70E740481C1C}">
                <a14:useLocalDpi xmlns:a14="http://schemas.microsoft.com/office/drawing/2010/main" val="0"/>
              </a:ext>
            </a:extLst>
          </a:blip>
          <a:stretch>
            <a:fillRect/>
          </a:stretch>
        </p:blipFill>
        <p:spPr>
          <a:xfrm>
            <a:off x="7976640" y="1390809"/>
            <a:ext cx="3340648" cy="2505486"/>
          </a:xfrm>
          <a:ln w="25400">
            <a:noFill/>
          </a:ln>
          <a:effectLst>
            <a:outerShdw blurRad="254000" dist="63500" dir="2700000" algn="tl" rotWithShape="0">
              <a:prstClr val="black">
                <a:alpha val="30000"/>
              </a:prstClr>
            </a:outerShdw>
          </a:effectLst>
        </p:spPr>
      </p:pic>
      <p:pic>
        <p:nvPicPr>
          <p:cNvPr id="23" name="图片占位符 22"/>
          <p:cNvPicPr>
            <a:picLocks noGrp="1" noChangeAspect="1"/>
          </p:cNvPicPr>
          <p:nvPr>
            <p:ph type="pic" sz="quarter" idx="14"/>
          </p:nvPr>
        </p:nvPicPr>
        <p:blipFill>
          <a:blip r:embed="rId4" cstate="print">
            <a:extLst>
              <a:ext uri="{28A0092B-C50C-407E-A947-70E740481C1C}">
                <a14:useLocalDpi xmlns:a14="http://schemas.microsoft.com/office/drawing/2010/main" val="0"/>
              </a:ext>
            </a:extLst>
          </a:blip>
          <a:stretch>
            <a:fillRect/>
          </a:stretch>
        </p:blipFill>
        <p:spPr>
          <a:xfrm>
            <a:off x="7340853" y="4103076"/>
            <a:ext cx="3971591" cy="2389065"/>
          </a:xfrm>
          <a:ln w="25400">
            <a:noFill/>
          </a:ln>
          <a:effectLst>
            <a:outerShdw blurRad="254000" dist="63500" dir="2700000" algn="tl" rotWithShape="0">
              <a:prstClr val="black">
                <a:alpha val="30000"/>
              </a:prstClr>
            </a:outerShdw>
          </a:effectLst>
        </p:spPr>
      </p:pic>
      <p:pic>
        <p:nvPicPr>
          <p:cNvPr id="25" name="图片占位符 24"/>
          <p:cNvPicPr>
            <a:picLocks noGrp="1" noChangeAspect="1"/>
          </p:cNvPicPr>
          <p:nvPr>
            <p:ph type="pic" sz="quarter" idx="15"/>
          </p:nvPr>
        </p:nvPicPr>
        <p:blipFill rotWithShape="1">
          <a:blip r:embed="rId5" cstate="print">
            <a:extLst>
              <a:ext uri="{28A0092B-C50C-407E-A947-70E740481C1C}">
                <a14:useLocalDpi xmlns:a14="http://schemas.microsoft.com/office/drawing/2010/main" val="0"/>
              </a:ext>
            </a:extLst>
          </a:blip>
          <a:srcRect l="15684" r="15684"/>
          <a:stretch/>
        </p:blipFill>
        <p:spPr>
          <a:xfrm>
            <a:off x="4191734" y="4103076"/>
            <a:ext cx="2914943" cy="2389065"/>
          </a:xfrm>
          <a:ln w="25400">
            <a:noFill/>
          </a:ln>
          <a:effectLst>
            <a:outerShdw blurRad="254000" dist="63500" dir="2700000" algn="tl" rotWithShape="0">
              <a:prstClr val="black">
                <a:alpha val="30000"/>
              </a:prstClr>
            </a:outerShdw>
          </a:effectLst>
        </p:spPr>
      </p:pic>
      <p:pic>
        <p:nvPicPr>
          <p:cNvPr id="26" name="图片占位符 25"/>
          <p:cNvPicPr>
            <a:picLocks noGrp="1" noChangeAspect="1"/>
          </p:cNvPicPr>
          <p:nvPr>
            <p:ph type="pic" sz="quarter" idx="16"/>
          </p:nvPr>
        </p:nvPicPr>
        <p:blipFill rotWithShape="1">
          <a:blip r:embed="rId6" cstate="print">
            <a:extLst>
              <a:ext uri="{28A0092B-C50C-407E-A947-70E740481C1C}">
                <a14:useLocalDpi xmlns:a14="http://schemas.microsoft.com/office/drawing/2010/main" val="0"/>
              </a:ext>
            </a:extLst>
          </a:blip>
          <a:srcRect l="14192" r="45622"/>
          <a:stretch/>
        </p:blipFill>
        <p:spPr>
          <a:xfrm>
            <a:off x="874713" y="1383322"/>
            <a:ext cx="3087687" cy="5108820"/>
          </a:xfrm>
          <a:ln w="25400">
            <a:noFill/>
          </a:ln>
          <a:effectLst>
            <a:outerShdw blurRad="254000" dist="63500" dir="2700000" algn="tl" rotWithShape="0">
              <a:prstClr val="black">
                <a:alpha val="30000"/>
              </a:prstClr>
            </a:outerShdw>
          </a:effectLst>
        </p:spPr>
      </p:pic>
      <p:grpSp>
        <p:nvGrpSpPr>
          <p:cNvPr id="14" name="组合 13"/>
          <p:cNvGrpSpPr/>
          <p:nvPr/>
        </p:nvGrpSpPr>
        <p:grpSpPr>
          <a:xfrm>
            <a:off x="4797466" y="352475"/>
            <a:ext cx="2442712" cy="560409"/>
            <a:chOff x="4757125" y="339028"/>
            <a:chExt cx="2442712" cy="560409"/>
          </a:xfrm>
        </p:grpSpPr>
        <p:sp>
          <p:nvSpPr>
            <p:cNvPr id="15" name="Subtitle 2">
              <a:extLst>
                <a:ext uri="{FF2B5EF4-FFF2-40B4-BE49-F238E27FC236}">
                  <a16:creationId xmlns:a16="http://schemas.microsoft.com/office/drawing/2014/main" xmlns="" id="{360062CF-4239-4286-B703-132EC1F0E32B}"/>
                </a:ext>
              </a:extLst>
            </p:cNvPr>
            <p:cNvSpPr txBox="1">
              <a:spLocks/>
            </p:cNvSpPr>
            <p:nvPr/>
          </p:nvSpPr>
          <p:spPr>
            <a:xfrm>
              <a:off x="4757125" y="339028"/>
              <a:ext cx="2442712" cy="414007"/>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ct val="130000"/>
                </a:lnSpc>
                <a:spcBef>
                  <a:spcPts val="0"/>
                </a:spcBef>
                <a:defRPr/>
              </a:pPr>
              <a:r>
                <a:rPr lang="zh-CN" altLang="en-US" b="1" spc="300" dirty="0">
                  <a:solidFill>
                    <a:schemeClr val="tx1">
                      <a:lumMod val="85000"/>
                      <a:lumOff val="15000"/>
                    </a:schemeClr>
                  </a:solidFill>
                  <a:latin typeface="微软雅黑" panose="020B0503020204020204" pitchFamily="34" charset="-122"/>
                  <a:ea typeface="微软雅黑" panose="020B0503020204020204" pitchFamily="34" charset="-122"/>
                  <a:cs typeface="Lato" panose="020F0502020204030203" pitchFamily="34" charset="0"/>
                </a:rPr>
                <a:t>公司宣传册</a:t>
              </a:r>
            </a:p>
          </p:txBody>
        </p:sp>
        <p:sp>
          <p:nvSpPr>
            <p:cNvPr id="16" name="圆角矩形 15"/>
            <p:cNvSpPr/>
            <p:nvPr/>
          </p:nvSpPr>
          <p:spPr>
            <a:xfrm>
              <a:off x="5550250" y="853718"/>
              <a:ext cx="856463" cy="45719"/>
            </a:xfrm>
            <a:prstGeom prst="roundRect">
              <a:avLst>
                <a:gd name="adj" fmla="val 50000"/>
              </a:avLst>
            </a:prstGeom>
            <a:gradFill>
              <a:gsLst>
                <a:gs pos="0">
                  <a:srgbClr val="46A2D0"/>
                </a:gs>
                <a:gs pos="100000">
                  <a:srgbClr val="1D6AAE"/>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p>
          </p:txBody>
        </p:sp>
      </p:grpSp>
    </p:spTree>
    <p:extLst>
      <p:ext uri="{BB962C8B-B14F-4D97-AF65-F5344CB8AC3E}">
        <p14:creationId xmlns:p14="http://schemas.microsoft.com/office/powerpoint/2010/main" val="2432888723"/>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up)">
                                      <p:cBhvr>
                                        <p:cTn id="7" dur="500"/>
                                        <p:tgtEl>
                                          <p:spTgt spid="26"/>
                                        </p:tgtEl>
                                      </p:cBhvr>
                                    </p:animEffect>
                                  </p:childTnLst>
                                </p:cTn>
                              </p:par>
                            </p:childTnLst>
                          </p:cTn>
                        </p:par>
                        <p:par>
                          <p:cTn id="8" fill="hold">
                            <p:stCondLst>
                              <p:cond delay="500"/>
                            </p:stCondLst>
                            <p:childTnLst>
                              <p:par>
                                <p:cTn id="9" presetID="2" presetClass="entr" presetSubtype="2" fill="hold" nodeType="after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additive="base">
                                        <p:cTn id="11" dur="500" fill="hold"/>
                                        <p:tgtEl>
                                          <p:spTgt spid="25"/>
                                        </p:tgtEl>
                                        <p:attrNameLst>
                                          <p:attrName>ppt_x</p:attrName>
                                        </p:attrNameLst>
                                      </p:cBhvr>
                                      <p:tavLst>
                                        <p:tav tm="0">
                                          <p:val>
                                            <p:strVal val="1+#ppt_w/2"/>
                                          </p:val>
                                        </p:tav>
                                        <p:tav tm="100000">
                                          <p:val>
                                            <p:strVal val="#ppt_x"/>
                                          </p:val>
                                        </p:tav>
                                      </p:tavLst>
                                    </p:anim>
                                    <p:anim calcmode="lin" valueType="num">
                                      <p:cBhvr additive="base">
                                        <p:cTn id="12" dur="500" fill="hold"/>
                                        <p:tgtEl>
                                          <p:spTgt spid="25"/>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2" fill="hold" nodeType="afterEffect">
                                  <p:stCondLst>
                                    <p:cond delay="0"/>
                                  </p:stCondLst>
                                  <p:childTnLst>
                                    <p:set>
                                      <p:cBhvr>
                                        <p:cTn id="15" dur="1" fill="hold">
                                          <p:stCondLst>
                                            <p:cond delay="0"/>
                                          </p:stCondLst>
                                        </p:cTn>
                                        <p:tgtEl>
                                          <p:spTgt spid="23"/>
                                        </p:tgtEl>
                                        <p:attrNameLst>
                                          <p:attrName>style.visibility</p:attrName>
                                        </p:attrNameLst>
                                      </p:cBhvr>
                                      <p:to>
                                        <p:strVal val="visible"/>
                                      </p:to>
                                    </p:set>
                                    <p:anim calcmode="lin" valueType="num">
                                      <p:cBhvr additive="base">
                                        <p:cTn id="16" dur="500" fill="hold"/>
                                        <p:tgtEl>
                                          <p:spTgt spid="23"/>
                                        </p:tgtEl>
                                        <p:attrNameLst>
                                          <p:attrName>ppt_x</p:attrName>
                                        </p:attrNameLst>
                                      </p:cBhvr>
                                      <p:tavLst>
                                        <p:tav tm="0">
                                          <p:val>
                                            <p:strVal val="1+#ppt_w/2"/>
                                          </p:val>
                                        </p:tav>
                                        <p:tav tm="100000">
                                          <p:val>
                                            <p:strVal val="#ppt_x"/>
                                          </p:val>
                                        </p:tav>
                                      </p:tavLst>
                                    </p:anim>
                                    <p:anim calcmode="lin" valueType="num">
                                      <p:cBhvr additive="base">
                                        <p:cTn id="17" dur="500" fill="hold"/>
                                        <p:tgtEl>
                                          <p:spTgt spid="23"/>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53" presetClass="entr" presetSubtype="16" fill="hold" nodeType="afterEffect">
                                  <p:stCondLst>
                                    <p:cond delay="0"/>
                                  </p:stCondLst>
                                  <p:childTnLst>
                                    <p:set>
                                      <p:cBhvr>
                                        <p:cTn id="20" dur="1" fill="hold">
                                          <p:stCondLst>
                                            <p:cond delay="0"/>
                                          </p:stCondLst>
                                        </p:cTn>
                                        <p:tgtEl>
                                          <p:spTgt spid="20"/>
                                        </p:tgtEl>
                                        <p:attrNameLst>
                                          <p:attrName>style.visibility</p:attrName>
                                        </p:attrNameLst>
                                      </p:cBhvr>
                                      <p:to>
                                        <p:strVal val="visible"/>
                                      </p:to>
                                    </p:set>
                                    <p:anim calcmode="lin" valueType="num">
                                      <p:cBhvr>
                                        <p:cTn id="21" dur="500" fill="hold"/>
                                        <p:tgtEl>
                                          <p:spTgt spid="20"/>
                                        </p:tgtEl>
                                        <p:attrNameLst>
                                          <p:attrName>ppt_w</p:attrName>
                                        </p:attrNameLst>
                                      </p:cBhvr>
                                      <p:tavLst>
                                        <p:tav tm="0">
                                          <p:val>
                                            <p:fltVal val="0"/>
                                          </p:val>
                                        </p:tav>
                                        <p:tav tm="100000">
                                          <p:val>
                                            <p:strVal val="#ppt_w"/>
                                          </p:val>
                                        </p:tav>
                                      </p:tavLst>
                                    </p:anim>
                                    <p:anim calcmode="lin" valueType="num">
                                      <p:cBhvr>
                                        <p:cTn id="22" dur="500" fill="hold"/>
                                        <p:tgtEl>
                                          <p:spTgt spid="20"/>
                                        </p:tgtEl>
                                        <p:attrNameLst>
                                          <p:attrName>ppt_h</p:attrName>
                                        </p:attrNameLst>
                                      </p:cBhvr>
                                      <p:tavLst>
                                        <p:tav tm="0">
                                          <p:val>
                                            <p:fltVal val="0"/>
                                          </p:val>
                                        </p:tav>
                                        <p:tav tm="100000">
                                          <p:val>
                                            <p:strVal val="#ppt_h"/>
                                          </p:val>
                                        </p:tav>
                                      </p:tavLst>
                                    </p:anim>
                                    <p:animEffect transition="in" filter="fade">
                                      <p:cBhvr>
                                        <p:cTn id="23" dur="500"/>
                                        <p:tgtEl>
                                          <p:spTgt spid="20"/>
                                        </p:tgtEl>
                                      </p:cBhvr>
                                    </p:animEffect>
                                  </p:childTnLst>
                                </p:cTn>
                              </p:par>
                            </p:childTnLst>
                          </p:cTn>
                        </p:par>
                        <p:par>
                          <p:cTn id="24" fill="hold">
                            <p:stCondLst>
                              <p:cond delay="2000"/>
                            </p:stCondLst>
                            <p:childTnLst>
                              <p:par>
                                <p:cTn id="25" presetID="14" presetClass="entr" presetSubtype="10" fill="hold" nodeType="after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randombar(horizontal)">
                                      <p:cBhvr>
                                        <p:cTn id="2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占位符 6"/>
          <p:cNvPicPr>
            <a:picLocks noGrp="1" noChangeAspect="1"/>
          </p:cNvPicPr>
          <p:nvPr>
            <p:ph type="pic" sz="quarter" idx="10"/>
          </p:nvPr>
        </p:nvPicPr>
        <p:blipFill rotWithShape="1">
          <a:blip r:embed="rId3">
            <a:extLst>
              <a:ext uri="{28A0092B-C50C-407E-A947-70E740481C1C}">
                <a14:useLocalDpi xmlns:a14="http://schemas.microsoft.com/office/drawing/2010/main" val="0"/>
              </a:ext>
            </a:extLst>
          </a:blip>
          <a:srcRect t="2121" b="2121"/>
          <a:stretch/>
        </p:blipFill>
        <p:spPr>
          <a:xfrm>
            <a:off x="1213321" y="1406769"/>
            <a:ext cx="9765357" cy="3341078"/>
          </a:xfrm>
          <a:ln w="25400">
            <a:noFill/>
          </a:ln>
          <a:effectLst>
            <a:outerShdw blurRad="254000" dist="63500" dir="2700000" algn="tl" rotWithShape="0">
              <a:prstClr val="black">
                <a:alpha val="30000"/>
              </a:prstClr>
            </a:outerShdw>
          </a:effectLst>
        </p:spPr>
      </p:pic>
      <p:grpSp>
        <p:nvGrpSpPr>
          <p:cNvPr id="6" name="组合 5"/>
          <p:cNvGrpSpPr/>
          <p:nvPr/>
        </p:nvGrpSpPr>
        <p:grpSpPr>
          <a:xfrm>
            <a:off x="4797466" y="352475"/>
            <a:ext cx="2442712" cy="560409"/>
            <a:chOff x="4757125" y="339028"/>
            <a:chExt cx="2442712" cy="560409"/>
          </a:xfrm>
        </p:grpSpPr>
        <p:sp>
          <p:nvSpPr>
            <p:cNvPr id="8" name="Subtitle 2">
              <a:extLst>
                <a:ext uri="{FF2B5EF4-FFF2-40B4-BE49-F238E27FC236}">
                  <a16:creationId xmlns:a16="http://schemas.microsoft.com/office/drawing/2014/main" xmlns="" id="{360062CF-4239-4286-B703-132EC1F0E32B}"/>
                </a:ext>
              </a:extLst>
            </p:cNvPr>
            <p:cNvSpPr txBox="1">
              <a:spLocks/>
            </p:cNvSpPr>
            <p:nvPr/>
          </p:nvSpPr>
          <p:spPr>
            <a:xfrm>
              <a:off x="4757125" y="339028"/>
              <a:ext cx="2442712" cy="414007"/>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ct val="130000"/>
                </a:lnSpc>
                <a:spcBef>
                  <a:spcPts val="0"/>
                </a:spcBef>
                <a:defRPr/>
              </a:pPr>
              <a:r>
                <a:rPr lang="zh-CN" altLang="en-US" b="1" spc="300" dirty="0">
                  <a:solidFill>
                    <a:schemeClr val="tx1">
                      <a:lumMod val="85000"/>
                      <a:lumOff val="15000"/>
                    </a:schemeClr>
                  </a:solidFill>
                  <a:latin typeface="微软雅黑" panose="020B0503020204020204" pitchFamily="34" charset="-122"/>
                  <a:ea typeface="微软雅黑" panose="020B0503020204020204" pitchFamily="34" charset="-122"/>
                  <a:cs typeface="Lato" panose="020F0502020204030203" pitchFamily="34" charset="0"/>
                </a:rPr>
                <a:t>公司宣传册</a:t>
              </a:r>
            </a:p>
          </p:txBody>
        </p:sp>
        <p:sp>
          <p:nvSpPr>
            <p:cNvPr id="9" name="圆角矩形 8"/>
            <p:cNvSpPr/>
            <p:nvPr/>
          </p:nvSpPr>
          <p:spPr>
            <a:xfrm>
              <a:off x="5550250" y="853718"/>
              <a:ext cx="856463" cy="45719"/>
            </a:xfrm>
            <a:prstGeom prst="roundRect">
              <a:avLst>
                <a:gd name="adj" fmla="val 50000"/>
              </a:avLst>
            </a:prstGeom>
            <a:gradFill>
              <a:gsLst>
                <a:gs pos="0">
                  <a:srgbClr val="46A2D0"/>
                </a:gs>
                <a:gs pos="100000">
                  <a:srgbClr val="1D6AAE"/>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p>
          </p:txBody>
        </p:sp>
      </p:grpSp>
      <p:grpSp>
        <p:nvGrpSpPr>
          <p:cNvPr id="18" name="组合 17"/>
          <p:cNvGrpSpPr/>
          <p:nvPr/>
        </p:nvGrpSpPr>
        <p:grpSpPr>
          <a:xfrm>
            <a:off x="1076082" y="5118085"/>
            <a:ext cx="9955331" cy="1414780"/>
            <a:chOff x="866777" y="971679"/>
            <a:chExt cx="9955331" cy="1414780"/>
          </a:xfrm>
        </p:grpSpPr>
        <p:sp>
          <p:nvSpPr>
            <p:cNvPr id="19" name="文本框 18"/>
            <p:cNvSpPr txBox="1"/>
            <p:nvPr/>
          </p:nvSpPr>
          <p:spPr>
            <a:xfrm>
              <a:off x="874713" y="1563711"/>
              <a:ext cx="2994731" cy="523220"/>
            </a:xfrm>
            <a:prstGeom prst="rect">
              <a:avLst/>
            </a:prstGeom>
            <a:noFill/>
          </p:spPr>
          <p:txBody>
            <a:bodyPr wrap="none" rtlCol="0">
              <a:spAutoFit/>
              <a:scene3d>
                <a:camera prst="orthographicFront"/>
                <a:lightRig rig="threePt" dir="t"/>
              </a:scene3d>
              <a:sp3d contourW="12700"/>
            </a:bodyPr>
            <a:lstStyle/>
            <a:p>
              <a:r>
                <a:rPr lang="zh-CN" altLang="en-US" sz="2800" b="1" dirty="0">
                  <a:solidFill>
                    <a:schemeClr val="tx1">
                      <a:lumMod val="75000"/>
                      <a:lumOff val="25000"/>
                    </a:schemeClr>
                  </a:solidFill>
                  <a:latin typeface="微软雅黑" panose="020B0503020204020204" pitchFamily="34" charset="-122"/>
                  <a:ea typeface="微软雅黑" panose="020B0503020204020204" pitchFamily="34" charset="-122"/>
                </a:rPr>
                <a:t>企业画册展示 </a:t>
              </a:r>
              <a:r>
                <a:rPr lang="en-US" altLang="zh-CN" sz="2800" b="1" dirty="0">
                  <a:solidFill>
                    <a:schemeClr val="tx1">
                      <a:lumMod val="75000"/>
                      <a:lumOff val="25000"/>
                    </a:schemeClr>
                  </a:solidFill>
                  <a:latin typeface="微软雅黑" panose="020B0503020204020204" pitchFamily="34" charset="-122"/>
                  <a:ea typeface="微软雅黑" panose="020B0503020204020204" pitchFamily="34" charset="-122"/>
                </a:rPr>
                <a:t>&gt;&gt;</a:t>
              </a:r>
              <a:endParaRPr lang="zh-CN" altLang="en-US" sz="2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0" name="文本框 19"/>
            <p:cNvSpPr txBox="1"/>
            <p:nvPr/>
          </p:nvSpPr>
          <p:spPr>
            <a:xfrm>
              <a:off x="6155688" y="1036307"/>
              <a:ext cx="4666420" cy="669414"/>
            </a:xfrm>
            <a:prstGeom prst="rect">
              <a:avLst/>
            </a:prstGeom>
            <a:noFill/>
          </p:spPr>
          <p:txBody>
            <a:bodyPr wrap="square" rtlCol="0">
              <a:spAutoFit/>
              <a:scene3d>
                <a:camera prst="orthographicFront"/>
                <a:lightRig rig="threePt" dir="t"/>
              </a:scene3d>
              <a:sp3d contourW="12700"/>
            </a:bodyPr>
            <a:lstStyle/>
            <a:p>
              <a:pPr algn="r">
                <a:lnSpc>
                  <a:spcPct val="125000"/>
                </a:lnSpc>
              </a:pPr>
              <a:r>
                <a:rPr lang="zh-CN" altLang="en-US" sz="1000" dirty="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您的内容打在这里，或者通过复制您的文本在此框中选择粘贴并选择只保留文字您的您的内容打在这里，或者通过复制您的文本后，在此框中选择粘贴并选择只保此您的内框中选择粘贴并选择只</a:t>
              </a: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rPr>
                <a:t>保留或者通过</a:t>
              </a:r>
              <a:endParaRPr lang="zh-CN" altLang="en-US" sz="1000" dirty="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21" name="直接连接符 20"/>
            <p:cNvCxnSpPr/>
            <p:nvPr/>
          </p:nvCxnSpPr>
          <p:spPr>
            <a:xfrm>
              <a:off x="957943" y="2386459"/>
              <a:ext cx="9787984"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22" name="组合 21"/>
            <p:cNvGrpSpPr/>
            <p:nvPr/>
          </p:nvGrpSpPr>
          <p:grpSpPr>
            <a:xfrm>
              <a:off x="9302689" y="1855485"/>
              <a:ext cx="1412762" cy="360000"/>
              <a:chOff x="9302689" y="3672416"/>
              <a:chExt cx="1412762" cy="360000"/>
            </a:xfrm>
          </p:grpSpPr>
          <p:sp>
            <p:nvSpPr>
              <p:cNvPr id="24" name="圆角矩形 23"/>
              <p:cNvSpPr/>
              <p:nvPr/>
            </p:nvSpPr>
            <p:spPr>
              <a:xfrm>
                <a:off x="9302689" y="3672416"/>
                <a:ext cx="1412762" cy="360000"/>
              </a:xfrm>
              <a:prstGeom prst="roundRect">
                <a:avLst>
                  <a:gd name="adj" fmla="val 50000"/>
                </a:avLst>
              </a:prstGeom>
              <a:gradFill>
                <a:gsLst>
                  <a:gs pos="0">
                    <a:srgbClr val="46A2D0"/>
                  </a:gs>
                  <a:gs pos="100000">
                    <a:srgbClr val="1D6AAE"/>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文本框 24"/>
              <p:cNvSpPr txBox="1"/>
              <p:nvPr/>
            </p:nvSpPr>
            <p:spPr>
              <a:xfrm>
                <a:off x="9477675" y="3683139"/>
                <a:ext cx="1062791" cy="338554"/>
              </a:xfrm>
              <a:prstGeom prst="rect">
                <a:avLst/>
              </a:prstGeom>
              <a:noFill/>
            </p:spPr>
            <p:txBody>
              <a:bodyPr wrap="none" rtlCol="0">
                <a:spAutoFit/>
                <a:scene3d>
                  <a:camera prst="orthographicFront"/>
                  <a:lightRig rig="threePt" dir="t"/>
                </a:scene3d>
                <a:sp3d contourW="12700"/>
              </a:bodyPr>
              <a:lstStyle/>
              <a:p>
                <a:pPr algn="ctr"/>
                <a:r>
                  <a:rPr lang="en-US" altLang="zh-CN" sz="1600" dirty="0">
                    <a:solidFill>
                      <a:schemeClr val="bg1"/>
                    </a:solidFill>
                  </a:rPr>
                  <a:t>Text Here</a:t>
                </a:r>
                <a:endParaRPr lang="zh-CN" altLang="en-US" sz="1600" dirty="0">
                  <a:solidFill>
                    <a:schemeClr val="bg1"/>
                  </a:solidFill>
                </a:endParaRPr>
              </a:p>
            </p:txBody>
          </p:sp>
        </p:grpSp>
        <p:sp>
          <p:nvSpPr>
            <p:cNvPr id="23" name="文本框 22"/>
            <p:cNvSpPr txBox="1"/>
            <p:nvPr/>
          </p:nvSpPr>
          <p:spPr>
            <a:xfrm>
              <a:off x="866777" y="971679"/>
              <a:ext cx="2632259" cy="584775"/>
            </a:xfrm>
            <a:prstGeom prst="rect">
              <a:avLst/>
            </a:prstGeom>
            <a:noFill/>
          </p:spPr>
          <p:txBody>
            <a:bodyPr wrap="none" rtlCol="0">
              <a:spAutoFit/>
              <a:scene3d>
                <a:camera prst="orthographicFront"/>
                <a:lightRig rig="threePt" dir="t"/>
              </a:scene3d>
              <a:sp3d contourW="12700"/>
            </a:bodyPr>
            <a:lstStyle/>
            <a:p>
              <a:r>
                <a:rPr lang="en-US" altLang="zh-CN" sz="3200" b="1" dirty="0">
                  <a:solidFill>
                    <a:schemeClr val="tx1">
                      <a:lumMod val="75000"/>
                      <a:lumOff val="25000"/>
                    </a:schemeClr>
                  </a:solidFill>
                  <a:latin typeface="微软雅黑" panose="020B0503020204020204" pitchFamily="34" charset="-122"/>
                  <a:ea typeface="微软雅黑" panose="020B0503020204020204" pitchFamily="34" charset="-122"/>
                </a:rPr>
                <a:t>Photo show</a:t>
              </a:r>
            </a:p>
          </p:txBody>
        </p:sp>
      </p:grpSp>
    </p:spTree>
    <p:extLst>
      <p:ext uri="{BB962C8B-B14F-4D97-AF65-F5344CB8AC3E}">
        <p14:creationId xmlns:p14="http://schemas.microsoft.com/office/powerpoint/2010/main" val="4211223541"/>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500"/>
                                        <p:tgtEl>
                                          <p:spTgt spid="7"/>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fade">
                                      <p:cBhvr>
                                        <p:cTn id="11" dur="1000"/>
                                        <p:tgtEl>
                                          <p:spTgt spid="18"/>
                                        </p:tgtEl>
                                      </p:cBhvr>
                                    </p:animEffect>
                                    <p:anim calcmode="lin" valueType="num">
                                      <p:cBhvr>
                                        <p:cTn id="12" dur="1000" fill="hold"/>
                                        <p:tgtEl>
                                          <p:spTgt spid="18"/>
                                        </p:tgtEl>
                                        <p:attrNameLst>
                                          <p:attrName>ppt_x</p:attrName>
                                        </p:attrNameLst>
                                      </p:cBhvr>
                                      <p:tavLst>
                                        <p:tav tm="0">
                                          <p:val>
                                            <p:strVal val="#ppt_x"/>
                                          </p:val>
                                        </p:tav>
                                        <p:tav tm="100000">
                                          <p:val>
                                            <p:strVal val="#ppt_x"/>
                                          </p:val>
                                        </p:tav>
                                      </p:tavLst>
                                    </p:anim>
                                    <p:anim calcmode="lin" valueType="num">
                                      <p:cBhvr>
                                        <p:cTn id="13"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9314180" y="-16510"/>
            <a:ext cx="2287905" cy="6891655"/>
          </a:xfrm>
          <a:prstGeom prst="rect">
            <a:avLst/>
          </a:prstGeom>
          <a:gradFill>
            <a:gsLst>
              <a:gs pos="0">
                <a:srgbClr val="46A2D0"/>
              </a:gs>
              <a:gs pos="100000">
                <a:srgbClr val="1D6AAE"/>
              </a:gs>
            </a:gsLst>
            <a:lin ang="5400000" scaled="1"/>
          </a:gra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5" name="矩形 4"/>
          <p:cNvSpPr/>
          <p:nvPr/>
        </p:nvSpPr>
        <p:spPr>
          <a:xfrm>
            <a:off x="7171690" y="1511645"/>
            <a:ext cx="3243580" cy="2065655"/>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w="25400">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6" name="矩形 5"/>
          <p:cNvSpPr/>
          <p:nvPr/>
        </p:nvSpPr>
        <p:spPr>
          <a:xfrm>
            <a:off x="3842385" y="1511645"/>
            <a:ext cx="3243580" cy="2065655"/>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w="25400">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7" name="矩形 6"/>
          <p:cNvSpPr/>
          <p:nvPr/>
        </p:nvSpPr>
        <p:spPr>
          <a:xfrm>
            <a:off x="513715" y="1511645"/>
            <a:ext cx="3243580" cy="2065655"/>
          </a:xfrm>
          <a:prstGeom prst="rect">
            <a:avLst/>
          </a:prstGeom>
          <a:blipFill dpi="0" rotWithShape="1">
            <a:blip r:embed="rId5" cstate="print">
              <a:extLst>
                <a:ext uri="{28A0092B-C50C-407E-A947-70E740481C1C}">
                  <a14:useLocalDpi xmlns:a14="http://schemas.microsoft.com/office/drawing/2010/main" val="0"/>
                </a:ext>
              </a:extLst>
            </a:blip>
            <a:srcRect/>
            <a:stretch>
              <a:fillRect/>
            </a:stretch>
          </a:blipFill>
          <a:ln w="25400">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nvGrpSpPr>
          <p:cNvPr id="9" name="组合 8"/>
          <p:cNvGrpSpPr/>
          <p:nvPr/>
        </p:nvGrpSpPr>
        <p:grpSpPr>
          <a:xfrm>
            <a:off x="513715" y="3767165"/>
            <a:ext cx="2710131" cy="2331773"/>
            <a:chOff x="866777" y="971679"/>
            <a:chExt cx="2710131" cy="2331773"/>
          </a:xfrm>
        </p:grpSpPr>
        <p:sp>
          <p:nvSpPr>
            <p:cNvPr id="10" name="文本框 9"/>
            <p:cNvSpPr txBox="1"/>
            <p:nvPr/>
          </p:nvSpPr>
          <p:spPr>
            <a:xfrm>
              <a:off x="874713" y="1398422"/>
              <a:ext cx="2191626" cy="400110"/>
            </a:xfrm>
            <a:prstGeom prst="rect">
              <a:avLst/>
            </a:prstGeom>
            <a:noFill/>
          </p:spPr>
          <p:txBody>
            <a:bodyPr wrap="none" rtlCol="0">
              <a:spAutoFit/>
              <a:scene3d>
                <a:camera prst="orthographicFront"/>
                <a:lightRig rig="threePt" dir="t"/>
              </a:scene3d>
              <a:sp3d contourW="12700"/>
            </a:bodyPr>
            <a:lstStyle/>
            <a:p>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企业画册展示 </a:t>
              </a:r>
              <a:r>
                <a:rPr lang="en-US" altLang="zh-CN" sz="2000" b="1" dirty="0">
                  <a:solidFill>
                    <a:schemeClr val="tx1">
                      <a:lumMod val="75000"/>
                      <a:lumOff val="25000"/>
                    </a:schemeClr>
                  </a:solidFill>
                  <a:latin typeface="微软雅黑" panose="020B0503020204020204" pitchFamily="34" charset="-122"/>
                  <a:ea typeface="微软雅黑" panose="020B0503020204020204" pitchFamily="34" charset="-122"/>
                </a:rPr>
                <a:t>&gt;&gt;</a:t>
              </a:r>
              <a:endPar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1" name="文本框 10"/>
            <p:cNvSpPr txBox="1"/>
            <p:nvPr/>
          </p:nvSpPr>
          <p:spPr>
            <a:xfrm>
              <a:off x="874713" y="1882508"/>
              <a:ext cx="2702195" cy="861774"/>
            </a:xfrm>
            <a:prstGeom prst="rect">
              <a:avLst/>
            </a:prstGeom>
            <a:noFill/>
          </p:spPr>
          <p:txBody>
            <a:bodyPr wrap="square" rtlCol="0">
              <a:spAutoFit/>
              <a:scene3d>
                <a:camera prst="orthographicFront"/>
                <a:lightRig rig="threePt" dir="t"/>
              </a:scene3d>
              <a:sp3d contourW="12700"/>
            </a:bodyPr>
            <a:lstStyle/>
            <a:p>
              <a:pPr>
                <a:lnSpc>
                  <a:spcPct val="125000"/>
                </a:lnSpc>
              </a:pPr>
              <a:r>
                <a:rPr lang="zh-CN" altLang="en-US" sz="1000" dirty="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您的内容打在这里，或者通过复制您的文本在此框中选择粘贴并选择只保留文字您的您的内容打在这里，或者通过复制您的文本</a:t>
              </a: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rPr>
                <a:t>后在此</a:t>
              </a:r>
              <a:r>
                <a:rPr lang="zh-CN" altLang="en-US" sz="1000" dirty="0">
                  <a:solidFill>
                    <a:schemeClr val="bg1">
                      <a:lumMod val="50000"/>
                    </a:schemeClr>
                  </a:solidFill>
                  <a:latin typeface="微软雅黑" panose="020B0503020204020204" pitchFamily="34" charset="-122"/>
                  <a:ea typeface="微软雅黑" panose="020B0503020204020204" pitchFamily="34" charset="-122"/>
                </a:rPr>
                <a:t>框中选择粘贴</a:t>
              </a: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rPr>
                <a:t>并</a:t>
              </a:r>
              <a:endParaRPr lang="zh-CN" altLang="en-US" sz="1000" dirty="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12" name="直接连接符 11"/>
            <p:cNvCxnSpPr/>
            <p:nvPr/>
          </p:nvCxnSpPr>
          <p:spPr>
            <a:xfrm>
              <a:off x="957943" y="1867994"/>
              <a:ext cx="2478288"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13" name="组合 12"/>
            <p:cNvGrpSpPr/>
            <p:nvPr/>
          </p:nvGrpSpPr>
          <p:grpSpPr>
            <a:xfrm>
              <a:off x="967582" y="2943452"/>
              <a:ext cx="1412762" cy="360000"/>
              <a:chOff x="967582" y="4760383"/>
              <a:chExt cx="1412762" cy="360000"/>
            </a:xfrm>
          </p:grpSpPr>
          <p:sp>
            <p:nvSpPr>
              <p:cNvPr id="18" name="圆角矩形 17"/>
              <p:cNvSpPr/>
              <p:nvPr/>
            </p:nvSpPr>
            <p:spPr>
              <a:xfrm>
                <a:off x="967582" y="4760383"/>
                <a:ext cx="1412762" cy="360000"/>
              </a:xfrm>
              <a:prstGeom prst="roundRect">
                <a:avLst>
                  <a:gd name="adj" fmla="val 50000"/>
                </a:avLst>
              </a:prstGeom>
              <a:gradFill>
                <a:gsLst>
                  <a:gs pos="0">
                    <a:srgbClr val="46A2D0"/>
                  </a:gs>
                  <a:gs pos="100000">
                    <a:srgbClr val="1D6AAE"/>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1142568" y="4771106"/>
                <a:ext cx="1062791" cy="338554"/>
              </a:xfrm>
              <a:prstGeom prst="rect">
                <a:avLst/>
              </a:prstGeom>
              <a:noFill/>
            </p:spPr>
            <p:txBody>
              <a:bodyPr wrap="none" rtlCol="0">
                <a:spAutoFit/>
                <a:scene3d>
                  <a:camera prst="orthographicFront"/>
                  <a:lightRig rig="threePt" dir="t"/>
                </a:scene3d>
                <a:sp3d contourW="12700"/>
              </a:bodyPr>
              <a:lstStyle/>
              <a:p>
                <a:pPr algn="ctr"/>
                <a:r>
                  <a:rPr lang="en-US" altLang="zh-CN" sz="1600" dirty="0">
                    <a:solidFill>
                      <a:schemeClr val="bg1"/>
                    </a:solidFill>
                  </a:rPr>
                  <a:t>Text Here</a:t>
                </a:r>
                <a:endParaRPr lang="zh-CN" altLang="en-US" sz="1600" dirty="0">
                  <a:solidFill>
                    <a:schemeClr val="bg1"/>
                  </a:solidFill>
                </a:endParaRPr>
              </a:p>
            </p:txBody>
          </p:sp>
        </p:grpSp>
        <p:sp>
          <p:nvSpPr>
            <p:cNvPr id="17" name="文本框 16"/>
            <p:cNvSpPr txBox="1"/>
            <p:nvPr/>
          </p:nvSpPr>
          <p:spPr>
            <a:xfrm>
              <a:off x="866777" y="971679"/>
              <a:ext cx="2023567" cy="461665"/>
            </a:xfrm>
            <a:prstGeom prst="rect">
              <a:avLst/>
            </a:prstGeom>
            <a:noFill/>
          </p:spPr>
          <p:txBody>
            <a:bodyPr wrap="none" rtlCol="0">
              <a:spAutoFit/>
              <a:scene3d>
                <a:camera prst="orthographicFront"/>
                <a:lightRig rig="threePt" dir="t"/>
              </a:scene3d>
              <a:sp3d contourW="12700"/>
            </a:bodyPr>
            <a:lstStyle/>
            <a:p>
              <a:r>
                <a:rPr lang="en-US" altLang="zh-CN" sz="2400" b="1" dirty="0">
                  <a:solidFill>
                    <a:schemeClr val="tx1">
                      <a:lumMod val="75000"/>
                      <a:lumOff val="25000"/>
                    </a:schemeClr>
                  </a:solidFill>
                  <a:latin typeface="微软雅黑" panose="020B0503020204020204" pitchFamily="34" charset="-122"/>
                  <a:ea typeface="微软雅黑" panose="020B0503020204020204" pitchFamily="34" charset="-122"/>
                </a:rPr>
                <a:t>Photo show</a:t>
              </a:r>
            </a:p>
          </p:txBody>
        </p:sp>
      </p:grpSp>
      <p:grpSp>
        <p:nvGrpSpPr>
          <p:cNvPr id="20" name="组合 19"/>
          <p:cNvGrpSpPr/>
          <p:nvPr/>
        </p:nvGrpSpPr>
        <p:grpSpPr>
          <a:xfrm>
            <a:off x="224747" y="407586"/>
            <a:ext cx="2442712" cy="560409"/>
            <a:chOff x="4940489" y="339028"/>
            <a:chExt cx="2442712" cy="560409"/>
          </a:xfrm>
        </p:grpSpPr>
        <p:sp>
          <p:nvSpPr>
            <p:cNvPr id="21" name="Subtitle 2">
              <a:extLst>
                <a:ext uri="{FF2B5EF4-FFF2-40B4-BE49-F238E27FC236}">
                  <a16:creationId xmlns:a16="http://schemas.microsoft.com/office/drawing/2014/main" xmlns="" id="{360062CF-4239-4286-B703-132EC1F0E32B}"/>
                </a:ext>
              </a:extLst>
            </p:cNvPr>
            <p:cNvSpPr txBox="1">
              <a:spLocks/>
            </p:cNvSpPr>
            <p:nvPr/>
          </p:nvSpPr>
          <p:spPr>
            <a:xfrm>
              <a:off x="4940489" y="339028"/>
              <a:ext cx="2442712" cy="414007"/>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ct val="130000"/>
                </a:lnSpc>
                <a:spcBef>
                  <a:spcPts val="0"/>
                </a:spcBef>
                <a:defRPr/>
              </a:pPr>
              <a:r>
                <a:rPr lang="zh-CN" altLang="en-US" b="1" spc="300" dirty="0">
                  <a:solidFill>
                    <a:schemeClr val="tx1">
                      <a:lumMod val="85000"/>
                      <a:lumOff val="15000"/>
                    </a:schemeClr>
                  </a:solidFill>
                  <a:latin typeface="微软雅黑" panose="020B0503020204020204" pitchFamily="34" charset="-122"/>
                  <a:ea typeface="微软雅黑" panose="020B0503020204020204" pitchFamily="34" charset="-122"/>
                  <a:cs typeface="Lato" panose="020F0502020204030203" pitchFamily="34" charset="0"/>
                </a:rPr>
                <a:t>公司宣传册</a:t>
              </a:r>
            </a:p>
          </p:txBody>
        </p:sp>
        <p:sp>
          <p:nvSpPr>
            <p:cNvPr id="22" name="圆角矩形 21"/>
            <p:cNvSpPr/>
            <p:nvPr/>
          </p:nvSpPr>
          <p:spPr>
            <a:xfrm>
              <a:off x="5305382" y="853718"/>
              <a:ext cx="856463" cy="45719"/>
            </a:xfrm>
            <a:prstGeom prst="roundRect">
              <a:avLst>
                <a:gd name="adj" fmla="val 50000"/>
              </a:avLst>
            </a:prstGeom>
            <a:gradFill>
              <a:gsLst>
                <a:gs pos="0">
                  <a:srgbClr val="46A2D0"/>
                </a:gs>
                <a:gs pos="100000">
                  <a:srgbClr val="1D6AAE"/>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p>
          </p:txBody>
        </p:sp>
      </p:grpSp>
    </p:spTree>
    <p:extLst>
      <p:ext uri="{BB962C8B-B14F-4D97-AF65-F5344CB8AC3E}">
        <p14:creationId xmlns:p14="http://schemas.microsoft.com/office/powerpoint/2010/main" val="383084093"/>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0" presetClass="entr" presetSubtype="0"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edge">
                                      <p:cBhvr>
                                        <p:cTn id="13" dur="500"/>
                                        <p:tgtEl>
                                          <p:spTgt spid="5"/>
                                        </p:tgtEl>
                                      </p:cBhvr>
                                    </p:animEffect>
                                  </p:childTnLst>
                                </p:cTn>
                              </p:par>
                            </p:childTnLst>
                          </p:cTn>
                        </p:par>
                        <p:par>
                          <p:cTn id="14" fill="hold">
                            <p:stCondLst>
                              <p:cond delay="1000"/>
                            </p:stCondLst>
                            <p:childTnLst>
                              <p:par>
                                <p:cTn id="15" presetID="14" presetClass="entr" presetSubtype="5"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randombar(vertical)">
                                      <p:cBhvr>
                                        <p:cTn id="17" dur="500"/>
                                        <p:tgtEl>
                                          <p:spTgt spid="6"/>
                                        </p:tgtEl>
                                      </p:cBhvr>
                                    </p:animEffect>
                                  </p:childTnLst>
                                </p:cTn>
                              </p:par>
                            </p:childTnLst>
                          </p:cTn>
                        </p:par>
                        <p:par>
                          <p:cTn id="18" fill="hold">
                            <p:stCondLst>
                              <p:cond delay="1500"/>
                            </p:stCondLst>
                            <p:childTnLst>
                              <p:par>
                                <p:cTn id="19" presetID="9" presetClass="entr" presetSubtype="0" fill="hold" grpId="0" nodeType="after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dissolve">
                                      <p:cBhvr>
                                        <p:cTn id="21" dur="500"/>
                                        <p:tgtEl>
                                          <p:spTgt spid="7"/>
                                        </p:tgtEl>
                                      </p:cBhvr>
                                    </p:animEffect>
                                  </p:childTnLst>
                                </p:cTn>
                              </p:par>
                            </p:childTnLst>
                          </p:cTn>
                        </p:par>
                        <p:par>
                          <p:cTn id="22" fill="hold">
                            <p:stCondLst>
                              <p:cond delay="2000"/>
                            </p:stCondLst>
                            <p:childTnLst>
                              <p:par>
                                <p:cTn id="23" presetID="22" presetClass="entr" presetSubtype="1" fill="hold" nodeType="after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wipe(up)">
                                      <p:cBhvr>
                                        <p:cTn id="2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6" grpId="0" bldLvl="0" animBg="1"/>
      <p:bldP spid="7" grpId="0" bldLvl="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7769521" y="840047"/>
            <a:ext cx="3487509" cy="2722154"/>
            <a:chOff x="866777" y="971679"/>
            <a:chExt cx="3487509" cy="2722154"/>
          </a:xfrm>
        </p:grpSpPr>
        <p:sp>
          <p:nvSpPr>
            <p:cNvPr id="6" name="文本框 5"/>
            <p:cNvSpPr txBox="1"/>
            <p:nvPr/>
          </p:nvSpPr>
          <p:spPr>
            <a:xfrm>
              <a:off x="874713" y="1563711"/>
              <a:ext cx="2994731" cy="523220"/>
            </a:xfrm>
            <a:prstGeom prst="rect">
              <a:avLst/>
            </a:prstGeom>
            <a:noFill/>
          </p:spPr>
          <p:txBody>
            <a:bodyPr wrap="none" rtlCol="0">
              <a:spAutoFit/>
              <a:scene3d>
                <a:camera prst="orthographicFront"/>
                <a:lightRig rig="threePt" dir="t"/>
              </a:scene3d>
              <a:sp3d contourW="12700"/>
            </a:bodyPr>
            <a:lstStyle/>
            <a:p>
              <a:r>
                <a:rPr lang="zh-CN" altLang="en-US" sz="2800" b="1" dirty="0">
                  <a:solidFill>
                    <a:schemeClr val="tx1">
                      <a:lumMod val="75000"/>
                      <a:lumOff val="25000"/>
                    </a:schemeClr>
                  </a:solidFill>
                  <a:latin typeface="微软雅黑" panose="020B0503020204020204" pitchFamily="34" charset="-122"/>
                  <a:ea typeface="微软雅黑" panose="020B0503020204020204" pitchFamily="34" charset="-122"/>
                </a:rPr>
                <a:t>企业画册展示 </a:t>
              </a:r>
              <a:r>
                <a:rPr lang="en-US" altLang="zh-CN" sz="2800" b="1" dirty="0">
                  <a:solidFill>
                    <a:schemeClr val="tx1">
                      <a:lumMod val="75000"/>
                      <a:lumOff val="25000"/>
                    </a:schemeClr>
                  </a:solidFill>
                  <a:latin typeface="微软雅黑" panose="020B0503020204020204" pitchFamily="34" charset="-122"/>
                  <a:ea typeface="微软雅黑" panose="020B0503020204020204" pitchFamily="34" charset="-122"/>
                </a:rPr>
                <a:t>&gt;&gt;</a:t>
              </a:r>
              <a:endParaRPr lang="zh-CN" altLang="en-US" sz="2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 name="文本框 6"/>
            <p:cNvSpPr txBox="1"/>
            <p:nvPr/>
          </p:nvSpPr>
          <p:spPr>
            <a:xfrm>
              <a:off x="874713" y="2131342"/>
              <a:ext cx="3479573" cy="1036566"/>
            </a:xfrm>
            <a:prstGeom prst="rect">
              <a:avLst/>
            </a:prstGeom>
            <a:noFill/>
          </p:spPr>
          <p:txBody>
            <a:bodyPr wrap="square" rtlCol="0">
              <a:spAutoFit/>
              <a:scene3d>
                <a:camera prst="orthographicFront"/>
                <a:lightRig rig="threePt" dir="t"/>
              </a:scene3d>
              <a:sp3d contourW="12700"/>
            </a:bodyPr>
            <a:lstStyle/>
            <a:p>
              <a:pPr>
                <a:lnSpc>
                  <a:spcPct val="125000"/>
                </a:lnSpc>
              </a:pPr>
              <a:r>
                <a:rPr lang="zh-CN" altLang="en-US" sz="1000" dirty="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在此框中选择粘贴并选择只保留文字您的您的内容打在这里，或者通过复制您的文本后，在此框中选择粘贴并选择只保此您的内框中选择粘贴并选择只保留或者通过复制您的文本后，在此框中选择粘贴并选择只保此您</a:t>
              </a:r>
            </a:p>
          </p:txBody>
        </p:sp>
        <p:cxnSp>
          <p:nvCxnSpPr>
            <p:cNvPr id="8" name="直接连接符 7"/>
            <p:cNvCxnSpPr/>
            <p:nvPr/>
          </p:nvCxnSpPr>
          <p:spPr>
            <a:xfrm>
              <a:off x="957943" y="2116828"/>
              <a:ext cx="3265715"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9" name="组合 8"/>
            <p:cNvGrpSpPr/>
            <p:nvPr/>
          </p:nvGrpSpPr>
          <p:grpSpPr>
            <a:xfrm>
              <a:off x="967582" y="3333833"/>
              <a:ext cx="1412762" cy="360000"/>
              <a:chOff x="967582" y="5150764"/>
              <a:chExt cx="1412762" cy="360000"/>
            </a:xfrm>
          </p:grpSpPr>
          <p:sp>
            <p:nvSpPr>
              <p:cNvPr id="11" name="圆角矩形 10"/>
              <p:cNvSpPr/>
              <p:nvPr/>
            </p:nvSpPr>
            <p:spPr>
              <a:xfrm>
                <a:off x="967582" y="5150764"/>
                <a:ext cx="1412762" cy="360000"/>
              </a:xfrm>
              <a:prstGeom prst="roundRect">
                <a:avLst>
                  <a:gd name="adj" fmla="val 50000"/>
                </a:avLst>
              </a:prstGeom>
              <a:gradFill>
                <a:gsLst>
                  <a:gs pos="0">
                    <a:srgbClr val="46A2D0"/>
                  </a:gs>
                  <a:gs pos="100000">
                    <a:srgbClr val="1D6AAE"/>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1142568" y="5161487"/>
                <a:ext cx="1062791" cy="338554"/>
              </a:xfrm>
              <a:prstGeom prst="rect">
                <a:avLst/>
              </a:prstGeom>
              <a:noFill/>
            </p:spPr>
            <p:txBody>
              <a:bodyPr wrap="none" rtlCol="0">
                <a:spAutoFit/>
                <a:scene3d>
                  <a:camera prst="orthographicFront"/>
                  <a:lightRig rig="threePt" dir="t"/>
                </a:scene3d>
                <a:sp3d contourW="12700"/>
              </a:bodyPr>
              <a:lstStyle/>
              <a:p>
                <a:pPr algn="ctr"/>
                <a:r>
                  <a:rPr lang="en-US" altLang="zh-CN" sz="1600" dirty="0">
                    <a:solidFill>
                      <a:schemeClr val="bg1"/>
                    </a:solidFill>
                  </a:rPr>
                  <a:t>Text Here</a:t>
                </a:r>
                <a:endParaRPr lang="zh-CN" altLang="en-US" sz="1600" dirty="0">
                  <a:solidFill>
                    <a:schemeClr val="bg1"/>
                  </a:solidFill>
                </a:endParaRPr>
              </a:p>
            </p:txBody>
          </p:sp>
        </p:grpSp>
        <p:sp>
          <p:nvSpPr>
            <p:cNvPr id="10" name="文本框 9"/>
            <p:cNvSpPr txBox="1"/>
            <p:nvPr/>
          </p:nvSpPr>
          <p:spPr>
            <a:xfrm>
              <a:off x="866777" y="971679"/>
              <a:ext cx="2632259" cy="584775"/>
            </a:xfrm>
            <a:prstGeom prst="rect">
              <a:avLst/>
            </a:prstGeom>
            <a:noFill/>
          </p:spPr>
          <p:txBody>
            <a:bodyPr wrap="none" rtlCol="0">
              <a:spAutoFit/>
              <a:scene3d>
                <a:camera prst="orthographicFront"/>
                <a:lightRig rig="threePt" dir="t"/>
              </a:scene3d>
              <a:sp3d contourW="12700"/>
            </a:bodyPr>
            <a:lstStyle/>
            <a:p>
              <a:r>
                <a:rPr lang="en-US" altLang="zh-CN" sz="3200" b="1" dirty="0">
                  <a:solidFill>
                    <a:schemeClr val="tx1">
                      <a:lumMod val="75000"/>
                      <a:lumOff val="25000"/>
                    </a:schemeClr>
                  </a:solidFill>
                  <a:latin typeface="微软雅黑" panose="020B0503020204020204" pitchFamily="34" charset="-122"/>
                  <a:ea typeface="微软雅黑" panose="020B0503020204020204" pitchFamily="34" charset="-122"/>
                </a:rPr>
                <a:t>Photo show</a:t>
              </a:r>
            </a:p>
          </p:txBody>
        </p:sp>
      </p:grpSp>
      <p:pic>
        <p:nvPicPr>
          <p:cNvPr id="14" name="图片占位符 13"/>
          <p:cNvPicPr>
            <a:picLocks noGrp="1" noChangeAspect="1"/>
          </p:cNvPicPr>
          <p:nvPr>
            <p:ph type="pic" sz="quarter" idx="13"/>
          </p:nvPr>
        </p:nvPicPr>
        <p:blipFill rotWithShape="1">
          <a:blip r:embed="rId3">
            <a:extLst>
              <a:ext uri="{28A0092B-C50C-407E-A947-70E740481C1C}">
                <a14:useLocalDpi xmlns:a14="http://schemas.microsoft.com/office/drawing/2010/main" val="0"/>
              </a:ext>
            </a:extLst>
          </a:blip>
          <a:srcRect t="5151" b="5151"/>
          <a:stretch/>
        </p:blipFill>
        <p:spPr>
          <a:xfrm>
            <a:off x="0" y="913249"/>
            <a:ext cx="9941169" cy="5944753"/>
          </a:xfrm>
          <a:effectLst>
            <a:outerShdw blurRad="254000" dist="63500" dir="2700000" algn="tl" rotWithShape="0">
              <a:prstClr val="black">
                <a:alpha val="30000"/>
              </a:prstClr>
            </a:outerShdw>
          </a:effectLst>
        </p:spPr>
      </p:pic>
      <p:grpSp>
        <p:nvGrpSpPr>
          <p:cNvPr id="13" name="组合 12"/>
          <p:cNvGrpSpPr/>
          <p:nvPr/>
        </p:nvGrpSpPr>
        <p:grpSpPr>
          <a:xfrm>
            <a:off x="342697" y="633044"/>
            <a:ext cx="2442712" cy="560409"/>
            <a:chOff x="4757125" y="339028"/>
            <a:chExt cx="2442712" cy="560409"/>
          </a:xfrm>
        </p:grpSpPr>
        <p:sp>
          <p:nvSpPr>
            <p:cNvPr id="15" name="Subtitle 2">
              <a:extLst>
                <a:ext uri="{FF2B5EF4-FFF2-40B4-BE49-F238E27FC236}">
                  <a16:creationId xmlns:a16="http://schemas.microsoft.com/office/drawing/2014/main" xmlns="" id="{360062CF-4239-4286-B703-132EC1F0E32B}"/>
                </a:ext>
              </a:extLst>
            </p:cNvPr>
            <p:cNvSpPr txBox="1">
              <a:spLocks/>
            </p:cNvSpPr>
            <p:nvPr/>
          </p:nvSpPr>
          <p:spPr>
            <a:xfrm>
              <a:off x="4757125" y="339028"/>
              <a:ext cx="2442712" cy="414007"/>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ct val="130000"/>
                </a:lnSpc>
                <a:spcBef>
                  <a:spcPts val="0"/>
                </a:spcBef>
                <a:defRPr/>
              </a:pPr>
              <a:r>
                <a:rPr lang="zh-CN" altLang="en-US" b="1" spc="300" dirty="0">
                  <a:solidFill>
                    <a:schemeClr val="tx1">
                      <a:lumMod val="85000"/>
                      <a:lumOff val="15000"/>
                    </a:schemeClr>
                  </a:solidFill>
                  <a:latin typeface="微软雅黑" panose="020B0503020204020204" pitchFamily="34" charset="-122"/>
                  <a:ea typeface="微软雅黑" panose="020B0503020204020204" pitchFamily="34" charset="-122"/>
                  <a:cs typeface="Lato" panose="020F0502020204030203" pitchFamily="34" charset="0"/>
                </a:rPr>
                <a:t>公司宣传册</a:t>
              </a:r>
            </a:p>
          </p:txBody>
        </p:sp>
        <p:sp>
          <p:nvSpPr>
            <p:cNvPr id="16" name="圆角矩形 15"/>
            <p:cNvSpPr/>
            <p:nvPr/>
          </p:nvSpPr>
          <p:spPr>
            <a:xfrm>
              <a:off x="5145464" y="853718"/>
              <a:ext cx="856463" cy="45719"/>
            </a:xfrm>
            <a:prstGeom prst="roundRect">
              <a:avLst>
                <a:gd name="adj" fmla="val 50000"/>
              </a:avLst>
            </a:prstGeom>
            <a:gradFill>
              <a:gsLst>
                <a:gs pos="0">
                  <a:srgbClr val="46A2D0"/>
                </a:gs>
                <a:gs pos="100000">
                  <a:srgbClr val="1D6AAE"/>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p>
          </p:txBody>
        </p:sp>
      </p:grpSp>
    </p:spTree>
    <p:extLst>
      <p:ext uri="{BB962C8B-B14F-4D97-AF65-F5344CB8AC3E}">
        <p14:creationId xmlns:p14="http://schemas.microsoft.com/office/powerpoint/2010/main" val="1383234590"/>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4797466" y="352475"/>
            <a:ext cx="2442712" cy="560409"/>
            <a:chOff x="4757125" y="339028"/>
            <a:chExt cx="2442712" cy="560409"/>
          </a:xfrm>
        </p:grpSpPr>
        <p:sp>
          <p:nvSpPr>
            <p:cNvPr id="11" name="Subtitle 2">
              <a:extLst>
                <a:ext uri="{FF2B5EF4-FFF2-40B4-BE49-F238E27FC236}">
                  <a16:creationId xmlns:a16="http://schemas.microsoft.com/office/drawing/2014/main" xmlns="" id="{360062CF-4239-4286-B703-132EC1F0E32B}"/>
                </a:ext>
              </a:extLst>
            </p:cNvPr>
            <p:cNvSpPr txBox="1">
              <a:spLocks/>
            </p:cNvSpPr>
            <p:nvPr/>
          </p:nvSpPr>
          <p:spPr>
            <a:xfrm>
              <a:off x="4757125" y="339028"/>
              <a:ext cx="2442712" cy="414007"/>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ct val="130000"/>
                </a:lnSpc>
                <a:spcBef>
                  <a:spcPts val="0"/>
                </a:spcBef>
                <a:defRPr/>
              </a:pPr>
              <a:r>
                <a:rPr lang="zh-CN" altLang="en-US" b="1" spc="300" dirty="0">
                  <a:solidFill>
                    <a:schemeClr val="tx1">
                      <a:lumMod val="85000"/>
                      <a:lumOff val="15000"/>
                    </a:schemeClr>
                  </a:solidFill>
                  <a:latin typeface="微软雅黑" panose="020B0503020204020204" pitchFamily="34" charset="-122"/>
                  <a:ea typeface="微软雅黑" panose="020B0503020204020204" pitchFamily="34" charset="-122"/>
                  <a:cs typeface="Lato" panose="020F0502020204030203" pitchFamily="34" charset="0"/>
                </a:rPr>
                <a:t>公司宣传册</a:t>
              </a:r>
            </a:p>
          </p:txBody>
        </p:sp>
        <p:sp>
          <p:nvSpPr>
            <p:cNvPr id="12" name="圆角矩形 11"/>
            <p:cNvSpPr/>
            <p:nvPr/>
          </p:nvSpPr>
          <p:spPr>
            <a:xfrm>
              <a:off x="5550250" y="853718"/>
              <a:ext cx="856463" cy="45719"/>
            </a:xfrm>
            <a:prstGeom prst="roundRect">
              <a:avLst>
                <a:gd name="adj" fmla="val 50000"/>
              </a:avLst>
            </a:prstGeom>
            <a:gradFill>
              <a:gsLst>
                <a:gs pos="0">
                  <a:srgbClr val="46A2D0"/>
                </a:gs>
                <a:gs pos="100000">
                  <a:srgbClr val="1D6AAE"/>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p>
          </p:txBody>
        </p:sp>
      </p:grpSp>
      <p:sp>
        <p:nvSpPr>
          <p:cNvPr id="5" name="矩形 4"/>
          <p:cNvSpPr/>
          <p:nvPr/>
        </p:nvSpPr>
        <p:spPr>
          <a:xfrm>
            <a:off x="5590590" y="0"/>
            <a:ext cx="6601409" cy="6858000"/>
          </a:xfrm>
          <a:custGeom>
            <a:avLst/>
            <a:gdLst>
              <a:gd name="connsiteX0" fmla="*/ 0 w 6301254"/>
              <a:gd name="connsiteY0" fmla="*/ 0 h 6720114"/>
              <a:gd name="connsiteX1" fmla="*/ 6301254 w 6301254"/>
              <a:gd name="connsiteY1" fmla="*/ 0 h 6720114"/>
              <a:gd name="connsiteX2" fmla="*/ 6301254 w 6301254"/>
              <a:gd name="connsiteY2" fmla="*/ 6720114 h 6720114"/>
              <a:gd name="connsiteX3" fmla="*/ 0 w 6301254"/>
              <a:gd name="connsiteY3" fmla="*/ 6720114 h 6720114"/>
              <a:gd name="connsiteX4" fmla="*/ 0 w 6301254"/>
              <a:gd name="connsiteY4" fmla="*/ 0 h 6720114"/>
              <a:gd name="connsiteX0" fmla="*/ 0 w 6301254"/>
              <a:gd name="connsiteY0" fmla="*/ 6720114 h 6720114"/>
              <a:gd name="connsiteX1" fmla="*/ 6301254 w 6301254"/>
              <a:gd name="connsiteY1" fmla="*/ 0 h 6720114"/>
              <a:gd name="connsiteX2" fmla="*/ 6301254 w 6301254"/>
              <a:gd name="connsiteY2" fmla="*/ 6720114 h 6720114"/>
              <a:gd name="connsiteX3" fmla="*/ 0 w 6301254"/>
              <a:gd name="connsiteY3" fmla="*/ 6720114 h 6720114"/>
            </a:gdLst>
            <a:ahLst/>
            <a:cxnLst>
              <a:cxn ang="0">
                <a:pos x="connsiteX0" y="connsiteY0"/>
              </a:cxn>
              <a:cxn ang="0">
                <a:pos x="connsiteX1" y="connsiteY1"/>
              </a:cxn>
              <a:cxn ang="0">
                <a:pos x="connsiteX2" y="connsiteY2"/>
              </a:cxn>
              <a:cxn ang="0">
                <a:pos x="connsiteX3" y="connsiteY3"/>
              </a:cxn>
            </a:cxnLst>
            <a:rect l="l" t="t" r="r" b="b"/>
            <a:pathLst>
              <a:path w="6301254" h="6720114">
                <a:moveTo>
                  <a:pt x="0" y="6720114"/>
                </a:moveTo>
                <a:lnTo>
                  <a:pt x="6301254" y="0"/>
                </a:lnTo>
                <a:lnTo>
                  <a:pt x="6301254" y="6720114"/>
                </a:lnTo>
                <a:lnTo>
                  <a:pt x="0" y="6720114"/>
                </a:lnTo>
                <a:close/>
              </a:path>
            </a:pathLst>
          </a:custGeom>
          <a:blipFill dpi="0" rotWithShape="1">
            <a:blip r:embed="rId3" cstate="print">
              <a:extLst>
                <a:ext uri="{28A0092B-C50C-407E-A947-70E740481C1C}">
                  <a14:useLocalDpi xmlns:a14="http://schemas.microsoft.com/office/drawing/2010/main" val="0"/>
                </a:ext>
              </a:extLst>
            </a:blip>
            <a:srcRect/>
            <a:stretch>
              <a:fillRect/>
            </a:stretch>
          </a:blip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平行四边形 5"/>
          <p:cNvSpPr/>
          <p:nvPr/>
        </p:nvSpPr>
        <p:spPr>
          <a:xfrm>
            <a:off x="2510970" y="2438400"/>
            <a:ext cx="8621486" cy="4419600"/>
          </a:xfrm>
          <a:prstGeom prst="parallelogram">
            <a:avLst>
              <a:gd name="adj" fmla="val 93309"/>
            </a:avLst>
          </a:prstGeom>
          <a:gradFill>
            <a:gsLst>
              <a:gs pos="0">
                <a:srgbClr val="46A2D0"/>
              </a:gs>
              <a:gs pos="100000">
                <a:srgbClr val="1D6AAE"/>
              </a:gs>
            </a:gsLst>
            <a:lin ang="8400000" scaled="0"/>
          </a:gra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p:nvGrpSpPr>
        <p:grpSpPr>
          <a:xfrm>
            <a:off x="6262944" y="3159788"/>
            <a:ext cx="3509017" cy="538609"/>
            <a:chOff x="6009556" y="3356629"/>
            <a:chExt cx="3509017" cy="538609"/>
          </a:xfrm>
        </p:grpSpPr>
        <p:sp>
          <p:nvSpPr>
            <p:cNvPr id="17" name="TextBox 21"/>
            <p:cNvSpPr txBox="1"/>
            <p:nvPr/>
          </p:nvSpPr>
          <p:spPr>
            <a:xfrm>
              <a:off x="6784639" y="3356629"/>
              <a:ext cx="2733934" cy="538609"/>
            </a:xfrm>
            <a:prstGeom prst="rect">
              <a:avLst/>
            </a:prstGeom>
            <a:noFill/>
          </p:spPr>
          <p:txBody>
            <a:bodyPr wrap="square" lIns="0" tIns="0" rIns="0" bIns="0" rtlCol="0">
              <a:spAutoFit/>
            </a:bodyPr>
            <a:lstStyle/>
            <a:p>
              <a:pPr>
                <a:lnSpc>
                  <a:spcPts val="1400"/>
                </a:lnSpc>
              </a:pPr>
              <a:r>
                <a:rPr lang="zh-CN" altLang="en-US" sz="800" dirty="0">
                  <a:solidFill>
                    <a:schemeClr val="bg1"/>
                  </a:solidFill>
                  <a:latin typeface="微软雅黑" panose="020B0503020204020204" pitchFamily="34" charset="-122"/>
                  <a:ea typeface="微软雅黑" panose="020B0503020204020204" pitchFamily="34" charset="-122"/>
                </a:rPr>
                <a:t>您的内容打在这里，或者通过复制您的文本后，在此框中选择</a:t>
              </a:r>
              <a:r>
                <a:rPr lang="zh-CN" altLang="en-US" sz="800" dirty="0" smtClean="0">
                  <a:solidFill>
                    <a:schemeClr val="bg1"/>
                  </a:solidFill>
                  <a:latin typeface="微软雅黑" panose="020B0503020204020204" pitchFamily="34" charset="-122"/>
                  <a:ea typeface="微软雅黑" panose="020B0503020204020204" pitchFamily="34" charset="-122"/>
                </a:rPr>
                <a:t>粘贴并</a:t>
              </a:r>
              <a:r>
                <a:rPr lang="zh-CN" altLang="en-US" sz="800" dirty="0">
                  <a:solidFill>
                    <a:schemeClr val="bg1"/>
                  </a:solidFill>
                  <a:latin typeface="微软雅黑" panose="020B0503020204020204" pitchFamily="34" charset="-122"/>
                  <a:ea typeface="微软雅黑" panose="020B0503020204020204" pitchFamily="34" charset="-122"/>
                </a:rPr>
                <a:t>选择只选择只保留文字。您的内容打在这里或者保留文字。您的内容打在</a:t>
              </a:r>
              <a:r>
                <a:rPr lang="zh-CN" altLang="en-US" sz="800" dirty="0" smtClean="0">
                  <a:solidFill>
                    <a:schemeClr val="bg1"/>
                  </a:solidFill>
                  <a:latin typeface="微软雅黑" panose="020B0503020204020204" pitchFamily="34" charset="-122"/>
                  <a:ea typeface="微软雅黑" panose="020B0503020204020204" pitchFamily="34" charset="-122"/>
                </a:rPr>
                <a:t>这里或者</a:t>
              </a:r>
              <a:r>
                <a:rPr lang="zh-CN" altLang="en-US" sz="800" dirty="0">
                  <a:solidFill>
                    <a:schemeClr val="bg1"/>
                  </a:solidFill>
                  <a:latin typeface="微软雅黑" panose="020B0503020204020204" pitchFamily="34" charset="-122"/>
                  <a:ea typeface="微软雅黑" panose="020B0503020204020204" pitchFamily="34" charset="-122"/>
                </a:rPr>
                <a:t>通过框中选择粘贴</a:t>
              </a:r>
              <a:endParaRPr lang="en-US" altLang="zh-CN" sz="800" dirty="0">
                <a:solidFill>
                  <a:schemeClr val="bg1"/>
                </a:solidFill>
                <a:latin typeface="微软雅黑" panose="020B0503020204020204" pitchFamily="34" charset="-122"/>
                <a:ea typeface="微软雅黑" panose="020B0503020204020204" pitchFamily="34" charset="-122"/>
              </a:endParaRPr>
            </a:p>
          </p:txBody>
        </p:sp>
        <p:cxnSp>
          <p:nvCxnSpPr>
            <p:cNvPr id="8" name="直接连接符 7"/>
            <p:cNvCxnSpPr/>
            <p:nvPr/>
          </p:nvCxnSpPr>
          <p:spPr>
            <a:xfrm>
              <a:off x="6624360" y="3373748"/>
              <a:ext cx="0" cy="504371"/>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21" name="组合 20"/>
            <p:cNvGrpSpPr/>
            <p:nvPr/>
          </p:nvGrpSpPr>
          <p:grpSpPr>
            <a:xfrm>
              <a:off x="6009556" y="3445454"/>
              <a:ext cx="359911" cy="360958"/>
              <a:chOff x="8780464" y="1550988"/>
              <a:chExt cx="546100" cy="547688"/>
            </a:xfrm>
          </p:grpSpPr>
          <p:sp>
            <p:nvSpPr>
              <p:cNvPr id="22" name="Freeform 90"/>
              <p:cNvSpPr>
                <a:spLocks/>
              </p:cNvSpPr>
              <p:nvPr/>
            </p:nvSpPr>
            <p:spPr bwMode="auto">
              <a:xfrm>
                <a:off x="8780464" y="1550988"/>
                <a:ext cx="546100" cy="547688"/>
              </a:xfrm>
              <a:custGeom>
                <a:avLst/>
                <a:gdLst>
                  <a:gd name="T0" fmla="*/ 192 w 192"/>
                  <a:gd name="T1" fmla="*/ 189 h 192"/>
                  <a:gd name="T2" fmla="*/ 188 w 192"/>
                  <a:gd name="T3" fmla="*/ 192 h 192"/>
                  <a:gd name="T4" fmla="*/ 3 w 192"/>
                  <a:gd name="T5" fmla="*/ 192 h 192"/>
                  <a:gd name="T6" fmla="*/ 0 w 192"/>
                  <a:gd name="T7" fmla="*/ 189 h 192"/>
                  <a:gd name="T8" fmla="*/ 0 w 192"/>
                  <a:gd name="T9" fmla="*/ 4 h 192"/>
                  <a:gd name="T10" fmla="*/ 3 w 192"/>
                  <a:gd name="T11" fmla="*/ 0 h 192"/>
                  <a:gd name="T12" fmla="*/ 188 w 192"/>
                  <a:gd name="T13" fmla="*/ 0 h 192"/>
                  <a:gd name="T14" fmla="*/ 192 w 192"/>
                  <a:gd name="T15" fmla="*/ 4 h 192"/>
                  <a:gd name="T16" fmla="*/ 192 w 192"/>
                  <a:gd name="T17" fmla="*/ 189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2" h="192">
                    <a:moveTo>
                      <a:pt x="192" y="189"/>
                    </a:moveTo>
                    <a:cubicBezTo>
                      <a:pt x="192" y="191"/>
                      <a:pt x="190" y="192"/>
                      <a:pt x="188" y="192"/>
                    </a:cubicBezTo>
                    <a:cubicBezTo>
                      <a:pt x="3" y="192"/>
                      <a:pt x="3" y="192"/>
                      <a:pt x="3" y="192"/>
                    </a:cubicBezTo>
                    <a:cubicBezTo>
                      <a:pt x="1" y="192"/>
                      <a:pt x="0" y="191"/>
                      <a:pt x="0" y="189"/>
                    </a:cubicBezTo>
                    <a:cubicBezTo>
                      <a:pt x="0" y="4"/>
                      <a:pt x="0" y="4"/>
                      <a:pt x="0" y="4"/>
                    </a:cubicBezTo>
                    <a:cubicBezTo>
                      <a:pt x="0" y="2"/>
                      <a:pt x="1" y="0"/>
                      <a:pt x="3" y="0"/>
                    </a:cubicBezTo>
                    <a:cubicBezTo>
                      <a:pt x="188" y="0"/>
                      <a:pt x="188" y="0"/>
                      <a:pt x="188" y="0"/>
                    </a:cubicBezTo>
                    <a:cubicBezTo>
                      <a:pt x="190" y="0"/>
                      <a:pt x="192" y="2"/>
                      <a:pt x="192" y="4"/>
                    </a:cubicBezTo>
                    <a:lnTo>
                      <a:pt x="192" y="189"/>
                    </a:lnTo>
                    <a:close/>
                  </a:path>
                </a:pathLst>
              </a:custGeom>
              <a:noFill/>
              <a:ln w="23813"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Line 91"/>
              <p:cNvSpPr>
                <a:spLocks noChangeShapeType="1"/>
              </p:cNvSpPr>
              <p:nvPr/>
            </p:nvSpPr>
            <p:spPr bwMode="auto">
              <a:xfrm flipH="1">
                <a:off x="8974139" y="1725613"/>
                <a:ext cx="195263" cy="196850"/>
              </a:xfrm>
              <a:prstGeom prst="line">
                <a:avLst/>
              </a:prstGeom>
              <a:noFill/>
              <a:ln w="23813"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Line 92"/>
              <p:cNvSpPr>
                <a:spLocks noChangeShapeType="1"/>
              </p:cNvSpPr>
              <p:nvPr/>
            </p:nvSpPr>
            <p:spPr bwMode="auto">
              <a:xfrm>
                <a:off x="8913814" y="1851026"/>
                <a:ext cx="71438" cy="71438"/>
              </a:xfrm>
              <a:prstGeom prst="line">
                <a:avLst/>
              </a:prstGeom>
              <a:noFill/>
              <a:ln w="23813"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14" name="组合 13"/>
          <p:cNvGrpSpPr/>
          <p:nvPr/>
        </p:nvGrpSpPr>
        <p:grpSpPr>
          <a:xfrm>
            <a:off x="5226988" y="4283509"/>
            <a:ext cx="3454672" cy="538609"/>
            <a:chOff x="5325771" y="4283509"/>
            <a:chExt cx="3454672" cy="538609"/>
          </a:xfrm>
        </p:grpSpPr>
        <p:grpSp>
          <p:nvGrpSpPr>
            <p:cNvPr id="25" name="组合 24"/>
            <p:cNvGrpSpPr/>
            <p:nvPr/>
          </p:nvGrpSpPr>
          <p:grpSpPr>
            <a:xfrm>
              <a:off x="5325771" y="4374427"/>
              <a:ext cx="359911" cy="356772"/>
              <a:chOff x="8777289" y="2624138"/>
              <a:chExt cx="546100" cy="541338"/>
            </a:xfrm>
            <a:solidFill>
              <a:schemeClr val="bg1"/>
            </a:solidFill>
          </p:grpSpPr>
          <p:sp>
            <p:nvSpPr>
              <p:cNvPr id="26" name="Freeform 116"/>
              <p:cNvSpPr>
                <a:spLocks/>
              </p:cNvSpPr>
              <p:nvPr/>
            </p:nvSpPr>
            <p:spPr bwMode="auto">
              <a:xfrm>
                <a:off x="8777289" y="2624138"/>
                <a:ext cx="546100" cy="541338"/>
              </a:xfrm>
              <a:custGeom>
                <a:avLst/>
                <a:gdLst>
                  <a:gd name="T0" fmla="*/ 8 w 192"/>
                  <a:gd name="T1" fmla="*/ 88 h 190"/>
                  <a:gd name="T2" fmla="*/ 8 w 192"/>
                  <a:gd name="T3" fmla="*/ 180 h 190"/>
                  <a:gd name="T4" fmla="*/ 10 w 192"/>
                  <a:gd name="T5" fmla="*/ 182 h 190"/>
                  <a:gd name="T6" fmla="*/ 183 w 192"/>
                  <a:gd name="T7" fmla="*/ 182 h 190"/>
                  <a:gd name="T8" fmla="*/ 184 w 192"/>
                  <a:gd name="T9" fmla="*/ 180 h 190"/>
                  <a:gd name="T10" fmla="*/ 184 w 192"/>
                  <a:gd name="T11" fmla="*/ 10 h 190"/>
                  <a:gd name="T12" fmla="*/ 183 w 192"/>
                  <a:gd name="T13" fmla="*/ 8 h 190"/>
                  <a:gd name="T14" fmla="*/ 89 w 192"/>
                  <a:gd name="T15" fmla="*/ 8 h 190"/>
                  <a:gd name="T16" fmla="*/ 89 w 192"/>
                  <a:gd name="T17" fmla="*/ 0 h 190"/>
                  <a:gd name="T18" fmla="*/ 183 w 192"/>
                  <a:gd name="T19" fmla="*/ 0 h 190"/>
                  <a:gd name="T20" fmla="*/ 192 w 192"/>
                  <a:gd name="T21" fmla="*/ 10 h 190"/>
                  <a:gd name="T22" fmla="*/ 192 w 192"/>
                  <a:gd name="T23" fmla="*/ 180 h 190"/>
                  <a:gd name="T24" fmla="*/ 183 w 192"/>
                  <a:gd name="T25" fmla="*/ 190 h 190"/>
                  <a:gd name="T26" fmla="*/ 10 w 192"/>
                  <a:gd name="T27" fmla="*/ 190 h 190"/>
                  <a:gd name="T28" fmla="*/ 0 w 192"/>
                  <a:gd name="T29" fmla="*/ 180 h 190"/>
                  <a:gd name="T30" fmla="*/ 0 w 192"/>
                  <a:gd name="T31" fmla="*/ 88 h 190"/>
                  <a:gd name="T32" fmla="*/ 8 w 192"/>
                  <a:gd name="T33" fmla="*/ 88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2" h="190">
                    <a:moveTo>
                      <a:pt x="8" y="88"/>
                    </a:moveTo>
                    <a:cubicBezTo>
                      <a:pt x="8" y="180"/>
                      <a:pt x="8" y="180"/>
                      <a:pt x="8" y="180"/>
                    </a:cubicBezTo>
                    <a:cubicBezTo>
                      <a:pt x="8" y="181"/>
                      <a:pt x="9" y="182"/>
                      <a:pt x="10" y="182"/>
                    </a:cubicBezTo>
                    <a:cubicBezTo>
                      <a:pt x="183" y="182"/>
                      <a:pt x="183" y="182"/>
                      <a:pt x="183" y="182"/>
                    </a:cubicBezTo>
                    <a:cubicBezTo>
                      <a:pt x="184" y="182"/>
                      <a:pt x="184" y="181"/>
                      <a:pt x="184" y="180"/>
                    </a:cubicBezTo>
                    <a:cubicBezTo>
                      <a:pt x="184" y="10"/>
                      <a:pt x="184" y="10"/>
                      <a:pt x="184" y="10"/>
                    </a:cubicBezTo>
                    <a:cubicBezTo>
                      <a:pt x="184" y="9"/>
                      <a:pt x="184" y="8"/>
                      <a:pt x="183" y="8"/>
                    </a:cubicBezTo>
                    <a:cubicBezTo>
                      <a:pt x="89" y="8"/>
                      <a:pt x="89" y="8"/>
                      <a:pt x="89" y="8"/>
                    </a:cubicBezTo>
                    <a:cubicBezTo>
                      <a:pt x="89" y="0"/>
                      <a:pt x="89" y="0"/>
                      <a:pt x="89" y="0"/>
                    </a:cubicBezTo>
                    <a:cubicBezTo>
                      <a:pt x="183" y="0"/>
                      <a:pt x="183" y="0"/>
                      <a:pt x="183" y="0"/>
                    </a:cubicBezTo>
                    <a:cubicBezTo>
                      <a:pt x="188" y="0"/>
                      <a:pt x="192" y="4"/>
                      <a:pt x="192" y="10"/>
                    </a:cubicBezTo>
                    <a:cubicBezTo>
                      <a:pt x="192" y="180"/>
                      <a:pt x="192" y="180"/>
                      <a:pt x="192" y="180"/>
                    </a:cubicBezTo>
                    <a:cubicBezTo>
                      <a:pt x="192" y="185"/>
                      <a:pt x="188" y="190"/>
                      <a:pt x="183" y="190"/>
                    </a:cubicBezTo>
                    <a:cubicBezTo>
                      <a:pt x="10" y="190"/>
                      <a:pt x="10" y="190"/>
                      <a:pt x="10" y="190"/>
                    </a:cubicBezTo>
                    <a:cubicBezTo>
                      <a:pt x="5" y="190"/>
                      <a:pt x="0" y="185"/>
                      <a:pt x="0" y="180"/>
                    </a:cubicBezTo>
                    <a:cubicBezTo>
                      <a:pt x="0" y="88"/>
                      <a:pt x="0" y="88"/>
                      <a:pt x="0" y="88"/>
                    </a:cubicBezTo>
                    <a:lnTo>
                      <a:pt x="8" y="8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117"/>
              <p:cNvSpPr>
                <a:spLocks/>
              </p:cNvSpPr>
              <p:nvPr/>
            </p:nvSpPr>
            <p:spPr bwMode="auto">
              <a:xfrm>
                <a:off x="8777289" y="2624138"/>
                <a:ext cx="215900" cy="214313"/>
              </a:xfrm>
              <a:custGeom>
                <a:avLst/>
                <a:gdLst>
                  <a:gd name="T0" fmla="*/ 136 w 136"/>
                  <a:gd name="T1" fmla="*/ 133 h 135"/>
                  <a:gd name="T2" fmla="*/ 136 w 136"/>
                  <a:gd name="T3" fmla="*/ 135 h 135"/>
                  <a:gd name="T4" fmla="*/ 22 w 136"/>
                  <a:gd name="T5" fmla="*/ 135 h 135"/>
                  <a:gd name="T6" fmla="*/ 22 w 136"/>
                  <a:gd name="T7" fmla="*/ 121 h 135"/>
                  <a:gd name="T8" fmla="*/ 111 w 136"/>
                  <a:gd name="T9" fmla="*/ 121 h 135"/>
                  <a:gd name="T10" fmla="*/ 0 w 136"/>
                  <a:gd name="T11" fmla="*/ 9 h 135"/>
                  <a:gd name="T12" fmla="*/ 11 w 136"/>
                  <a:gd name="T13" fmla="*/ 0 h 135"/>
                  <a:gd name="T14" fmla="*/ 122 w 136"/>
                  <a:gd name="T15" fmla="*/ 112 h 135"/>
                  <a:gd name="T16" fmla="*/ 122 w 136"/>
                  <a:gd name="T17" fmla="*/ 18 h 135"/>
                  <a:gd name="T18" fmla="*/ 136 w 136"/>
                  <a:gd name="T19" fmla="*/ 18 h 135"/>
                  <a:gd name="T20" fmla="*/ 136 w 136"/>
                  <a:gd name="T21" fmla="*/ 133 h 135"/>
                  <a:gd name="T22" fmla="*/ 136 w 136"/>
                  <a:gd name="T23" fmla="*/ 133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6" h="135">
                    <a:moveTo>
                      <a:pt x="136" y="133"/>
                    </a:moveTo>
                    <a:lnTo>
                      <a:pt x="136" y="135"/>
                    </a:lnTo>
                    <a:lnTo>
                      <a:pt x="22" y="135"/>
                    </a:lnTo>
                    <a:lnTo>
                      <a:pt x="22" y="121"/>
                    </a:lnTo>
                    <a:lnTo>
                      <a:pt x="111" y="121"/>
                    </a:lnTo>
                    <a:lnTo>
                      <a:pt x="0" y="9"/>
                    </a:lnTo>
                    <a:lnTo>
                      <a:pt x="11" y="0"/>
                    </a:lnTo>
                    <a:lnTo>
                      <a:pt x="122" y="112"/>
                    </a:lnTo>
                    <a:lnTo>
                      <a:pt x="122" y="18"/>
                    </a:lnTo>
                    <a:lnTo>
                      <a:pt x="136" y="18"/>
                    </a:lnTo>
                    <a:lnTo>
                      <a:pt x="136" y="133"/>
                    </a:lnTo>
                    <a:lnTo>
                      <a:pt x="136" y="13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34" name="TextBox 21"/>
            <p:cNvSpPr txBox="1"/>
            <p:nvPr/>
          </p:nvSpPr>
          <p:spPr>
            <a:xfrm>
              <a:off x="6046509" y="4283509"/>
              <a:ext cx="2733934" cy="538609"/>
            </a:xfrm>
            <a:prstGeom prst="rect">
              <a:avLst/>
            </a:prstGeom>
            <a:noFill/>
          </p:spPr>
          <p:txBody>
            <a:bodyPr wrap="square" lIns="0" tIns="0" rIns="0" bIns="0" rtlCol="0">
              <a:spAutoFit/>
            </a:bodyPr>
            <a:lstStyle/>
            <a:p>
              <a:pPr>
                <a:lnSpc>
                  <a:spcPts val="1400"/>
                </a:lnSpc>
              </a:pPr>
              <a:r>
                <a:rPr lang="zh-CN" altLang="en-US" sz="800" dirty="0">
                  <a:solidFill>
                    <a:schemeClr val="bg1"/>
                  </a:solidFill>
                  <a:latin typeface="微软雅黑" panose="020B0503020204020204" pitchFamily="34" charset="-122"/>
                  <a:ea typeface="微软雅黑" panose="020B0503020204020204" pitchFamily="34" charset="-122"/>
                </a:rPr>
                <a:t>您的内容打在这里，或者通过复制您的文本后，在此框中选择</a:t>
              </a:r>
              <a:r>
                <a:rPr lang="zh-CN" altLang="en-US" sz="800" dirty="0" smtClean="0">
                  <a:solidFill>
                    <a:schemeClr val="bg1"/>
                  </a:solidFill>
                  <a:latin typeface="微软雅黑" panose="020B0503020204020204" pitchFamily="34" charset="-122"/>
                  <a:ea typeface="微软雅黑" panose="020B0503020204020204" pitchFamily="34" charset="-122"/>
                </a:rPr>
                <a:t>粘贴并</a:t>
              </a:r>
              <a:r>
                <a:rPr lang="zh-CN" altLang="en-US" sz="800" dirty="0">
                  <a:solidFill>
                    <a:schemeClr val="bg1"/>
                  </a:solidFill>
                  <a:latin typeface="微软雅黑" panose="020B0503020204020204" pitchFamily="34" charset="-122"/>
                  <a:ea typeface="微软雅黑" panose="020B0503020204020204" pitchFamily="34" charset="-122"/>
                </a:rPr>
                <a:t>选择只选择只保留文字。您的内容打在这里或者保留文字。您的内容打在</a:t>
              </a:r>
              <a:r>
                <a:rPr lang="zh-CN" altLang="en-US" sz="800" dirty="0" smtClean="0">
                  <a:solidFill>
                    <a:schemeClr val="bg1"/>
                  </a:solidFill>
                  <a:latin typeface="微软雅黑" panose="020B0503020204020204" pitchFamily="34" charset="-122"/>
                  <a:ea typeface="微软雅黑" panose="020B0503020204020204" pitchFamily="34" charset="-122"/>
                </a:rPr>
                <a:t>这里或者</a:t>
              </a:r>
              <a:r>
                <a:rPr lang="zh-CN" altLang="en-US" sz="800" dirty="0">
                  <a:solidFill>
                    <a:schemeClr val="bg1"/>
                  </a:solidFill>
                  <a:latin typeface="微软雅黑" panose="020B0503020204020204" pitchFamily="34" charset="-122"/>
                  <a:ea typeface="微软雅黑" panose="020B0503020204020204" pitchFamily="34" charset="-122"/>
                </a:rPr>
                <a:t>通过框中选择粘贴</a:t>
              </a:r>
              <a:endParaRPr lang="en-US" altLang="zh-CN" sz="800" dirty="0">
                <a:solidFill>
                  <a:schemeClr val="bg1"/>
                </a:solidFill>
                <a:latin typeface="微软雅黑" panose="020B0503020204020204" pitchFamily="34" charset="-122"/>
                <a:ea typeface="微软雅黑" panose="020B0503020204020204" pitchFamily="34" charset="-122"/>
              </a:endParaRPr>
            </a:p>
          </p:txBody>
        </p:sp>
        <p:cxnSp>
          <p:nvCxnSpPr>
            <p:cNvPr id="35" name="直接连接符 34"/>
            <p:cNvCxnSpPr/>
            <p:nvPr/>
          </p:nvCxnSpPr>
          <p:spPr>
            <a:xfrm>
              <a:off x="5886230" y="4300628"/>
              <a:ext cx="0" cy="504371"/>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3" name="组合 12"/>
          <p:cNvGrpSpPr/>
          <p:nvPr/>
        </p:nvGrpSpPr>
        <p:grpSpPr>
          <a:xfrm>
            <a:off x="4218888" y="5407230"/>
            <a:ext cx="3426816" cy="538609"/>
            <a:chOff x="4362109" y="5407230"/>
            <a:chExt cx="3426816" cy="538609"/>
          </a:xfrm>
        </p:grpSpPr>
        <p:grpSp>
          <p:nvGrpSpPr>
            <p:cNvPr id="28" name="组合 27"/>
            <p:cNvGrpSpPr/>
            <p:nvPr/>
          </p:nvGrpSpPr>
          <p:grpSpPr>
            <a:xfrm>
              <a:off x="4362109" y="5510180"/>
              <a:ext cx="359910" cy="332708"/>
              <a:chOff x="9963151" y="2641601"/>
              <a:chExt cx="546100" cy="504825"/>
            </a:xfrm>
          </p:grpSpPr>
          <p:sp>
            <p:nvSpPr>
              <p:cNvPr id="29" name="Line 118"/>
              <p:cNvSpPr>
                <a:spLocks noChangeShapeType="1"/>
              </p:cNvSpPr>
              <p:nvPr/>
            </p:nvSpPr>
            <p:spPr bwMode="auto">
              <a:xfrm>
                <a:off x="10275889" y="2889251"/>
                <a:ext cx="92075" cy="85725"/>
              </a:xfrm>
              <a:prstGeom prst="line">
                <a:avLst/>
              </a:prstGeom>
              <a:noFill/>
              <a:ln w="23813"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Line 119"/>
              <p:cNvSpPr>
                <a:spLocks noChangeShapeType="1"/>
              </p:cNvSpPr>
              <p:nvPr/>
            </p:nvSpPr>
            <p:spPr bwMode="auto">
              <a:xfrm flipH="1">
                <a:off x="10350501" y="2816226"/>
                <a:ext cx="158750" cy="158750"/>
              </a:xfrm>
              <a:prstGeom prst="line">
                <a:avLst/>
              </a:prstGeom>
              <a:noFill/>
              <a:ln w="23813"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120"/>
              <p:cNvSpPr>
                <a:spLocks/>
              </p:cNvSpPr>
              <p:nvPr/>
            </p:nvSpPr>
            <p:spPr bwMode="auto">
              <a:xfrm>
                <a:off x="9963151" y="2641601"/>
                <a:ext cx="433388" cy="504825"/>
              </a:xfrm>
              <a:custGeom>
                <a:avLst/>
                <a:gdLst>
                  <a:gd name="T0" fmla="*/ 152 w 152"/>
                  <a:gd name="T1" fmla="*/ 154 h 177"/>
                  <a:gd name="T2" fmla="*/ 152 w 152"/>
                  <a:gd name="T3" fmla="*/ 163 h 177"/>
                  <a:gd name="T4" fmla="*/ 138 w 152"/>
                  <a:gd name="T5" fmla="*/ 177 h 177"/>
                  <a:gd name="T6" fmla="*/ 13 w 152"/>
                  <a:gd name="T7" fmla="*/ 177 h 177"/>
                  <a:gd name="T8" fmla="*/ 0 w 152"/>
                  <a:gd name="T9" fmla="*/ 163 h 177"/>
                  <a:gd name="T10" fmla="*/ 0 w 152"/>
                  <a:gd name="T11" fmla="*/ 13 h 177"/>
                  <a:gd name="T12" fmla="*/ 13 w 152"/>
                  <a:gd name="T13" fmla="*/ 0 h 177"/>
                  <a:gd name="T14" fmla="*/ 138 w 152"/>
                  <a:gd name="T15" fmla="*/ 0 h 177"/>
                  <a:gd name="T16" fmla="*/ 152 w 152"/>
                  <a:gd name="T17" fmla="*/ 13 h 177"/>
                  <a:gd name="T18" fmla="*/ 152 w 152"/>
                  <a:gd name="T19" fmla="*/ 37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2" h="177">
                    <a:moveTo>
                      <a:pt x="152" y="154"/>
                    </a:moveTo>
                    <a:cubicBezTo>
                      <a:pt x="152" y="163"/>
                      <a:pt x="152" y="163"/>
                      <a:pt x="152" y="163"/>
                    </a:cubicBezTo>
                    <a:cubicBezTo>
                      <a:pt x="152" y="171"/>
                      <a:pt x="145" y="177"/>
                      <a:pt x="138" y="177"/>
                    </a:cubicBezTo>
                    <a:cubicBezTo>
                      <a:pt x="13" y="177"/>
                      <a:pt x="13" y="177"/>
                      <a:pt x="13" y="177"/>
                    </a:cubicBezTo>
                    <a:cubicBezTo>
                      <a:pt x="6" y="177"/>
                      <a:pt x="0" y="171"/>
                      <a:pt x="0" y="163"/>
                    </a:cubicBezTo>
                    <a:cubicBezTo>
                      <a:pt x="0" y="13"/>
                      <a:pt x="0" y="13"/>
                      <a:pt x="0" y="13"/>
                    </a:cubicBezTo>
                    <a:cubicBezTo>
                      <a:pt x="0" y="6"/>
                      <a:pt x="6" y="0"/>
                      <a:pt x="13" y="0"/>
                    </a:cubicBezTo>
                    <a:cubicBezTo>
                      <a:pt x="138" y="0"/>
                      <a:pt x="138" y="0"/>
                      <a:pt x="138" y="0"/>
                    </a:cubicBezTo>
                    <a:cubicBezTo>
                      <a:pt x="145" y="0"/>
                      <a:pt x="152" y="6"/>
                      <a:pt x="152" y="13"/>
                    </a:cubicBezTo>
                    <a:cubicBezTo>
                      <a:pt x="152" y="37"/>
                      <a:pt x="152" y="37"/>
                      <a:pt x="152" y="37"/>
                    </a:cubicBezTo>
                  </a:path>
                </a:pathLst>
              </a:custGeom>
              <a:noFill/>
              <a:ln w="23813"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41" name="TextBox 21"/>
            <p:cNvSpPr txBox="1"/>
            <p:nvPr/>
          </p:nvSpPr>
          <p:spPr>
            <a:xfrm>
              <a:off x="5054991" y="5407230"/>
              <a:ext cx="2733934" cy="538609"/>
            </a:xfrm>
            <a:prstGeom prst="rect">
              <a:avLst/>
            </a:prstGeom>
            <a:noFill/>
          </p:spPr>
          <p:txBody>
            <a:bodyPr wrap="square" lIns="0" tIns="0" rIns="0" bIns="0" rtlCol="0">
              <a:spAutoFit/>
            </a:bodyPr>
            <a:lstStyle/>
            <a:p>
              <a:pPr>
                <a:lnSpc>
                  <a:spcPts val="1400"/>
                </a:lnSpc>
              </a:pPr>
              <a:r>
                <a:rPr lang="zh-CN" altLang="en-US" sz="800" dirty="0">
                  <a:solidFill>
                    <a:schemeClr val="bg1"/>
                  </a:solidFill>
                  <a:latin typeface="微软雅黑" panose="020B0503020204020204" pitchFamily="34" charset="-122"/>
                  <a:ea typeface="微软雅黑" panose="020B0503020204020204" pitchFamily="34" charset="-122"/>
                </a:rPr>
                <a:t>您的内容打在这里，或者通过复制您的文本后，在此框中选择</a:t>
              </a:r>
              <a:r>
                <a:rPr lang="zh-CN" altLang="en-US" sz="800" dirty="0" smtClean="0">
                  <a:solidFill>
                    <a:schemeClr val="bg1"/>
                  </a:solidFill>
                  <a:latin typeface="微软雅黑" panose="020B0503020204020204" pitchFamily="34" charset="-122"/>
                  <a:ea typeface="微软雅黑" panose="020B0503020204020204" pitchFamily="34" charset="-122"/>
                </a:rPr>
                <a:t>粘贴并</a:t>
              </a:r>
              <a:r>
                <a:rPr lang="zh-CN" altLang="en-US" sz="800" dirty="0">
                  <a:solidFill>
                    <a:schemeClr val="bg1"/>
                  </a:solidFill>
                  <a:latin typeface="微软雅黑" panose="020B0503020204020204" pitchFamily="34" charset="-122"/>
                  <a:ea typeface="微软雅黑" panose="020B0503020204020204" pitchFamily="34" charset="-122"/>
                </a:rPr>
                <a:t>选择只选择只保留文字。您的内容打在这里或者保留文字。您的内容打在</a:t>
              </a:r>
              <a:r>
                <a:rPr lang="zh-CN" altLang="en-US" sz="800" dirty="0" smtClean="0">
                  <a:solidFill>
                    <a:schemeClr val="bg1"/>
                  </a:solidFill>
                  <a:latin typeface="微软雅黑" panose="020B0503020204020204" pitchFamily="34" charset="-122"/>
                  <a:ea typeface="微软雅黑" panose="020B0503020204020204" pitchFamily="34" charset="-122"/>
                </a:rPr>
                <a:t>这里或者</a:t>
              </a:r>
              <a:r>
                <a:rPr lang="zh-CN" altLang="en-US" sz="800" dirty="0">
                  <a:solidFill>
                    <a:schemeClr val="bg1"/>
                  </a:solidFill>
                  <a:latin typeface="微软雅黑" panose="020B0503020204020204" pitchFamily="34" charset="-122"/>
                  <a:ea typeface="微软雅黑" panose="020B0503020204020204" pitchFamily="34" charset="-122"/>
                </a:rPr>
                <a:t>通过框中选择粘贴</a:t>
              </a:r>
              <a:endParaRPr lang="en-US" altLang="zh-CN" sz="800" dirty="0">
                <a:solidFill>
                  <a:schemeClr val="bg1"/>
                </a:solidFill>
                <a:latin typeface="微软雅黑" panose="020B0503020204020204" pitchFamily="34" charset="-122"/>
                <a:ea typeface="微软雅黑" panose="020B0503020204020204" pitchFamily="34" charset="-122"/>
              </a:endParaRPr>
            </a:p>
          </p:txBody>
        </p:sp>
        <p:cxnSp>
          <p:nvCxnSpPr>
            <p:cNvPr id="42" name="直接连接符 41"/>
            <p:cNvCxnSpPr/>
            <p:nvPr/>
          </p:nvCxnSpPr>
          <p:spPr>
            <a:xfrm>
              <a:off x="4894712" y="5424349"/>
              <a:ext cx="0" cy="504371"/>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32" name="组合 31"/>
          <p:cNvGrpSpPr/>
          <p:nvPr/>
        </p:nvGrpSpPr>
        <p:grpSpPr>
          <a:xfrm>
            <a:off x="874192" y="1470046"/>
            <a:ext cx="3487509" cy="2722154"/>
            <a:chOff x="866777" y="971679"/>
            <a:chExt cx="3487509" cy="2722154"/>
          </a:xfrm>
        </p:grpSpPr>
        <p:sp>
          <p:nvSpPr>
            <p:cNvPr id="33" name="文本框 32"/>
            <p:cNvSpPr txBox="1"/>
            <p:nvPr/>
          </p:nvSpPr>
          <p:spPr>
            <a:xfrm>
              <a:off x="874713" y="1563711"/>
              <a:ext cx="2994731" cy="523220"/>
            </a:xfrm>
            <a:prstGeom prst="rect">
              <a:avLst/>
            </a:prstGeom>
            <a:noFill/>
          </p:spPr>
          <p:txBody>
            <a:bodyPr wrap="none" rtlCol="0">
              <a:spAutoFit/>
              <a:scene3d>
                <a:camera prst="orthographicFront"/>
                <a:lightRig rig="threePt" dir="t"/>
              </a:scene3d>
              <a:sp3d contourW="12700"/>
            </a:bodyPr>
            <a:lstStyle/>
            <a:p>
              <a:r>
                <a:rPr lang="zh-CN" altLang="en-US" sz="2800" b="1" dirty="0">
                  <a:solidFill>
                    <a:schemeClr val="tx1">
                      <a:lumMod val="75000"/>
                      <a:lumOff val="25000"/>
                    </a:schemeClr>
                  </a:solidFill>
                  <a:latin typeface="微软雅黑" panose="020B0503020204020204" pitchFamily="34" charset="-122"/>
                  <a:ea typeface="微软雅黑" panose="020B0503020204020204" pitchFamily="34" charset="-122"/>
                </a:rPr>
                <a:t>企业画册展示 </a:t>
              </a:r>
              <a:r>
                <a:rPr lang="en-US" altLang="zh-CN" sz="2800" b="1" dirty="0">
                  <a:solidFill>
                    <a:schemeClr val="tx1">
                      <a:lumMod val="75000"/>
                      <a:lumOff val="25000"/>
                    </a:schemeClr>
                  </a:solidFill>
                  <a:latin typeface="微软雅黑" panose="020B0503020204020204" pitchFamily="34" charset="-122"/>
                  <a:ea typeface="微软雅黑" panose="020B0503020204020204" pitchFamily="34" charset="-122"/>
                </a:rPr>
                <a:t>&gt;&gt;</a:t>
              </a:r>
              <a:endParaRPr lang="zh-CN" altLang="en-US" sz="2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6" name="文本框 35"/>
            <p:cNvSpPr txBox="1"/>
            <p:nvPr/>
          </p:nvSpPr>
          <p:spPr>
            <a:xfrm>
              <a:off x="874713" y="2131342"/>
              <a:ext cx="3479573" cy="1036566"/>
            </a:xfrm>
            <a:prstGeom prst="rect">
              <a:avLst/>
            </a:prstGeom>
            <a:noFill/>
          </p:spPr>
          <p:txBody>
            <a:bodyPr wrap="square" rtlCol="0">
              <a:spAutoFit/>
              <a:scene3d>
                <a:camera prst="orthographicFront"/>
                <a:lightRig rig="threePt" dir="t"/>
              </a:scene3d>
              <a:sp3d contourW="12700"/>
            </a:bodyPr>
            <a:lstStyle/>
            <a:p>
              <a:pPr>
                <a:lnSpc>
                  <a:spcPct val="125000"/>
                </a:lnSpc>
              </a:pPr>
              <a:r>
                <a:rPr lang="zh-CN" altLang="en-US" sz="1000" dirty="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在此框中选择粘贴并选择只保留文字您的您的内容打在这里，或者通过复制您的文本后，在此框中选择粘贴并选择只保此您的内框中选择粘贴并选择只保留或者通过复制您的文本后，在此框中选择粘贴并选择只保此您</a:t>
              </a:r>
            </a:p>
          </p:txBody>
        </p:sp>
        <p:cxnSp>
          <p:nvCxnSpPr>
            <p:cNvPr id="37" name="直接连接符 36"/>
            <p:cNvCxnSpPr/>
            <p:nvPr/>
          </p:nvCxnSpPr>
          <p:spPr>
            <a:xfrm>
              <a:off x="957943" y="2116828"/>
              <a:ext cx="3265715"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38" name="组合 37"/>
            <p:cNvGrpSpPr/>
            <p:nvPr/>
          </p:nvGrpSpPr>
          <p:grpSpPr>
            <a:xfrm>
              <a:off x="967582" y="3333833"/>
              <a:ext cx="1412762" cy="360000"/>
              <a:chOff x="967582" y="5150764"/>
              <a:chExt cx="1412762" cy="360000"/>
            </a:xfrm>
          </p:grpSpPr>
          <p:sp>
            <p:nvSpPr>
              <p:cNvPr id="40" name="圆角矩形 39"/>
              <p:cNvSpPr/>
              <p:nvPr/>
            </p:nvSpPr>
            <p:spPr>
              <a:xfrm>
                <a:off x="967582" y="5150764"/>
                <a:ext cx="1412762" cy="360000"/>
              </a:xfrm>
              <a:prstGeom prst="roundRect">
                <a:avLst>
                  <a:gd name="adj" fmla="val 50000"/>
                </a:avLst>
              </a:prstGeom>
              <a:gradFill>
                <a:gsLst>
                  <a:gs pos="0">
                    <a:srgbClr val="46A2D0"/>
                  </a:gs>
                  <a:gs pos="100000">
                    <a:srgbClr val="1D6AAE"/>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文本框 42"/>
              <p:cNvSpPr txBox="1"/>
              <p:nvPr/>
            </p:nvSpPr>
            <p:spPr>
              <a:xfrm>
                <a:off x="1142568" y="5161487"/>
                <a:ext cx="1062791" cy="338554"/>
              </a:xfrm>
              <a:prstGeom prst="rect">
                <a:avLst/>
              </a:prstGeom>
              <a:noFill/>
            </p:spPr>
            <p:txBody>
              <a:bodyPr wrap="none" rtlCol="0">
                <a:spAutoFit/>
                <a:scene3d>
                  <a:camera prst="orthographicFront"/>
                  <a:lightRig rig="threePt" dir="t"/>
                </a:scene3d>
                <a:sp3d contourW="12700"/>
              </a:bodyPr>
              <a:lstStyle/>
              <a:p>
                <a:pPr algn="ctr"/>
                <a:r>
                  <a:rPr lang="en-US" altLang="zh-CN" sz="1600" dirty="0">
                    <a:solidFill>
                      <a:schemeClr val="bg1"/>
                    </a:solidFill>
                  </a:rPr>
                  <a:t>Text Here</a:t>
                </a:r>
                <a:endParaRPr lang="zh-CN" altLang="en-US" sz="1600" dirty="0">
                  <a:solidFill>
                    <a:schemeClr val="bg1"/>
                  </a:solidFill>
                </a:endParaRPr>
              </a:p>
            </p:txBody>
          </p:sp>
        </p:grpSp>
        <p:sp>
          <p:nvSpPr>
            <p:cNvPr id="39" name="文本框 38"/>
            <p:cNvSpPr txBox="1"/>
            <p:nvPr/>
          </p:nvSpPr>
          <p:spPr>
            <a:xfrm>
              <a:off x="866777" y="971679"/>
              <a:ext cx="2632259" cy="584775"/>
            </a:xfrm>
            <a:prstGeom prst="rect">
              <a:avLst/>
            </a:prstGeom>
            <a:noFill/>
          </p:spPr>
          <p:txBody>
            <a:bodyPr wrap="none" rtlCol="0">
              <a:spAutoFit/>
              <a:scene3d>
                <a:camera prst="orthographicFront"/>
                <a:lightRig rig="threePt" dir="t"/>
              </a:scene3d>
              <a:sp3d contourW="12700"/>
            </a:bodyPr>
            <a:lstStyle/>
            <a:p>
              <a:r>
                <a:rPr lang="en-US" altLang="zh-CN" sz="3200" b="1" dirty="0">
                  <a:solidFill>
                    <a:schemeClr val="tx1">
                      <a:lumMod val="75000"/>
                      <a:lumOff val="25000"/>
                    </a:schemeClr>
                  </a:solidFill>
                  <a:latin typeface="微软雅黑" panose="020B0503020204020204" pitchFamily="34" charset="-122"/>
                  <a:ea typeface="微软雅黑" panose="020B0503020204020204" pitchFamily="34" charset="-122"/>
                </a:rPr>
                <a:t>Photo show</a:t>
              </a:r>
            </a:p>
          </p:txBody>
        </p:sp>
      </p:grpSp>
    </p:spTree>
    <p:extLst>
      <p:ext uri="{BB962C8B-B14F-4D97-AF65-F5344CB8AC3E}">
        <p14:creationId xmlns:p14="http://schemas.microsoft.com/office/powerpoint/2010/main" val="407097629"/>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par>
                          <p:cTn id="8" fill="hold">
                            <p:stCondLst>
                              <p:cond delay="500"/>
                            </p:stCondLst>
                            <p:childTnLst>
                              <p:par>
                                <p:cTn id="9" presetID="16" presetClass="entr" presetSubtype="42"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barn(outHorizontal)">
                                      <p:cBhvr>
                                        <p:cTn id="11" dur="500"/>
                                        <p:tgtEl>
                                          <p:spTgt spid="6"/>
                                        </p:tgtEl>
                                      </p:cBhvr>
                                    </p:animEffect>
                                  </p:childTnLst>
                                </p:cTn>
                              </p:par>
                            </p:childTnLst>
                          </p:cTn>
                        </p:par>
                        <p:par>
                          <p:cTn id="12" fill="hold">
                            <p:stCondLst>
                              <p:cond delay="1000"/>
                            </p:stCondLst>
                            <p:childTnLst>
                              <p:par>
                                <p:cTn id="13" presetID="2" presetClass="entr" presetSubtype="4" fill="hold" nodeType="after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ppt_x"/>
                                          </p:val>
                                        </p:tav>
                                        <p:tav tm="100000">
                                          <p:val>
                                            <p:strVal val="#ppt_x"/>
                                          </p:val>
                                        </p:tav>
                                      </p:tavLst>
                                    </p:anim>
                                    <p:anim calcmode="lin" valueType="num">
                                      <p:cBhvr additive="base">
                                        <p:cTn id="16" dur="500" fill="hold"/>
                                        <p:tgtEl>
                                          <p:spTgt spid="9"/>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500" fill="hold"/>
                                        <p:tgtEl>
                                          <p:spTgt spid="14"/>
                                        </p:tgtEl>
                                        <p:attrNameLst>
                                          <p:attrName>ppt_x</p:attrName>
                                        </p:attrNameLst>
                                      </p:cBhvr>
                                      <p:tavLst>
                                        <p:tav tm="0">
                                          <p:val>
                                            <p:strVal val="#ppt_x"/>
                                          </p:val>
                                        </p:tav>
                                        <p:tav tm="100000">
                                          <p:val>
                                            <p:strVal val="#ppt_x"/>
                                          </p:val>
                                        </p:tav>
                                      </p:tavLst>
                                    </p:anim>
                                    <p:anim calcmode="lin" valueType="num">
                                      <p:cBhvr additive="base">
                                        <p:cTn id="20" dur="500" fill="hold"/>
                                        <p:tgtEl>
                                          <p:spTgt spid="14"/>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500" fill="hold"/>
                                        <p:tgtEl>
                                          <p:spTgt spid="13"/>
                                        </p:tgtEl>
                                        <p:attrNameLst>
                                          <p:attrName>ppt_x</p:attrName>
                                        </p:attrNameLst>
                                      </p:cBhvr>
                                      <p:tavLst>
                                        <p:tav tm="0">
                                          <p:val>
                                            <p:strVal val="#ppt_x"/>
                                          </p:val>
                                        </p:tav>
                                        <p:tav tm="100000">
                                          <p:val>
                                            <p:strVal val="#ppt_x"/>
                                          </p:val>
                                        </p:tav>
                                      </p:tavLst>
                                    </p:anim>
                                    <p:anim calcmode="lin" valueType="num">
                                      <p:cBhvr additive="base">
                                        <p:cTn id="24" dur="500" fill="hold"/>
                                        <p:tgtEl>
                                          <p:spTgt spid="13"/>
                                        </p:tgtEl>
                                        <p:attrNameLst>
                                          <p:attrName>ppt_y</p:attrName>
                                        </p:attrNameLst>
                                      </p:cBhvr>
                                      <p:tavLst>
                                        <p:tav tm="0">
                                          <p:val>
                                            <p:strVal val="1+#ppt_h/2"/>
                                          </p:val>
                                        </p:tav>
                                        <p:tav tm="100000">
                                          <p:val>
                                            <p:strVal val="#ppt_y"/>
                                          </p:val>
                                        </p:tav>
                                      </p:tavLst>
                                    </p:anim>
                                  </p:childTnLst>
                                </p:cTn>
                              </p:par>
                            </p:childTnLst>
                          </p:cTn>
                        </p:par>
                        <p:par>
                          <p:cTn id="25" fill="hold">
                            <p:stCondLst>
                              <p:cond delay="1500"/>
                            </p:stCondLst>
                            <p:childTnLst>
                              <p:par>
                                <p:cTn id="26" presetID="42" presetClass="entr" presetSubtype="0" fill="hold" nodeType="afterEffect">
                                  <p:stCondLst>
                                    <p:cond delay="0"/>
                                  </p:stCondLst>
                                  <p:childTnLst>
                                    <p:set>
                                      <p:cBhvr>
                                        <p:cTn id="27" dur="1" fill="hold">
                                          <p:stCondLst>
                                            <p:cond delay="0"/>
                                          </p:stCondLst>
                                        </p:cTn>
                                        <p:tgtEl>
                                          <p:spTgt spid="32"/>
                                        </p:tgtEl>
                                        <p:attrNameLst>
                                          <p:attrName>style.visibility</p:attrName>
                                        </p:attrNameLst>
                                      </p:cBhvr>
                                      <p:to>
                                        <p:strVal val="visible"/>
                                      </p:to>
                                    </p:set>
                                    <p:animEffect transition="in" filter="fade">
                                      <p:cBhvr>
                                        <p:cTn id="28" dur="1000"/>
                                        <p:tgtEl>
                                          <p:spTgt spid="32"/>
                                        </p:tgtEl>
                                      </p:cBhvr>
                                    </p:animEffect>
                                    <p:anim calcmode="lin" valueType="num">
                                      <p:cBhvr>
                                        <p:cTn id="29" dur="1000" fill="hold"/>
                                        <p:tgtEl>
                                          <p:spTgt spid="32"/>
                                        </p:tgtEl>
                                        <p:attrNameLst>
                                          <p:attrName>ppt_x</p:attrName>
                                        </p:attrNameLst>
                                      </p:cBhvr>
                                      <p:tavLst>
                                        <p:tav tm="0">
                                          <p:val>
                                            <p:strVal val="#ppt_x"/>
                                          </p:val>
                                        </p:tav>
                                        <p:tav tm="100000">
                                          <p:val>
                                            <p:strVal val="#ppt_x"/>
                                          </p:val>
                                        </p:tav>
                                      </p:tavLst>
                                    </p:anim>
                                    <p:anim calcmode="lin" valueType="num">
                                      <p:cBhvr>
                                        <p:cTn id="30"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圆角矩形 52"/>
          <p:cNvSpPr/>
          <p:nvPr/>
        </p:nvSpPr>
        <p:spPr>
          <a:xfrm>
            <a:off x="4185891" y="1911079"/>
            <a:ext cx="6454403" cy="2725895"/>
          </a:xfrm>
          <a:prstGeom prst="roundRect">
            <a:avLst>
              <a:gd name="adj" fmla="val 0"/>
            </a:avLst>
          </a:prstGeom>
          <a:solidFill>
            <a:schemeClr val="bg1"/>
          </a:solidFill>
          <a:ln>
            <a:noFill/>
          </a:ln>
          <a:effectLst>
            <a:outerShdw blurRad="254000" sx="102000" sy="1020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solidFill>
                <a:schemeClr val="bg1"/>
              </a:solidFill>
            </a:endParaRPr>
          </a:p>
        </p:txBody>
      </p:sp>
      <p:sp>
        <p:nvSpPr>
          <p:cNvPr id="47" name="PA-文本框 50">
            <a:extLst>
              <a:ext uri="{FF2B5EF4-FFF2-40B4-BE49-F238E27FC236}">
                <a16:creationId xmlns:a16="http://schemas.microsoft.com/office/drawing/2014/main" xmlns="" id="{46630D7B-4BA5-4989-8F72-A67D800FFF51}"/>
              </a:ext>
            </a:extLst>
          </p:cNvPr>
          <p:cNvSpPr txBox="1"/>
          <p:nvPr>
            <p:custDataLst>
              <p:tags r:id="rId1"/>
            </p:custDataLst>
          </p:nvPr>
        </p:nvSpPr>
        <p:spPr>
          <a:xfrm>
            <a:off x="4734156" y="3503787"/>
            <a:ext cx="5795304" cy="1015663"/>
          </a:xfrm>
          <a:prstGeom prst="rect">
            <a:avLst/>
          </a:prstGeom>
          <a:noFill/>
        </p:spPr>
        <p:txBody>
          <a:bodyPr wrap="square" rtlCol="0">
            <a:spAutoFit/>
          </a:bodyPr>
          <a:lstStyle/>
          <a:p>
            <a:r>
              <a:rPr lang="en-US" altLang="zh-CN" sz="1200" dirty="0">
                <a:solidFill>
                  <a:schemeClr val="bg1">
                    <a:lumMod val="50000"/>
                  </a:schemeClr>
                </a:solidFill>
                <a:latin typeface="Adobe 宋体 Std L" panose="02020300000000000000" pitchFamily="18" charset="-122"/>
                <a:ea typeface="Adobe 宋体 Std L" panose="02020300000000000000" pitchFamily="18" charset="-122"/>
              </a:rPr>
              <a:t>Brief introduction to the business plan for atmospheric minimalism </a:t>
            </a:r>
            <a:r>
              <a:rPr lang="en-US" altLang="zh-CN" sz="1200" dirty="0" err="1">
                <a:solidFill>
                  <a:schemeClr val="bg1">
                    <a:lumMod val="50000"/>
                  </a:schemeClr>
                </a:solidFill>
                <a:latin typeface="Adobe 宋体 Std L" panose="02020300000000000000" pitchFamily="18" charset="-122"/>
                <a:ea typeface="Adobe 宋体 Std L" panose="02020300000000000000" pitchFamily="18" charset="-122"/>
              </a:rPr>
              <a:t>ppt</a:t>
            </a:r>
            <a:r>
              <a:rPr lang="en-US" altLang="zh-CN" sz="1200" dirty="0">
                <a:solidFill>
                  <a:schemeClr val="bg1">
                    <a:lumMod val="50000"/>
                  </a:schemeClr>
                </a:solidFill>
                <a:latin typeface="Adobe 宋体 Std L" panose="02020300000000000000" pitchFamily="18" charset="-122"/>
                <a:ea typeface="Adobe 宋体 Std L" panose="02020300000000000000" pitchFamily="18" charset="-122"/>
              </a:rPr>
              <a:t> </a:t>
            </a:r>
            <a:r>
              <a:rPr lang="en-US" altLang="zh-CN" sz="1200" dirty="0" err="1" smtClean="0">
                <a:solidFill>
                  <a:schemeClr val="bg1">
                    <a:lumMod val="50000"/>
                  </a:schemeClr>
                </a:solidFill>
                <a:latin typeface="Adobe 宋体 Std L" panose="02020300000000000000" pitchFamily="18" charset="-122"/>
                <a:ea typeface="Adobe 宋体 Std L" panose="02020300000000000000" pitchFamily="18" charset="-122"/>
              </a:rPr>
              <a:t>template</a:t>
            </a:r>
            <a:r>
              <a:rPr lang="en-US" altLang="zh-CN" sz="1200" dirty="0" err="1">
                <a:solidFill>
                  <a:schemeClr val="bg1">
                    <a:lumMod val="50000"/>
                  </a:schemeClr>
                </a:solidFill>
                <a:latin typeface="Adobe 宋体 Std L" panose="02020300000000000000" pitchFamily="18" charset="-122"/>
                <a:ea typeface="Adobe 宋体 Std L" panose="02020300000000000000" pitchFamily="18" charset="-122"/>
              </a:rPr>
              <a:t>Brief</a:t>
            </a:r>
            <a:r>
              <a:rPr lang="en-US" altLang="zh-CN" sz="1200" dirty="0">
                <a:solidFill>
                  <a:schemeClr val="bg1">
                    <a:lumMod val="50000"/>
                  </a:schemeClr>
                </a:solidFill>
                <a:latin typeface="Adobe 宋体 Std L" panose="02020300000000000000" pitchFamily="18" charset="-122"/>
                <a:ea typeface="Adobe 宋体 Std L" panose="02020300000000000000" pitchFamily="18" charset="-122"/>
              </a:rPr>
              <a:t> introduction to the business plan for atmospheric minimalism </a:t>
            </a:r>
            <a:r>
              <a:rPr lang="en-US" altLang="zh-CN" sz="1200" dirty="0" err="1">
                <a:solidFill>
                  <a:schemeClr val="bg1">
                    <a:lumMod val="50000"/>
                  </a:schemeClr>
                </a:solidFill>
                <a:latin typeface="Adobe 宋体 Std L" panose="02020300000000000000" pitchFamily="18" charset="-122"/>
                <a:ea typeface="Adobe 宋体 Std L" panose="02020300000000000000" pitchFamily="18" charset="-122"/>
              </a:rPr>
              <a:t>ppt</a:t>
            </a:r>
            <a:r>
              <a:rPr lang="en-US" altLang="zh-CN" sz="1200" dirty="0">
                <a:solidFill>
                  <a:schemeClr val="bg1">
                    <a:lumMod val="50000"/>
                  </a:schemeClr>
                </a:solidFill>
                <a:latin typeface="Adobe 宋体 Std L" panose="02020300000000000000" pitchFamily="18" charset="-122"/>
                <a:ea typeface="Adobe 宋体 Std L" panose="02020300000000000000" pitchFamily="18" charset="-122"/>
              </a:rPr>
              <a:t> </a:t>
            </a:r>
            <a:r>
              <a:rPr lang="en-US" altLang="zh-CN" sz="1200" dirty="0" err="1">
                <a:solidFill>
                  <a:schemeClr val="bg1">
                    <a:lumMod val="50000"/>
                  </a:schemeClr>
                </a:solidFill>
                <a:latin typeface="Adobe 宋体 Std L" panose="02020300000000000000" pitchFamily="18" charset="-122"/>
                <a:ea typeface="Adobe 宋体 Std L" panose="02020300000000000000" pitchFamily="18" charset="-122"/>
              </a:rPr>
              <a:t>templateBrief</a:t>
            </a:r>
            <a:r>
              <a:rPr lang="en-US" altLang="zh-CN" sz="1200" dirty="0">
                <a:solidFill>
                  <a:schemeClr val="bg1">
                    <a:lumMod val="50000"/>
                  </a:schemeClr>
                </a:solidFill>
                <a:latin typeface="Adobe 宋体 Std L" panose="02020300000000000000" pitchFamily="18" charset="-122"/>
                <a:ea typeface="Adobe 宋体 Std L" panose="02020300000000000000" pitchFamily="18" charset="-122"/>
              </a:rPr>
              <a:t> introduction to the business plan for atmospheric minimalism </a:t>
            </a:r>
            <a:r>
              <a:rPr lang="en-US" altLang="zh-CN" sz="1200" dirty="0" err="1" smtClean="0">
                <a:solidFill>
                  <a:schemeClr val="bg1">
                    <a:lumMod val="50000"/>
                  </a:schemeClr>
                </a:solidFill>
                <a:latin typeface="Adobe 宋体 Std L" panose="02020300000000000000" pitchFamily="18" charset="-122"/>
                <a:ea typeface="Adobe 宋体 Std L" panose="02020300000000000000" pitchFamily="18" charset="-122"/>
              </a:rPr>
              <a:t>ppt</a:t>
            </a:r>
            <a:endParaRPr lang="zh-CN" altLang="en-US" sz="1200" dirty="0">
              <a:solidFill>
                <a:schemeClr val="bg1">
                  <a:lumMod val="50000"/>
                </a:schemeClr>
              </a:solidFill>
              <a:latin typeface="Adobe 宋体 Std L" panose="02020300000000000000" pitchFamily="18" charset="-122"/>
              <a:ea typeface="Adobe 宋体 Std L" panose="02020300000000000000" pitchFamily="18" charset="-122"/>
            </a:endParaRPr>
          </a:p>
          <a:p>
            <a:endParaRPr lang="zh-CN" altLang="en-US" sz="1200" dirty="0">
              <a:solidFill>
                <a:schemeClr val="bg1">
                  <a:lumMod val="50000"/>
                </a:schemeClr>
              </a:solidFill>
              <a:latin typeface="Adobe 宋体 Std L" panose="02020300000000000000" pitchFamily="18" charset="-122"/>
              <a:ea typeface="Adobe 宋体 Std L" panose="02020300000000000000" pitchFamily="18" charset="-122"/>
            </a:endParaRPr>
          </a:p>
          <a:p>
            <a:endParaRPr lang="zh-CN" altLang="en-US" sz="1200" dirty="0">
              <a:solidFill>
                <a:schemeClr val="bg1">
                  <a:lumMod val="50000"/>
                </a:schemeClr>
              </a:solidFill>
              <a:latin typeface="Adobe 宋体 Std L" panose="02020300000000000000" pitchFamily="18" charset="-122"/>
              <a:ea typeface="Adobe 宋体 Std L" panose="02020300000000000000" pitchFamily="18" charset="-122"/>
            </a:endParaRPr>
          </a:p>
        </p:txBody>
      </p:sp>
      <p:sp>
        <p:nvSpPr>
          <p:cNvPr id="33" name="矩形 32">
            <a:extLst>
              <a:ext uri="{FF2B5EF4-FFF2-40B4-BE49-F238E27FC236}">
                <a16:creationId xmlns:a16="http://schemas.microsoft.com/office/drawing/2014/main" xmlns="" id="{E953EC67-983F-4ED9-8A74-8D1FAF97B993}"/>
              </a:ext>
            </a:extLst>
          </p:cNvPr>
          <p:cNvSpPr/>
          <p:nvPr/>
        </p:nvSpPr>
        <p:spPr>
          <a:xfrm>
            <a:off x="1169352" y="4422466"/>
            <a:ext cx="634591" cy="573833"/>
          </a:xfrm>
          <a:prstGeom prst="rect">
            <a:avLst/>
          </a:prstGeom>
          <a:noFill/>
          <a:ln w="25400">
            <a:gradFill>
              <a:gsLst>
                <a:gs pos="0">
                  <a:srgbClr val="46A2D0"/>
                </a:gs>
                <a:gs pos="100000">
                  <a:srgbClr val="1D6AAE"/>
                </a:gs>
              </a:gsLst>
              <a:lin ang="5400000" scaled="1"/>
            </a:gradFill>
          </a:ln>
          <a:effectLst>
            <a:outerShdw blurRad="508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zh-CN" altLang="en-US" noProof="1">
              <a:solidFill>
                <a:prstClr val="white"/>
              </a:solidFill>
              <a:ea typeface="微软雅黑 Light" panose="020B0502040204020203" pitchFamily="34" charset="-122"/>
            </a:endParaRPr>
          </a:p>
        </p:txBody>
      </p:sp>
      <p:sp>
        <p:nvSpPr>
          <p:cNvPr id="38" name="圆角矩形 37"/>
          <p:cNvSpPr/>
          <p:nvPr/>
        </p:nvSpPr>
        <p:spPr>
          <a:xfrm>
            <a:off x="1542093" y="1911079"/>
            <a:ext cx="2726929" cy="2725895"/>
          </a:xfrm>
          <a:prstGeom prst="roundRect">
            <a:avLst>
              <a:gd name="adj" fmla="val 0"/>
            </a:avLst>
          </a:prstGeom>
          <a:gradFill>
            <a:gsLst>
              <a:gs pos="0">
                <a:srgbClr val="46A2D0"/>
              </a:gs>
              <a:gs pos="100000">
                <a:srgbClr val="146DAD"/>
              </a:gs>
            </a:gsLst>
            <a:lin ang="5400000" scaled="1"/>
          </a:gradFill>
          <a:ln>
            <a:noFill/>
          </a:ln>
          <a:effectLst>
            <a:outerShdw blurRad="254000" sx="102000" sy="1020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solidFill>
                <a:schemeClr val="bg1"/>
              </a:solidFill>
            </a:endParaRPr>
          </a:p>
        </p:txBody>
      </p:sp>
      <p:sp>
        <p:nvSpPr>
          <p:cNvPr id="48" name="TextBox 30">
            <a:extLst>
              <a:ext uri="{FF2B5EF4-FFF2-40B4-BE49-F238E27FC236}">
                <a16:creationId xmlns:a16="http://schemas.microsoft.com/office/drawing/2014/main" xmlns="" id="{BA8EA202-F87D-45AF-91DB-F2B3A7B8F57B}"/>
              </a:ext>
            </a:extLst>
          </p:cNvPr>
          <p:cNvSpPr txBox="1"/>
          <p:nvPr/>
        </p:nvSpPr>
        <p:spPr>
          <a:xfrm>
            <a:off x="2169059" y="2342492"/>
            <a:ext cx="1389866" cy="1446550"/>
          </a:xfrm>
          <a:prstGeom prst="rect">
            <a:avLst/>
          </a:prstGeom>
          <a:noFill/>
        </p:spPr>
        <p:txBody>
          <a:bodyPr wrap="square" rtlCol="0">
            <a:spAutoFit/>
          </a:bodyPr>
          <a:lstStyle/>
          <a:p>
            <a:pPr algn="ctr" defTabSz="228600"/>
            <a:r>
              <a:rPr lang="en-US" altLang="zh-CN" sz="8800" dirty="0" smtClean="0">
                <a:solidFill>
                  <a:schemeClr val="bg1"/>
                </a:solidFill>
                <a:latin typeface="Agency FB" panose="020B0503020202020204" pitchFamily="34" charset="0"/>
                <a:ea typeface="微软雅黑 Light" panose="020B0502040204020203" pitchFamily="34" charset="-122"/>
              </a:rPr>
              <a:t>04</a:t>
            </a:r>
            <a:endParaRPr lang="zh-CN" altLang="en-US" sz="8800" dirty="0">
              <a:solidFill>
                <a:schemeClr val="bg1"/>
              </a:solidFill>
              <a:latin typeface="Agency FB" panose="020B0503020202020204" pitchFamily="34" charset="0"/>
              <a:ea typeface="微软雅黑 Light" panose="020B0502040204020203" pitchFamily="34" charset="-122"/>
            </a:endParaRPr>
          </a:p>
        </p:txBody>
      </p:sp>
      <p:sp>
        <p:nvSpPr>
          <p:cNvPr id="49" name="圆角矩形 48"/>
          <p:cNvSpPr/>
          <p:nvPr/>
        </p:nvSpPr>
        <p:spPr>
          <a:xfrm>
            <a:off x="945725" y="5250907"/>
            <a:ext cx="216066" cy="220793"/>
          </a:xfrm>
          <a:prstGeom prst="roundRect">
            <a:avLst>
              <a:gd name="adj" fmla="val 0"/>
            </a:avLst>
          </a:prstGeom>
          <a:gradFill>
            <a:gsLst>
              <a:gs pos="0">
                <a:srgbClr val="46A2D0"/>
              </a:gs>
              <a:gs pos="100000">
                <a:srgbClr val="146DAD"/>
              </a:gs>
            </a:gsLst>
            <a:lin ang="5400000" scaled="1"/>
          </a:gradFill>
          <a:ln>
            <a:noFill/>
          </a:ln>
          <a:effectLst>
            <a:outerShdw blurRad="254000" sx="102000" sy="1020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solidFill>
                <a:schemeClr val="bg1"/>
              </a:solidFill>
            </a:endParaRPr>
          </a:p>
        </p:txBody>
      </p:sp>
      <p:sp>
        <p:nvSpPr>
          <p:cNvPr id="50" name="圆角矩形 49"/>
          <p:cNvSpPr/>
          <p:nvPr/>
        </p:nvSpPr>
        <p:spPr>
          <a:xfrm>
            <a:off x="1489487" y="5471700"/>
            <a:ext cx="124657" cy="142491"/>
          </a:xfrm>
          <a:prstGeom prst="roundRect">
            <a:avLst>
              <a:gd name="adj" fmla="val 0"/>
            </a:avLst>
          </a:prstGeom>
          <a:gradFill>
            <a:gsLst>
              <a:gs pos="0">
                <a:srgbClr val="46A2D0">
                  <a:alpha val="40000"/>
                </a:srgbClr>
              </a:gs>
              <a:gs pos="100000">
                <a:srgbClr val="146DAD">
                  <a:alpha val="40000"/>
                </a:srgbClr>
              </a:gs>
            </a:gsLst>
            <a:lin ang="5400000" scaled="1"/>
          </a:gradFill>
          <a:ln>
            <a:noFill/>
          </a:ln>
          <a:effectLst>
            <a:outerShdw blurRad="254000" sx="102000" sy="1020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solidFill>
                <a:schemeClr val="bg1"/>
              </a:solidFill>
            </a:endParaRPr>
          </a:p>
        </p:txBody>
      </p:sp>
      <p:sp>
        <p:nvSpPr>
          <p:cNvPr id="51" name="TextBox 30">
            <a:extLst>
              <a:ext uri="{FF2B5EF4-FFF2-40B4-BE49-F238E27FC236}">
                <a16:creationId xmlns:a16="http://schemas.microsoft.com/office/drawing/2014/main" xmlns="" id="{BA8EA202-F87D-45AF-91DB-F2B3A7B8F57B}"/>
              </a:ext>
            </a:extLst>
          </p:cNvPr>
          <p:cNvSpPr txBox="1"/>
          <p:nvPr/>
        </p:nvSpPr>
        <p:spPr>
          <a:xfrm>
            <a:off x="2056778" y="3555091"/>
            <a:ext cx="1642138" cy="461665"/>
          </a:xfrm>
          <a:prstGeom prst="rect">
            <a:avLst/>
          </a:prstGeom>
          <a:noFill/>
        </p:spPr>
        <p:txBody>
          <a:bodyPr wrap="square" rtlCol="0">
            <a:spAutoFit/>
          </a:bodyPr>
          <a:lstStyle/>
          <a:p>
            <a:pPr algn="ctr" defTabSz="228600"/>
            <a:r>
              <a:rPr lang="en-US" altLang="zh-CN" sz="2400" b="1" spc="300" dirty="0" smtClean="0">
                <a:solidFill>
                  <a:schemeClr val="bg1"/>
                </a:solidFill>
                <a:latin typeface="仿宋" panose="02010609060101010101" pitchFamily="49" charset="-122"/>
                <a:ea typeface="仿宋" panose="02010609060101010101" pitchFamily="49" charset="-122"/>
              </a:rPr>
              <a:t>PART</a:t>
            </a:r>
            <a:endParaRPr lang="zh-CN" altLang="en-US" sz="2400" b="1" spc="300" dirty="0">
              <a:solidFill>
                <a:schemeClr val="bg1"/>
              </a:solidFill>
              <a:latin typeface="仿宋" panose="02010609060101010101" pitchFamily="49" charset="-122"/>
              <a:ea typeface="仿宋" panose="02010609060101010101" pitchFamily="49" charset="-122"/>
            </a:endParaRPr>
          </a:p>
        </p:txBody>
      </p:sp>
      <p:sp>
        <p:nvSpPr>
          <p:cNvPr id="52" name="文本框 51"/>
          <p:cNvSpPr txBox="1"/>
          <p:nvPr/>
        </p:nvSpPr>
        <p:spPr>
          <a:xfrm>
            <a:off x="4692591" y="2395647"/>
            <a:ext cx="2236510" cy="670120"/>
          </a:xfrm>
          <a:prstGeom prst="rect">
            <a:avLst/>
          </a:prstGeom>
          <a:noFill/>
          <a:scene3d>
            <a:camera prst="perspectiveRight"/>
            <a:lightRig rig="threePt" dir="t"/>
          </a:scene3d>
        </p:spPr>
        <p:txBody>
          <a:bodyPr wrap="none" rtlCol="0">
            <a:spAutoFit/>
          </a:bodyPr>
          <a:lstStyle/>
          <a:p>
            <a:pPr>
              <a:lnSpc>
                <a:spcPct val="130000"/>
              </a:lnSpc>
            </a:pPr>
            <a:r>
              <a:rPr lang="zh-CN" altLang="en-US" sz="3200" b="1">
                <a:solidFill>
                  <a:schemeClr val="tx1">
                    <a:lumMod val="85000"/>
                    <a:lumOff val="15000"/>
                  </a:schemeClr>
                </a:solidFill>
                <a:latin typeface="微软雅黑" panose="020B0503020204020204" pitchFamily="34" charset="-122"/>
                <a:ea typeface="微软雅黑" panose="020B0503020204020204" pitchFamily="34" charset="-122"/>
              </a:rPr>
              <a:t>规划与未来</a:t>
            </a:r>
            <a:endPar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cxnSp>
        <p:nvCxnSpPr>
          <p:cNvPr id="7" name="直接连接符 6"/>
          <p:cNvCxnSpPr/>
          <p:nvPr/>
        </p:nvCxnSpPr>
        <p:spPr>
          <a:xfrm>
            <a:off x="4849090" y="3176607"/>
            <a:ext cx="651164" cy="0"/>
          </a:xfrm>
          <a:prstGeom prst="line">
            <a:avLst/>
          </a:prstGeom>
          <a:ln w="381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24798028"/>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14:presetBounceEnd="40000">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14:bounceEnd="40000">
                                          <p:cBhvr additive="base">
                                            <p:cTn id="7" dur="750" fill="hold"/>
                                            <p:tgtEl>
                                              <p:spTgt spid="38"/>
                                            </p:tgtEl>
                                            <p:attrNameLst>
                                              <p:attrName>ppt_x</p:attrName>
                                            </p:attrNameLst>
                                          </p:cBhvr>
                                          <p:tavLst>
                                            <p:tav tm="0">
                                              <p:val>
                                                <p:strVal val="0-#ppt_w/2"/>
                                              </p:val>
                                            </p:tav>
                                            <p:tav tm="100000">
                                              <p:val>
                                                <p:strVal val="#ppt_x"/>
                                              </p:val>
                                            </p:tav>
                                          </p:tavLst>
                                        </p:anim>
                                        <p:anim calcmode="lin" valueType="num" p14:bounceEnd="40000">
                                          <p:cBhvr additive="base">
                                            <p:cTn id="8" dur="750" fill="hold"/>
                                            <p:tgtEl>
                                              <p:spTgt spid="38"/>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14:presetBounceEnd="40000">
                                      <p:stCondLst>
                                        <p:cond delay="0"/>
                                      </p:stCondLst>
                                      <p:childTnLst>
                                        <p:set>
                                          <p:cBhvr>
                                            <p:cTn id="10" dur="1" fill="hold">
                                              <p:stCondLst>
                                                <p:cond delay="0"/>
                                              </p:stCondLst>
                                            </p:cTn>
                                            <p:tgtEl>
                                              <p:spTgt spid="53"/>
                                            </p:tgtEl>
                                            <p:attrNameLst>
                                              <p:attrName>style.visibility</p:attrName>
                                            </p:attrNameLst>
                                          </p:cBhvr>
                                          <p:to>
                                            <p:strVal val="visible"/>
                                          </p:to>
                                        </p:set>
                                        <p:anim calcmode="lin" valueType="num" p14:bounceEnd="40000">
                                          <p:cBhvr additive="base">
                                            <p:cTn id="11" dur="750" fill="hold"/>
                                            <p:tgtEl>
                                              <p:spTgt spid="53"/>
                                            </p:tgtEl>
                                            <p:attrNameLst>
                                              <p:attrName>ppt_x</p:attrName>
                                            </p:attrNameLst>
                                          </p:cBhvr>
                                          <p:tavLst>
                                            <p:tav tm="0">
                                              <p:val>
                                                <p:strVal val="1+#ppt_w/2"/>
                                              </p:val>
                                            </p:tav>
                                            <p:tav tm="100000">
                                              <p:val>
                                                <p:strVal val="#ppt_x"/>
                                              </p:val>
                                            </p:tav>
                                          </p:tavLst>
                                        </p:anim>
                                        <p:anim calcmode="lin" valueType="num" p14:bounceEnd="40000">
                                          <p:cBhvr additive="base">
                                            <p:cTn id="12" dur="750" fill="hold"/>
                                            <p:tgtEl>
                                              <p:spTgt spid="53"/>
                                            </p:tgtEl>
                                            <p:attrNameLst>
                                              <p:attrName>ppt_y</p:attrName>
                                            </p:attrNameLst>
                                          </p:cBhvr>
                                          <p:tavLst>
                                            <p:tav tm="0">
                                              <p:val>
                                                <p:strVal val="#ppt_y"/>
                                              </p:val>
                                            </p:tav>
                                            <p:tav tm="100000">
                                              <p:val>
                                                <p:strVal val="#ppt_y"/>
                                              </p:val>
                                            </p:tav>
                                          </p:tavLst>
                                        </p:anim>
                                      </p:childTnLst>
                                    </p:cTn>
                                  </p:par>
                                  <p:par>
                                    <p:cTn id="13" presetID="53" presetClass="entr" presetSubtype="16" fill="hold" grpId="0" nodeType="withEffect">
                                      <p:stCondLst>
                                        <p:cond delay="0"/>
                                      </p:stCondLst>
                                      <p:childTnLst>
                                        <p:set>
                                          <p:cBhvr>
                                            <p:cTn id="14" dur="1" fill="hold">
                                              <p:stCondLst>
                                                <p:cond delay="0"/>
                                              </p:stCondLst>
                                            </p:cTn>
                                            <p:tgtEl>
                                              <p:spTgt spid="33"/>
                                            </p:tgtEl>
                                            <p:attrNameLst>
                                              <p:attrName>style.visibility</p:attrName>
                                            </p:attrNameLst>
                                          </p:cBhvr>
                                          <p:to>
                                            <p:strVal val="visible"/>
                                          </p:to>
                                        </p:set>
                                        <p:anim calcmode="lin" valueType="num">
                                          <p:cBhvr>
                                            <p:cTn id="15" dur="500" fill="hold"/>
                                            <p:tgtEl>
                                              <p:spTgt spid="33"/>
                                            </p:tgtEl>
                                            <p:attrNameLst>
                                              <p:attrName>ppt_w</p:attrName>
                                            </p:attrNameLst>
                                          </p:cBhvr>
                                          <p:tavLst>
                                            <p:tav tm="0">
                                              <p:val>
                                                <p:fltVal val="0"/>
                                              </p:val>
                                            </p:tav>
                                            <p:tav tm="100000">
                                              <p:val>
                                                <p:strVal val="#ppt_w"/>
                                              </p:val>
                                            </p:tav>
                                          </p:tavLst>
                                        </p:anim>
                                        <p:anim calcmode="lin" valueType="num">
                                          <p:cBhvr>
                                            <p:cTn id="16" dur="500" fill="hold"/>
                                            <p:tgtEl>
                                              <p:spTgt spid="33"/>
                                            </p:tgtEl>
                                            <p:attrNameLst>
                                              <p:attrName>ppt_h</p:attrName>
                                            </p:attrNameLst>
                                          </p:cBhvr>
                                          <p:tavLst>
                                            <p:tav tm="0">
                                              <p:val>
                                                <p:fltVal val="0"/>
                                              </p:val>
                                            </p:tav>
                                            <p:tav tm="100000">
                                              <p:val>
                                                <p:strVal val="#ppt_h"/>
                                              </p:val>
                                            </p:tav>
                                          </p:tavLst>
                                        </p:anim>
                                        <p:animEffect transition="in" filter="fade">
                                          <p:cBhvr>
                                            <p:cTn id="17" dur="500"/>
                                            <p:tgtEl>
                                              <p:spTgt spid="33"/>
                                            </p:tgtEl>
                                          </p:cBhvr>
                                        </p:animEffect>
                                      </p:childTnLst>
                                    </p:cTn>
                                  </p:par>
                                  <p:par>
                                    <p:cTn id="18" presetID="53" presetClass="entr" presetSubtype="16" fill="hold" grpId="0" nodeType="withEffect">
                                      <p:stCondLst>
                                        <p:cond delay="250"/>
                                      </p:stCondLst>
                                      <p:childTnLst>
                                        <p:set>
                                          <p:cBhvr>
                                            <p:cTn id="19" dur="1" fill="hold">
                                              <p:stCondLst>
                                                <p:cond delay="0"/>
                                              </p:stCondLst>
                                            </p:cTn>
                                            <p:tgtEl>
                                              <p:spTgt spid="50"/>
                                            </p:tgtEl>
                                            <p:attrNameLst>
                                              <p:attrName>style.visibility</p:attrName>
                                            </p:attrNameLst>
                                          </p:cBhvr>
                                          <p:to>
                                            <p:strVal val="visible"/>
                                          </p:to>
                                        </p:set>
                                        <p:anim calcmode="lin" valueType="num">
                                          <p:cBhvr>
                                            <p:cTn id="20" dur="500" fill="hold"/>
                                            <p:tgtEl>
                                              <p:spTgt spid="50"/>
                                            </p:tgtEl>
                                            <p:attrNameLst>
                                              <p:attrName>ppt_w</p:attrName>
                                            </p:attrNameLst>
                                          </p:cBhvr>
                                          <p:tavLst>
                                            <p:tav tm="0">
                                              <p:val>
                                                <p:fltVal val="0"/>
                                              </p:val>
                                            </p:tav>
                                            <p:tav tm="100000">
                                              <p:val>
                                                <p:strVal val="#ppt_w"/>
                                              </p:val>
                                            </p:tav>
                                          </p:tavLst>
                                        </p:anim>
                                        <p:anim calcmode="lin" valueType="num">
                                          <p:cBhvr>
                                            <p:cTn id="21" dur="500" fill="hold"/>
                                            <p:tgtEl>
                                              <p:spTgt spid="50"/>
                                            </p:tgtEl>
                                            <p:attrNameLst>
                                              <p:attrName>ppt_h</p:attrName>
                                            </p:attrNameLst>
                                          </p:cBhvr>
                                          <p:tavLst>
                                            <p:tav tm="0">
                                              <p:val>
                                                <p:fltVal val="0"/>
                                              </p:val>
                                            </p:tav>
                                            <p:tav tm="100000">
                                              <p:val>
                                                <p:strVal val="#ppt_h"/>
                                              </p:val>
                                            </p:tav>
                                          </p:tavLst>
                                        </p:anim>
                                        <p:animEffect transition="in" filter="fade">
                                          <p:cBhvr>
                                            <p:cTn id="22" dur="500"/>
                                            <p:tgtEl>
                                              <p:spTgt spid="50"/>
                                            </p:tgtEl>
                                          </p:cBhvr>
                                        </p:animEffect>
                                      </p:childTnLst>
                                    </p:cTn>
                                  </p:par>
                                  <p:par>
                                    <p:cTn id="23" presetID="53" presetClass="entr" presetSubtype="16" fill="hold" grpId="0" nodeType="withEffect">
                                      <p:stCondLst>
                                        <p:cond delay="500"/>
                                      </p:stCondLst>
                                      <p:childTnLst>
                                        <p:set>
                                          <p:cBhvr>
                                            <p:cTn id="24" dur="1" fill="hold">
                                              <p:stCondLst>
                                                <p:cond delay="0"/>
                                              </p:stCondLst>
                                            </p:cTn>
                                            <p:tgtEl>
                                              <p:spTgt spid="49"/>
                                            </p:tgtEl>
                                            <p:attrNameLst>
                                              <p:attrName>style.visibility</p:attrName>
                                            </p:attrNameLst>
                                          </p:cBhvr>
                                          <p:to>
                                            <p:strVal val="visible"/>
                                          </p:to>
                                        </p:set>
                                        <p:anim calcmode="lin" valueType="num">
                                          <p:cBhvr>
                                            <p:cTn id="25" dur="500" fill="hold"/>
                                            <p:tgtEl>
                                              <p:spTgt spid="49"/>
                                            </p:tgtEl>
                                            <p:attrNameLst>
                                              <p:attrName>ppt_w</p:attrName>
                                            </p:attrNameLst>
                                          </p:cBhvr>
                                          <p:tavLst>
                                            <p:tav tm="0">
                                              <p:val>
                                                <p:fltVal val="0"/>
                                              </p:val>
                                            </p:tav>
                                            <p:tav tm="100000">
                                              <p:val>
                                                <p:strVal val="#ppt_w"/>
                                              </p:val>
                                            </p:tav>
                                          </p:tavLst>
                                        </p:anim>
                                        <p:anim calcmode="lin" valueType="num">
                                          <p:cBhvr>
                                            <p:cTn id="26" dur="500" fill="hold"/>
                                            <p:tgtEl>
                                              <p:spTgt spid="49"/>
                                            </p:tgtEl>
                                            <p:attrNameLst>
                                              <p:attrName>ppt_h</p:attrName>
                                            </p:attrNameLst>
                                          </p:cBhvr>
                                          <p:tavLst>
                                            <p:tav tm="0">
                                              <p:val>
                                                <p:fltVal val="0"/>
                                              </p:val>
                                            </p:tav>
                                            <p:tav tm="100000">
                                              <p:val>
                                                <p:strVal val="#ppt_h"/>
                                              </p:val>
                                            </p:tav>
                                          </p:tavLst>
                                        </p:anim>
                                        <p:animEffect transition="in" filter="fade">
                                          <p:cBhvr>
                                            <p:cTn id="27" dur="500"/>
                                            <p:tgtEl>
                                              <p:spTgt spid="49"/>
                                            </p:tgtEl>
                                          </p:cBhvr>
                                        </p:animEffect>
                                      </p:childTnLst>
                                    </p:cTn>
                                  </p:par>
                                  <p:par>
                                    <p:cTn id="28" presetID="2" presetClass="entr" presetSubtype="1" fill="hold" grpId="0" nodeType="withEffect" p14:presetBounceEnd="26667">
                                      <p:stCondLst>
                                        <p:cond delay="500"/>
                                      </p:stCondLst>
                                      <p:childTnLst>
                                        <p:set>
                                          <p:cBhvr>
                                            <p:cTn id="29" dur="1" fill="hold">
                                              <p:stCondLst>
                                                <p:cond delay="0"/>
                                              </p:stCondLst>
                                            </p:cTn>
                                            <p:tgtEl>
                                              <p:spTgt spid="48"/>
                                            </p:tgtEl>
                                            <p:attrNameLst>
                                              <p:attrName>style.visibility</p:attrName>
                                            </p:attrNameLst>
                                          </p:cBhvr>
                                          <p:to>
                                            <p:strVal val="visible"/>
                                          </p:to>
                                        </p:set>
                                        <p:anim calcmode="lin" valueType="num" p14:bounceEnd="26667">
                                          <p:cBhvr additive="base">
                                            <p:cTn id="30" dur="1000" fill="hold"/>
                                            <p:tgtEl>
                                              <p:spTgt spid="48"/>
                                            </p:tgtEl>
                                            <p:attrNameLst>
                                              <p:attrName>ppt_x</p:attrName>
                                            </p:attrNameLst>
                                          </p:cBhvr>
                                          <p:tavLst>
                                            <p:tav tm="0">
                                              <p:val>
                                                <p:strVal val="#ppt_x"/>
                                              </p:val>
                                            </p:tav>
                                            <p:tav tm="100000">
                                              <p:val>
                                                <p:strVal val="#ppt_x"/>
                                              </p:val>
                                            </p:tav>
                                          </p:tavLst>
                                        </p:anim>
                                        <p:anim calcmode="lin" valueType="num" p14:bounceEnd="26667">
                                          <p:cBhvr additive="base">
                                            <p:cTn id="31" dur="1000" fill="hold"/>
                                            <p:tgtEl>
                                              <p:spTgt spid="48"/>
                                            </p:tgtEl>
                                            <p:attrNameLst>
                                              <p:attrName>ppt_y</p:attrName>
                                            </p:attrNameLst>
                                          </p:cBhvr>
                                          <p:tavLst>
                                            <p:tav tm="0">
                                              <p:val>
                                                <p:strVal val="0-#ppt_h/2"/>
                                              </p:val>
                                            </p:tav>
                                            <p:tav tm="100000">
                                              <p:val>
                                                <p:strVal val="#ppt_y"/>
                                              </p:val>
                                            </p:tav>
                                          </p:tavLst>
                                        </p:anim>
                                      </p:childTnLst>
                                    </p:cTn>
                                  </p:par>
                                  <p:par>
                                    <p:cTn id="32" presetID="2" presetClass="entr" presetSubtype="4" fill="hold" grpId="0" nodeType="withEffect" p14:presetBounceEnd="26667">
                                      <p:stCondLst>
                                        <p:cond delay="500"/>
                                      </p:stCondLst>
                                      <p:childTnLst>
                                        <p:set>
                                          <p:cBhvr>
                                            <p:cTn id="33" dur="1" fill="hold">
                                              <p:stCondLst>
                                                <p:cond delay="0"/>
                                              </p:stCondLst>
                                            </p:cTn>
                                            <p:tgtEl>
                                              <p:spTgt spid="51"/>
                                            </p:tgtEl>
                                            <p:attrNameLst>
                                              <p:attrName>style.visibility</p:attrName>
                                            </p:attrNameLst>
                                          </p:cBhvr>
                                          <p:to>
                                            <p:strVal val="visible"/>
                                          </p:to>
                                        </p:set>
                                        <p:anim calcmode="lin" valueType="num" p14:bounceEnd="26667">
                                          <p:cBhvr additive="base">
                                            <p:cTn id="34" dur="1000" fill="hold"/>
                                            <p:tgtEl>
                                              <p:spTgt spid="51"/>
                                            </p:tgtEl>
                                            <p:attrNameLst>
                                              <p:attrName>ppt_x</p:attrName>
                                            </p:attrNameLst>
                                          </p:cBhvr>
                                          <p:tavLst>
                                            <p:tav tm="0">
                                              <p:val>
                                                <p:strVal val="#ppt_x"/>
                                              </p:val>
                                            </p:tav>
                                            <p:tav tm="100000">
                                              <p:val>
                                                <p:strVal val="#ppt_x"/>
                                              </p:val>
                                            </p:tav>
                                          </p:tavLst>
                                        </p:anim>
                                        <p:anim calcmode="lin" valueType="num" p14:bounceEnd="26667">
                                          <p:cBhvr additive="base">
                                            <p:cTn id="35" dur="1000" fill="hold"/>
                                            <p:tgtEl>
                                              <p:spTgt spid="51"/>
                                            </p:tgtEl>
                                            <p:attrNameLst>
                                              <p:attrName>ppt_y</p:attrName>
                                            </p:attrNameLst>
                                          </p:cBhvr>
                                          <p:tavLst>
                                            <p:tav tm="0">
                                              <p:val>
                                                <p:strVal val="1+#ppt_h/2"/>
                                              </p:val>
                                            </p:tav>
                                            <p:tav tm="100000">
                                              <p:val>
                                                <p:strVal val="#ppt_y"/>
                                              </p:val>
                                            </p:tav>
                                          </p:tavLst>
                                        </p:anim>
                                      </p:childTnLst>
                                    </p:cTn>
                                  </p:par>
                                  <p:par>
                                    <p:cTn id="36" presetID="41" presetClass="entr" presetSubtype="0" fill="hold" grpId="0" nodeType="withEffect">
                                      <p:stCondLst>
                                        <p:cond delay="750"/>
                                      </p:stCondLst>
                                      <p:iterate type="lt">
                                        <p:tmPct val="10000"/>
                                      </p:iterate>
                                      <p:childTnLst>
                                        <p:set>
                                          <p:cBhvr>
                                            <p:cTn id="37" dur="1" fill="hold">
                                              <p:stCondLst>
                                                <p:cond delay="0"/>
                                              </p:stCondLst>
                                            </p:cTn>
                                            <p:tgtEl>
                                              <p:spTgt spid="52"/>
                                            </p:tgtEl>
                                            <p:attrNameLst>
                                              <p:attrName>style.visibility</p:attrName>
                                            </p:attrNameLst>
                                          </p:cBhvr>
                                          <p:to>
                                            <p:strVal val="visible"/>
                                          </p:to>
                                        </p:set>
                                        <p:anim calcmode="lin" valueType="num">
                                          <p:cBhvr>
                                            <p:cTn id="38" dur="500" fill="hold"/>
                                            <p:tgtEl>
                                              <p:spTgt spid="52"/>
                                            </p:tgtEl>
                                            <p:attrNameLst>
                                              <p:attrName>ppt_x</p:attrName>
                                            </p:attrNameLst>
                                          </p:cBhvr>
                                          <p:tavLst>
                                            <p:tav tm="0">
                                              <p:val>
                                                <p:strVal val="#ppt_x"/>
                                              </p:val>
                                            </p:tav>
                                            <p:tav tm="50000">
                                              <p:val>
                                                <p:strVal val="#ppt_x+.1"/>
                                              </p:val>
                                            </p:tav>
                                            <p:tav tm="100000">
                                              <p:val>
                                                <p:strVal val="#ppt_x"/>
                                              </p:val>
                                            </p:tav>
                                          </p:tavLst>
                                        </p:anim>
                                        <p:anim calcmode="lin" valueType="num">
                                          <p:cBhvr>
                                            <p:cTn id="39" dur="500" fill="hold"/>
                                            <p:tgtEl>
                                              <p:spTgt spid="52"/>
                                            </p:tgtEl>
                                            <p:attrNameLst>
                                              <p:attrName>ppt_y</p:attrName>
                                            </p:attrNameLst>
                                          </p:cBhvr>
                                          <p:tavLst>
                                            <p:tav tm="0">
                                              <p:val>
                                                <p:strVal val="#ppt_y"/>
                                              </p:val>
                                            </p:tav>
                                            <p:tav tm="100000">
                                              <p:val>
                                                <p:strVal val="#ppt_y"/>
                                              </p:val>
                                            </p:tav>
                                          </p:tavLst>
                                        </p:anim>
                                        <p:anim calcmode="lin" valueType="num">
                                          <p:cBhvr>
                                            <p:cTn id="40" dur="500" fill="hold"/>
                                            <p:tgtEl>
                                              <p:spTgt spid="52"/>
                                            </p:tgtEl>
                                            <p:attrNameLst>
                                              <p:attrName>ppt_h</p:attrName>
                                            </p:attrNameLst>
                                          </p:cBhvr>
                                          <p:tavLst>
                                            <p:tav tm="0">
                                              <p:val>
                                                <p:strVal val="#ppt_h/10"/>
                                              </p:val>
                                            </p:tav>
                                            <p:tav tm="50000">
                                              <p:val>
                                                <p:strVal val="#ppt_h+.01"/>
                                              </p:val>
                                            </p:tav>
                                            <p:tav tm="100000">
                                              <p:val>
                                                <p:strVal val="#ppt_h"/>
                                              </p:val>
                                            </p:tav>
                                          </p:tavLst>
                                        </p:anim>
                                        <p:anim calcmode="lin" valueType="num">
                                          <p:cBhvr>
                                            <p:cTn id="41" dur="500" fill="hold"/>
                                            <p:tgtEl>
                                              <p:spTgt spid="52"/>
                                            </p:tgtEl>
                                            <p:attrNameLst>
                                              <p:attrName>ppt_w</p:attrName>
                                            </p:attrNameLst>
                                          </p:cBhvr>
                                          <p:tavLst>
                                            <p:tav tm="0">
                                              <p:val>
                                                <p:strVal val="#ppt_w/10"/>
                                              </p:val>
                                            </p:tav>
                                            <p:tav tm="50000">
                                              <p:val>
                                                <p:strVal val="#ppt_w+.01"/>
                                              </p:val>
                                            </p:tav>
                                            <p:tav tm="100000">
                                              <p:val>
                                                <p:strVal val="#ppt_w"/>
                                              </p:val>
                                            </p:tav>
                                          </p:tavLst>
                                        </p:anim>
                                        <p:animEffect transition="in" filter="fade">
                                          <p:cBhvr>
                                            <p:cTn id="42" dur="500" tmFilter="0,0; .5, 1; 1, 1"/>
                                            <p:tgtEl>
                                              <p:spTgt spid="52"/>
                                            </p:tgtEl>
                                          </p:cBhvr>
                                        </p:animEffect>
                                      </p:childTnLst>
                                    </p:cTn>
                                  </p:par>
                                  <p:par>
                                    <p:cTn id="43" presetID="22" presetClass="entr" presetSubtype="8" fill="hold" nodeType="withEffect">
                                      <p:stCondLst>
                                        <p:cond delay="1250"/>
                                      </p:stCondLst>
                                      <p:childTnLst>
                                        <p:set>
                                          <p:cBhvr>
                                            <p:cTn id="44" dur="1" fill="hold">
                                              <p:stCondLst>
                                                <p:cond delay="0"/>
                                              </p:stCondLst>
                                            </p:cTn>
                                            <p:tgtEl>
                                              <p:spTgt spid="7"/>
                                            </p:tgtEl>
                                            <p:attrNameLst>
                                              <p:attrName>style.visibility</p:attrName>
                                            </p:attrNameLst>
                                          </p:cBhvr>
                                          <p:to>
                                            <p:strVal val="visible"/>
                                          </p:to>
                                        </p:set>
                                        <p:animEffect transition="in" filter="wipe(left)">
                                          <p:cBhvr>
                                            <p:cTn id="45" dur="500"/>
                                            <p:tgtEl>
                                              <p:spTgt spid="7"/>
                                            </p:tgtEl>
                                          </p:cBhvr>
                                        </p:animEffect>
                                      </p:childTnLst>
                                    </p:cTn>
                                  </p:par>
                                  <p:par>
                                    <p:cTn id="46" presetID="22" presetClass="entr" presetSubtype="1" fill="hold" grpId="0" nodeType="withEffect">
                                      <p:stCondLst>
                                        <p:cond delay="1750"/>
                                      </p:stCondLst>
                                      <p:childTnLst>
                                        <p:set>
                                          <p:cBhvr>
                                            <p:cTn id="47" dur="1" fill="hold">
                                              <p:stCondLst>
                                                <p:cond delay="0"/>
                                              </p:stCondLst>
                                            </p:cTn>
                                            <p:tgtEl>
                                              <p:spTgt spid="47"/>
                                            </p:tgtEl>
                                            <p:attrNameLst>
                                              <p:attrName>style.visibility</p:attrName>
                                            </p:attrNameLst>
                                          </p:cBhvr>
                                          <p:to>
                                            <p:strVal val="visible"/>
                                          </p:to>
                                        </p:set>
                                        <p:animEffect transition="in" filter="wipe(up)">
                                          <p:cBhvr>
                                            <p:cTn id="48"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animBg="1"/>
          <p:bldP spid="47" grpId="0"/>
          <p:bldP spid="33" grpId="0" animBg="1"/>
          <p:bldP spid="38" grpId="0" animBg="1"/>
          <p:bldP spid="48" grpId="0"/>
          <p:bldP spid="49" grpId="0" animBg="1"/>
          <p:bldP spid="50" grpId="0" animBg="1"/>
          <p:bldP spid="51" grpId="0"/>
          <p:bldP spid="5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additive="base">
                                            <p:cTn id="7" dur="750" fill="hold"/>
                                            <p:tgtEl>
                                              <p:spTgt spid="38"/>
                                            </p:tgtEl>
                                            <p:attrNameLst>
                                              <p:attrName>ppt_x</p:attrName>
                                            </p:attrNameLst>
                                          </p:cBhvr>
                                          <p:tavLst>
                                            <p:tav tm="0">
                                              <p:val>
                                                <p:strVal val="0-#ppt_w/2"/>
                                              </p:val>
                                            </p:tav>
                                            <p:tav tm="100000">
                                              <p:val>
                                                <p:strVal val="#ppt_x"/>
                                              </p:val>
                                            </p:tav>
                                          </p:tavLst>
                                        </p:anim>
                                        <p:anim calcmode="lin" valueType="num">
                                          <p:cBhvr additive="base">
                                            <p:cTn id="8" dur="750" fill="hold"/>
                                            <p:tgtEl>
                                              <p:spTgt spid="38"/>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53"/>
                                            </p:tgtEl>
                                            <p:attrNameLst>
                                              <p:attrName>style.visibility</p:attrName>
                                            </p:attrNameLst>
                                          </p:cBhvr>
                                          <p:to>
                                            <p:strVal val="visible"/>
                                          </p:to>
                                        </p:set>
                                        <p:anim calcmode="lin" valueType="num">
                                          <p:cBhvr additive="base">
                                            <p:cTn id="11" dur="750" fill="hold"/>
                                            <p:tgtEl>
                                              <p:spTgt spid="53"/>
                                            </p:tgtEl>
                                            <p:attrNameLst>
                                              <p:attrName>ppt_x</p:attrName>
                                            </p:attrNameLst>
                                          </p:cBhvr>
                                          <p:tavLst>
                                            <p:tav tm="0">
                                              <p:val>
                                                <p:strVal val="1+#ppt_w/2"/>
                                              </p:val>
                                            </p:tav>
                                            <p:tav tm="100000">
                                              <p:val>
                                                <p:strVal val="#ppt_x"/>
                                              </p:val>
                                            </p:tav>
                                          </p:tavLst>
                                        </p:anim>
                                        <p:anim calcmode="lin" valueType="num">
                                          <p:cBhvr additive="base">
                                            <p:cTn id="12" dur="750" fill="hold"/>
                                            <p:tgtEl>
                                              <p:spTgt spid="53"/>
                                            </p:tgtEl>
                                            <p:attrNameLst>
                                              <p:attrName>ppt_y</p:attrName>
                                            </p:attrNameLst>
                                          </p:cBhvr>
                                          <p:tavLst>
                                            <p:tav tm="0">
                                              <p:val>
                                                <p:strVal val="#ppt_y"/>
                                              </p:val>
                                            </p:tav>
                                            <p:tav tm="100000">
                                              <p:val>
                                                <p:strVal val="#ppt_y"/>
                                              </p:val>
                                            </p:tav>
                                          </p:tavLst>
                                        </p:anim>
                                      </p:childTnLst>
                                    </p:cTn>
                                  </p:par>
                                  <p:par>
                                    <p:cTn id="13" presetID="53" presetClass="entr" presetSubtype="16" fill="hold" grpId="0" nodeType="withEffect">
                                      <p:stCondLst>
                                        <p:cond delay="0"/>
                                      </p:stCondLst>
                                      <p:childTnLst>
                                        <p:set>
                                          <p:cBhvr>
                                            <p:cTn id="14" dur="1" fill="hold">
                                              <p:stCondLst>
                                                <p:cond delay="0"/>
                                              </p:stCondLst>
                                            </p:cTn>
                                            <p:tgtEl>
                                              <p:spTgt spid="33"/>
                                            </p:tgtEl>
                                            <p:attrNameLst>
                                              <p:attrName>style.visibility</p:attrName>
                                            </p:attrNameLst>
                                          </p:cBhvr>
                                          <p:to>
                                            <p:strVal val="visible"/>
                                          </p:to>
                                        </p:set>
                                        <p:anim calcmode="lin" valueType="num">
                                          <p:cBhvr>
                                            <p:cTn id="15" dur="500" fill="hold"/>
                                            <p:tgtEl>
                                              <p:spTgt spid="33"/>
                                            </p:tgtEl>
                                            <p:attrNameLst>
                                              <p:attrName>ppt_w</p:attrName>
                                            </p:attrNameLst>
                                          </p:cBhvr>
                                          <p:tavLst>
                                            <p:tav tm="0">
                                              <p:val>
                                                <p:fltVal val="0"/>
                                              </p:val>
                                            </p:tav>
                                            <p:tav tm="100000">
                                              <p:val>
                                                <p:strVal val="#ppt_w"/>
                                              </p:val>
                                            </p:tav>
                                          </p:tavLst>
                                        </p:anim>
                                        <p:anim calcmode="lin" valueType="num">
                                          <p:cBhvr>
                                            <p:cTn id="16" dur="500" fill="hold"/>
                                            <p:tgtEl>
                                              <p:spTgt spid="33"/>
                                            </p:tgtEl>
                                            <p:attrNameLst>
                                              <p:attrName>ppt_h</p:attrName>
                                            </p:attrNameLst>
                                          </p:cBhvr>
                                          <p:tavLst>
                                            <p:tav tm="0">
                                              <p:val>
                                                <p:fltVal val="0"/>
                                              </p:val>
                                            </p:tav>
                                            <p:tav tm="100000">
                                              <p:val>
                                                <p:strVal val="#ppt_h"/>
                                              </p:val>
                                            </p:tav>
                                          </p:tavLst>
                                        </p:anim>
                                        <p:animEffect transition="in" filter="fade">
                                          <p:cBhvr>
                                            <p:cTn id="17" dur="500"/>
                                            <p:tgtEl>
                                              <p:spTgt spid="33"/>
                                            </p:tgtEl>
                                          </p:cBhvr>
                                        </p:animEffect>
                                      </p:childTnLst>
                                    </p:cTn>
                                  </p:par>
                                  <p:par>
                                    <p:cTn id="18" presetID="53" presetClass="entr" presetSubtype="16" fill="hold" grpId="0" nodeType="withEffect">
                                      <p:stCondLst>
                                        <p:cond delay="250"/>
                                      </p:stCondLst>
                                      <p:childTnLst>
                                        <p:set>
                                          <p:cBhvr>
                                            <p:cTn id="19" dur="1" fill="hold">
                                              <p:stCondLst>
                                                <p:cond delay="0"/>
                                              </p:stCondLst>
                                            </p:cTn>
                                            <p:tgtEl>
                                              <p:spTgt spid="50"/>
                                            </p:tgtEl>
                                            <p:attrNameLst>
                                              <p:attrName>style.visibility</p:attrName>
                                            </p:attrNameLst>
                                          </p:cBhvr>
                                          <p:to>
                                            <p:strVal val="visible"/>
                                          </p:to>
                                        </p:set>
                                        <p:anim calcmode="lin" valueType="num">
                                          <p:cBhvr>
                                            <p:cTn id="20" dur="500" fill="hold"/>
                                            <p:tgtEl>
                                              <p:spTgt spid="50"/>
                                            </p:tgtEl>
                                            <p:attrNameLst>
                                              <p:attrName>ppt_w</p:attrName>
                                            </p:attrNameLst>
                                          </p:cBhvr>
                                          <p:tavLst>
                                            <p:tav tm="0">
                                              <p:val>
                                                <p:fltVal val="0"/>
                                              </p:val>
                                            </p:tav>
                                            <p:tav tm="100000">
                                              <p:val>
                                                <p:strVal val="#ppt_w"/>
                                              </p:val>
                                            </p:tav>
                                          </p:tavLst>
                                        </p:anim>
                                        <p:anim calcmode="lin" valueType="num">
                                          <p:cBhvr>
                                            <p:cTn id="21" dur="500" fill="hold"/>
                                            <p:tgtEl>
                                              <p:spTgt spid="50"/>
                                            </p:tgtEl>
                                            <p:attrNameLst>
                                              <p:attrName>ppt_h</p:attrName>
                                            </p:attrNameLst>
                                          </p:cBhvr>
                                          <p:tavLst>
                                            <p:tav tm="0">
                                              <p:val>
                                                <p:fltVal val="0"/>
                                              </p:val>
                                            </p:tav>
                                            <p:tav tm="100000">
                                              <p:val>
                                                <p:strVal val="#ppt_h"/>
                                              </p:val>
                                            </p:tav>
                                          </p:tavLst>
                                        </p:anim>
                                        <p:animEffect transition="in" filter="fade">
                                          <p:cBhvr>
                                            <p:cTn id="22" dur="500"/>
                                            <p:tgtEl>
                                              <p:spTgt spid="50"/>
                                            </p:tgtEl>
                                          </p:cBhvr>
                                        </p:animEffect>
                                      </p:childTnLst>
                                    </p:cTn>
                                  </p:par>
                                  <p:par>
                                    <p:cTn id="23" presetID="53" presetClass="entr" presetSubtype="16" fill="hold" grpId="0" nodeType="withEffect">
                                      <p:stCondLst>
                                        <p:cond delay="500"/>
                                      </p:stCondLst>
                                      <p:childTnLst>
                                        <p:set>
                                          <p:cBhvr>
                                            <p:cTn id="24" dur="1" fill="hold">
                                              <p:stCondLst>
                                                <p:cond delay="0"/>
                                              </p:stCondLst>
                                            </p:cTn>
                                            <p:tgtEl>
                                              <p:spTgt spid="49"/>
                                            </p:tgtEl>
                                            <p:attrNameLst>
                                              <p:attrName>style.visibility</p:attrName>
                                            </p:attrNameLst>
                                          </p:cBhvr>
                                          <p:to>
                                            <p:strVal val="visible"/>
                                          </p:to>
                                        </p:set>
                                        <p:anim calcmode="lin" valueType="num">
                                          <p:cBhvr>
                                            <p:cTn id="25" dur="500" fill="hold"/>
                                            <p:tgtEl>
                                              <p:spTgt spid="49"/>
                                            </p:tgtEl>
                                            <p:attrNameLst>
                                              <p:attrName>ppt_w</p:attrName>
                                            </p:attrNameLst>
                                          </p:cBhvr>
                                          <p:tavLst>
                                            <p:tav tm="0">
                                              <p:val>
                                                <p:fltVal val="0"/>
                                              </p:val>
                                            </p:tav>
                                            <p:tav tm="100000">
                                              <p:val>
                                                <p:strVal val="#ppt_w"/>
                                              </p:val>
                                            </p:tav>
                                          </p:tavLst>
                                        </p:anim>
                                        <p:anim calcmode="lin" valueType="num">
                                          <p:cBhvr>
                                            <p:cTn id="26" dur="500" fill="hold"/>
                                            <p:tgtEl>
                                              <p:spTgt spid="49"/>
                                            </p:tgtEl>
                                            <p:attrNameLst>
                                              <p:attrName>ppt_h</p:attrName>
                                            </p:attrNameLst>
                                          </p:cBhvr>
                                          <p:tavLst>
                                            <p:tav tm="0">
                                              <p:val>
                                                <p:fltVal val="0"/>
                                              </p:val>
                                            </p:tav>
                                            <p:tav tm="100000">
                                              <p:val>
                                                <p:strVal val="#ppt_h"/>
                                              </p:val>
                                            </p:tav>
                                          </p:tavLst>
                                        </p:anim>
                                        <p:animEffect transition="in" filter="fade">
                                          <p:cBhvr>
                                            <p:cTn id="27" dur="500"/>
                                            <p:tgtEl>
                                              <p:spTgt spid="49"/>
                                            </p:tgtEl>
                                          </p:cBhvr>
                                        </p:animEffect>
                                      </p:childTnLst>
                                    </p:cTn>
                                  </p:par>
                                  <p:par>
                                    <p:cTn id="28" presetID="2" presetClass="entr" presetSubtype="1" fill="hold" grpId="0" nodeType="withEffect">
                                      <p:stCondLst>
                                        <p:cond delay="500"/>
                                      </p:stCondLst>
                                      <p:childTnLst>
                                        <p:set>
                                          <p:cBhvr>
                                            <p:cTn id="29" dur="1" fill="hold">
                                              <p:stCondLst>
                                                <p:cond delay="0"/>
                                              </p:stCondLst>
                                            </p:cTn>
                                            <p:tgtEl>
                                              <p:spTgt spid="48"/>
                                            </p:tgtEl>
                                            <p:attrNameLst>
                                              <p:attrName>style.visibility</p:attrName>
                                            </p:attrNameLst>
                                          </p:cBhvr>
                                          <p:to>
                                            <p:strVal val="visible"/>
                                          </p:to>
                                        </p:set>
                                        <p:anim calcmode="lin" valueType="num">
                                          <p:cBhvr additive="base">
                                            <p:cTn id="30" dur="1000" fill="hold"/>
                                            <p:tgtEl>
                                              <p:spTgt spid="48"/>
                                            </p:tgtEl>
                                            <p:attrNameLst>
                                              <p:attrName>ppt_x</p:attrName>
                                            </p:attrNameLst>
                                          </p:cBhvr>
                                          <p:tavLst>
                                            <p:tav tm="0">
                                              <p:val>
                                                <p:strVal val="#ppt_x"/>
                                              </p:val>
                                            </p:tav>
                                            <p:tav tm="100000">
                                              <p:val>
                                                <p:strVal val="#ppt_x"/>
                                              </p:val>
                                            </p:tav>
                                          </p:tavLst>
                                        </p:anim>
                                        <p:anim calcmode="lin" valueType="num">
                                          <p:cBhvr additive="base">
                                            <p:cTn id="31" dur="1000" fill="hold"/>
                                            <p:tgtEl>
                                              <p:spTgt spid="48"/>
                                            </p:tgtEl>
                                            <p:attrNameLst>
                                              <p:attrName>ppt_y</p:attrName>
                                            </p:attrNameLst>
                                          </p:cBhvr>
                                          <p:tavLst>
                                            <p:tav tm="0">
                                              <p:val>
                                                <p:strVal val="0-#ppt_h/2"/>
                                              </p:val>
                                            </p:tav>
                                            <p:tav tm="100000">
                                              <p:val>
                                                <p:strVal val="#ppt_y"/>
                                              </p:val>
                                            </p:tav>
                                          </p:tavLst>
                                        </p:anim>
                                      </p:childTnLst>
                                    </p:cTn>
                                  </p:par>
                                  <p:par>
                                    <p:cTn id="32" presetID="2" presetClass="entr" presetSubtype="4" fill="hold" grpId="0" nodeType="withEffect">
                                      <p:stCondLst>
                                        <p:cond delay="500"/>
                                      </p:stCondLst>
                                      <p:childTnLst>
                                        <p:set>
                                          <p:cBhvr>
                                            <p:cTn id="33" dur="1" fill="hold">
                                              <p:stCondLst>
                                                <p:cond delay="0"/>
                                              </p:stCondLst>
                                            </p:cTn>
                                            <p:tgtEl>
                                              <p:spTgt spid="51"/>
                                            </p:tgtEl>
                                            <p:attrNameLst>
                                              <p:attrName>style.visibility</p:attrName>
                                            </p:attrNameLst>
                                          </p:cBhvr>
                                          <p:to>
                                            <p:strVal val="visible"/>
                                          </p:to>
                                        </p:set>
                                        <p:anim calcmode="lin" valueType="num">
                                          <p:cBhvr additive="base">
                                            <p:cTn id="34" dur="1000" fill="hold"/>
                                            <p:tgtEl>
                                              <p:spTgt spid="51"/>
                                            </p:tgtEl>
                                            <p:attrNameLst>
                                              <p:attrName>ppt_x</p:attrName>
                                            </p:attrNameLst>
                                          </p:cBhvr>
                                          <p:tavLst>
                                            <p:tav tm="0">
                                              <p:val>
                                                <p:strVal val="#ppt_x"/>
                                              </p:val>
                                            </p:tav>
                                            <p:tav tm="100000">
                                              <p:val>
                                                <p:strVal val="#ppt_x"/>
                                              </p:val>
                                            </p:tav>
                                          </p:tavLst>
                                        </p:anim>
                                        <p:anim calcmode="lin" valueType="num">
                                          <p:cBhvr additive="base">
                                            <p:cTn id="35" dur="1000" fill="hold"/>
                                            <p:tgtEl>
                                              <p:spTgt spid="51"/>
                                            </p:tgtEl>
                                            <p:attrNameLst>
                                              <p:attrName>ppt_y</p:attrName>
                                            </p:attrNameLst>
                                          </p:cBhvr>
                                          <p:tavLst>
                                            <p:tav tm="0">
                                              <p:val>
                                                <p:strVal val="1+#ppt_h/2"/>
                                              </p:val>
                                            </p:tav>
                                            <p:tav tm="100000">
                                              <p:val>
                                                <p:strVal val="#ppt_y"/>
                                              </p:val>
                                            </p:tav>
                                          </p:tavLst>
                                        </p:anim>
                                      </p:childTnLst>
                                    </p:cTn>
                                  </p:par>
                                  <p:par>
                                    <p:cTn id="36" presetID="41" presetClass="entr" presetSubtype="0" fill="hold" grpId="0" nodeType="withEffect">
                                      <p:stCondLst>
                                        <p:cond delay="750"/>
                                      </p:stCondLst>
                                      <p:iterate type="lt">
                                        <p:tmPct val="10000"/>
                                      </p:iterate>
                                      <p:childTnLst>
                                        <p:set>
                                          <p:cBhvr>
                                            <p:cTn id="37" dur="1" fill="hold">
                                              <p:stCondLst>
                                                <p:cond delay="0"/>
                                              </p:stCondLst>
                                            </p:cTn>
                                            <p:tgtEl>
                                              <p:spTgt spid="52"/>
                                            </p:tgtEl>
                                            <p:attrNameLst>
                                              <p:attrName>style.visibility</p:attrName>
                                            </p:attrNameLst>
                                          </p:cBhvr>
                                          <p:to>
                                            <p:strVal val="visible"/>
                                          </p:to>
                                        </p:set>
                                        <p:anim calcmode="lin" valueType="num">
                                          <p:cBhvr>
                                            <p:cTn id="38" dur="500" fill="hold"/>
                                            <p:tgtEl>
                                              <p:spTgt spid="52"/>
                                            </p:tgtEl>
                                            <p:attrNameLst>
                                              <p:attrName>ppt_x</p:attrName>
                                            </p:attrNameLst>
                                          </p:cBhvr>
                                          <p:tavLst>
                                            <p:tav tm="0">
                                              <p:val>
                                                <p:strVal val="#ppt_x"/>
                                              </p:val>
                                            </p:tav>
                                            <p:tav tm="50000">
                                              <p:val>
                                                <p:strVal val="#ppt_x+.1"/>
                                              </p:val>
                                            </p:tav>
                                            <p:tav tm="100000">
                                              <p:val>
                                                <p:strVal val="#ppt_x"/>
                                              </p:val>
                                            </p:tav>
                                          </p:tavLst>
                                        </p:anim>
                                        <p:anim calcmode="lin" valueType="num">
                                          <p:cBhvr>
                                            <p:cTn id="39" dur="500" fill="hold"/>
                                            <p:tgtEl>
                                              <p:spTgt spid="52"/>
                                            </p:tgtEl>
                                            <p:attrNameLst>
                                              <p:attrName>ppt_y</p:attrName>
                                            </p:attrNameLst>
                                          </p:cBhvr>
                                          <p:tavLst>
                                            <p:tav tm="0">
                                              <p:val>
                                                <p:strVal val="#ppt_y"/>
                                              </p:val>
                                            </p:tav>
                                            <p:tav tm="100000">
                                              <p:val>
                                                <p:strVal val="#ppt_y"/>
                                              </p:val>
                                            </p:tav>
                                          </p:tavLst>
                                        </p:anim>
                                        <p:anim calcmode="lin" valueType="num">
                                          <p:cBhvr>
                                            <p:cTn id="40" dur="500" fill="hold"/>
                                            <p:tgtEl>
                                              <p:spTgt spid="52"/>
                                            </p:tgtEl>
                                            <p:attrNameLst>
                                              <p:attrName>ppt_h</p:attrName>
                                            </p:attrNameLst>
                                          </p:cBhvr>
                                          <p:tavLst>
                                            <p:tav tm="0">
                                              <p:val>
                                                <p:strVal val="#ppt_h/10"/>
                                              </p:val>
                                            </p:tav>
                                            <p:tav tm="50000">
                                              <p:val>
                                                <p:strVal val="#ppt_h+.01"/>
                                              </p:val>
                                            </p:tav>
                                            <p:tav tm="100000">
                                              <p:val>
                                                <p:strVal val="#ppt_h"/>
                                              </p:val>
                                            </p:tav>
                                          </p:tavLst>
                                        </p:anim>
                                        <p:anim calcmode="lin" valueType="num">
                                          <p:cBhvr>
                                            <p:cTn id="41" dur="500" fill="hold"/>
                                            <p:tgtEl>
                                              <p:spTgt spid="52"/>
                                            </p:tgtEl>
                                            <p:attrNameLst>
                                              <p:attrName>ppt_w</p:attrName>
                                            </p:attrNameLst>
                                          </p:cBhvr>
                                          <p:tavLst>
                                            <p:tav tm="0">
                                              <p:val>
                                                <p:strVal val="#ppt_w/10"/>
                                              </p:val>
                                            </p:tav>
                                            <p:tav tm="50000">
                                              <p:val>
                                                <p:strVal val="#ppt_w+.01"/>
                                              </p:val>
                                            </p:tav>
                                            <p:tav tm="100000">
                                              <p:val>
                                                <p:strVal val="#ppt_w"/>
                                              </p:val>
                                            </p:tav>
                                          </p:tavLst>
                                        </p:anim>
                                        <p:animEffect transition="in" filter="fade">
                                          <p:cBhvr>
                                            <p:cTn id="42" dur="500" tmFilter="0,0; .5, 1; 1, 1"/>
                                            <p:tgtEl>
                                              <p:spTgt spid="52"/>
                                            </p:tgtEl>
                                          </p:cBhvr>
                                        </p:animEffect>
                                      </p:childTnLst>
                                    </p:cTn>
                                  </p:par>
                                  <p:par>
                                    <p:cTn id="43" presetID="22" presetClass="entr" presetSubtype="8" fill="hold" nodeType="withEffect">
                                      <p:stCondLst>
                                        <p:cond delay="1250"/>
                                      </p:stCondLst>
                                      <p:childTnLst>
                                        <p:set>
                                          <p:cBhvr>
                                            <p:cTn id="44" dur="1" fill="hold">
                                              <p:stCondLst>
                                                <p:cond delay="0"/>
                                              </p:stCondLst>
                                            </p:cTn>
                                            <p:tgtEl>
                                              <p:spTgt spid="7"/>
                                            </p:tgtEl>
                                            <p:attrNameLst>
                                              <p:attrName>style.visibility</p:attrName>
                                            </p:attrNameLst>
                                          </p:cBhvr>
                                          <p:to>
                                            <p:strVal val="visible"/>
                                          </p:to>
                                        </p:set>
                                        <p:animEffect transition="in" filter="wipe(left)">
                                          <p:cBhvr>
                                            <p:cTn id="45" dur="500"/>
                                            <p:tgtEl>
                                              <p:spTgt spid="7"/>
                                            </p:tgtEl>
                                          </p:cBhvr>
                                        </p:animEffect>
                                      </p:childTnLst>
                                    </p:cTn>
                                  </p:par>
                                  <p:par>
                                    <p:cTn id="46" presetID="22" presetClass="entr" presetSubtype="1" fill="hold" grpId="0" nodeType="withEffect">
                                      <p:stCondLst>
                                        <p:cond delay="1750"/>
                                      </p:stCondLst>
                                      <p:childTnLst>
                                        <p:set>
                                          <p:cBhvr>
                                            <p:cTn id="47" dur="1" fill="hold">
                                              <p:stCondLst>
                                                <p:cond delay="0"/>
                                              </p:stCondLst>
                                            </p:cTn>
                                            <p:tgtEl>
                                              <p:spTgt spid="47"/>
                                            </p:tgtEl>
                                            <p:attrNameLst>
                                              <p:attrName>style.visibility</p:attrName>
                                            </p:attrNameLst>
                                          </p:cBhvr>
                                          <p:to>
                                            <p:strVal val="visible"/>
                                          </p:to>
                                        </p:set>
                                        <p:animEffect transition="in" filter="wipe(up)">
                                          <p:cBhvr>
                                            <p:cTn id="48"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animBg="1"/>
          <p:bldP spid="47" grpId="0"/>
          <p:bldP spid="33" grpId="0" animBg="1"/>
          <p:bldP spid="38" grpId="0" animBg="1"/>
          <p:bldP spid="48" grpId="0"/>
          <p:bldP spid="49" grpId="0" animBg="1"/>
          <p:bldP spid="50" grpId="0" animBg="1"/>
          <p:bldP spid="51" grpId="0"/>
          <p:bldP spid="52" grpId="0"/>
        </p:bldLst>
      </p:timing>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圆角矩形 52"/>
          <p:cNvSpPr/>
          <p:nvPr/>
        </p:nvSpPr>
        <p:spPr>
          <a:xfrm>
            <a:off x="4185891" y="1911079"/>
            <a:ext cx="6454403" cy="2725895"/>
          </a:xfrm>
          <a:prstGeom prst="roundRect">
            <a:avLst>
              <a:gd name="adj" fmla="val 0"/>
            </a:avLst>
          </a:prstGeom>
          <a:solidFill>
            <a:schemeClr val="bg1"/>
          </a:solidFill>
          <a:ln>
            <a:noFill/>
          </a:ln>
          <a:effectLst>
            <a:outerShdw blurRad="254000" sx="102000" sy="1020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solidFill>
                <a:schemeClr val="bg1"/>
              </a:solidFill>
            </a:endParaRPr>
          </a:p>
        </p:txBody>
      </p:sp>
      <p:sp>
        <p:nvSpPr>
          <p:cNvPr id="47" name="PA-文本框 50">
            <a:extLst>
              <a:ext uri="{FF2B5EF4-FFF2-40B4-BE49-F238E27FC236}">
                <a16:creationId xmlns:a16="http://schemas.microsoft.com/office/drawing/2014/main" xmlns="" id="{46630D7B-4BA5-4989-8F72-A67D800FFF51}"/>
              </a:ext>
            </a:extLst>
          </p:cNvPr>
          <p:cNvSpPr txBox="1"/>
          <p:nvPr>
            <p:custDataLst>
              <p:tags r:id="rId2"/>
            </p:custDataLst>
          </p:nvPr>
        </p:nvSpPr>
        <p:spPr>
          <a:xfrm>
            <a:off x="4734156" y="3503787"/>
            <a:ext cx="5795304" cy="1015663"/>
          </a:xfrm>
          <a:prstGeom prst="rect">
            <a:avLst/>
          </a:prstGeom>
          <a:noFill/>
        </p:spPr>
        <p:txBody>
          <a:bodyPr wrap="square" rtlCol="0">
            <a:spAutoFit/>
          </a:bodyPr>
          <a:lstStyle/>
          <a:p>
            <a:r>
              <a:rPr lang="en-US" altLang="zh-CN" sz="1200" dirty="0">
                <a:solidFill>
                  <a:schemeClr val="bg1">
                    <a:lumMod val="50000"/>
                  </a:schemeClr>
                </a:solidFill>
                <a:latin typeface="Adobe 宋体 Std L" panose="02020300000000000000" pitchFamily="18" charset="-122"/>
                <a:ea typeface="Adobe 宋体 Std L" panose="02020300000000000000" pitchFamily="18" charset="-122"/>
              </a:rPr>
              <a:t>Brief introduction to the business plan for atmospheric minimalism </a:t>
            </a:r>
            <a:r>
              <a:rPr lang="en-US" altLang="zh-CN" sz="1200" dirty="0" err="1">
                <a:solidFill>
                  <a:schemeClr val="bg1">
                    <a:lumMod val="50000"/>
                  </a:schemeClr>
                </a:solidFill>
                <a:latin typeface="Adobe 宋体 Std L" panose="02020300000000000000" pitchFamily="18" charset="-122"/>
                <a:ea typeface="Adobe 宋体 Std L" panose="02020300000000000000" pitchFamily="18" charset="-122"/>
              </a:rPr>
              <a:t>ppt</a:t>
            </a:r>
            <a:r>
              <a:rPr lang="en-US" altLang="zh-CN" sz="1200" dirty="0">
                <a:solidFill>
                  <a:schemeClr val="bg1">
                    <a:lumMod val="50000"/>
                  </a:schemeClr>
                </a:solidFill>
                <a:latin typeface="Adobe 宋体 Std L" panose="02020300000000000000" pitchFamily="18" charset="-122"/>
                <a:ea typeface="Adobe 宋体 Std L" panose="02020300000000000000" pitchFamily="18" charset="-122"/>
              </a:rPr>
              <a:t> </a:t>
            </a:r>
            <a:r>
              <a:rPr lang="en-US" altLang="zh-CN" sz="1200" dirty="0" err="1" smtClean="0">
                <a:solidFill>
                  <a:schemeClr val="bg1">
                    <a:lumMod val="50000"/>
                  </a:schemeClr>
                </a:solidFill>
                <a:latin typeface="Adobe 宋体 Std L" panose="02020300000000000000" pitchFamily="18" charset="-122"/>
                <a:ea typeface="Adobe 宋体 Std L" panose="02020300000000000000" pitchFamily="18" charset="-122"/>
              </a:rPr>
              <a:t>template</a:t>
            </a:r>
            <a:r>
              <a:rPr lang="en-US" altLang="zh-CN" sz="1200" dirty="0" err="1">
                <a:solidFill>
                  <a:schemeClr val="bg1">
                    <a:lumMod val="50000"/>
                  </a:schemeClr>
                </a:solidFill>
                <a:latin typeface="Adobe 宋体 Std L" panose="02020300000000000000" pitchFamily="18" charset="-122"/>
                <a:ea typeface="Adobe 宋体 Std L" panose="02020300000000000000" pitchFamily="18" charset="-122"/>
              </a:rPr>
              <a:t>Brief</a:t>
            </a:r>
            <a:r>
              <a:rPr lang="en-US" altLang="zh-CN" sz="1200" dirty="0">
                <a:solidFill>
                  <a:schemeClr val="bg1">
                    <a:lumMod val="50000"/>
                  </a:schemeClr>
                </a:solidFill>
                <a:latin typeface="Adobe 宋体 Std L" panose="02020300000000000000" pitchFamily="18" charset="-122"/>
                <a:ea typeface="Adobe 宋体 Std L" panose="02020300000000000000" pitchFamily="18" charset="-122"/>
              </a:rPr>
              <a:t> introduction to the business plan for atmospheric minimalism </a:t>
            </a:r>
            <a:r>
              <a:rPr lang="en-US" altLang="zh-CN" sz="1200" dirty="0" err="1">
                <a:solidFill>
                  <a:schemeClr val="bg1">
                    <a:lumMod val="50000"/>
                  </a:schemeClr>
                </a:solidFill>
                <a:latin typeface="Adobe 宋体 Std L" panose="02020300000000000000" pitchFamily="18" charset="-122"/>
                <a:ea typeface="Adobe 宋体 Std L" panose="02020300000000000000" pitchFamily="18" charset="-122"/>
              </a:rPr>
              <a:t>ppt</a:t>
            </a:r>
            <a:r>
              <a:rPr lang="en-US" altLang="zh-CN" sz="1200" dirty="0">
                <a:solidFill>
                  <a:schemeClr val="bg1">
                    <a:lumMod val="50000"/>
                  </a:schemeClr>
                </a:solidFill>
                <a:latin typeface="Adobe 宋体 Std L" panose="02020300000000000000" pitchFamily="18" charset="-122"/>
                <a:ea typeface="Adobe 宋体 Std L" panose="02020300000000000000" pitchFamily="18" charset="-122"/>
              </a:rPr>
              <a:t> </a:t>
            </a:r>
            <a:r>
              <a:rPr lang="en-US" altLang="zh-CN" sz="1200" dirty="0" err="1">
                <a:solidFill>
                  <a:schemeClr val="bg1">
                    <a:lumMod val="50000"/>
                  </a:schemeClr>
                </a:solidFill>
                <a:latin typeface="Adobe 宋体 Std L" panose="02020300000000000000" pitchFamily="18" charset="-122"/>
                <a:ea typeface="Adobe 宋体 Std L" panose="02020300000000000000" pitchFamily="18" charset="-122"/>
              </a:rPr>
              <a:t>templateBrief</a:t>
            </a:r>
            <a:r>
              <a:rPr lang="en-US" altLang="zh-CN" sz="1200" dirty="0">
                <a:solidFill>
                  <a:schemeClr val="bg1">
                    <a:lumMod val="50000"/>
                  </a:schemeClr>
                </a:solidFill>
                <a:latin typeface="Adobe 宋体 Std L" panose="02020300000000000000" pitchFamily="18" charset="-122"/>
                <a:ea typeface="Adobe 宋体 Std L" panose="02020300000000000000" pitchFamily="18" charset="-122"/>
              </a:rPr>
              <a:t> introduction to the business plan for atmospheric minimalism </a:t>
            </a:r>
            <a:r>
              <a:rPr lang="en-US" altLang="zh-CN" sz="1200" dirty="0" err="1" smtClean="0">
                <a:solidFill>
                  <a:schemeClr val="bg1">
                    <a:lumMod val="50000"/>
                  </a:schemeClr>
                </a:solidFill>
                <a:latin typeface="Adobe 宋体 Std L" panose="02020300000000000000" pitchFamily="18" charset="-122"/>
                <a:ea typeface="Adobe 宋体 Std L" panose="02020300000000000000" pitchFamily="18" charset="-122"/>
              </a:rPr>
              <a:t>ppt</a:t>
            </a:r>
            <a:endParaRPr lang="zh-CN" altLang="en-US" sz="1200" dirty="0">
              <a:solidFill>
                <a:schemeClr val="bg1">
                  <a:lumMod val="50000"/>
                </a:schemeClr>
              </a:solidFill>
              <a:latin typeface="Adobe 宋体 Std L" panose="02020300000000000000" pitchFamily="18" charset="-122"/>
              <a:ea typeface="Adobe 宋体 Std L" panose="02020300000000000000" pitchFamily="18" charset="-122"/>
            </a:endParaRPr>
          </a:p>
          <a:p>
            <a:endParaRPr lang="zh-CN" altLang="en-US" sz="1200" dirty="0">
              <a:solidFill>
                <a:schemeClr val="bg1">
                  <a:lumMod val="50000"/>
                </a:schemeClr>
              </a:solidFill>
              <a:latin typeface="Adobe 宋体 Std L" panose="02020300000000000000" pitchFamily="18" charset="-122"/>
              <a:ea typeface="Adobe 宋体 Std L" panose="02020300000000000000" pitchFamily="18" charset="-122"/>
            </a:endParaRPr>
          </a:p>
          <a:p>
            <a:endParaRPr lang="zh-CN" altLang="en-US" sz="1200" dirty="0">
              <a:solidFill>
                <a:schemeClr val="bg1">
                  <a:lumMod val="50000"/>
                </a:schemeClr>
              </a:solidFill>
              <a:latin typeface="Adobe 宋体 Std L" panose="02020300000000000000" pitchFamily="18" charset="-122"/>
              <a:ea typeface="Adobe 宋体 Std L" panose="02020300000000000000" pitchFamily="18" charset="-122"/>
            </a:endParaRPr>
          </a:p>
        </p:txBody>
      </p:sp>
      <p:sp>
        <p:nvSpPr>
          <p:cNvPr id="33" name="矩形 32">
            <a:extLst>
              <a:ext uri="{FF2B5EF4-FFF2-40B4-BE49-F238E27FC236}">
                <a16:creationId xmlns:a16="http://schemas.microsoft.com/office/drawing/2014/main" xmlns="" id="{E953EC67-983F-4ED9-8A74-8D1FAF97B993}"/>
              </a:ext>
            </a:extLst>
          </p:cNvPr>
          <p:cNvSpPr/>
          <p:nvPr/>
        </p:nvSpPr>
        <p:spPr>
          <a:xfrm>
            <a:off x="1169352" y="4422466"/>
            <a:ext cx="634591" cy="573833"/>
          </a:xfrm>
          <a:prstGeom prst="rect">
            <a:avLst/>
          </a:prstGeom>
          <a:noFill/>
          <a:ln w="25400">
            <a:gradFill>
              <a:gsLst>
                <a:gs pos="0">
                  <a:srgbClr val="46A2D0"/>
                </a:gs>
                <a:gs pos="100000">
                  <a:srgbClr val="1D6AAE"/>
                </a:gs>
              </a:gsLst>
              <a:lin ang="5400000" scaled="1"/>
            </a:gradFill>
          </a:ln>
          <a:effectLst>
            <a:outerShdw blurRad="508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zh-CN" altLang="en-US" noProof="1">
              <a:solidFill>
                <a:prstClr val="white"/>
              </a:solidFill>
              <a:ea typeface="微软雅黑 Light" panose="020B0502040204020203" pitchFamily="34" charset="-122"/>
            </a:endParaRPr>
          </a:p>
        </p:txBody>
      </p:sp>
      <p:sp>
        <p:nvSpPr>
          <p:cNvPr id="38" name="圆角矩形 37"/>
          <p:cNvSpPr/>
          <p:nvPr/>
        </p:nvSpPr>
        <p:spPr>
          <a:xfrm>
            <a:off x="1542093" y="1911079"/>
            <a:ext cx="2726929" cy="2725895"/>
          </a:xfrm>
          <a:prstGeom prst="roundRect">
            <a:avLst>
              <a:gd name="adj" fmla="val 0"/>
            </a:avLst>
          </a:prstGeom>
          <a:gradFill>
            <a:gsLst>
              <a:gs pos="0">
                <a:srgbClr val="46A2D0"/>
              </a:gs>
              <a:gs pos="100000">
                <a:srgbClr val="146DAD"/>
              </a:gs>
            </a:gsLst>
            <a:lin ang="5400000" scaled="1"/>
          </a:gradFill>
          <a:ln>
            <a:noFill/>
          </a:ln>
          <a:effectLst>
            <a:outerShdw blurRad="254000" sx="102000" sy="1020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solidFill>
                <a:schemeClr val="bg1"/>
              </a:solidFill>
            </a:endParaRPr>
          </a:p>
        </p:txBody>
      </p:sp>
      <p:sp>
        <p:nvSpPr>
          <p:cNvPr id="48" name="TextBox 30">
            <a:extLst>
              <a:ext uri="{FF2B5EF4-FFF2-40B4-BE49-F238E27FC236}">
                <a16:creationId xmlns:a16="http://schemas.microsoft.com/office/drawing/2014/main" xmlns="" id="{BA8EA202-F87D-45AF-91DB-F2B3A7B8F57B}"/>
              </a:ext>
            </a:extLst>
          </p:cNvPr>
          <p:cNvSpPr txBox="1"/>
          <p:nvPr/>
        </p:nvSpPr>
        <p:spPr>
          <a:xfrm>
            <a:off x="2169059" y="2342492"/>
            <a:ext cx="1389866" cy="1446550"/>
          </a:xfrm>
          <a:prstGeom prst="rect">
            <a:avLst/>
          </a:prstGeom>
          <a:noFill/>
        </p:spPr>
        <p:txBody>
          <a:bodyPr wrap="square" rtlCol="0">
            <a:spAutoFit/>
          </a:bodyPr>
          <a:lstStyle/>
          <a:p>
            <a:pPr algn="ctr" defTabSz="228600"/>
            <a:r>
              <a:rPr lang="en-US" altLang="zh-CN" sz="8800" dirty="0" smtClean="0">
                <a:solidFill>
                  <a:schemeClr val="bg1"/>
                </a:solidFill>
                <a:latin typeface="Agency FB" panose="020B0503020202020204" pitchFamily="34" charset="0"/>
                <a:ea typeface="微软雅黑 Light" panose="020B0502040204020203" pitchFamily="34" charset="-122"/>
              </a:rPr>
              <a:t>01</a:t>
            </a:r>
            <a:endParaRPr lang="zh-CN" altLang="en-US" sz="8800" dirty="0">
              <a:solidFill>
                <a:schemeClr val="bg1"/>
              </a:solidFill>
              <a:latin typeface="Agency FB" panose="020B0503020202020204" pitchFamily="34" charset="0"/>
              <a:ea typeface="微软雅黑 Light" panose="020B0502040204020203" pitchFamily="34" charset="-122"/>
            </a:endParaRPr>
          </a:p>
        </p:txBody>
      </p:sp>
      <p:sp>
        <p:nvSpPr>
          <p:cNvPr id="49" name="圆角矩形 48"/>
          <p:cNvSpPr/>
          <p:nvPr/>
        </p:nvSpPr>
        <p:spPr>
          <a:xfrm>
            <a:off x="945725" y="5250907"/>
            <a:ext cx="216066" cy="220793"/>
          </a:xfrm>
          <a:prstGeom prst="roundRect">
            <a:avLst>
              <a:gd name="adj" fmla="val 0"/>
            </a:avLst>
          </a:prstGeom>
          <a:gradFill>
            <a:gsLst>
              <a:gs pos="0">
                <a:srgbClr val="46A2D0"/>
              </a:gs>
              <a:gs pos="100000">
                <a:srgbClr val="146DAD"/>
              </a:gs>
            </a:gsLst>
            <a:lin ang="5400000" scaled="1"/>
          </a:gradFill>
          <a:ln>
            <a:noFill/>
          </a:ln>
          <a:effectLst>
            <a:outerShdw blurRad="254000" sx="102000" sy="1020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solidFill>
                <a:schemeClr val="bg1"/>
              </a:solidFill>
            </a:endParaRPr>
          </a:p>
        </p:txBody>
      </p:sp>
      <p:sp>
        <p:nvSpPr>
          <p:cNvPr id="50" name="圆角矩形 49"/>
          <p:cNvSpPr/>
          <p:nvPr/>
        </p:nvSpPr>
        <p:spPr>
          <a:xfrm>
            <a:off x="1489487" y="5471700"/>
            <a:ext cx="124657" cy="142491"/>
          </a:xfrm>
          <a:prstGeom prst="roundRect">
            <a:avLst>
              <a:gd name="adj" fmla="val 0"/>
            </a:avLst>
          </a:prstGeom>
          <a:gradFill>
            <a:gsLst>
              <a:gs pos="0">
                <a:srgbClr val="46A2D0">
                  <a:alpha val="40000"/>
                </a:srgbClr>
              </a:gs>
              <a:gs pos="100000">
                <a:srgbClr val="146DAD">
                  <a:alpha val="40000"/>
                </a:srgbClr>
              </a:gs>
            </a:gsLst>
            <a:lin ang="5400000" scaled="1"/>
          </a:gradFill>
          <a:ln>
            <a:noFill/>
          </a:ln>
          <a:effectLst>
            <a:outerShdw blurRad="254000" sx="102000" sy="1020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solidFill>
                <a:schemeClr val="bg1"/>
              </a:solidFill>
            </a:endParaRPr>
          </a:p>
        </p:txBody>
      </p:sp>
      <p:sp>
        <p:nvSpPr>
          <p:cNvPr id="51" name="TextBox 30">
            <a:extLst>
              <a:ext uri="{FF2B5EF4-FFF2-40B4-BE49-F238E27FC236}">
                <a16:creationId xmlns:a16="http://schemas.microsoft.com/office/drawing/2014/main" xmlns="" id="{BA8EA202-F87D-45AF-91DB-F2B3A7B8F57B}"/>
              </a:ext>
            </a:extLst>
          </p:cNvPr>
          <p:cNvSpPr txBox="1"/>
          <p:nvPr/>
        </p:nvSpPr>
        <p:spPr>
          <a:xfrm>
            <a:off x="2056778" y="3555091"/>
            <a:ext cx="1642138" cy="461665"/>
          </a:xfrm>
          <a:prstGeom prst="rect">
            <a:avLst/>
          </a:prstGeom>
          <a:noFill/>
        </p:spPr>
        <p:txBody>
          <a:bodyPr wrap="square" rtlCol="0">
            <a:spAutoFit/>
          </a:bodyPr>
          <a:lstStyle/>
          <a:p>
            <a:pPr algn="ctr" defTabSz="228600"/>
            <a:r>
              <a:rPr lang="en-US" altLang="zh-CN" sz="2400" b="1" spc="300" dirty="0" smtClean="0">
                <a:solidFill>
                  <a:schemeClr val="bg1"/>
                </a:solidFill>
                <a:latin typeface="仿宋" panose="02010609060101010101" pitchFamily="49" charset="-122"/>
                <a:ea typeface="仿宋" panose="02010609060101010101" pitchFamily="49" charset="-122"/>
              </a:rPr>
              <a:t>PART</a:t>
            </a:r>
            <a:endParaRPr lang="zh-CN" altLang="en-US" sz="2400" b="1" spc="300" dirty="0">
              <a:solidFill>
                <a:schemeClr val="bg1"/>
              </a:solidFill>
              <a:latin typeface="仿宋" panose="02010609060101010101" pitchFamily="49" charset="-122"/>
              <a:ea typeface="仿宋" panose="02010609060101010101" pitchFamily="49" charset="-122"/>
            </a:endParaRPr>
          </a:p>
        </p:txBody>
      </p:sp>
      <p:sp>
        <p:nvSpPr>
          <p:cNvPr id="52" name="文本框 51"/>
          <p:cNvSpPr txBox="1"/>
          <p:nvPr/>
        </p:nvSpPr>
        <p:spPr>
          <a:xfrm>
            <a:off x="4692591" y="2395647"/>
            <a:ext cx="2236510" cy="670120"/>
          </a:xfrm>
          <a:prstGeom prst="rect">
            <a:avLst/>
          </a:prstGeom>
          <a:noFill/>
          <a:scene3d>
            <a:camera prst="perspectiveRight"/>
            <a:lightRig rig="threePt" dir="t"/>
          </a:scene3d>
        </p:spPr>
        <p:txBody>
          <a:bodyPr wrap="none" rtlCol="0">
            <a:spAutoFit/>
          </a:bodyPr>
          <a:lstStyle/>
          <a:p>
            <a:pPr>
              <a:lnSpc>
                <a:spcPct val="130000"/>
              </a:lnSpc>
            </a:pPr>
            <a:r>
              <a:rPr lang="zh-CN" altLang="en-US" sz="3200" b="1" dirty="0" smtClean="0">
                <a:solidFill>
                  <a:schemeClr val="tx1">
                    <a:lumMod val="85000"/>
                    <a:lumOff val="15000"/>
                  </a:schemeClr>
                </a:solidFill>
                <a:latin typeface="微软雅黑" panose="020B0503020204020204" pitchFamily="34" charset="-122"/>
                <a:ea typeface="微软雅黑" panose="020B0503020204020204" pitchFamily="34" charset="-122"/>
              </a:rPr>
              <a:t>公司与团队</a:t>
            </a:r>
            <a:endPar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cxnSp>
        <p:nvCxnSpPr>
          <p:cNvPr id="7" name="直接连接符 6"/>
          <p:cNvCxnSpPr/>
          <p:nvPr/>
        </p:nvCxnSpPr>
        <p:spPr>
          <a:xfrm>
            <a:off x="4849090" y="3176607"/>
            <a:ext cx="651164" cy="0"/>
          </a:xfrm>
          <a:prstGeom prst="line">
            <a:avLst/>
          </a:prstGeom>
          <a:ln w="381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27901833"/>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14:presetBounceEnd="40000">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14:bounceEnd="40000">
                                          <p:cBhvr additive="base">
                                            <p:cTn id="7" dur="750" fill="hold"/>
                                            <p:tgtEl>
                                              <p:spTgt spid="38"/>
                                            </p:tgtEl>
                                            <p:attrNameLst>
                                              <p:attrName>ppt_x</p:attrName>
                                            </p:attrNameLst>
                                          </p:cBhvr>
                                          <p:tavLst>
                                            <p:tav tm="0">
                                              <p:val>
                                                <p:strVal val="0-#ppt_w/2"/>
                                              </p:val>
                                            </p:tav>
                                            <p:tav tm="100000">
                                              <p:val>
                                                <p:strVal val="#ppt_x"/>
                                              </p:val>
                                            </p:tav>
                                          </p:tavLst>
                                        </p:anim>
                                        <p:anim calcmode="lin" valueType="num" p14:bounceEnd="40000">
                                          <p:cBhvr additive="base">
                                            <p:cTn id="8" dur="750" fill="hold"/>
                                            <p:tgtEl>
                                              <p:spTgt spid="38"/>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14:presetBounceEnd="40000">
                                      <p:stCondLst>
                                        <p:cond delay="0"/>
                                      </p:stCondLst>
                                      <p:childTnLst>
                                        <p:set>
                                          <p:cBhvr>
                                            <p:cTn id="10" dur="1" fill="hold">
                                              <p:stCondLst>
                                                <p:cond delay="0"/>
                                              </p:stCondLst>
                                            </p:cTn>
                                            <p:tgtEl>
                                              <p:spTgt spid="53"/>
                                            </p:tgtEl>
                                            <p:attrNameLst>
                                              <p:attrName>style.visibility</p:attrName>
                                            </p:attrNameLst>
                                          </p:cBhvr>
                                          <p:to>
                                            <p:strVal val="visible"/>
                                          </p:to>
                                        </p:set>
                                        <p:anim calcmode="lin" valueType="num" p14:bounceEnd="40000">
                                          <p:cBhvr additive="base">
                                            <p:cTn id="11" dur="750" fill="hold"/>
                                            <p:tgtEl>
                                              <p:spTgt spid="53"/>
                                            </p:tgtEl>
                                            <p:attrNameLst>
                                              <p:attrName>ppt_x</p:attrName>
                                            </p:attrNameLst>
                                          </p:cBhvr>
                                          <p:tavLst>
                                            <p:tav tm="0">
                                              <p:val>
                                                <p:strVal val="1+#ppt_w/2"/>
                                              </p:val>
                                            </p:tav>
                                            <p:tav tm="100000">
                                              <p:val>
                                                <p:strVal val="#ppt_x"/>
                                              </p:val>
                                            </p:tav>
                                          </p:tavLst>
                                        </p:anim>
                                        <p:anim calcmode="lin" valueType="num" p14:bounceEnd="40000">
                                          <p:cBhvr additive="base">
                                            <p:cTn id="12" dur="750" fill="hold"/>
                                            <p:tgtEl>
                                              <p:spTgt spid="53"/>
                                            </p:tgtEl>
                                            <p:attrNameLst>
                                              <p:attrName>ppt_y</p:attrName>
                                            </p:attrNameLst>
                                          </p:cBhvr>
                                          <p:tavLst>
                                            <p:tav tm="0">
                                              <p:val>
                                                <p:strVal val="#ppt_y"/>
                                              </p:val>
                                            </p:tav>
                                            <p:tav tm="100000">
                                              <p:val>
                                                <p:strVal val="#ppt_y"/>
                                              </p:val>
                                            </p:tav>
                                          </p:tavLst>
                                        </p:anim>
                                      </p:childTnLst>
                                    </p:cTn>
                                  </p:par>
                                  <p:par>
                                    <p:cTn id="13" presetID="53" presetClass="entr" presetSubtype="16" fill="hold" grpId="0" nodeType="withEffect">
                                      <p:stCondLst>
                                        <p:cond delay="0"/>
                                      </p:stCondLst>
                                      <p:childTnLst>
                                        <p:set>
                                          <p:cBhvr>
                                            <p:cTn id="14" dur="1" fill="hold">
                                              <p:stCondLst>
                                                <p:cond delay="0"/>
                                              </p:stCondLst>
                                            </p:cTn>
                                            <p:tgtEl>
                                              <p:spTgt spid="33"/>
                                            </p:tgtEl>
                                            <p:attrNameLst>
                                              <p:attrName>style.visibility</p:attrName>
                                            </p:attrNameLst>
                                          </p:cBhvr>
                                          <p:to>
                                            <p:strVal val="visible"/>
                                          </p:to>
                                        </p:set>
                                        <p:anim calcmode="lin" valueType="num">
                                          <p:cBhvr>
                                            <p:cTn id="15" dur="500" fill="hold"/>
                                            <p:tgtEl>
                                              <p:spTgt spid="33"/>
                                            </p:tgtEl>
                                            <p:attrNameLst>
                                              <p:attrName>ppt_w</p:attrName>
                                            </p:attrNameLst>
                                          </p:cBhvr>
                                          <p:tavLst>
                                            <p:tav tm="0">
                                              <p:val>
                                                <p:fltVal val="0"/>
                                              </p:val>
                                            </p:tav>
                                            <p:tav tm="100000">
                                              <p:val>
                                                <p:strVal val="#ppt_w"/>
                                              </p:val>
                                            </p:tav>
                                          </p:tavLst>
                                        </p:anim>
                                        <p:anim calcmode="lin" valueType="num">
                                          <p:cBhvr>
                                            <p:cTn id="16" dur="500" fill="hold"/>
                                            <p:tgtEl>
                                              <p:spTgt spid="33"/>
                                            </p:tgtEl>
                                            <p:attrNameLst>
                                              <p:attrName>ppt_h</p:attrName>
                                            </p:attrNameLst>
                                          </p:cBhvr>
                                          <p:tavLst>
                                            <p:tav tm="0">
                                              <p:val>
                                                <p:fltVal val="0"/>
                                              </p:val>
                                            </p:tav>
                                            <p:tav tm="100000">
                                              <p:val>
                                                <p:strVal val="#ppt_h"/>
                                              </p:val>
                                            </p:tav>
                                          </p:tavLst>
                                        </p:anim>
                                        <p:animEffect transition="in" filter="fade">
                                          <p:cBhvr>
                                            <p:cTn id="17" dur="500"/>
                                            <p:tgtEl>
                                              <p:spTgt spid="33"/>
                                            </p:tgtEl>
                                          </p:cBhvr>
                                        </p:animEffect>
                                      </p:childTnLst>
                                    </p:cTn>
                                  </p:par>
                                  <p:par>
                                    <p:cTn id="18" presetID="53" presetClass="entr" presetSubtype="16" fill="hold" grpId="0" nodeType="withEffect">
                                      <p:stCondLst>
                                        <p:cond delay="250"/>
                                      </p:stCondLst>
                                      <p:childTnLst>
                                        <p:set>
                                          <p:cBhvr>
                                            <p:cTn id="19" dur="1" fill="hold">
                                              <p:stCondLst>
                                                <p:cond delay="0"/>
                                              </p:stCondLst>
                                            </p:cTn>
                                            <p:tgtEl>
                                              <p:spTgt spid="50"/>
                                            </p:tgtEl>
                                            <p:attrNameLst>
                                              <p:attrName>style.visibility</p:attrName>
                                            </p:attrNameLst>
                                          </p:cBhvr>
                                          <p:to>
                                            <p:strVal val="visible"/>
                                          </p:to>
                                        </p:set>
                                        <p:anim calcmode="lin" valueType="num">
                                          <p:cBhvr>
                                            <p:cTn id="20" dur="500" fill="hold"/>
                                            <p:tgtEl>
                                              <p:spTgt spid="50"/>
                                            </p:tgtEl>
                                            <p:attrNameLst>
                                              <p:attrName>ppt_w</p:attrName>
                                            </p:attrNameLst>
                                          </p:cBhvr>
                                          <p:tavLst>
                                            <p:tav tm="0">
                                              <p:val>
                                                <p:fltVal val="0"/>
                                              </p:val>
                                            </p:tav>
                                            <p:tav tm="100000">
                                              <p:val>
                                                <p:strVal val="#ppt_w"/>
                                              </p:val>
                                            </p:tav>
                                          </p:tavLst>
                                        </p:anim>
                                        <p:anim calcmode="lin" valueType="num">
                                          <p:cBhvr>
                                            <p:cTn id="21" dur="500" fill="hold"/>
                                            <p:tgtEl>
                                              <p:spTgt spid="50"/>
                                            </p:tgtEl>
                                            <p:attrNameLst>
                                              <p:attrName>ppt_h</p:attrName>
                                            </p:attrNameLst>
                                          </p:cBhvr>
                                          <p:tavLst>
                                            <p:tav tm="0">
                                              <p:val>
                                                <p:fltVal val="0"/>
                                              </p:val>
                                            </p:tav>
                                            <p:tav tm="100000">
                                              <p:val>
                                                <p:strVal val="#ppt_h"/>
                                              </p:val>
                                            </p:tav>
                                          </p:tavLst>
                                        </p:anim>
                                        <p:animEffect transition="in" filter="fade">
                                          <p:cBhvr>
                                            <p:cTn id="22" dur="500"/>
                                            <p:tgtEl>
                                              <p:spTgt spid="50"/>
                                            </p:tgtEl>
                                          </p:cBhvr>
                                        </p:animEffect>
                                      </p:childTnLst>
                                    </p:cTn>
                                  </p:par>
                                  <p:par>
                                    <p:cTn id="23" presetID="53" presetClass="entr" presetSubtype="16" fill="hold" grpId="0" nodeType="withEffect">
                                      <p:stCondLst>
                                        <p:cond delay="500"/>
                                      </p:stCondLst>
                                      <p:childTnLst>
                                        <p:set>
                                          <p:cBhvr>
                                            <p:cTn id="24" dur="1" fill="hold">
                                              <p:stCondLst>
                                                <p:cond delay="0"/>
                                              </p:stCondLst>
                                            </p:cTn>
                                            <p:tgtEl>
                                              <p:spTgt spid="49"/>
                                            </p:tgtEl>
                                            <p:attrNameLst>
                                              <p:attrName>style.visibility</p:attrName>
                                            </p:attrNameLst>
                                          </p:cBhvr>
                                          <p:to>
                                            <p:strVal val="visible"/>
                                          </p:to>
                                        </p:set>
                                        <p:anim calcmode="lin" valueType="num">
                                          <p:cBhvr>
                                            <p:cTn id="25" dur="500" fill="hold"/>
                                            <p:tgtEl>
                                              <p:spTgt spid="49"/>
                                            </p:tgtEl>
                                            <p:attrNameLst>
                                              <p:attrName>ppt_w</p:attrName>
                                            </p:attrNameLst>
                                          </p:cBhvr>
                                          <p:tavLst>
                                            <p:tav tm="0">
                                              <p:val>
                                                <p:fltVal val="0"/>
                                              </p:val>
                                            </p:tav>
                                            <p:tav tm="100000">
                                              <p:val>
                                                <p:strVal val="#ppt_w"/>
                                              </p:val>
                                            </p:tav>
                                          </p:tavLst>
                                        </p:anim>
                                        <p:anim calcmode="lin" valueType="num">
                                          <p:cBhvr>
                                            <p:cTn id="26" dur="500" fill="hold"/>
                                            <p:tgtEl>
                                              <p:spTgt spid="49"/>
                                            </p:tgtEl>
                                            <p:attrNameLst>
                                              <p:attrName>ppt_h</p:attrName>
                                            </p:attrNameLst>
                                          </p:cBhvr>
                                          <p:tavLst>
                                            <p:tav tm="0">
                                              <p:val>
                                                <p:fltVal val="0"/>
                                              </p:val>
                                            </p:tav>
                                            <p:tav tm="100000">
                                              <p:val>
                                                <p:strVal val="#ppt_h"/>
                                              </p:val>
                                            </p:tav>
                                          </p:tavLst>
                                        </p:anim>
                                        <p:animEffect transition="in" filter="fade">
                                          <p:cBhvr>
                                            <p:cTn id="27" dur="500"/>
                                            <p:tgtEl>
                                              <p:spTgt spid="49"/>
                                            </p:tgtEl>
                                          </p:cBhvr>
                                        </p:animEffect>
                                      </p:childTnLst>
                                    </p:cTn>
                                  </p:par>
                                  <p:par>
                                    <p:cTn id="28" presetID="2" presetClass="entr" presetSubtype="1" fill="hold" grpId="0" nodeType="withEffect" p14:presetBounceEnd="26667">
                                      <p:stCondLst>
                                        <p:cond delay="500"/>
                                      </p:stCondLst>
                                      <p:childTnLst>
                                        <p:set>
                                          <p:cBhvr>
                                            <p:cTn id="29" dur="1" fill="hold">
                                              <p:stCondLst>
                                                <p:cond delay="0"/>
                                              </p:stCondLst>
                                            </p:cTn>
                                            <p:tgtEl>
                                              <p:spTgt spid="48"/>
                                            </p:tgtEl>
                                            <p:attrNameLst>
                                              <p:attrName>style.visibility</p:attrName>
                                            </p:attrNameLst>
                                          </p:cBhvr>
                                          <p:to>
                                            <p:strVal val="visible"/>
                                          </p:to>
                                        </p:set>
                                        <p:anim calcmode="lin" valueType="num" p14:bounceEnd="26667">
                                          <p:cBhvr additive="base">
                                            <p:cTn id="30" dur="1000" fill="hold"/>
                                            <p:tgtEl>
                                              <p:spTgt spid="48"/>
                                            </p:tgtEl>
                                            <p:attrNameLst>
                                              <p:attrName>ppt_x</p:attrName>
                                            </p:attrNameLst>
                                          </p:cBhvr>
                                          <p:tavLst>
                                            <p:tav tm="0">
                                              <p:val>
                                                <p:strVal val="#ppt_x"/>
                                              </p:val>
                                            </p:tav>
                                            <p:tav tm="100000">
                                              <p:val>
                                                <p:strVal val="#ppt_x"/>
                                              </p:val>
                                            </p:tav>
                                          </p:tavLst>
                                        </p:anim>
                                        <p:anim calcmode="lin" valueType="num" p14:bounceEnd="26667">
                                          <p:cBhvr additive="base">
                                            <p:cTn id="31" dur="1000" fill="hold"/>
                                            <p:tgtEl>
                                              <p:spTgt spid="48"/>
                                            </p:tgtEl>
                                            <p:attrNameLst>
                                              <p:attrName>ppt_y</p:attrName>
                                            </p:attrNameLst>
                                          </p:cBhvr>
                                          <p:tavLst>
                                            <p:tav tm="0">
                                              <p:val>
                                                <p:strVal val="0-#ppt_h/2"/>
                                              </p:val>
                                            </p:tav>
                                            <p:tav tm="100000">
                                              <p:val>
                                                <p:strVal val="#ppt_y"/>
                                              </p:val>
                                            </p:tav>
                                          </p:tavLst>
                                        </p:anim>
                                      </p:childTnLst>
                                    </p:cTn>
                                  </p:par>
                                  <p:par>
                                    <p:cTn id="32" presetID="2" presetClass="entr" presetSubtype="4" fill="hold" grpId="0" nodeType="withEffect" p14:presetBounceEnd="26667">
                                      <p:stCondLst>
                                        <p:cond delay="500"/>
                                      </p:stCondLst>
                                      <p:childTnLst>
                                        <p:set>
                                          <p:cBhvr>
                                            <p:cTn id="33" dur="1" fill="hold">
                                              <p:stCondLst>
                                                <p:cond delay="0"/>
                                              </p:stCondLst>
                                            </p:cTn>
                                            <p:tgtEl>
                                              <p:spTgt spid="51"/>
                                            </p:tgtEl>
                                            <p:attrNameLst>
                                              <p:attrName>style.visibility</p:attrName>
                                            </p:attrNameLst>
                                          </p:cBhvr>
                                          <p:to>
                                            <p:strVal val="visible"/>
                                          </p:to>
                                        </p:set>
                                        <p:anim calcmode="lin" valueType="num" p14:bounceEnd="26667">
                                          <p:cBhvr additive="base">
                                            <p:cTn id="34" dur="1000" fill="hold"/>
                                            <p:tgtEl>
                                              <p:spTgt spid="51"/>
                                            </p:tgtEl>
                                            <p:attrNameLst>
                                              <p:attrName>ppt_x</p:attrName>
                                            </p:attrNameLst>
                                          </p:cBhvr>
                                          <p:tavLst>
                                            <p:tav tm="0">
                                              <p:val>
                                                <p:strVal val="#ppt_x"/>
                                              </p:val>
                                            </p:tav>
                                            <p:tav tm="100000">
                                              <p:val>
                                                <p:strVal val="#ppt_x"/>
                                              </p:val>
                                            </p:tav>
                                          </p:tavLst>
                                        </p:anim>
                                        <p:anim calcmode="lin" valueType="num" p14:bounceEnd="26667">
                                          <p:cBhvr additive="base">
                                            <p:cTn id="35" dur="1000" fill="hold"/>
                                            <p:tgtEl>
                                              <p:spTgt spid="51"/>
                                            </p:tgtEl>
                                            <p:attrNameLst>
                                              <p:attrName>ppt_y</p:attrName>
                                            </p:attrNameLst>
                                          </p:cBhvr>
                                          <p:tavLst>
                                            <p:tav tm="0">
                                              <p:val>
                                                <p:strVal val="1+#ppt_h/2"/>
                                              </p:val>
                                            </p:tav>
                                            <p:tav tm="100000">
                                              <p:val>
                                                <p:strVal val="#ppt_y"/>
                                              </p:val>
                                            </p:tav>
                                          </p:tavLst>
                                        </p:anim>
                                      </p:childTnLst>
                                    </p:cTn>
                                  </p:par>
                                  <p:par>
                                    <p:cTn id="36" presetID="41" presetClass="entr" presetSubtype="0" fill="hold" grpId="0" nodeType="withEffect">
                                      <p:stCondLst>
                                        <p:cond delay="750"/>
                                      </p:stCondLst>
                                      <p:iterate type="lt">
                                        <p:tmPct val="10000"/>
                                      </p:iterate>
                                      <p:childTnLst>
                                        <p:set>
                                          <p:cBhvr>
                                            <p:cTn id="37" dur="1" fill="hold">
                                              <p:stCondLst>
                                                <p:cond delay="0"/>
                                              </p:stCondLst>
                                            </p:cTn>
                                            <p:tgtEl>
                                              <p:spTgt spid="52"/>
                                            </p:tgtEl>
                                            <p:attrNameLst>
                                              <p:attrName>style.visibility</p:attrName>
                                            </p:attrNameLst>
                                          </p:cBhvr>
                                          <p:to>
                                            <p:strVal val="visible"/>
                                          </p:to>
                                        </p:set>
                                        <p:anim calcmode="lin" valueType="num">
                                          <p:cBhvr>
                                            <p:cTn id="38" dur="500" fill="hold"/>
                                            <p:tgtEl>
                                              <p:spTgt spid="52"/>
                                            </p:tgtEl>
                                            <p:attrNameLst>
                                              <p:attrName>ppt_x</p:attrName>
                                            </p:attrNameLst>
                                          </p:cBhvr>
                                          <p:tavLst>
                                            <p:tav tm="0">
                                              <p:val>
                                                <p:strVal val="#ppt_x"/>
                                              </p:val>
                                            </p:tav>
                                            <p:tav tm="50000">
                                              <p:val>
                                                <p:strVal val="#ppt_x+.1"/>
                                              </p:val>
                                            </p:tav>
                                            <p:tav tm="100000">
                                              <p:val>
                                                <p:strVal val="#ppt_x"/>
                                              </p:val>
                                            </p:tav>
                                          </p:tavLst>
                                        </p:anim>
                                        <p:anim calcmode="lin" valueType="num">
                                          <p:cBhvr>
                                            <p:cTn id="39" dur="500" fill="hold"/>
                                            <p:tgtEl>
                                              <p:spTgt spid="52"/>
                                            </p:tgtEl>
                                            <p:attrNameLst>
                                              <p:attrName>ppt_y</p:attrName>
                                            </p:attrNameLst>
                                          </p:cBhvr>
                                          <p:tavLst>
                                            <p:tav tm="0">
                                              <p:val>
                                                <p:strVal val="#ppt_y"/>
                                              </p:val>
                                            </p:tav>
                                            <p:tav tm="100000">
                                              <p:val>
                                                <p:strVal val="#ppt_y"/>
                                              </p:val>
                                            </p:tav>
                                          </p:tavLst>
                                        </p:anim>
                                        <p:anim calcmode="lin" valueType="num">
                                          <p:cBhvr>
                                            <p:cTn id="40" dur="500" fill="hold"/>
                                            <p:tgtEl>
                                              <p:spTgt spid="52"/>
                                            </p:tgtEl>
                                            <p:attrNameLst>
                                              <p:attrName>ppt_h</p:attrName>
                                            </p:attrNameLst>
                                          </p:cBhvr>
                                          <p:tavLst>
                                            <p:tav tm="0">
                                              <p:val>
                                                <p:strVal val="#ppt_h/10"/>
                                              </p:val>
                                            </p:tav>
                                            <p:tav tm="50000">
                                              <p:val>
                                                <p:strVal val="#ppt_h+.01"/>
                                              </p:val>
                                            </p:tav>
                                            <p:tav tm="100000">
                                              <p:val>
                                                <p:strVal val="#ppt_h"/>
                                              </p:val>
                                            </p:tav>
                                          </p:tavLst>
                                        </p:anim>
                                        <p:anim calcmode="lin" valueType="num">
                                          <p:cBhvr>
                                            <p:cTn id="41" dur="500" fill="hold"/>
                                            <p:tgtEl>
                                              <p:spTgt spid="52"/>
                                            </p:tgtEl>
                                            <p:attrNameLst>
                                              <p:attrName>ppt_w</p:attrName>
                                            </p:attrNameLst>
                                          </p:cBhvr>
                                          <p:tavLst>
                                            <p:tav tm="0">
                                              <p:val>
                                                <p:strVal val="#ppt_w/10"/>
                                              </p:val>
                                            </p:tav>
                                            <p:tav tm="50000">
                                              <p:val>
                                                <p:strVal val="#ppt_w+.01"/>
                                              </p:val>
                                            </p:tav>
                                            <p:tav tm="100000">
                                              <p:val>
                                                <p:strVal val="#ppt_w"/>
                                              </p:val>
                                            </p:tav>
                                          </p:tavLst>
                                        </p:anim>
                                        <p:animEffect transition="in" filter="fade">
                                          <p:cBhvr>
                                            <p:cTn id="42" dur="500" tmFilter="0,0; .5, 1; 1, 1"/>
                                            <p:tgtEl>
                                              <p:spTgt spid="52"/>
                                            </p:tgtEl>
                                          </p:cBhvr>
                                        </p:animEffect>
                                      </p:childTnLst>
                                    </p:cTn>
                                  </p:par>
                                  <p:par>
                                    <p:cTn id="43" presetID="22" presetClass="entr" presetSubtype="8" fill="hold" nodeType="withEffect">
                                      <p:stCondLst>
                                        <p:cond delay="1250"/>
                                      </p:stCondLst>
                                      <p:childTnLst>
                                        <p:set>
                                          <p:cBhvr>
                                            <p:cTn id="44" dur="1" fill="hold">
                                              <p:stCondLst>
                                                <p:cond delay="0"/>
                                              </p:stCondLst>
                                            </p:cTn>
                                            <p:tgtEl>
                                              <p:spTgt spid="7"/>
                                            </p:tgtEl>
                                            <p:attrNameLst>
                                              <p:attrName>style.visibility</p:attrName>
                                            </p:attrNameLst>
                                          </p:cBhvr>
                                          <p:to>
                                            <p:strVal val="visible"/>
                                          </p:to>
                                        </p:set>
                                        <p:animEffect transition="in" filter="wipe(left)">
                                          <p:cBhvr>
                                            <p:cTn id="45" dur="500"/>
                                            <p:tgtEl>
                                              <p:spTgt spid="7"/>
                                            </p:tgtEl>
                                          </p:cBhvr>
                                        </p:animEffect>
                                      </p:childTnLst>
                                    </p:cTn>
                                  </p:par>
                                  <p:par>
                                    <p:cTn id="46" presetID="22" presetClass="entr" presetSubtype="1" fill="hold" grpId="0" nodeType="withEffect">
                                      <p:stCondLst>
                                        <p:cond delay="1750"/>
                                      </p:stCondLst>
                                      <p:childTnLst>
                                        <p:set>
                                          <p:cBhvr>
                                            <p:cTn id="47" dur="1" fill="hold">
                                              <p:stCondLst>
                                                <p:cond delay="0"/>
                                              </p:stCondLst>
                                            </p:cTn>
                                            <p:tgtEl>
                                              <p:spTgt spid="47"/>
                                            </p:tgtEl>
                                            <p:attrNameLst>
                                              <p:attrName>style.visibility</p:attrName>
                                            </p:attrNameLst>
                                          </p:cBhvr>
                                          <p:to>
                                            <p:strVal val="visible"/>
                                          </p:to>
                                        </p:set>
                                        <p:animEffect transition="in" filter="wipe(up)">
                                          <p:cBhvr>
                                            <p:cTn id="48"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animBg="1"/>
          <p:bldP spid="47" grpId="0"/>
          <p:bldP spid="33" grpId="0" animBg="1"/>
          <p:bldP spid="38" grpId="0" animBg="1"/>
          <p:bldP spid="48" grpId="0"/>
          <p:bldP spid="49" grpId="0" animBg="1"/>
          <p:bldP spid="50" grpId="0" animBg="1"/>
          <p:bldP spid="51" grpId="0"/>
          <p:bldP spid="5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additive="base">
                                            <p:cTn id="7" dur="750" fill="hold"/>
                                            <p:tgtEl>
                                              <p:spTgt spid="38"/>
                                            </p:tgtEl>
                                            <p:attrNameLst>
                                              <p:attrName>ppt_x</p:attrName>
                                            </p:attrNameLst>
                                          </p:cBhvr>
                                          <p:tavLst>
                                            <p:tav tm="0">
                                              <p:val>
                                                <p:strVal val="0-#ppt_w/2"/>
                                              </p:val>
                                            </p:tav>
                                            <p:tav tm="100000">
                                              <p:val>
                                                <p:strVal val="#ppt_x"/>
                                              </p:val>
                                            </p:tav>
                                          </p:tavLst>
                                        </p:anim>
                                        <p:anim calcmode="lin" valueType="num">
                                          <p:cBhvr additive="base">
                                            <p:cTn id="8" dur="750" fill="hold"/>
                                            <p:tgtEl>
                                              <p:spTgt spid="38"/>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53"/>
                                            </p:tgtEl>
                                            <p:attrNameLst>
                                              <p:attrName>style.visibility</p:attrName>
                                            </p:attrNameLst>
                                          </p:cBhvr>
                                          <p:to>
                                            <p:strVal val="visible"/>
                                          </p:to>
                                        </p:set>
                                        <p:anim calcmode="lin" valueType="num">
                                          <p:cBhvr additive="base">
                                            <p:cTn id="11" dur="750" fill="hold"/>
                                            <p:tgtEl>
                                              <p:spTgt spid="53"/>
                                            </p:tgtEl>
                                            <p:attrNameLst>
                                              <p:attrName>ppt_x</p:attrName>
                                            </p:attrNameLst>
                                          </p:cBhvr>
                                          <p:tavLst>
                                            <p:tav tm="0">
                                              <p:val>
                                                <p:strVal val="1+#ppt_w/2"/>
                                              </p:val>
                                            </p:tav>
                                            <p:tav tm="100000">
                                              <p:val>
                                                <p:strVal val="#ppt_x"/>
                                              </p:val>
                                            </p:tav>
                                          </p:tavLst>
                                        </p:anim>
                                        <p:anim calcmode="lin" valueType="num">
                                          <p:cBhvr additive="base">
                                            <p:cTn id="12" dur="750" fill="hold"/>
                                            <p:tgtEl>
                                              <p:spTgt spid="53"/>
                                            </p:tgtEl>
                                            <p:attrNameLst>
                                              <p:attrName>ppt_y</p:attrName>
                                            </p:attrNameLst>
                                          </p:cBhvr>
                                          <p:tavLst>
                                            <p:tav tm="0">
                                              <p:val>
                                                <p:strVal val="#ppt_y"/>
                                              </p:val>
                                            </p:tav>
                                            <p:tav tm="100000">
                                              <p:val>
                                                <p:strVal val="#ppt_y"/>
                                              </p:val>
                                            </p:tav>
                                          </p:tavLst>
                                        </p:anim>
                                      </p:childTnLst>
                                    </p:cTn>
                                  </p:par>
                                  <p:par>
                                    <p:cTn id="13" presetID="53" presetClass="entr" presetSubtype="16" fill="hold" grpId="0" nodeType="withEffect">
                                      <p:stCondLst>
                                        <p:cond delay="0"/>
                                      </p:stCondLst>
                                      <p:childTnLst>
                                        <p:set>
                                          <p:cBhvr>
                                            <p:cTn id="14" dur="1" fill="hold">
                                              <p:stCondLst>
                                                <p:cond delay="0"/>
                                              </p:stCondLst>
                                            </p:cTn>
                                            <p:tgtEl>
                                              <p:spTgt spid="33"/>
                                            </p:tgtEl>
                                            <p:attrNameLst>
                                              <p:attrName>style.visibility</p:attrName>
                                            </p:attrNameLst>
                                          </p:cBhvr>
                                          <p:to>
                                            <p:strVal val="visible"/>
                                          </p:to>
                                        </p:set>
                                        <p:anim calcmode="lin" valueType="num">
                                          <p:cBhvr>
                                            <p:cTn id="15" dur="500" fill="hold"/>
                                            <p:tgtEl>
                                              <p:spTgt spid="33"/>
                                            </p:tgtEl>
                                            <p:attrNameLst>
                                              <p:attrName>ppt_w</p:attrName>
                                            </p:attrNameLst>
                                          </p:cBhvr>
                                          <p:tavLst>
                                            <p:tav tm="0">
                                              <p:val>
                                                <p:fltVal val="0"/>
                                              </p:val>
                                            </p:tav>
                                            <p:tav tm="100000">
                                              <p:val>
                                                <p:strVal val="#ppt_w"/>
                                              </p:val>
                                            </p:tav>
                                          </p:tavLst>
                                        </p:anim>
                                        <p:anim calcmode="lin" valueType="num">
                                          <p:cBhvr>
                                            <p:cTn id="16" dur="500" fill="hold"/>
                                            <p:tgtEl>
                                              <p:spTgt spid="33"/>
                                            </p:tgtEl>
                                            <p:attrNameLst>
                                              <p:attrName>ppt_h</p:attrName>
                                            </p:attrNameLst>
                                          </p:cBhvr>
                                          <p:tavLst>
                                            <p:tav tm="0">
                                              <p:val>
                                                <p:fltVal val="0"/>
                                              </p:val>
                                            </p:tav>
                                            <p:tav tm="100000">
                                              <p:val>
                                                <p:strVal val="#ppt_h"/>
                                              </p:val>
                                            </p:tav>
                                          </p:tavLst>
                                        </p:anim>
                                        <p:animEffect transition="in" filter="fade">
                                          <p:cBhvr>
                                            <p:cTn id="17" dur="500"/>
                                            <p:tgtEl>
                                              <p:spTgt spid="33"/>
                                            </p:tgtEl>
                                          </p:cBhvr>
                                        </p:animEffect>
                                      </p:childTnLst>
                                    </p:cTn>
                                  </p:par>
                                  <p:par>
                                    <p:cTn id="18" presetID="53" presetClass="entr" presetSubtype="16" fill="hold" grpId="0" nodeType="withEffect">
                                      <p:stCondLst>
                                        <p:cond delay="250"/>
                                      </p:stCondLst>
                                      <p:childTnLst>
                                        <p:set>
                                          <p:cBhvr>
                                            <p:cTn id="19" dur="1" fill="hold">
                                              <p:stCondLst>
                                                <p:cond delay="0"/>
                                              </p:stCondLst>
                                            </p:cTn>
                                            <p:tgtEl>
                                              <p:spTgt spid="50"/>
                                            </p:tgtEl>
                                            <p:attrNameLst>
                                              <p:attrName>style.visibility</p:attrName>
                                            </p:attrNameLst>
                                          </p:cBhvr>
                                          <p:to>
                                            <p:strVal val="visible"/>
                                          </p:to>
                                        </p:set>
                                        <p:anim calcmode="lin" valueType="num">
                                          <p:cBhvr>
                                            <p:cTn id="20" dur="500" fill="hold"/>
                                            <p:tgtEl>
                                              <p:spTgt spid="50"/>
                                            </p:tgtEl>
                                            <p:attrNameLst>
                                              <p:attrName>ppt_w</p:attrName>
                                            </p:attrNameLst>
                                          </p:cBhvr>
                                          <p:tavLst>
                                            <p:tav tm="0">
                                              <p:val>
                                                <p:fltVal val="0"/>
                                              </p:val>
                                            </p:tav>
                                            <p:tav tm="100000">
                                              <p:val>
                                                <p:strVal val="#ppt_w"/>
                                              </p:val>
                                            </p:tav>
                                          </p:tavLst>
                                        </p:anim>
                                        <p:anim calcmode="lin" valueType="num">
                                          <p:cBhvr>
                                            <p:cTn id="21" dur="500" fill="hold"/>
                                            <p:tgtEl>
                                              <p:spTgt spid="50"/>
                                            </p:tgtEl>
                                            <p:attrNameLst>
                                              <p:attrName>ppt_h</p:attrName>
                                            </p:attrNameLst>
                                          </p:cBhvr>
                                          <p:tavLst>
                                            <p:tav tm="0">
                                              <p:val>
                                                <p:fltVal val="0"/>
                                              </p:val>
                                            </p:tav>
                                            <p:tav tm="100000">
                                              <p:val>
                                                <p:strVal val="#ppt_h"/>
                                              </p:val>
                                            </p:tav>
                                          </p:tavLst>
                                        </p:anim>
                                        <p:animEffect transition="in" filter="fade">
                                          <p:cBhvr>
                                            <p:cTn id="22" dur="500"/>
                                            <p:tgtEl>
                                              <p:spTgt spid="50"/>
                                            </p:tgtEl>
                                          </p:cBhvr>
                                        </p:animEffect>
                                      </p:childTnLst>
                                    </p:cTn>
                                  </p:par>
                                  <p:par>
                                    <p:cTn id="23" presetID="53" presetClass="entr" presetSubtype="16" fill="hold" grpId="0" nodeType="withEffect">
                                      <p:stCondLst>
                                        <p:cond delay="500"/>
                                      </p:stCondLst>
                                      <p:childTnLst>
                                        <p:set>
                                          <p:cBhvr>
                                            <p:cTn id="24" dur="1" fill="hold">
                                              <p:stCondLst>
                                                <p:cond delay="0"/>
                                              </p:stCondLst>
                                            </p:cTn>
                                            <p:tgtEl>
                                              <p:spTgt spid="49"/>
                                            </p:tgtEl>
                                            <p:attrNameLst>
                                              <p:attrName>style.visibility</p:attrName>
                                            </p:attrNameLst>
                                          </p:cBhvr>
                                          <p:to>
                                            <p:strVal val="visible"/>
                                          </p:to>
                                        </p:set>
                                        <p:anim calcmode="lin" valueType="num">
                                          <p:cBhvr>
                                            <p:cTn id="25" dur="500" fill="hold"/>
                                            <p:tgtEl>
                                              <p:spTgt spid="49"/>
                                            </p:tgtEl>
                                            <p:attrNameLst>
                                              <p:attrName>ppt_w</p:attrName>
                                            </p:attrNameLst>
                                          </p:cBhvr>
                                          <p:tavLst>
                                            <p:tav tm="0">
                                              <p:val>
                                                <p:fltVal val="0"/>
                                              </p:val>
                                            </p:tav>
                                            <p:tav tm="100000">
                                              <p:val>
                                                <p:strVal val="#ppt_w"/>
                                              </p:val>
                                            </p:tav>
                                          </p:tavLst>
                                        </p:anim>
                                        <p:anim calcmode="lin" valueType="num">
                                          <p:cBhvr>
                                            <p:cTn id="26" dur="500" fill="hold"/>
                                            <p:tgtEl>
                                              <p:spTgt spid="49"/>
                                            </p:tgtEl>
                                            <p:attrNameLst>
                                              <p:attrName>ppt_h</p:attrName>
                                            </p:attrNameLst>
                                          </p:cBhvr>
                                          <p:tavLst>
                                            <p:tav tm="0">
                                              <p:val>
                                                <p:fltVal val="0"/>
                                              </p:val>
                                            </p:tav>
                                            <p:tav tm="100000">
                                              <p:val>
                                                <p:strVal val="#ppt_h"/>
                                              </p:val>
                                            </p:tav>
                                          </p:tavLst>
                                        </p:anim>
                                        <p:animEffect transition="in" filter="fade">
                                          <p:cBhvr>
                                            <p:cTn id="27" dur="500"/>
                                            <p:tgtEl>
                                              <p:spTgt spid="49"/>
                                            </p:tgtEl>
                                          </p:cBhvr>
                                        </p:animEffect>
                                      </p:childTnLst>
                                    </p:cTn>
                                  </p:par>
                                  <p:par>
                                    <p:cTn id="28" presetID="2" presetClass="entr" presetSubtype="1" fill="hold" grpId="0" nodeType="withEffect">
                                      <p:stCondLst>
                                        <p:cond delay="500"/>
                                      </p:stCondLst>
                                      <p:childTnLst>
                                        <p:set>
                                          <p:cBhvr>
                                            <p:cTn id="29" dur="1" fill="hold">
                                              <p:stCondLst>
                                                <p:cond delay="0"/>
                                              </p:stCondLst>
                                            </p:cTn>
                                            <p:tgtEl>
                                              <p:spTgt spid="48"/>
                                            </p:tgtEl>
                                            <p:attrNameLst>
                                              <p:attrName>style.visibility</p:attrName>
                                            </p:attrNameLst>
                                          </p:cBhvr>
                                          <p:to>
                                            <p:strVal val="visible"/>
                                          </p:to>
                                        </p:set>
                                        <p:anim calcmode="lin" valueType="num">
                                          <p:cBhvr additive="base">
                                            <p:cTn id="30" dur="1000" fill="hold"/>
                                            <p:tgtEl>
                                              <p:spTgt spid="48"/>
                                            </p:tgtEl>
                                            <p:attrNameLst>
                                              <p:attrName>ppt_x</p:attrName>
                                            </p:attrNameLst>
                                          </p:cBhvr>
                                          <p:tavLst>
                                            <p:tav tm="0">
                                              <p:val>
                                                <p:strVal val="#ppt_x"/>
                                              </p:val>
                                            </p:tav>
                                            <p:tav tm="100000">
                                              <p:val>
                                                <p:strVal val="#ppt_x"/>
                                              </p:val>
                                            </p:tav>
                                          </p:tavLst>
                                        </p:anim>
                                        <p:anim calcmode="lin" valueType="num">
                                          <p:cBhvr additive="base">
                                            <p:cTn id="31" dur="1000" fill="hold"/>
                                            <p:tgtEl>
                                              <p:spTgt spid="48"/>
                                            </p:tgtEl>
                                            <p:attrNameLst>
                                              <p:attrName>ppt_y</p:attrName>
                                            </p:attrNameLst>
                                          </p:cBhvr>
                                          <p:tavLst>
                                            <p:tav tm="0">
                                              <p:val>
                                                <p:strVal val="0-#ppt_h/2"/>
                                              </p:val>
                                            </p:tav>
                                            <p:tav tm="100000">
                                              <p:val>
                                                <p:strVal val="#ppt_y"/>
                                              </p:val>
                                            </p:tav>
                                          </p:tavLst>
                                        </p:anim>
                                      </p:childTnLst>
                                    </p:cTn>
                                  </p:par>
                                  <p:par>
                                    <p:cTn id="32" presetID="2" presetClass="entr" presetSubtype="4" fill="hold" grpId="0" nodeType="withEffect">
                                      <p:stCondLst>
                                        <p:cond delay="500"/>
                                      </p:stCondLst>
                                      <p:childTnLst>
                                        <p:set>
                                          <p:cBhvr>
                                            <p:cTn id="33" dur="1" fill="hold">
                                              <p:stCondLst>
                                                <p:cond delay="0"/>
                                              </p:stCondLst>
                                            </p:cTn>
                                            <p:tgtEl>
                                              <p:spTgt spid="51"/>
                                            </p:tgtEl>
                                            <p:attrNameLst>
                                              <p:attrName>style.visibility</p:attrName>
                                            </p:attrNameLst>
                                          </p:cBhvr>
                                          <p:to>
                                            <p:strVal val="visible"/>
                                          </p:to>
                                        </p:set>
                                        <p:anim calcmode="lin" valueType="num">
                                          <p:cBhvr additive="base">
                                            <p:cTn id="34" dur="1000" fill="hold"/>
                                            <p:tgtEl>
                                              <p:spTgt spid="51"/>
                                            </p:tgtEl>
                                            <p:attrNameLst>
                                              <p:attrName>ppt_x</p:attrName>
                                            </p:attrNameLst>
                                          </p:cBhvr>
                                          <p:tavLst>
                                            <p:tav tm="0">
                                              <p:val>
                                                <p:strVal val="#ppt_x"/>
                                              </p:val>
                                            </p:tav>
                                            <p:tav tm="100000">
                                              <p:val>
                                                <p:strVal val="#ppt_x"/>
                                              </p:val>
                                            </p:tav>
                                          </p:tavLst>
                                        </p:anim>
                                        <p:anim calcmode="lin" valueType="num">
                                          <p:cBhvr additive="base">
                                            <p:cTn id="35" dur="1000" fill="hold"/>
                                            <p:tgtEl>
                                              <p:spTgt spid="51"/>
                                            </p:tgtEl>
                                            <p:attrNameLst>
                                              <p:attrName>ppt_y</p:attrName>
                                            </p:attrNameLst>
                                          </p:cBhvr>
                                          <p:tavLst>
                                            <p:tav tm="0">
                                              <p:val>
                                                <p:strVal val="1+#ppt_h/2"/>
                                              </p:val>
                                            </p:tav>
                                            <p:tav tm="100000">
                                              <p:val>
                                                <p:strVal val="#ppt_y"/>
                                              </p:val>
                                            </p:tav>
                                          </p:tavLst>
                                        </p:anim>
                                      </p:childTnLst>
                                    </p:cTn>
                                  </p:par>
                                  <p:par>
                                    <p:cTn id="36" presetID="41" presetClass="entr" presetSubtype="0" fill="hold" grpId="0" nodeType="withEffect">
                                      <p:stCondLst>
                                        <p:cond delay="750"/>
                                      </p:stCondLst>
                                      <p:iterate type="lt">
                                        <p:tmPct val="10000"/>
                                      </p:iterate>
                                      <p:childTnLst>
                                        <p:set>
                                          <p:cBhvr>
                                            <p:cTn id="37" dur="1" fill="hold">
                                              <p:stCondLst>
                                                <p:cond delay="0"/>
                                              </p:stCondLst>
                                            </p:cTn>
                                            <p:tgtEl>
                                              <p:spTgt spid="52"/>
                                            </p:tgtEl>
                                            <p:attrNameLst>
                                              <p:attrName>style.visibility</p:attrName>
                                            </p:attrNameLst>
                                          </p:cBhvr>
                                          <p:to>
                                            <p:strVal val="visible"/>
                                          </p:to>
                                        </p:set>
                                        <p:anim calcmode="lin" valueType="num">
                                          <p:cBhvr>
                                            <p:cTn id="38" dur="500" fill="hold"/>
                                            <p:tgtEl>
                                              <p:spTgt spid="52"/>
                                            </p:tgtEl>
                                            <p:attrNameLst>
                                              <p:attrName>ppt_x</p:attrName>
                                            </p:attrNameLst>
                                          </p:cBhvr>
                                          <p:tavLst>
                                            <p:tav tm="0">
                                              <p:val>
                                                <p:strVal val="#ppt_x"/>
                                              </p:val>
                                            </p:tav>
                                            <p:tav tm="50000">
                                              <p:val>
                                                <p:strVal val="#ppt_x+.1"/>
                                              </p:val>
                                            </p:tav>
                                            <p:tav tm="100000">
                                              <p:val>
                                                <p:strVal val="#ppt_x"/>
                                              </p:val>
                                            </p:tav>
                                          </p:tavLst>
                                        </p:anim>
                                        <p:anim calcmode="lin" valueType="num">
                                          <p:cBhvr>
                                            <p:cTn id="39" dur="500" fill="hold"/>
                                            <p:tgtEl>
                                              <p:spTgt spid="52"/>
                                            </p:tgtEl>
                                            <p:attrNameLst>
                                              <p:attrName>ppt_y</p:attrName>
                                            </p:attrNameLst>
                                          </p:cBhvr>
                                          <p:tavLst>
                                            <p:tav tm="0">
                                              <p:val>
                                                <p:strVal val="#ppt_y"/>
                                              </p:val>
                                            </p:tav>
                                            <p:tav tm="100000">
                                              <p:val>
                                                <p:strVal val="#ppt_y"/>
                                              </p:val>
                                            </p:tav>
                                          </p:tavLst>
                                        </p:anim>
                                        <p:anim calcmode="lin" valueType="num">
                                          <p:cBhvr>
                                            <p:cTn id="40" dur="500" fill="hold"/>
                                            <p:tgtEl>
                                              <p:spTgt spid="52"/>
                                            </p:tgtEl>
                                            <p:attrNameLst>
                                              <p:attrName>ppt_h</p:attrName>
                                            </p:attrNameLst>
                                          </p:cBhvr>
                                          <p:tavLst>
                                            <p:tav tm="0">
                                              <p:val>
                                                <p:strVal val="#ppt_h/10"/>
                                              </p:val>
                                            </p:tav>
                                            <p:tav tm="50000">
                                              <p:val>
                                                <p:strVal val="#ppt_h+.01"/>
                                              </p:val>
                                            </p:tav>
                                            <p:tav tm="100000">
                                              <p:val>
                                                <p:strVal val="#ppt_h"/>
                                              </p:val>
                                            </p:tav>
                                          </p:tavLst>
                                        </p:anim>
                                        <p:anim calcmode="lin" valueType="num">
                                          <p:cBhvr>
                                            <p:cTn id="41" dur="500" fill="hold"/>
                                            <p:tgtEl>
                                              <p:spTgt spid="52"/>
                                            </p:tgtEl>
                                            <p:attrNameLst>
                                              <p:attrName>ppt_w</p:attrName>
                                            </p:attrNameLst>
                                          </p:cBhvr>
                                          <p:tavLst>
                                            <p:tav tm="0">
                                              <p:val>
                                                <p:strVal val="#ppt_w/10"/>
                                              </p:val>
                                            </p:tav>
                                            <p:tav tm="50000">
                                              <p:val>
                                                <p:strVal val="#ppt_w+.01"/>
                                              </p:val>
                                            </p:tav>
                                            <p:tav tm="100000">
                                              <p:val>
                                                <p:strVal val="#ppt_w"/>
                                              </p:val>
                                            </p:tav>
                                          </p:tavLst>
                                        </p:anim>
                                        <p:animEffect transition="in" filter="fade">
                                          <p:cBhvr>
                                            <p:cTn id="42" dur="500" tmFilter="0,0; .5, 1; 1, 1"/>
                                            <p:tgtEl>
                                              <p:spTgt spid="52"/>
                                            </p:tgtEl>
                                          </p:cBhvr>
                                        </p:animEffect>
                                      </p:childTnLst>
                                    </p:cTn>
                                  </p:par>
                                  <p:par>
                                    <p:cTn id="43" presetID="22" presetClass="entr" presetSubtype="8" fill="hold" nodeType="withEffect">
                                      <p:stCondLst>
                                        <p:cond delay="1250"/>
                                      </p:stCondLst>
                                      <p:childTnLst>
                                        <p:set>
                                          <p:cBhvr>
                                            <p:cTn id="44" dur="1" fill="hold">
                                              <p:stCondLst>
                                                <p:cond delay="0"/>
                                              </p:stCondLst>
                                            </p:cTn>
                                            <p:tgtEl>
                                              <p:spTgt spid="7"/>
                                            </p:tgtEl>
                                            <p:attrNameLst>
                                              <p:attrName>style.visibility</p:attrName>
                                            </p:attrNameLst>
                                          </p:cBhvr>
                                          <p:to>
                                            <p:strVal val="visible"/>
                                          </p:to>
                                        </p:set>
                                        <p:animEffect transition="in" filter="wipe(left)">
                                          <p:cBhvr>
                                            <p:cTn id="45" dur="500"/>
                                            <p:tgtEl>
                                              <p:spTgt spid="7"/>
                                            </p:tgtEl>
                                          </p:cBhvr>
                                        </p:animEffect>
                                      </p:childTnLst>
                                    </p:cTn>
                                  </p:par>
                                  <p:par>
                                    <p:cTn id="46" presetID="22" presetClass="entr" presetSubtype="1" fill="hold" grpId="0" nodeType="withEffect">
                                      <p:stCondLst>
                                        <p:cond delay="1750"/>
                                      </p:stCondLst>
                                      <p:childTnLst>
                                        <p:set>
                                          <p:cBhvr>
                                            <p:cTn id="47" dur="1" fill="hold">
                                              <p:stCondLst>
                                                <p:cond delay="0"/>
                                              </p:stCondLst>
                                            </p:cTn>
                                            <p:tgtEl>
                                              <p:spTgt spid="47"/>
                                            </p:tgtEl>
                                            <p:attrNameLst>
                                              <p:attrName>style.visibility</p:attrName>
                                            </p:attrNameLst>
                                          </p:cBhvr>
                                          <p:to>
                                            <p:strVal val="visible"/>
                                          </p:to>
                                        </p:set>
                                        <p:animEffect transition="in" filter="wipe(up)">
                                          <p:cBhvr>
                                            <p:cTn id="48"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animBg="1"/>
          <p:bldP spid="47" grpId="0"/>
          <p:bldP spid="33" grpId="0" animBg="1"/>
          <p:bldP spid="38" grpId="0" animBg="1"/>
          <p:bldP spid="48" grpId="0"/>
          <p:bldP spid="49" grpId="0" animBg="1"/>
          <p:bldP spid="50" grpId="0" animBg="1"/>
          <p:bldP spid="51" grpId="0"/>
          <p:bldP spid="52" grpId="0"/>
        </p:bldLst>
      </p:timing>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KSO_Img2"/>
          <p:cNvSpPr/>
          <p:nvPr/>
        </p:nvSpPr>
        <p:spPr>
          <a:xfrm>
            <a:off x="3822261" y="2695557"/>
            <a:ext cx="7938372" cy="3951435"/>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w="57150">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9" name="KSO_Img1"/>
          <p:cNvSpPr/>
          <p:nvPr/>
        </p:nvSpPr>
        <p:spPr>
          <a:xfrm>
            <a:off x="565453" y="340288"/>
            <a:ext cx="2984684" cy="2238513"/>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w="57150">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5" name="矩形 4"/>
          <p:cNvSpPr/>
          <p:nvPr/>
        </p:nvSpPr>
        <p:spPr>
          <a:xfrm>
            <a:off x="3130546" y="2195084"/>
            <a:ext cx="1179735" cy="884801"/>
          </a:xfrm>
          <a:prstGeom prst="rect">
            <a:avLst/>
          </a:prstGeom>
          <a:gradFill>
            <a:gsLst>
              <a:gs pos="0">
                <a:srgbClr val="46A2D0"/>
              </a:gs>
              <a:gs pos="100000">
                <a:srgbClr val="1D6AAE"/>
              </a:gs>
            </a:gsLst>
            <a:lin ang="5400000" scaled="1"/>
          </a:gradFill>
          <a:ln w="57150">
            <a:solidFill>
              <a:schemeClr val="bg1"/>
            </a:solid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 name="矩形 11"/>
          <p:cNvSpPr/>
          <p:nvPr/>
        </p:nvSpPr>
        <p:spPr>
          <a:xfrm>
            <a:off x="2865995" y="3803206"/>
            <a:ext cx="497023" cy="372767"/>
          </a:xfrm>
          <a:prstGeom prst="rect">
            <a:avLst/>
          </a:prstGeom>
          <a:gradFill>
            <a:gsLst>
              <a:gs pos="0">
                <a:srgbClr val="46A2D0"/>
              </a:gs>
              <a:gs pos="100000">
                <a:srgbClr val="1D6AAE"/>
              </a:gs>
            </a:gsLst>
            <a:lin ang="5400000" scaled="1"/>
          </a:gradFill>
          <a:ln w="19050">
            <a:solidFill>
              <a:schemeClr val="bg1">
                <a:lumMod val="95000"/>
              </a:schemeClr>
            </a:solid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7" name="矩形 16"/>
          <p:cNvSpPr/>
          <p:nvPr/>
        </p:nvSpPr>
        <p:spPr>
          <a:xfrm>
            <a:off x="350285" y="4205669"/>
            <a:ext cx="215169" cy="161377"/>
          </a:xfrm>
          <a:prstGeom prst="rect">
            <a:avLst/>
          </a:prstGeom>
          <a:noFill/>
          <a:ln w="19050">
            <a:solidFill>
              <a:schemeClr val="bg1">
                <a:lumMod val="95000"/>
              </a:schemeClr>
            </a:solidFill>
          </a:ln>
          <a:effectLst>
            <a:outerShdw blurRad="63500" algn="ctr"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8" name="矩形 17"/>
          <p:cNvSpPr/>
          <p:nvPr/>
        </p:nvSpPr>
        <p:spPr>
          <a:xfrm>
            <a:off x="1702688" y="3326816"/>
            <a:ext cx="319725" cy="239795"/>
          </a:xfrm>
          <a:prstGeom prst="rect">
            <a:avLst/>
          </a:prstGeom>
          <a:gradFill>
            <a:gsLst>
              <a:gs pos="0">
                <a:srgbClr val="46A2D0"/>
              </a:gs>
              <a:gs pos="100000">
                <a:srgbClr val="1D6AAE"/>
              </a:gs>
            </a:gsLst>
            <a:lin ang="5400000" scaled="1"/>
          </a:gradFill>
          <a:ln w="19050">
            <a:solidFill>
              <a:schemeClr val="bg1">
                <a:lumMod val="95000"/>
              </a:schemeClr>
            </a:solid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3" name="矩形 22"/>
          <p:cNvSpPr/>
          <p:nvPr/>
        </p:nvSpPr>
        <p:spPr>
          <a:xfrm>
            <a:off x="981183" y="5072369"/>
            <a:ext cx="300635" cy="225476"/>
          </a:xfrm>
          <a:prstGeom prst="rect">
            <a:avLst/>
          </a:prstGeom>
          <a:gradFill>
            <a:gsLst>
              <a:gs pos="0">
                <a:srgbClr val="46A2D0"/>
              </a:gs>
              <a:gs pos="100000">
                <a:srgbClr val="1D6AAE"/>
              </a:gs>
            </a:gsLst>
            <a:lin ang="5400000" scaled="1"/>
          </a:gradFill>
          <a:ln w="9525">
            <a:solidFill>
              <a:schemeClr val="bg1">
                <a:lumMod val="95000"/>
              </a:schemeClr>
            </a:solid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4" name="矩形 23"/>
          <p:cNvSpPr/>
          <p:nvPr/>
        </p:nvSpPr>
        <p:spPr>
          <a:xfrm>
            <a:off x="1702690" y="4043584"/>
            <a:ext cx="431281" cy="323461"/>
          </a:xfrm>
          <a:prstGeom prst="rect">
            <a:avLst/>
          </a:prstGeom>
          <a:gradFill>
            <a:gsLst>
              <a:gs pos="0">
                <a:srgbClr val="46A2D0"/>
              </a:gs>
              <a:gs pos="100000">
                <a:srgbClr val="1D6AAE"/>
              </a:gs>
            </a:gsLst>
            <a:lin ang="5400000" scaled="1"/>
          </a:gradFill>
          <a:ln w="9525">
            <a:solidFill>
              <a:schemeClr val="bg1">
                <a:lumMod val="95000"/>
              </a:schemeClr>
            </a:solid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5" name="矩形 24"/>
          <p:cNvSpPr/>
          <p:nvPr/>
        </p:nvSpPr>
        <p:spPr>
          <a:xfrm>
            <a:off x="2125963" y="5185107"/>
            <a:ext cx="396036" cy="297027"/>
          </a:xfrm>
          <a:prstGeom prst="rect">
            <a:avLst/>
          </a:prstGeom>
          <a:noFill/>
          <a:ln w="19050">
            <a:solidFill>
              <a:schemeClr val="bg1">
                <a:lumMod val="95000"/>
              </a:schemeClr>
            </a:solidFill>
          </a:ln>
          <a:effectLst>
            <a:outerShdw blurRad="63500" algn="ctr"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6" name="矩形 25"/>
          <p:cNvSpPr/>
          <p:nvPr/>
        </p:nvSpPr>
        <p:spPr>
          <a:xfrm>
            <a:off x="666976" y="5954584"/>
            <a:ext cx="215169" cy="161377"/>
          </a:xfrm>
          <a:prstGeom prst="rect">
            <a:avLst/>
          </a:prstGeom>
          <a:noFill/>
          <a:ln w="19050">
            <a:solidFill>
              <a:schemeClr val="bg1">
                <a:lumMod val="95000"/>
              </a:schemeClr>
            </a:solidFill>
          </a:ln>
          <a:effectLst>
            <a:outerShdw blurRad="63500" algn="ctr"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22" name="组合 21"/>
          <p:cNvGrpSpPr/>
          <p:nvPr/>
        </p:nvGrpSpPr>
        <p:grpSpPr>
          <a:xfrm>
            <a:off x="5120543" y="340288"/>
            <a:ext cx="6708037" cy="2175993"/>
            <a:chOff x="866777" y="971679"/>
            <a:chExt cx="6708037" cy="2175993"/>
          </a:xfrm>
        </p:grpSpPr>
        <p:sp>
          <p:nvSpPr>
            <p:cNvPr id="28" name="文本框 27"/>
            <p:cNvSpPr txBox="1"/>
            <p:nvPr/>
          </p:nvSpPr>
          <p:spPr>
            <a:xfrm>
              <a:off x="874713" y="1563711"/>
              <a:ext cx="2994731" cy="523220"/>
            </a:xfrm>
            <a:prstGeom prst="rect">
              <a:avLst/>
            </a:prstGeom>
            <a:noFill/>
          </p:spPr>
          <p:txBody>
            <a:bodyPr wrap="none" rtlCol="0">
              <a:spAutoFit/>
              <a:scene3d>
                <a:camera prst="orthographicFront"/>
                <a:lightRig rig="threePt" dir="t"/>
              </a:scene3d>
              <a:sp3d contourW="12700"/>
            </a:bodyPr>
            <a:lstStyle/>
            <a:p>
              <a:r>
                <a:rPr lang="zh-CN" altLang="en-US" sz="2800" b="1" dirty="0">
                  <a:solidFill>
                    <a:schemeClr val="tx1">
                      <a:lumMod val="75000"/>
                      <a:lumOff val="25000"/>
                    </a:schemeClr>
                  </a:solidFill>
                  <a:latin typeface="微软雅黑" panose="020B0503020204020204" pitchFamily="34" charset="-122"/>
                  <a:ea typeface="微软雅黑" panose="020B0503020204020204" pitchFamily="34" charset="-122"/>
                </a:rPr>
                <a:t>企业画册展示 </a:t>
              </a:r>
              <a:r>
                <a:rPr lang="en-US" altLang="zh-CN" sz="2800" b="1" dirty="0">
                  <a:solidFill>
                    <a:schemeClr val="tx1">
                      <a:lumMod val="75000"/>
                      <a:lumOff val="25000"/>
                    </a:schemeClr>
                  </a:solidFill>
                  <a:latin typeface="微软雅黑" panose="020B0503020204020204" pitchFamily="34" charset="-122"/>
                  <a:ea typeface="微软雅黑" panose="020B0503020204020204" pitchFamily="34" charset="-122"/>
                </a:rPr>
                <a:t>&gt;&gt;</a:t>
              </a:r>
              <a:endParaRPr lang="zh-CN" altLang="en-US" sz="2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9" name="文本框 28"/>
            <p:cNvSpPr txBox="1"/>
            <p:nvPr/>
          </p:nvSpPr>
          <p:spPr>
            <a:xfrm>
              <a:off x="874713" y="2166511"/>
              <a:ext cx="6700101" cy="477054"/>
            </a:xfrm>
            <a:prstGeom prst="rect">
              <a:avLst/>
            </a:prstGeom>
            <a:noFill/>
          </p:spPr>
          <p:txBody>
            <a:bodyPr wrap="square" rtlCol="0">
              <a:spAutoFit/>
              <a:scene3d>
                <a:camera prst="orthographicFront"/>
                <a:lightRig rig="threePt" dir="t"/>
              </a:scene3d>
              <a:sp3d contourW="12700"/>
            </a:bodyPr>
            <a:lstStyle/>
            <a:p>
              <a:pPr>
                <a:lnSpc>
                  <a:spcPct val="125000"/>
                </a:lnSpc>
              </a:pPr>
              <a:r>
                <a:rPr lang="zh-CN" altLang="en-US" sz="1000" dirty="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您的内容打在这里，或者通过复制您的文本在此框中选择粘贴并选择只保留文字您的您的内容打在这里，或者通过复制您的文本后，在此框中选择粘贴并选择只保此您的内框中选择粘贴并选择只</a:t>
              </a: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rPr>
                <a:t>保留或者通过</a:t>
              </a:r>
              <a:endParaRPr lang="zh-CN" altLang="en-US" sz="1000" dirty="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30" name="直接连接符 29"/>
            <p:cNvCxnSpPr/>
            <p:nvPr/>
          </p:nvCxnSpPr>
          <p:spPr>
            <a:xfrm>
              <a:off x="957943" y="2116828"/>
              <a:ext cx="6464476"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31" name="组合 30"/>
            <p:cNvGrpSpPr/>
            <p:nvPr/>
          </p:nvGrpSpPr>
          <p:grpSpPr>
            <a:xfrm>
              <a:off x="967582" y="2787672"/>
              <a:ext cx="1412762" cy="360000"/>
              <a:chOff x="967582" y="4604603"/>
              <a:chExt cx="1412762" cy="360000"/>
            </a:xfrm>
          </p:grpSpPr>
          <p:sp>
            <p:nvSpPr>
              <p:cNvPr id="33" name="圆角矩形 32"/>
              <p:cNvSpPr/>
              <p:nvPr/>
            </p:nvSpPr>
            <p:spPr>
              <a:xfrm>
                <a:off x="967582" y="4604603"/>
                <a:ext cx="1412762" cy="360000"/>
              </a:xfrm>
              <a:prstGeom prst="roundRect">
                <a:avLst>
                  <a:gd name="adj" fmla="val 50000"/>
                </a:avLst>
              </a:prstGeom>
              <a:gradFill>
                <a:gsLst>
                  <a:gs pos="0">
                    <a:srgbClr val="46A2D0"/>
                  </a:gs>
                  <a:gs pos="100000">
                    <a:srgbClr val="1D6AAE"/>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文本框 33"/>
              <p:cNvSpPr txBox="1"/>
              <p:nvPr/>
            </p:nvSpPr>
            <p:spPr>
              <a:xfrm>
                <a:off x="1142568" y="4615326"/>
                <a:ext cx="1062791" cy="338554"/>
              </a:xfrm>
              <a:prstGeom prst="rect">
                <a:avLst/>
              </a:prstGeom>
              <a:noFill/>
            </p:spPr>
            <p:txBody>
              <a:bodyPr wrap="none" rtlCol="0">
                <a:spAutoFit/>
                <a:scene3d>
                  <a:camera prst="orthographicFront"/>
                  <a:lightRig rig="threePt" dir="t"/>
                </a:scene3d>
                <a:sp3d contourW="12700"/>
              </a:bodyPr>
              <a:lstStyle/>
              <a:p>
                <a:pPr algn="ctr"/>
                <a:r>
                  <a:rPr lang="en-US" altLang="zh-CN" sz="1600" dirty="0">
                    <a:solidFill>
                      <a:schemeClr val="bg1"/>
                    </a:solidFill>
                  </a:rPr>
                  <a:t>Text Here</a:t>
                </a:r>
                <a:endParaRPr lang="zh-CN" altLang="en-US" sz="1600" dirty="0">
                  <a:solidFill>
                    <a:schemeClr val="bg1"/>
                  </a:solidFill>
                </a:endParaRPr>
              </a:p>
            </p:txBody>
          </p:sp>
        </p:grpSp>
        <p:sp>
          <p:nvSpPr>
            <p:cNvPr id="32" name="文本框 31"/>
            <p:cNvSpPr txBox="1"/>
            <p:nvPr/>
          </p:nvSpPr>
          <p:spPr>
            <a:xfrm>
              <a:off x="866777" y="971679"/>
              <a:ext cx="2632259" cy="584775"/>
            </a:xfrm>
            <a:prstGeom prst="rect">
              <a:avLst/>
            </a:prstGeom>
            <a:noFill/>
          </p:spPr>
          <p:txBody>
            <a:bodyPr wrap="none" rtlCol="0">
              <a:spAutoFit/>
              <a:scene3d>
                <a:camera prst="orthographicFront"/>
                <a:lightRig rig="threePt" dir="t"/>
              </a:scene3d>
              <a:sp3d contourW="12700"/>
            </a:bodyPr>
            <a:lstStyle/>
            <a:p>
              <a:r>
                <a:rPr lang="en-US" altLang="zh-CN" sz="3200" b="1" dirty="0">
                  <a:solidFill>
                    <a:schemeClr val="tx1">
                      <a:lumMod val="75000"/>
                      <a:lumOff val="25000"/>
                    </a:schemeClr>
                  </a:solidFill>
                  <a:latin typeface="微软雅黑" panose="020B0503020204020204" pitchFamily="34" charset="-122"/>
                  <a:ea typeface="微软雅黑" panose="020B0503020204020204" pitchFamily="34" charset="-122"/>
                </a:rPr>
                <a:t>Photo show</a:t>
              </a:r>
            </a:p>
          </p:txBody>
        </p:sp>
      </p:grpSp>
    </p:spTree>
    <p:extLst>
      <p:ext uri="{BB962C8B-B14F-4D97-AF65-F5344CB8AC3E}">
        <p14:creationId xmlns:p14="http://schemas.microsoft.com/office/powerpoint/2010/main" val="2326770370"/>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1750" fill="hold"/>
                                        <p:tgtEl>
                                          <p:spTgt spid="9"/>
                                        </p:tgtEl>
                                        <p:attrNameLst>
                                          <p:attrName>ppt_w</p:attrName>
                                        </p:attrNameLst>
                                      </p:cBhvr>
                                      <p:tavLst>
                                        <p:tav tm="0">
                                          <p:val>
                                            <p:fltVal val="0"/>
                                          </p:val>
                                        </p:tav>
                                        <p:tav tm="100000">
                                          <p:val>
                                            <p:strVal val="#ppt_w"/>
                                          </p:val>
                                        </p:tav>
                                      </p:tavLst>
                                    </p:anim>
                                    <p:anim calcmode="lin" valueType="num">
                                      <p:cBhvr>
                                        <p:cTn id="8" dur="1750" fill="hold"/>
                                        <p:tgtEl>
                                          <p:spTgt spid="9"/>
                                        </p:tgtEl>
                                        <p:attrNameLst>
                                          <p:attrName>ppt_h</p:attrName>
                                        </p:attrNameLst>
                                      </p:cBhvr>
                                      <p:tavLst>
                                        <p:tav tm="0">
                                          <p:val>
                                            <p:fltVal val="0"/>
                                          </p:val>
                                        </p:tav>
                                        <p:tav tm="100000">
                                          <p:val>
                                            <p:strVal val="#ppt_h"/>
                                          </p:val>
                                        </p:tav>
                                      </p:tavLst>
                                    </p:anim>
                                    <p:anim calcmode="lin" valueType="num">
                                      <p:cBhvr>
                                        <p:cTn id="9" dur="1750" fill="hold"/>
                                        <p:tgtEl>
                                          <p:spTgt spid="9"/>
                                        </p:tgtEl>
                                        <p:attrNameLst>
                                          <p:attrName>style.rotation</p:attrName>
                                        </p:attrNameLst>
                                      </p:cBhvr>
                                      <p:tavLst>
                                        <p:tav tm="0">
                                          <p:val>
                                            <p:fltVal val="90"/>
                                          </p:val>
                                        </p:tav>
                                        <p:tav tm="100000">
                                          <p:val>
                                            <p:fltVal val="0"/>
                                          </p:val>
                                        </p:tav>
                                      </p:tavLst>
                                    </p:anim>
                                    <p:animEffect transition="in" filter="fade">
                                      <p:cBhvr>
                                        <p:cTn id="10" dur="1750"/>
                                        <p:tgtEl>
                                          <p:spTgt spid="9"/>
                                        </p:tgtEl>
                                      </p:cBhvr>
                                    </p:animEffect>
                                  </p:childTnLst>
                                </p:cTn>
                              </p:par>
                            </p:childTnLst>
                          </p:cTn>
                        </p:par>
                        <p:par>
                          <p:cTn id="11" fill="hold">
                            <p:stCondLst>
                              <p:cond delay="2000"/>
                            </p:stCondLst>
                            <p:childTnLst>
                              <p:par>
                                <p:cTn id="12" presetID="31" presetClass="entr" presetSubtype="0"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p:cTn id="14" dur="1750" fill="hold"/>
                                        <p:tgtEl>
                                          <p:spTgt spid="6"/>
                                        </p:tgtEl>
                                        <p:attrNameLst>
                                          <p:attrName>ppt_w</p:attrName>
                                        </p:attrNameLst>
                                      </p:cBhvr>
                                      <p:tavLst>
                                        <p:tav tm="0">
                                          <p:val>
                                            <p:fltVal val="0"/>
                                          </p:val>
                                        </p:tav>
                                        <p:tav tm="100000">
                                          <p:val>
                                            <p:strVal val="#ppt_w"/>
                                          </p:val>
                                        </p:tav>
                                      </p:tavLst>
                                    </p:anim>
                                    <p:anim calcmode="lin" valueType="num">
                                      <p:cBhvr>
                                        <p:cTn id="15" dur="1750" fill="hold"/>
                                        <p:tgtEl>
                                          <p:spTgt spid="6"/>
                                        </p:tgtEl>
                                        <p:attrNameLst>
                                          <p:attrName>ppt_h</p:attrName>
                                        </p:attrNameLst>
                                      </p:cBhvr>
                                      <p:tavLst>
                                        <p:tav tm="0">
                                          <p:val>
                                            <p:fltVal val="0"/>
                                          </p:val>
                                        </p:tav>
                                        <p:tav tm="100000">
                                          <p:val>
                                            <p:strVal val="#ppt_h"/>
                                          </p:val>
                                        </p:tav>
                                      </p:tavLst>
                                    </p:anim>
                                    <p:anim calcmode="lin" valueType="num">
                                      <p:cBhvr>
                                        <p:cTn id="16" dur="1750" fill="hold"/>
                                        <p:tgtEl>
                                          <p:spTgt spid="6"/>
                                        </p:tgtEl>
                                        <p:attrNameLst>
                                          <p:attrName>style.rotation</p:attrName>
                                        </p:attrNameLst>
                                      </p:cBhvr>
                                      <p:tavLst>
                                        <p:tav tm="0">
                                          <p:val>
                                            <p:fltVal val="90"/>
                                          </p:val>
                                        </p:tav>
                                        <p:tav tm="100000">
                                          <p:val>
                                            <p:fltVal val="0"/>
                                          </p:val>
                                        </p:tav>
                                      </p:tavLst>
                                    </p:anim>
                                    <p:animEffect transition="in" filter="fade">
                                      <p:cBhvr>
                                        <p:cTn id="17" dur="1750"/>
                                        <p:tgtEl>
                                          <p:spTgt spid="6"/>
                                        </p:tgtEl>
                                      </p:cBhvr>
                                    </p:animEffect>
                                  </p:childTnLst>
                                </p:cTn>
                              </p:par>
                            </p:childTnLst>
                          </p:cTn>
                        </p:par>
                        <p:par>
                          <p:cTn id="18" fill="hold">
                            <p:stCondLst>
                              <p:cond delay="4000"/>
                            </p:stCondLst>
                            <p:childTnLst>
                              <p:par>
                                <p:cTn id="19" presetID="53" presetClass="entr" presetSubtype="16"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500" fill="hold"/>
                                        <p:tgtEl>
                                          <p:spTgt spid="5"/>
                                        </p:tgtEl>
                                        <p:attrNameLst>
                                          <p:attrName>ppt_w</p:attrName>
                                        </p:attrNameLst>
                                      </p:cBhvr>
                                      <p:tavLst>
                                        <p:tav tm="0">
                                          <p:val>
                                            <p:fltVal val="0"/>
                                          </p:val>
                                        </p:tav>
                                        <p:tav tm="100000">
                                          <p:val>
                                            <p:strVal val="#ppt_w"/>
                                          </p:val>
                                        </p:tav>
                                      </p:tavLst>
                                    </p:anim>
                                    <p:anim calcmode="lin" valueType="num">
                                      <p:cBhvr>
                                        <p:cTn id="22" dur="500" fill="hold"/>
                                        <p:tgtEl>
                                          <p:spTgt spid="5"/>
                                        </p:tgtEl>
                                        <p:attrNameLst>
                                          <p:attrName>ppt_h</p:attrName>
                                        </p:attrNameLst>
                                      </p:cBhvr>
                                      <p:tavLst>
                                        <p:tav tm="0">
                                          <p:val>
                                            <p:fltVal val="0"/>
                                          </p:val>
                                        </p:tav>
                                        <p:tav tm="100000">
                                          <p:val>
                                            <p:strVal val="#ppt_h"/>
                                          </p:val>
                                        </p:tav>
                                      </p:tavLst>
                                    </p:anim>
                                    <p:animEffect transition="in" filter="fade">
                                      <p:cBhvr>
                                        <p:cTn id="23" dur="500"/>
                                        <p:tgtEl>
                                          <p:spTgt spid="5"/>
                                        </p:tgtEl>
                                      </p:cBhvr>
                                    </p:animEffect>
                                  </p:childTnLst>
                                </p:cTn>
                              </p:par>
                            </p:childTnLst>
                          </p:cTn>
                        </p:par>
                        <p:par>
                          <p:cTn id="24" fill="hold">
                            <p:stCondLst>
                              <p:cond delay="4500"/>
                            </p:stCondLst>
                            <p:childTnLst>
                              <p:par>
                                <p:cTn id="25" presetID="53" presetClass="entr" presetSubtype="16"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p:cTn id="27" dur="500" fill="hold"/>
                                        <p:tgtEl>
                                          <p:spTgt spid="12"/>
                                        </p:tgtEl>
                                        <p:attrNameLst>
                                          <p:attrName>ppt_w</p:attrName>
                                        </p:attrNameLst>
                                      </p:cBhvr>
                                      <p:tavLst>
                                        <p:tav tm="0">
                                          <p:val>
                                            <p:fltVal val="0"/>
                                          </p:val>
                                        </p:tav>
                                        <p:tav tm="100000">
                                          <p:val>
                                            <p:strVal val="#ppt_w"/>
                                          </p:val>
                                        </p:tav>
                                      </p:tavLst>
                                    </p:anim>
                                    <p:anim calcmode="lin" valueType="num">
                                      <p:cBhvr>
                                        <p:cTn id="28" dur="500" fill="hold"/>
                                        <p:tgtEl>
                                          <p:spTgt spid="12"/>
                                        </p:tgtEl>
                                        <p:attrNameLst>
                                          <p:attrName>ppt_h</p:attrName>
                                        </p:attrNameLst>
                                      </p:cBhvr>
                                      <p:tavLst>
                                        <p:tav tm="0">
                                          <p:val>
                                            <p:fltVal val="0"/>
                                          </p:val>
                                        </p:tav>
                                        <p:tav tm="100000">
                                          <p:val>
                                            <p:strVal val="#ppt_h"/>
                                          </p:val>
                                        </p:tav>
                                      </p:tavLst>
                                    </p:anim>
                                    <p:animEffect transition="in" filter="fade">
                                      <p:cBhvr>
                                        <p:cTn id="29" dur="500"/>
                                        <p:tgtEl>
                                          <p:spTgt spid="12"/>
                                        </p:tgtEl>
                                      </p:cBhvr>
                                    </p:animEffect>
                                  </p:childTnLst>
                                </p:cTn>
                              </p:par>
                            </p:childTnLst>
                          </p:cTn>
                        </p:par>
                        <p:par>
                          <p:cTn id="30" fill="hold">
                            <p:stCondLst>
                              <p:cond delay="5000"/>
                            </p:stCondLst>
                            <p:childTnLst>
                              <p:par>
                                <p:cTn id="31" presetID="53" presetClass="entr" presetSubtype="16" fill="hold" grpId="0" nodeType="afterEffect">
                                  <p:stCondLst>
                                    <p:cond delay="0"/>
                                  </p:stCondLst>
                                  <p:childTnLst>
                                    <p:set>
                                      <p:cBhvr>
                                        <p:cTn id="32" dur="1" fill="hold">
                                          <p:stCondLst>
                                            <p:cond delay="0"/>
                                          </p:stCondLst>
                                        </p:cTn>
                                        <p:tgtEl>
                                          <p:spTgt spid="18"/>
                                        </p:tgtEl>
                                        <p:attrNameLst>
                                          <p:attrName>style.visibility</p:attrName>
                                        </p:attrNameLst>
                                      </p:cBhvr>
                                      <p:to>
                                        <p:strVal val="visible"/>
                                      </p:to>
                                    </p:set>
                                    <p:anim calcmode="lin" valueType="num">
                                      <p:cBhvr>
                                        <p:cTn id="33" dur="500" fill="hold"/>
                                        <p:tgtEl>
                                          <p:spTgt spid="18"/>
                                        </p:tgtEl>
                                        <p:attrNameLst>
                                          <p:attrName>ppt_w</p:attrName>
                                        </p:attrNameLst>
                                      </p:cBhvr>
                                      <p:tavLst>
                                        <p:tav tm="0">
                                          <p:val>
                                            <p:fltVal val="0"/>
                                          </p:val>
                                        </p:tav>
                                        <p:tav tm="100000">
                                          <p:val>
                                            <p:strVal val="#ppt_w"/>
                                          </p:val>
                                        </p:tav>
                                      </p:tavLst>
                                    </p:anim>
                                    <p:anim calcmode="lin" valueType="num">
                                      <p:cBhvr>
                                        <p:cTn id="34" dur="500" fill="hold"/>
                                        <p:tgtEl>
                                          <p:spTgt spid="18"/>
                                        </p:tgtEl>
                                        <p:attrNameLst>
                                          <p:attrName>ppt_h</p:attrName>
                                        </p:attrNameLst>
                                      </p:cBhvr>
                                      <p:tavLst>
                                        <p:tav tm="0">
                                          <p:val>
                                            <p:fltVal val="0"/>
                                          </p:val>
                                        </p:tav>
                                        <p:tav tm="100000">
                                          <p:val>
                                            <p:strVal val="#ppt_h"/>
                                          </p:val>
                                        </p:tav>
                                      </p:tavLst>
                                    </p:anim>
                                    <p:animEffect transition="in" filter="fade">
                                      <p:cBhvr>
                                        <p:cTn id="35" dur="500"/>
                                        <p:tgtEl>
                                          <p:spTgt spid="18"/>
                                        </p:tgtEl>
                                      </p:cBhvr>
                                    </p:animEffect>
                                  </p:childTnLst>
                                </p:cTn>
                              </p:par>
                            </p:childTnLst>
                          </p:cTn>
                        </p:par>
                        <p:par>
                          <p:cTn id="36" fill="hold">
                            <p:stCondLst>
                              <p:cond delay="5500"/>
                            </p:stCondLst>
                            <p:childTnLst>
                              <p:par>
                                <p:cTn id="37" presetID="53" presetClass="entr" presetSubtype="16" fill="hold" grpId="0" nodeType="afterEffect">
                                  <p:stCondLst>
                                    <p:cond delay="0"/>
                                  </p:stCondLst>
                                  <p:childTnLst>
                                    <p:set>
                                      <p:cBhvr>
                                        <p:cTn id="38" dur="1" fill="hold">
                                          <p:stCondLst>
                                            <p:cond delay="0"/>
                                          </p:stCondLst>
                                        </p:cTn>
                                        <p:tgtEl>
                                          <p:spTgt spid="24"/>
                                        </p:tgtEl>
                                        <p:attrNameLst>
                                          <p:attrName>style.visibility</p:attrName>
                                        </p:attrNameLst>
                                      </p:cBhvr>
                                      <p:to>
                                        <p:strVal val="visible"/>
                                      </p:to>
                                    </p:set>
                                    <p:anim calcmode="lin" valueType="num">
                                      <p:cBhvr>
                                        <p:cTn id="39" dur="500" fill="hold"/>
                                        <p:tgtEl>
                                          <p:spTgt spid="24"/>
                                        </p:tgtEl>
                                        <p:attrNameLst>
                                          <p:attrName>ppt_w</p:attrName>
                                        </p:attrNameLst>
                                      </p:cBhvr>
                                      <p:tavLst>
                                        <p:tav tm="0">
                                          <p:val>
                                            <p:fltVal val="0"/>
                                          </p:val>
                                        </p:tav>
                                        <p:tav tm="100000">
                                          <p:val>
                                            <p:strVal val="#ppt_w"/>
                                          </p:val>
                                        </p:tav>
                                      </p:tavLst>
                                    </p:anim>
                                    <p:anim calcmode="lin" valueType="num">
                                      <p:cBhvr>
                                        <p:cTn id="40" dur="500" fill="hold"/>
                                        <p:tgtEl>
                                          <p:spTgt spid="24"/>
                                        </p:tgtEl>
                                        <p:attrNameLst>
                                          <p:attrName>ppt_h</p:attrName>
                                        </p:attrNameLst>
                                      </p:cBhvr>
                                      <p:tavLst>
                                        <p:tav tm="0">
                                          <p:val>
                                            <p:fltVal val="0"/>
                                          </p:val>
                                        </p:tav>
                                        <p:tav tm="100000">
                                          <p:val>
                                            <p:strVal val="#ppt_h"/>
                                          </p:val>
                                        </p:tav>
                                      </p:tavLst>
                                    </p:anim>
                                    <p:animEffect transition="in" filter="fade">
                                      <p:cBhvr>
                                        <p:cTn id="41" dur="500"/>
                                        <p:tgtEl>
                                          <p:spTgt spid="24"/>
                                        </p:tgtEl>
                                      </p:cBhvr>
                                    </p:animEffect>
                                  </p:childTnLst>
                                </p:cTn>
                              </p:par>
                            </p:childTnLst>
                          </p:cTn>
                        </p:par>
                        <p:par>
                          <p:cTn id="42" fill="hold">
                            <p:stCondLst>
                              <p:cond delay="6000"/>
                            </p:stCondLst>
                            <p:childTnLst>
                              <p:par>
                                <p:cTn id="43" presetID="53" presetClass="entr" presetSubtype="16" fill="hold" grpId="0" nodeType="afterEffect">
                                  <p:stCondLst>
                                    <p:cond delay="0"/>
                                  </p:stCondLst>
                                  <p:childTnLst>
                                    <p:set>
                                      <p:cBhvr>
                                        <p:cTn id="44" dur="1" fill="hold">
                                          <p:stCondLst>
                                            <p:cond delay="0"/>
                                          </p:stCondLst>
                                        </p:cTn>
                                        <p:tgtEl>
                                          <p:spTgt spid="23"/>
                                        </p:tgtEl>
                                        <p:attrNameLst>
                                          <p:attrName>style.visibility</p:attrName>
                                        </p:attrNameLst>
                                      </p:cBhvr>
                                      <p:to>
                                        <p:strVal val="visible"/>
                                      </p:to>
                                    </p:set>
                                    <p:anim calcmode="lin" valueType="num">
                                      <p:cBhvr>
                                        <p:cTn id="45" dur="500" fill="hold"/>
                                        <p:tgtEl>
                                          <p:spTgt spid="23"/>
                                        </p:tgtEl>
                                        <p:attrNameLst>
                                          <p:attrName>ppt_w</p:attrName>
                                        </p:attrNameLst>
                                      </p:cBhvr>
                                      <p:tavLst>
                                        <p:tav tm="0">
                                          <p:val>
                                            <p:fltVal val="0"/>
                                          </p:val>
                                        </p:tav>
                                        <p:tav tm="100000">
                                          <p:val>
                                            <p:strVal val="#ppt_w"/>
                                          </p:val>
                                        </p:tav>
                                      </p:tavLst>
                                    </p:anim>
                                    <p:anim calcmode="lin" valueType="num">
                                      <p:cBhvr>
                                        <p:cTn id="46" dur="500" fill="hold"/>
                                        <p:tgtEl>
                                          <p:spTgt spid="23"/>
                                        </p:tgtEl>
                                        <p:attrNameLst>
                                          <p:attrName>ppt_h</p:attrName>
                                        </p:attrNameLst>
                                      </p:cBhvr>
                                      <p:tavLst>
                                        <p:tav tm="0">
                                          <p:val>
                                            <p:fltVal val="0"/>
                                          </p:val>
                                        </p:tav>
                                        <p:tav tm="100000">
                                          <p:val>
                                            <p:strVal val="#ppt_h"/>
                                          </p:val>
                                        </p:tav>
                                      </p:tavLst>
                                    </p:anim>
                                    <p:animEffect transition="in" filter="fade">
                                      <p:cBhvr>
                                        <p:cTn id="47" dur="500"/>
                                        <p:tgtEl>
                                          <p:spTgt spid="23"/>
                                        </p:tgtEl>
                                      </p:cBhvr>
                                    </p:animEffect>
                                  </p:childTnLst>
                                </p:cTn>
                              </p:par>
                            </p:childTnLst>
                          </p:cTn>
                        </p:par>
                        <p:par>
                          <p:cTn id="48" fill="hold">
                            <p:stCondLst>
                              <p:cond delay="6500"/>
                            </p:stCondLst>
                            <p:childTnLst>
                              <p:par>
                                <p:cTn id="49" presetID="42" presetClass="entr" presetSubtype="0" fill="hold" nodeType="afterEffect">
                                  <p:stCondLst>
                                    <p:cond delay="0"/>
                                  </p:stCondLst>
                                  <p:childTnLst>
                                    <p:set>
                                      <p:cBhvr>
                                        <p:cTn id="50" dur="1" fill="hold">
                                          <p:stCondLst>
                                            <p:cond delay="0"/>
                                          </p:stCondLst>
                                        </p:cTn>
                                        <p:tgtEl>
                                          <p:spTgt spid="22"/>
                                        </p:tgtEl>
                                        <p:attrNameLst>
                                          <p:attrName>style.visibility</p:attrName>
                                        </p:attrNameLst>
                                      </p:cBhvr>
                                      <p:to>
                                        <p:strVal val="visible"/>
                                      </p:to>
                                    </p:set>
                                    <p:animEffect transition="in" filter="fade">
                                      <p:cBhvr>
                                        <p:cTn id="51" dur="1000"/>
                                        <p:tgtEl>
                                          <p:spTgt spid="22"/>
                                        </p:tgtEl>
                                      </p:cBhvr>
                                    </p:animEffect>
                                    <p:anim calcmode="lin" valueType="num">
                                      <p:cBhvr>
                                        <p:cTn id="52" dur="1000" fill="hold"/>
                                        <p:tgtEl>
                                          <p:spTgt spid="22"/>
                                        </p:tgtEl>
                                        <p:attrNameLst>
                                          <p:attrName>ppt_x</p:attrName>
                                        </p:attrNameLst>
                                      </p:cBhvr>
                                      <p:tavLst>
                                        <p:tav tm="0">
                                          <p:val>
                                            <p:strVal val="#ppt_x"/>
                                          </p:val>
                                        </p:tav>
                                        <p:tav tm="100000">
                                          <p:val>
                                            <p:strVal val="#ppt_x"/>
                                          </p:val>
                                        </p:tav>
                                      </p:tavLst>
                                    </p:anim>
                                    <p:anim calcmode="lin" valueType="num">
                                      <p:cBhvr>
                                        <p:cTn id="53"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animBg="1"/>
      <p:bldP spid="5" grpId="0" animBg="1"/>
      <p:bldP spid="12" grpId="0" animBg="1"/>
      <p:bldP spid="18" grpId="0" animBg="1"/>
      <p:bldP spid="23" grpId="0" animBg="1"/>
      <p:bldP spid="24"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等腰三角形 6"/>
          <p:cNvSpPr/>
          <p:nvPr/>
        </p:nvSpPr>
        <p:spPr>
          <a:xfrm>
            <a:off x="3974123" y="1"/>
            <a:ext cx="8217877" cy="6858000"/>
          </a:xfrm>
          <a:prstGeom prst="triangle">
            <a:avLst>
              <a:gd name="adj" fmla="val 100000"/>
            </a:avLst>
          </a:prstGeom>
          <a:gradFill>
            <a:gsLst>
              <a:gs pos="0">
                <a:srgbClr val="46A2D0"/>
              </a:gs>
              <a:gs pos="100000">
                <a:srgbClr val="1D6AAE"/>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10" name="组合 9"/>
          <p:cNvGrpSpPr/>
          <p:nvPr/>
        </p:nvGrpSpPr>
        <p:grpSpPr>
          <a:xfrm>
            <a:off x="291419" y="352475"/>
            <a:ext cx="2442712" cy="560409"/>
            <a:chOff x="4940489" y="339028"/>
            <a:chExt cx="2442712" cy="560409"/>
          </a:xfrm>
        </p:grpSpPr>
        <p:sp>
          <p:nvSpPr>
            <p:cNvPr id="11" name="Subtitle 2">
              <a:extLst>
                <a:ext uri="{FF2B5EF4-FFF2-40B4-BE49-F238E27FC236}">
                  <a16:creationId xmlns:a16="http://schemas.microsoft.com/office/drawing/2014/main" xmlns="" id="{360062CF-4239-4286-B703-132EC1F0E32B}"/>
                </a:ext>
              </a:extLst>
            </p:cNvPr>
            <p:cNvSpPr txBox="1">
              <a:spLocks/>
            </p:cNvSpPr>
            <p:nvPr/>
          </p:nvSpPr>
          <p:spPr>
            <a:xfrm>
              <a:off x="4940489" y="339028"/>
              <a:ext cx="2442712" cy="414007"/>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ct val="130000"/>
                </a:lnSpc>
                <a:spcBef>
                  <a:spcPts val="0"/>
                </a:spcBef>
                <a:defRPr/>
              </a:pPr>
              <a:r>
                <a:rPr lang="zh-CN" altLang="en-US" b="1" spc="300" dirty="0">
                  <a:solidFill>
                    <a:schemeClr val="tx1">
                      <a:lumMod val="85000"/>
                      <a:lumOff val="15000"/>
                    </a:schemeClr>
                  </a:solidFill>
                  <a:latin typeface="微软雅黑" panose="020B0503020204020204" pitchFamily="34" charset="-122"/>
                  <a:ea typeface="微软雅黑" panose="020B0503020204020204" pitchFamily="34" charset="-122"/>
                  <a:cs typeface="Lato" panose="020F0502020204030203" pitchFamily="34" charset="0"/>
                </a:rPr>
                <a:t>公司宣传册</a:t>
              </a:r>
            </a:p>
          </p:txBody>
        </p:sp>
        <p:sp>
          <p:nvSpPr>
            <p:cNvPr id="12" name="圆角矩形 11"/>
            <p:cNvSpPr/>
            <p:nvPr/>
          </p:nvSpPr>
          <p:spPr>
            <a:xfrm>
              <a:off x="5305382" y="853718"/>
              <a:ext cx="856463" cy="45719"/>
            </a:xfrm>
            <a:prstGeom prst="roundRect">
              <a:avLst>
                <a:gd name="adj" fmla="val 50000"/>
              </a:avLst>
            </a:prstGeom>
            <a:gradFill>
              <a:gsLst>
                <a:gs pos="0">
                  <a:srgbClr val="46A2D0"/>
                </a:gs>
                <a:gs pos="100000">
                  <a:srgbClr val="1D6AAE"/>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p>
          </p:txBody>
        </p:sp>
      </p:grpSp>
      <p:sp>
        <p:nvSpPr>
          <p:cNvPr id="4" name="平行四边形 3"/>
          <p:cNvSpPr/>
          <p:nvPr/>
        </p:nvSpPr>
        <p:spPr>
          <a:xfrm>
            <a:off x="0" y="0"/>
            <a:ext cx="12262514" cy="6858000"/>
          </a:xfrm>
          <a:prstGeom prst="parallelogram">
            <a:avLst>
              <a:gd name="adj" fmla="val 113205"/>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19" name="组合 18"/>
          <p:cNvGrpSpPr/>
          <p:nvPr/>
        </p:nvGrpSpPr>
        <p:grpSpPr>
          <a:xfrm>
            <a:off x="8161546" y="4601720"/>
            <a:ext cx="3350515" cy="1463319"/>
            <a:chOff x="8161546" y="4601720"/>
            <a:chExt cx="3350515" cy="1463319"/>
          </a:xfrm>
        </p:grpSpPr>
        <p:sp>
          <p:nvSpPr>
            <p:cNvPr id="16" name="等腰三角形 15"/>
            <p:cNvSpPr/>
            <p:nvPr/>
          </p:nvSpPr>
          <p:spPr>
            <a:xfrm>
              <a:off x="8161546" y="4601720"/>
              <a:ext cx="216161" cy="194417"/>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solidFill>
              </a:endParaRPr>
            </a:p>
          </p:txBody>
        </p:sp>
        <p:sp>
          <p:nvSpPr>
            <p:cNvPr id="17" name="TextBox 21"/>
            <p:cNvSpPr txBox="1"/>
            <p:nvPr/>
          </p:nvSpPr>
          <p:spPr>
            <a:xfrm>
              <a:off x="8161546" y="4987821"/>
              <a:ext cx="3350515" cy="1077218"/>
            </a:xfrm>
            <a:prstGeom prst="rect">
              <a:avLst/>
            </a:prstGeom>
            <a:noFill/>
          </p:spPr>
          <p:txBody>
            <a:bodyPr wrap="square" lIns="0" tIns="0" rIns="0" bIns="0" rtlCol="0">
              <a:spAutoFit/>
            </a:bodyPr>
            <a:lstStyle/>
            <a:p>
              <a:pPr>
                <a:lnSpc>
                  <a:spcPts val="2800"/>
                </a:lnSpc>
              </a:pPr>
              <a:r>
                <a:rPr lang="zh-CN" altLang="en-US" sz="2000" b="1" spc="300" dirty="0">
                  <a:solidFill>
                    <a:schemeClr val="bg1"/>
                  </a:solidFill>
                  <a:latin typeface="微软雅黑" panose="020B0503020204020204" pitchFamily="34" charset="-122"/>
                  <a:ea typeface="微软雅黑" panose="020B0503020204020204" pitchFamily="34" charset="-122"/>
                </a:rPr>
                <a:t>企业画册展示</a:t>
              </a:r>
              <a:endParaRPr lang="en-US" altLang="zh-CN" sz="2000" spc="300" dirty="0" smtClean="0">
                <a:solidFill>
                  <a:schemeClr val="bg1"/>
                </a:solidFill>
                <a:latin typeface="微软雅黑" panose="020B0503020204020204" pitchFamily="34" charset="-122"/>
                <a:ea typeface="微软雅黑" panose="020B0503020204020204" pitchFamily="34" charset="-122"/>
              </a:endParaRPr>
            </a:p>
            <a:p>
              <a:pPr>
                <a:lnSpc>
                  <a:spcPts val="2800"/>
                </a:lnSpc>
              </a:pPr>
              <a:r>
                <a:rPr lang="en-US" altLang="zh-CN" sz="1400" dirty="0" smtClean="0">
                  <a:solidFill>
                    <a:schemeClr val="bg1"/>
                  </a:solidFill>
                  <a:latin typeface="微软雅黑" panose="020B0503020204020204" pitchFamily="34" charset="-122"/>
                  <a:ea typeface="微软雅黑" panose="020B0503020204020204" pitchFamily="34" charset="-122"/>
                </a:rPr>
                <a:t>YOUR MARKETING PLAN FOR TECHNOLOGY PRODUCTS</a:t>
              </a:r>
              <a:endParaRPr lang="en-US" altLang="zh-CN" sz="1400" dirty="0">
                <a:solidFill>
                  <a:schemeClr val="bg1"/>
                </a:solidFill>
                <a:latin typeface="微软雅黑" panose="020B0503020204020204" pitchFamily="34" charset="-122"/>
                <a:ea typeface="微软雅黑" panose="020B0503020204020204" pitchFamily="34" charset="-122"/>
              </a:endParaRPr>
            </a:p>
          </p:txBody>
        </p:sp>
      </p:grpSp>
      <p:sp>
        <p:nvSpPr>
          <p:cNvPr id="6" name="圆角矩形 5"/>
          <p:cNvSpPr/>
          <p:nvPr/>
        </p:nvSpPr>
        <p:spPr>
          <a:xfrm>
            <a:off x="656492" y="1418493"/>
            <a:ext cx="4384431" cy="3235570"/>
          </a:xfrm>
          <a:prstGeom prst="roundRect">
            <a:avLst>
              <a:gd name="adj" fmla="val 4852"/>
            </a:avLst>
          </a:prstGeom>
          <a:solidFill>
            <a:schemeClr val="bg1"/>
          </a:solidFill>
          <a:ln>
            <a:noFill/>
          </a:ln>
          <a:effectLst>
            <a:outerShdw blurRad="254000" sx="102000" sy="1020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20" name="组合 19"/>
          <p:cNvGrpSpPr/>
          <p:nvPr/>
        </p:nvGrpSpPr>
        <p:grpSpPr>
          <a:xfrm>
            <a:off x="1084543" y="1672800"/>
            <a:ext cx="3487509" cy="2722154"/>
            <a:chOff x="866777" y="971679"/>
            <a:chExt cx="3487509" cy="2722154"/>
          </a:xfrm>
        </p:grpSpPr>
        <p:sp>
          <p:nvSpPr>
            <p:cNvPr id="21" name="文本框 20"/>
            <p:cNvSpPr txBox="1"/>
            <p:nvPr/>
          </p:nvSpPr>
          <p:spPr>
            <a:xfrm>
              <a:off x="874713" y="1563711"/>
              <a:ext cx="2994731" cy="523220"/>
            </a:xfrm>
            <a:prstGeom prst="rect">
              <a:avLst/>
            </a:prstGeom>
            <a:noFill/>
          </p:spPr>
          <p:txBody>
            <a:bodyPr wrap="none" rtlCol="0">
              <a:spAutoFit/>
              <a:scene3d>
                <a:camera prst="orthographicFront"/>
                <a:lightRig rig="threePt" dir="t"/>
              </a:scene3d>
              <a:sp3d contourW="12700"/>
            </a:bodyPr>
            <a:lstStyle/>
            <a:p>
              <a:r>
                <a:rPr lang="zh-CN" altLang="en-US" sz="2800" b="1" dirty="0">
                  <a:solidFill>
                    <a:schemeClr val="tx1">
                      <a:lumMod val="75000"/>
                      <a:lumOff val="25000"/>
                    </a:schemeClr>
                  </a:solidFill>
                  <a:latin typeface="微软雅黑" panose="020B0503020204020204" pitchFamily="34" charset="-122"/>
                  <a:ea typeface="微软雅黑" panose="020B0503020204020204" pitchFamily="34" charset="-122"/>
                </a:rPr>
                <a:t>企业画册展示 </a:t>
              </a:r>
              <a:r>
                <a:rPr lang="en-US" altLang="zh-CN" sz="2800" b="1" dirty="0">
                  <a:solidFill>
                    <a:schemeClr val="tx1">
                      <a:lumMod val="75000"/>
                      <a:lumOff val="25000"/>
                    </a:schemeClr>
                  </a:solidFill>
                  <a:latin typeface="微软雅黑" panose="020B0503020204020204" pitchFamily="34" charset="-122"/>
                  <a:ea typeface="微软雅黑" panose="020B0503020204020204" pitchFamily="34" charset="-122"/>
                </a:rPr>
                <a:t>&gt;&gt;</a:t>
              </a:r>
              <a:endParaRPr lang="zh-CN" altLang="en-US" sz="2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2" name="文本框 21"/>
            <p:cNvSpPr txBox="1"/>
            <p:nvPr/>
          </p:nvSpPr>
          <p:spPr>
            <a:xfrm>
              <a:off x="874713" y="2131342"/>
              <a:ext cx="3479573" cy="1036566"/>
            </a:xfrm>
            <a:prstGeom prst="rect">
              <a:avLst/>
            </a:prstGeom>
            <a:noFill/>
          </p:spPr>
          <p:txBody>
            <a:bodyPr wrap="square" rtlCol="0">
              <a:spAutoFit/>
              <a:scene3d>
                <a:camera prst="orthographicFront"/>
                <a:lightRig rig="threePt" dir="t"/>
              </a:scene3d>
              <a:sp3d contourW="12700"/>
            </a:bodyPr>
            <a:lstStyle/>
            <a:p>
              <a:pPr>
                <a:lnSpc>
                  <a:spcPct val="125000"/>
                </a:lnSpc>
              </a:pPr>
              <a:r>
                <a:rPr lang="zh-CN" altLang="en-US" sz="1000" dirty="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在此框中选择粘贴并选择只保留文字您的您的内容打在这里，或者通过复制您的文本后，在此框中选择粘贴并选择只保此您的内框中选择粘贴并选择只保留或者通过复制您的文本后，在此框中选择粘贴并选择只保此您</a:t>
              </a:r>
            </a:p>
          </p:txBody>
        </p:sp>
        <p:cxnSp>
          <p:nvCxnSpPr>
            <p:cNvPr id="23" name="直接连接符 22"/>
            <p:cNvCxnSpPr/>
            <p:nvPr/>
          </p:nvCxnSpPr>
          <p:spPr>
            <a:xfrm>
              <a:off x="957943" y="2116828"/>
              <a:ext cx="3265715"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24" name="组合 23"/>
            <p:cNvGrpSpPr/>
            <p:nvPr/>
          </p:nvGrpSpPr>
          <p:grpSpPr>
            <a:xfrm>
              <a:off x="967582" y="3333833"/>
              <a:ext cx="1412762" cy="360000"/>
              <a:chOff x="967582" y="5150764"/>
              <a:chExt cx="1412762" cy="360000"/>
            </a:xfrm>
          </p:grpSpPr>
          <p:sp>
            <p:nvSpPr>
              <p:cNvPr id="26" name="圆角矩形 25"/>
              <p:cNvSpPr/>
              <p:nvPr/>
            </p:nvSpPr>
            <p:spPr>
              <a:xfrm>
                <a:off x="967582" y="5150764"/>
                <a:ext cx="1412762" cy="360000"/>
              </a:xfrm>
              <a:prstGeom prst="roundRect">
                <a:avLst>
                  <a:gd name="adj" fmla="val 50000"/>
                </a:avLst>
              </a:prstGeom>
              <a:gradFill>
                <a:gsLst>
                  <a:gs pos="0">
                    <a:srgbClr val="46A2D0"/>
                  </a:gs>
                  <a:gs pos="100000">
                    <a:srgbClr val="1D6AAE"/>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文本框 26"/>
              <p:cNvSpPr txBox="1"/>
              <p:nvPr/>
            </p:nvSpPr>
            <p:spPr>
              <a:xfrm>
                <a:off x="1142568" y="5161487"/>
                <a:ext cx="1062791" cy="338554"/>
              </a:xfrm>
              <a:prstGeom prst="rect">
                <a:avLst/>
              </a:prstGeom>
              <a:noFill/>
            </p:spPr>
            <p:txBody>
              <a:bodyPr wrap="none" rtlCol="0">
                <a:spAutoFit/>
                <a:scene3d>
                  <a:camera prst="orthographicFront"/>
                  <a:lightRig rig="threePt" dir="t"/>
                </a:scene3d>
                <a:sp3d contourW="12700"/>
              </a:bodyPr>
              <a:lstStyle/>
              <a:p>
                <a:pPr algn="ctr"/>
                <a:r>
                  <a:rPr lang="en-US" altLang="zh-CN" sz="1600" dirty="0">
                    <a:solidFill>
                      <a:schemeClr val="bg1"/>
                    </a:solidFill>
                  </a:rPr>
                  <a:t>Text Here</a:t>
                </a:r>
                <a:endParaRPr lang="zh-CN" altLang="en-US" sz="1600" dirty="0">
                  <a:solidFill>
                    <a:schemeClr val="bg1"/>
                  </a:solidFill>
                </a:endParaRPr>
              </a:p>
            </p:txBody>
          </p:sp>
        </p:grpSp>
        <p:sp>
          <p:nvSpPr>
            <p:cNvPr id="25" name="文本框 24"/>
            <p:cNvSpPr txBox="1"/>
            <p:nvPr/>
          </p:nvSpPr>
          <p:spPr>
            <a:xfrm>
              <a:off x="866777" y="971679"/>
              <a:ext cx="2632259" cy="584775"/>
            </a:xfrm>
            <a:prstGeom prst="rect">
              <a:avLst/>
            </a:prstGeom>
            <a:noFill/>
          </p:spPr>
          <p:txBody>
            <a:bodyPr wrap="none" rtlCol="0">
              <a:spAutoFit/>
              <a:scene3d>
                <a:camera prst="orthographicFront"/>
                <a:lightRig rig="threePt" dir="t"/>
              </a:scene3d>
              <a:sp3d contourW="12700"/>
            </a:bodyPr>
            <a:lstStyle/>
            <a:p>
              <a:r>
                <a:rPr lang="en-US" altLang="zh-CN" sz="3200" b="1" dirty="0">
                  <a:solidFill>
                    <a:schemeClr val="tx1">
                      <a:lumMod val="75000"/>
                      <a:lumOff val="25000"/>
                    </a:schemeClr>
                  </a:solidFill>
                  <a:latin typeface="微软雅黑" panose="020B0503020204020204" pitchFamily="34" charset="-122"/>
                  <a:ea typeface="微软雅黑" panose="020B0503020204020204" pitchFamily="34" charset="-122"/>
                </a:rPr>
                <a:t>Photo show</a:t>
              </a:r>
            </a:p>
          </p:txBody>
        </p:sp>
      </p:grpSp>
    </p:spTree>
    <p:extLst>
      <p:ext uri="{BB962C8B-B14F-4D97-AF65-F5344CB8AC3E}">
        <p14:creationId xmlns:p14="http://schemas.microsoft.com/office/powerpoint/2010/main" val="1905944908"/>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2" presetClass="entr" presetSubtype="4"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 calcmode="lin" valueType="num">
                                      <p:cBhvr additive="base">
                                        <p:cTn id="10" dur="500" fill="hold"/>
                                        <p:tgtEl>
                                          <p:spTgt spid="7"/>
                                        </p:tgtEl>
                                        <p:attrNameLst>
                                          <p:attrName>ppt_x</p:attrName>
                                        </p:attrNameLst>
                                      </p:cBhvr>
                                      <p:tavLst>
                                        <p:tav tm="0">
                                          <p:val>
                                            <p:strVal val="#ppt_x"/>
                                          </p:val>
                                        </p:tav>
                                        <p:tav tm="100000">
                                          <p:val>
                                            <p:strVal val="#ppt_x"/>
                                          </p:val>
                                        </p:tav>
                                      </p:tavLst>
                                    </p:anim>
                                    <p:anim calcmode="lin" valueType="num">
                                      <p:cBhvr additive="base">
                                        <p:cTn id="11" dur="500" fill="hold"/>
                                        <p:tgtEl>
                                          <p:spTgt spid="7"/>
                                        </p:tgtEl>
                                        <p:attrNameLst>
                                          <p:attrName>ppt_y</p:attrName>
                                        </p:attrNameLst>
                                      </p:cBhvr>
                                      <p:tavLst>
                                        <p:tav tm="0">
                                          <p:val>
                                            <p:strVal val="1+#ppt_h/2"/>
                                          </p:val>
                                        </p:tav>
                                        <p:tav tm="100000">
                                          <p:val>
                                            <p:strVal val="#ppt_y"/>
                                          </p:val>
                                        </p:tav>
                                      </p:tavLst>
                                    </p:anim>
                                  </p:childTnLst>
                                </p:cTn>
                              </p:par>
                            </p:childTnLst>
                          </p:cTn>
                        </p:par>
                        <p:par>
                          <p:cTn id="12" fill="hold">
                            <p:stCondLst>
                              <p:cond delay="500"/>
                            </p:stCondLst>
                            <p:childTnLst>
                              <p:par>
                                <p:cTn id="13" presetID="42" presetClass="entr" presetSubtype="0" fill="hold"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fade">
                                      <p:cBhvr>
                                        <p:cTn id="15" dur="1000"/>
                                        <p:tgtEl>
                                          <p:spTgt spid="19"/>
                                        </p:tgtEl>
                                      </p:cBhvr>
                                    </p:animEffect>
                                    <p:anim calcmode="lin" valueType="num">
                                      <p:cBhvr>
                                        <p:cTn id="16" dur="1000" fill="hold"/>
                                        <p:tgtEl>
                                          <p:spTgt spid="19"/>
                                        </p:tgtEl>
                                        <p:attrNameLst>
                                          <p:attrName>ppt_x</p:attrName>
                                        </p:attrNameLst>
                                      </p:cBhvr>
                                      <p:tavLst>
                                        <p:tav tm="0">
                                          <p:val>
                                            <p:strVal val="#ppt_x"/>
                                          </p:val>
                                        </p:tav>
                                        <p:tav tm="100000">
                                          <p:val>
                                            <p:strVal val="#ppt_x"/>
                                          </p:val>
                                        </p:tav>
                                      </p:tavLst>
                                    </p:anim>
                                    <p:anim calcmode="lin" valueType="num">
                                      <p:cBhvr>
                                        <p:cTn id="17" dur="1000" fill="hold"/>
                                        <p:tgtEl>
                                          <p:spTgt spid="19"/>
                                        </p:tgtEl>
                                        <p:attrNameLst>
                                          <p:attrName>ppt_y</p:attrName>
                                        </p:attrNameLst>
                                      </p:cBhvr>
                                      <p:tavLst>
                                        <p:tav tm="0">
                                          <p:val>
                                            <p:strVal val="#ppt_y+.1"/>
                                          </p:val>
                                        </p:tav>
                                        <p:tav tm="100000">
                                          <p:val>
                                            <p:strVal val="#ppt_y"/>
                                          </p:val>
                                        </p:tav>
                                      </p:tavLst>
                                    </p:anim>
                                  </p:childTnLst>
                                </p:cTn>
                              </p:par>
                            </p:childTnLst>
                          </p:cTn>
                        </p:par>
                        <p:par>
                          <p:cTn id="18" fill="hold">
                            <p:stCondLst>
                              <p:cond delay="1500"/>
                            </p:stCondLst>
                            <p:childTnLst>
                              <p:par>
                                <p:cTn id="19" presetID="42" presetClass="entr" presetSubtype="0" fill="hold" nodeType="afterEffect">
                                  <p:stCondLst>
                                    <p:cond delay="0"/>
                                  </p:stCondLst>
                                  <p:childTnLst>
                                    <p:set>
                                      <p:cBhvr>
                                        <p:cTn id="20" dur="1" fill="hold">
                                          <p:stCondLst>
                                            <p:cond delay="0"/>
                                          </p:stCondLst>
                                        </p:cTn>
                                        <p:tgtEl>
                                          <p:spTgt spid="20"/>
                                        </p:tgtEl>
                                        <p:attrNameLst>
                                          <p:attrName>style.visibility</p:attrName>
                                        </p:attrNameLst>
                                      </p:cBhvr>
                                      <p:to>
                                        <p:strVal val="visible"/>
                                      </p:to>
                                    </p:set>
                                    <p:animEffect transition="in" filter="fade">
                                      <p:cBhvr>
                                        <p:cTn id="21" dur="1000"/>
                                        <p:tgtEl>
                                          <p:spTgt spid="20"/>
                                        </p:tgtEl>
                                      </p:cBhvr>
                                    </p:animEffect>
                                    <p:anim calcmode="lin" valueType="num">
                                      <p:cBhvr>
                                        <p:cTn id="22" dur="1000" fill="hold"/>
                                        <p:tgtEl>
                                          <p:spTgt spid="20"/>
                                        </p:tgtEl>
                                        <p:attrNameLst>
                                          <p:attrName>ppt_x</p:attrName>
                                        </p:attrNameLst>
                                      </p:cBhvr>
                                      <p:tavLst>
                                        <p:tav tm="0">
                                          <p:val>
                                            <p:strVal val="#ppt_x"/>
                                          </p:val>
                                        </p:tav>
                                        <p:tav tm="100000">
                                          <p:val>
                                            <p:strVal val="#ppt_x"/>
                                          </p:val>
                                        </p:tav>
                                      </p:tavLst>
                                    </p:anim>
                                    <p:anim calcmode="lin" valueType="num">
                                      <p:cBhvr>
                                        <p:cTn id="23"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4"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1"/>
            <a:ext cx="12192000" cy="2487706"/>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p>
        </p:txBody>
      </p:sp>
      <p:grpSp>
        <p:nvGrpSpPr>
          <p:cNvPr id="9" name="组合 8"/>
          <p:cNvGrpSpPr/>
          <p:nvPr/>
        </p:nvGrpSpPr>
        <p:grpSpPr>
          <a:xfrm>
            <a:off x="4797466" y="352475"/>
            <a:ext cx="2442712" cy="560409"/>
            <a:chOff x="4757125" y="339028"/>
            <a:chExt cx="2442712" cy="560409"/>
          </a:xfrm>
        </p:grpSpPr>
        <p:sp>
          <p:nvSpPr>
            <p:cNvPr id="10" name="Subtitle 2">
              <a:extLst>
                <a:ext uri="{FF2B5EF4-FFF2-40B4-BE49-F238E27FC236}">
                  <a16:creationId xmlns:a16="http://schemas.microsoft.com/office/drawing/2014/main" xmlns="" id="{360062CF-4239-4286-B703-132EC1F0E32B}"/>
                </a:ext>
              </a:extLst>
            </p:cNvPr>
            <p:cNvSpPr txBox="1">
              <a:spLocks/>
            </p:cNvSpPr>
            <p:nvPr/>
          </p:nvSpPr>
          <p:spPr>
            <a:xfrm>
              <a:off x="4757125" y="339028"/>
              <a:ext cx="2442712" cy="414007"/>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ct val="130000"/>
                </a:lnSpc>
                <a:spcBef>
                  <a:spcPts val="0"/>
                </a:spcBef>
                <a:defRPr/>
              </a:pPr>
              <a:r>
                <a:rPr lang="zh-CN" altLang="en-US" b="1" spc="300" dirty="0">
                  <a:solidFill>
                    <a:schemeClr val="bg1"/>
                  </a:solidFill>
                  <a:latin typeface="微软雅黑" panose="020B0503020204020204" pitchFamily="34" charset="-122"/>
                  <a:ea typeface="微软雅黑" panose="020B0503020204020204" pitchFamily="34" charset="-122"/>
                  <a:cs typeface="Lato" panose="020F0502020204030203" pitchFamily="34" charset="0"/>
                </a:rPr>
                <a:t>公司宣传册</a:t>
              </a:r>
            </a:p>
          </p:txBody>
        </p:sp>
        <p:sp>
          <p:nvSpPr>
            <p:cNvPr id="11" name="圆角矩形 10"/>
            <p:cNvSpPr/>
            <p:nvPr/>
          </p:nvSpPr>
          <p:spPr>
            <a:xfrm>
              <a:off x="5550250" y="853718"/>
              <a:ext cx="856463" cy="45719"/>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p>
          </p:txBody>
        </p:sp>
      </p:grpSp>
      <p:grpSp>
        <p:nvGrpSpPr>
          <p:cNvPr id="4" name="组合 3"/>
          <p:cNvGrpSpPr/>
          <p:nvPr/>
        </p:nvGrpSpPr>
        <p:grpSpPr>
          <a:xfrm>
            <a:off x="1724561" y="1358153"/>
            <a:ext cx="9090212" cy="4047565"/>
            <a:chOff x="1724561" y="1358153"/>
            <a:chExt cx="9090212" cy="4047565"/>
          </a:xfrm>
          <a:effectLst>
            <a:outerShdw blurRad="254000" dist="63500" dir="2700000" algn="tl" rotWithShape="0">
              <a:prstClr val="black">
                <a:alpha val="30000"/>
              </a:prstClr>
            </a:outerShdw>
          </a:effectLst>
        </p:grpSpPr>
        <p:sp>
          <p:nvSpPr>
            <p:cNvPr id="3" name="矩形 2"/>
            <p:cNvSpPr/>
            <p:nvPr/>
          </p:nvSpPr>
          <p:spPr>
            <a:xfrm>
              <a:off x="1724561" y="1358153"/>
              <a:ext cx="4545106" cy="4047565"/>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2" name="矩形 11"/>
            <p:cNvSpPr/>
            <p:nvPr/>
          </p:nvSpPr>
          <p:spPr>
            <a:xfrm>
              <a:off x="6269667" y="1358153"/>
              <a:ext cx="4545106" cy="404756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nvGrpSpPr>
          <p:cNvPr id="17" name="组合 16"/>
          <p:cNvGrpSpPr/>
          <p:nvPr/>
        </p:nvGrpSpPr>
        <p:grpSpPr>
          <a:xfrm>
            <a:off x="6676451" y="1907261"/>
            <a:ext cx="3487509" cy="2955446"/>
            <a:chOff x="866777" y="971679"/>
            <a:chExt cx="3487509" cy="2955446"/>
          </a:xfrm>
        </p:grpSpPr>
        <p:sp>
          <p:nvSpPr>
            <p:cNvPr id="18" name="文本框 17"/>
            <p:cNvSpPr txBox="1"/>
            <p:nvPr/>
          </p:nvSpPr>
          <p:spPr>
            <a:xfrm>
              <a:off x="874713" y="1563711"/>
              <a:ext cx="2994731" cy="523220"/>
            </a:xfrm>
            <a:prstGeom prst="rect">
              <a:avLst/>
            </a:prstGeom>
            <a:noFill/>
          </p:spPr>
          <p:txBody>
            <a:bodyPr wrap="none" rtlCol="0">
              <a:spAutoFit/>
              <a:scene3d>
                <a:camera prst="orthographicFront"/>
                <a:lightRig rig="threePt" dir="t"/>
              </a:scene3d>
              <a:sp3d contourW="12700"/>
            </a:bodyPr>
            <a:lstStyle/>
            <a:p>
              <a:r>
                <a:rPr lang="zh-CN" altLang="en-US" sz="2800" b="1" dirty="0">
                  <a:solidFill>
                    <a:schemeClr val="tx1">
                      <a:lumMod val="75000"/>
                      <a:lumOff val="25000"/>
                    </a:schemeClr>
                  </a:solidFill>
                  <a:latin typeface="微软雅黑" panose="020B0503020204020204" pitchFamily="34" charset="-122"/>
                  <a:ea typeface="微软雅黑" panose="020B0503020204020204" pitchFamily="34" charset="-122"/>
                </a:rPr>
                <a:t>企业画册展示 </a:t>
              </a:r>
              <a:r>
                <a:rPr lang="en-US" altLang="zh-CN" sz="2800" b="1" dirty="0">
                  <a:solidFill>
                    <a:schemeClr val="tx1">
                      <a:lumMod val="75000"/>
                      <a:lumOff val="25000"/>
                    </a:schemeClr>
                  </a:solidFill>
                  <a:latin typeface="微软雅黑" panose="020B0503020204020204" pitchFamily="34" charset="-122"/>
                  <a:ea typeface="微软雅黑" panose="020B0503020204020204" pitchFamily="34" charset="-122"/>
                </a:rPr>
                <a:t>&gt;&gt;</a:t>
              </a:r>
              <a:endParaRPr lang="zh-CN" altLang="en-US" sz="2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9" name="文本框 18"/>
            <p:cNvSpPr txBox="1"/>
            <p:nvPr/>
          </p:nvSpPr>
          <p:spPr>
            <a:xfrm>
              <a:off x="874713" y="2131342"/>
              <a:ext cx="3479573" cy="1036566"/>
            </a:xfrm>
            <a:prstGeom prst="rect">
              <a:avLst/>
            </a:prstGeom>
            <a:noFill/>
          </p:spPr>
          <p:txBody>
            <a:bodyPr wrap="square" rtlCol="0">
              <a:spAutoFit/>
              <a:scene3d>
                <a:camera prst="orthographicFront"/>
                <a:lightRig rig="threePt" dir="t"/>
              </a:scene3d>
              <a:sp3d contourW="12700"/>
            </a:bodyPr>
            <a:lstStyle/>
            <a:p>
              <a:pPr>
                <a:lnSpc>
                  <a:spcPct val="125000"/>
                </a:lnSpc>
              </a:pPr>
              <a:r>
                <a:rPr lang="zh-CN" altLang="en-US" sz="1000" dirty="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在此框中选择粘贴并选择只保留文字您的您的内容打在这里，或者通过复制您的文本后，在此框中选择粘贴并选择只保此您的内框中选择粘贴并选择只保留或者通过复制您的文本后，在此框中选择粘贴并选择只保此您</a:t>
              </a:r>
            </a:p>
          </p:txBody>
        </p:sp>
        <p:cxnSp>
          <p:nvCxnSpPr>
            <p:cNvPr id="20" name="直接连接符 19"/>
            <p:cNvCxnSpPr/>
            <p:nvPr/>
          </p:nvCxnSpPr>
          <p:spPr>
            <a:xfrm>
              <a:off x="957943" y="2116828"/>
              <a:ext cx="3265715"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21" name="组合 20"/>
            <p:cNvGrpSpPr/>
            <p:nvPr/>
          </p:nvGrpSpPr>
          <p:grpSpPr>
            <a:xfrm>
              <a:off x="967582" y="3567125"/>
              <a:ext cx="1412762" cy="360000"/>
              <a:chOff x="967582" y="5384056"/>
              <a:chExt cx="1412762" cy="360000"/>
            </a:xfrm>
          </p:grpSpPr>
          <p:sp>
            <p:nvSpPr>
              <p:cNvPr id="23" name="圆角矩形 22"/>
              <p:cNvSpPr/>
              <p:nvPr/>
            </p:nvSpPr>
            <p:spPr>
              <a:xfrm>
                <a:off x="967582" y="5384056"/>
                <a:ext cx="1412762" cy="360000"/>
              </a:xfrm>
              <a:prstGeom prst="roundRect">
                <a:avLst>
                  <a:gd name="adj" fmla="val 50000"/>
                </a:avLst>
              </a:prstGeom>
              <a:gradFill>
                <a:gsLst>
                  <a:gs pos="0">
                    <a:srgbClr val="46A2D0"/>
                  </a:gs>
                  <a:gs pos="100000">
                    <a:srgbClr val="1D6AAE"/>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文本框 23"/>
              <p:cNvSpPr txBox="1"/>
              <p:nvPr/>
            </p:nvSpPr>
            <p:spPr>
              <a:xfrm>
                <a:off x="1142568" y="5394779"/>
                <a:ext cx="1062791" cy="338554"/>
              </a:xfrm>
              <a:prstGeom prst="rect">
                <a:avLst/>
              </a:prstGeom>
              <a:noFill/>
            </p:spPr>
            <p:txBody>
              <a:bodyPr wrap="none" rtlCol="0">
                <a:spAutoFit/>
                <a:scene3d>
                  <a:camera prst="orthographicFront"/>
                  <a:lightRig rig="threePt" dir="t"/>
                </a:scene3d>
                <a:sp3d contourW="12700"/>
              </a:bodyPr>
              <a:lstStyle/>
              <a:p>
                <a:pPr algn="ctr"/>
                <a:r>
                  <a:rPr lang="en-US" altLang="zh-CN" sz="1600" dirty="0">
                    <a:solidFill>
                      <a:schemeClr val="bg1"/>
                    </a:solidFill>
                  </a:rPr>
                  <a:t>Text Here</a:t>
                </a:r>
                <a:endParaRPr lang="zh-CN" altLang="en-US" sz="1600" dirty="0">
                  <a:solidFill>
                    <a:schemeClr val="bg1"/>
                  </a:solidFill>
                </a:endParaRPr>
              </a:p>
            </p:txBody>
          </p:sp>
        </p:grpSp>
        <p:sp>
          <p:nvSpPr>
            <p:cNvPr id="22" name="文本框 21"/>
            <p:cNvSpPr txBox="1"/>
            <p:nvPr/>
          </p:nvSpPr>
          <p:spPr>
            <a:xfrm>
              <a:off x="866777" y="971679"/>
              <a:ext cx="2632259" cy="584775"/>
            </a:xfrm>
            <a:prstGeom prst="rect">
              <a:avLst/>
            </a:prstGeom>
            <a:noFill/>
          </p:spPr>
          <p:txBody>
            <a:bodyPr wrap="none" rtlCol="0">
              <a:spAutoFit/>
              <a:scene3d>
                <a:camera prst="orthographicFront"/>
                <a:lightRig rig="threePt" dir="t"/>
              </a:scene3d>
              <a:sp3d contourW="12700"/>
            </a:bodyPr>
            <a:lstStyle/>
            <a:p>
              <a:r>
                <a:rPr lang="en-US" altLang="zh-CN" sz="3200" b="1" dirty="0">
                  <a:solidFill>
                    <a:schemeClr val="tx1">
                      <a:lumMod val="75000"/>
                      <a:lumOff val="25000"/>
                    </a:schemeClr>
                  </a:solidFill>
                  <a:latin typeface="微软雅黑" panose="020B0503020204020204" pitchFamily="34" charset="-122"/>
                  <a:ea typeface="微软雅黑" panose="020B0503020204020204" pitchFamily="34" charset="-122"/>
                </a:rPr>
                <a:t>Photo show</a:t>
              </a:r>
            </a:p>
          </p:txBody>
        </p:sp>
      </p:grpSp>
    </p:spTree>
    <p:extLst>
      <p:ext uri="{BB962C8B-B14F-4D97-AF65-F5344CB8AC3E}">
        <p14:creationId xmlns:p14="http://schemas.microsoft.com/office/powerpoint/2010/main" val="2924715060"/>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fade">
                                      <p:cBhvr>
                                        <p:cTn id="11" dur="1000"/>
                                        <p:tgtEl>
                                          <p:spTgt spid="17"/>
                                        </p:tgtEl>
                                      </p:cBhvr>
                                    </p:animEffect>
                                    <p:anim calcmode="lin" valueType="num">
                                      <p:cBhvr>
                                        <p:cTn id="12" dur="1000" fill="hold"/>
                                        <p:tgtEl>
                                          <p:spTgt spid="17"/>
                                        </p:tgtEl>
                                        <p:attrNameLst>
                                          <p:attrName>ppt_x</p:attrName>
                                        </p:attrNameLst>
                                      </p:cBhvr>
                                      <p:tavLst>
                                        <p:tav tm="0">
                                          <p:val>
                                            <p:strVal val="#ppt_x"/>
                                          </p:val>
                                        </p:tav>
                                        <p:tav tm="100000">
                                          <p:val>
                                            <p:strVal val="#ppt_x"/>
                                          </p:val>
                                        </p:tav>
                                      </p:tavLst>
                                    </p:anim>
                                    <p:anim calcmode="lin" valueType="num">
                                      <p:cBhvr>
                                        <p:cTn id="13"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占位符 15"/>
          <p:cNvPicPr>
            <a:picLocks noGrp="1" noChangeAspect="1"/>
          </p:cNvPicPr>
          <p:nvPr>
            <p:ph type="pic" sz="quarter" idx="13"/>
          </p:nvPr>
        </p:nvPicPr>
        <p:blipFill rotWithShape="1">
          <a:blip r:embed="rId3" cstate="print">
            <a:extLst>
              <a:ext uri="{28A0092B-C50C-407E-A947-70E740481C1C}">
                <a14:useLocalDpi xmlns:a14="http://schemas.microsoft.com/office/drawing/2010/main" val="0"/>
              </a:ext>
            </a:extLst>
          </a:blip>
          <a:srcRect l="25742" r="25742"/>
          <a:stretch/>
        </p:blipFill>
        <p:spPr>
          <a:xfrm>
            <a:off x="1111902" y="1312984"/>
            <a:ext cx="3685564" cy="5064369"/>
          </a:xfrm>
          <a:ln w="25400">
            <a:noFill/>
          </a:ln>
          <a:effectLst>
            <a:outerShdw blurRad="254000" dist="63500" dir="2700000" algn="tl" rotWithShape="0">
              <a:prstClr val="black">
                <a:alpha val="30000"/>
              </a:prstClr>
            </a:outerShdw>
          </a:effectLst>
        </p:spPr>
      </p:pic>
      <p:grpSp>
        <p:nvGrpSpPr>
          <p:cNvPr id="2" name="组合 1"/>
          <p:cNvGrpSpPr/>
          <p:nvPr/>
        </p:nvGrpSpPr>
        <p:grpSpPr>
          <a:xfrm>
            <a:off x="7828138" y="2396167"/>
            <a:ext cx="3487509" cy="2722154"/>
            <a:chOff x="866777" y="971679"/>
            <a:chExt cx="3487509" cy="2722154"/>
          </a:xfrm>
        </p:grpSpPr>
        <p:sp>
          <p:nvSpPr>
            <p:cNvPr id="3" name="文本框 2"/>
            <p:cNvSpPr txBox="1"/>
            <p:nvPr/>
          </p:nvSpPr>
          <p:spPr>
            <a:xfrm>
              <a:off x="874713" y="1563711"/>
              <a:ext cx="2994731" cy="523220"/>
            </a:xfrm>
            <a:prstGeom prst="rect">
              <a:avLst/>
            </a:prstGeom>
            <a:noFill/>
          </p:spPr>
          <p:txBody>
            <a:bodyPr wrap="none" rtlCol="0">
              <a:spAutoFit/>
              <a:scene3d>
                <a:camera prst="orthographicFront"/>
                <a:lightRig rig="threePt" dir="t"/>
              </a:scene3d>
              <a:sp3d contourW="12700"/>
            </a:bodyPr>
            <a:lstStyle/>
            <a:p>
              <a:r>
                <a:rPr lang="zh-CN" altLang="en-US" sz="2800" b="1" dirty="0">
                  <a:solidFill>
                    <a:schemeClr val="tx1">
                      <a:lumMod val="75000"/>
                      <a:lumOff val="25000"/>
                    </a:schemeClr>
                  </a:solidFill>
                  <a:latin typeface="微软雅黑" panose="020B0503020204020204" pitchFamily="34" charset="-122"/>
                  <a:ea typeface="微软雅黑" panose="020B0503020204020204" pitchFamily="34" charset="-122"/>
                </a:rPr>
                <a:t>企业画册展示 </a:t>
              </a:r>
              <a:r>
                <a:rPr lang="en-US" altLang="zh-CN" sz="2800" b="1" dirty="0">
                  <a:solidFill>
                    <a:schemeClr val="tx1">
                      <a:lumMod val="75000"/>
                      <a:lumOff val="25000"/>
                    </a:schemeClr>
                  </a:solidFill>
                  <a:latin typeface="微软雅黑" panose="020B0503020204020204" pitchFamily="34" charset="-122"/>
                  <a:ea typeface="微软雅黑" panose="020B0503020204020204" pitchFamily="34" charset="-122"/>
                </a:rPr>
                <a:t>&gt;&gt;</a:t>
              </a:r>
              <a:endParaRPr lang="zh-CN" altLang="en-US" sz="2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874713" y="2131342"/>
              <a:ext cx="3479573" cy="1036566"/>
            </a:xfrm>
            <a:prstGeom prst="rect">
              <a:avLst/>
            </a:prstGeom>
            <a:noFill/>
          </p:spPr>
          <p:txBody>
            <a:bodyPr wrap="square" rtlCol="0">
              <a:spAutoFit/>
              <a:scene3d>
                <a:camera prst="orthographicFront"/>
                <a:lightRig rig="threePt" dir="t"/>
              </a:scene3d>
              <a:sp3d contourW="12700"/>
            </a:bodyPr>
            <a:lstStyle/>
            <a:p>
              <a:pPr>
                <a:lnSpc>
                  <a:spcPct val="125000"/>
                </a:lnSpc>
              </a:pPr>
              <a:r>
                <a:rPr lang="zh-CN" altLang="en-US" sz="1000" dirty="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在此框中选择粘贴并选择只保留文字您的您的内容打在这里，或者通过复制您的文本后，在此框中选择粘贴并选择只保此您的内框中选择粘贴并选择只保留或者通过复制您的文本后，在此框中选择粘贴并选择只保此您</a:t>
              </a:r>
            </a:p>
          </p:txBody>
        </p:sp>
        <p:cxnSp>
          <p:nvCxnSpPr>
            <p:cNvPr id="5" name="直接连接符 4"/>
            <p:cNvCxnSpPr/>
            <p:nvPr/>
          </p:nvCxnSpPr>
          <p:spPr>
            <a:xfrm>
              <a:off x="957943" y="2116828"/>
              <a:ext cx="3265715"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nvGrpSpPr>
          <p:grpSpPr>
            <a:xfrm>
              <a:off x="967582" y="3333833"/>
              <a:ext cx="1412762" cy="360000"/>
              <a:chOff x="967582" y="5150764"/>
              <a:chExt cx="1412762" cy="360000"/>
            </a:xfrm>
          </p:grpSpPr>
          <p:sp>
            <p:nvSpPr>
              <p:cNvPr id="8" name="圆角矩形 7"/>
              <p:cNvSpPr/>
              <p:nvPr/>
            </p:nvSpPr>
            <p:spPr>
              <a:xfrm>
                <a:off x="967582" y="5150764"/>
                <a:ext cx="1412762" cy="360000"/>
              </a:xfrm>
              <a:prstGeom prst="roundRect">
                <a:avLst>
                  <a:gd name="adj" fmla="val 50000"/>
                </a:avLst>
              </a:prstGeom>
              <a:gradFill>
                <a:gsLst>
                  <a:gs pos="0">
                    <a:srgbClr val="46A2D0"/>
                  </a:gs>
                  <a:gs pos="100000">
                    <a:srgbClr val="1D6AAE"/>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1142568" y="5161487"/>
                <a:ext cx="1062791" cy="338554"/>
              </a:xfrm>
              <a:prstGeom prst="rect">
                <a:avLst/>
              </a:prstGeom>
              <a:noFill/>
            </p:spPr>
            <p:txBody>
              <a:bodyPr wrap="none" rtlCol="0">
                <a:spAutoFit/>
                <a:scene3d>
                  <a:camera prst="orthographicFront"/>
                  <a:lightRig rig="threePt" dir="t"/>
                </a:scene3d>
                <a:sp3d contourW="12700"/>
              </a:bodyPr>
              <a:lstStyle/>
              <a:p>
                <a:pPr algn="ctr"/>
                <a:r>
                  <a:rPr lang="en-US" altLang="zh-CN" sz="1600" dirty="0">
                    <a:solidFill>
                      <a:schemeClr val="bg1"/>
                    </a:solidFill>
                  </a:rPr>
                  <a:t>Text Here</a:t>
                </a:r>
                <a:endParaRPr lang="zh-CN" altLang="en-US" sz="1600" dirty="0">
                  <a:solidFill>
                    <a:schemeClr val="bg1"/>
                  </a:solidFill>
                </a:endParaRPr>
              </a:p>
            </p:txBody>
          </p:sp>
        </p:grpSp>
        <p:sp>
          <p:nvSpPr>
            <p:cNvPr id="7" name="文本框 6"/>
            <p:cNvSpPr txBox="1"/>
            <p:nvPr/>
          </p:nvSpPr>
          <p:spPr>
            <a:xfrm>
              <a:off x="866777" y="971679"/>
              <a:ext cx="2632259" cy="584775"/>
            </a:xfrm>
            <a:prstGeom prst="rect">
              <a:avLst/>
            </a:prstGeom>
            <a:noFill/>
          </p:spPr>
          <p:txBody>
            <a:bodyPr wrap="none" rtlCol="0">
              <a:spAutoFit/>
              <a:scene3d>
                <a:camera prst="orthographicFront"/>
                <a:lightRig rig="threePt" dir="t"/>
              </a:scene3d>
              <a:sp3d contourW="12700"/>
            </a:bodyPr>
            <a:lstStyle/>
            <a:p>
              <a:r>
                <a:rPr lang="en-US" altLang="zh-CN" sz="3200" b="1" dirty="0">
                  <a:solidFill>
                    <a:schemeClr val="tx1">
                      <a:lumMod val="75000"/>
                      <a:lumOff val="25000"/>
                    </a:schemeClr>
                  </a:solidFill>
                  <a:latin typeface="微软雅黑" panose="020B0503020204020204" pitchFamily="34" charset="-122"/>
                  <a:ea typeface="微软雅黑" panose="020B0503020204020204" pitchFamily="34" charset="-122"/>
                </a:rPr>
                <a:t>Photo show</a:t>
              </a:r>
            </a:p>
          </p:txBody>
        </p:sp>
      </p:grpSp>
      <p:pic>
        <p:nvPicPr>
          <p:cNvPr id="17" name="图片占位符 16"/>
          <p:cNvPicPr>
            <a:picLocks noGrp="1" noChangeAspect="1"/>
          </p:cNvPicPr>
          <p:nvPr>
            <p:ph type="pic" sz="quarter" idx="14"/>
          </p:nvPr>
        </p:nvPicPr>
        <p:blipFill rotWithShape="1">
          <a:blip r:embed="rId4" cstate="print">
            <a:extLst>
              <a:ext uri="{28A0092B-C50C-407E-A947-70E740481C1C}">
                <a14:useLocalDpi xmlns:a14="http://schemas.microsoft.com/office/drawing/2010/main" val="0"/>
              </a:ext>
            </a:extLst>
          </a:blip>
          <a:srcRect l="22667" r="22667"/>
          <a:stretch/>
        </p:blipFill>
        <p:spPr>
          <a:xfrm>
            <a:off x="4074582" y="2069467"/>
            <a:ext cx="2903378" cy="3540369"/>
          </a:xfrm>
          <a:ln w="25400">
            <a:noFill/>
          </a:ln>
          <a:effectLst>
            <a:outerShdw blurRad="254000" dist="63500" dir="2700000" algn="tl" rotWithShape="0">
              <a:prstClr val="black">
                <a:alpha val="30000"/>
              </a:prstClr>
            </a:outerShdw>
          </a:effectLst>
        </p:spPr>
      </p:pic>
      <p:grpSp>
        <p:nvGrpSpPr>
          <p:cNvPr id="12" name="组合 11"/>
          <p:cNvGrpSpPr/>
          <p:nvPr/>
        </p:nvGrpSpPr>
        <p:grpSpPr>
          <a:xfrm>
            <a:off x="4797466" y="352475"/>
            <a:ext cx="2442712" cy="560409"/>
            <a:chOff x="4757125" y="339028"/>
            <a:chExt cx="2442712" cy="560409"/>
          </a:xfrm>
        </p:grpSpPr>
        <p:sp>
          <p:nvSpPr>
            <p:cNvPr id="13" name="Subtitle 2">
              <a:extLst>
                <a:ext uri="{FF2B5EF4-FFF2-40B4-BE49-F238E27FC236}">
                  <a16:creationId xmlns:a16="http://schemas.microsoft.com/office/drawing/2014/main" xmlns="" id="{360062CF-4239-4286-B703-132EC1F0E32B}"/>
                </a:ext>
              </a:extLst>
            </p:cNvPr>
            <p:cNvSpPr txBox="1">
              <a:spLocks/>
            </p:cNvSpPr>
            <p:nvPr/>
          </p:nvSpPr>
          <p:spPr>
            <a:xfrm>
              <a:off x="4757125" y="339028"/>
              <a:ext cx="2442712" cy="414007"/>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ct val="130000"/>
                </a:lnSpc>
                <a:spcBef>
                  <a:spcPts val="0"/>
                </a:spcBef>
                <a:defRPr/>
              </a:pPr>
              <a:r>
                <a:rPr lang="zh-CN" altLang="en-US" b="1" spc="300" dirty="0">
                  <a:solidFill>
                    <a:schemeClr val="tx1">
                      <a:lumMod val="85000"/>
                      <a:lumOff val="15000"/>
                    </a:schemeClr>
                  </a:solidFill>
                  <a:latin typeface="微软雅黑" panose="020B0503020204020204" pitchFamily="34" charset="-122"/>
                  <a:ea typeface="微软雅黑" panose="020B0503020204020204" pitchFamily="34" charset="-122"/>
                  <a:cs typeface="Lato" panose="020F0502020204030203" pitchFamily="34" charset="0"/>
                </a:rPr>
                <a:t>公司宣传册</a:t>
              </a:r>
            </a:p>
          </p:txBody>
        </p:sp>
        <p:sp>
          <p:nvSpPr>
            <p:cNvPr id="14" name="圆角矩形 13"/>
            <p:cNvSpPr/>
            <p:nvPr/>
          </p:nvSpPr>
          <p:spPr>
            <a:xfrm>
              <a:off x="5550250" y="853718"/>
              <a:ext cx="856463" cy="45719"/>
            </a:xfrm>
            <a:prstGeom prst="roundRect">
              <a:avLst>
                <a:gd name="adj" fmla="val 50000"/>
              </a:avLst>
            </a:prstGeom>
            <a:gradFill>
              <a:gsLst>
                <a:gs pos="0">
                  <a:srgbClr val="46A2D0"/>
                </a:gs>
                <a:gs pos="100000">
                  <a:srgbClr val="1D6AAE"/>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p>
          </p:txBody>
        </p:sp>
      </p:grpSp>
    </p:spTree>
    <p:extLst>
      <p:ext uri="{BB962C8B-B14F-4D97-AF65-F5344CB8AC3E}">
        <p14:creationId xmlns:p14="http://schemas.microsoft.com/office/powerpoint/2010/main" val="4012136300"/>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0-#ppt_w/2"/>
                                          </p:val>
                                        </p:tav>
                                        <p:tav tm="100000">
                                          <p:val>
                                            <p:strVal val="#ppt_x"/>
                                          </p:val>
                                        </p:tav>
                                      </p:tavLst>
                                    </p:anim>
                                    <p:anim calcmode="lin" valueType="num">
                                      <p:cBhvr additive="base">
                                        <p:cTn id="8" dur="500" fill="hold"/>
                                        <p:tgtEl>
                                          <p:spTgt spid="1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17"/>
                                        </p:tgtEl>
                                        <p:attrNameLst>
                                          <p:attrName>style.visibility</p:attrName>
                                        </p:attrNameLst>
                                      </p:cBhvr>
                                      <p:to>
                                        <p:strVal val="visible"/>
                                      </p:to>
                                    </p:set>
                                    <p:anim calcmode="lin" valueType="num">
                                      <p:cBhvr>
                                        <p:cTn id="12" dur="500" fill="hold"/>
                                        <p:tgtEl>
                                          <p:spTgt spid="17"/>
                                        </p:tgtEl>
                                        <p:attrNameLst>
                                          <p:attrName>ppt_w</p:attrName>
                                        </p:attrNameLst>
                                      </p:cBhvr>
                                      <p:tavLst>
                                        <p:tav tm="0">
                                          <p:val>
                                            <p:fltVal val="0"/>
                                          </p:val>
                                        </p:tav>
                                        <p:tav tm="100000">
                                          <p:val>
                                            <p:strVal val="#ppt_w"/>
                                          </p:val>
                                        </p:tav>
                                      </p:tavLst>
                                    </p:anim>
                                    <p:anim calcmode="lin" valueType="num">
                                      <p:cBhvr>
                                        <p:cTn id="13" dur="500" fill="hold"/>
                                        <p:tgtEl>
                                          <p:spTgt spid="17"/>
                                        </p:tgtEl>
                                        <p:attrNameLst>
                                          <p:attrName>ppt_h</p:attrName>
                                        </p:attrNameLst>
                                      </p:cBhvr>
                                      <p:tavLst>
                                        <p:tav tm="0">
                                          <p:val>
                                            <p:fltVal val="0"/>
                                          </p:val>
                                        </p:tav>
                                        <p:tav tm="100000">
                                          <p:val>
                                            <p:strVal val="#ppt_h"/>
                                          </p:val>
                                        </p:tav>
                                      </p:tavLst>
                                    </p:anim>
                                    <p:animEffect transition="in" filter="fade">
                                      <p:cBhvr>
                                        <p:cTn id="14" dur="500"/>
                                        <p:tgtEl>
                                          <p:spTgt spid="17"/>
                                        </p:tgtEl>
                                      </p:cBhvr>
                                    </p:animEffect>
                                  </p:childTnLst>
                                </p:cTn>
                              </p:par>
                            </p:childTnLst>
                          </p:cTn>
                        </p:par>
                        <p:par>
                          <p:cTn id="15" fill="hold">
                            <p:stCondLst>
                              <p:cond delay="1000"/>
                            </p:stCondLst>
                            <p:childTnLst>
                              <p:par>
                                <p:cTn id="16" presetID="2" presetClass="entr" presetSubtype="2" fill="hold" nodeType="after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additive="base">
                                        <p:cTn id="18" dur="500" fill="hold"/>
                                        <p:tgtEl>
                                          <p:spTgt spid="2"/>
                                        </p:tgtEl>
                                        <p:attrNameLst>
                                          <p:attrName>ppt_x</p:attrName>
                                        </p:attrNameLst>
                                      </p:cBhvr>
                                      <p:tavLst>
                                        <p:tav tm="0">
                                          <p:val>
                                            <p:strVal val="1+#ppt_w/2"/>
                                          </p:val>
                                        </p:tav>
                                        <p:tav tm="100000">
                                          <p:val>
                                            <p:strVal val="#ppt_x"/>
                                          </p:val>
                                        </p:tav>
                                      </p:tavLst>
                                    </p:anim>
                                    <p:anim calcmode="lin" valueType="num">
                                      <p:cBhvr additive="base">
                                        <p:cTn id="19"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4797466" y="352475"/>
            <a:ext cx="2442712" cy="560409"/>
            <a:chOff x="4757125" y="339028"/>
            <a:chExt cx="2442712" cy="560409"/>
          </a:xfrm>
        </p:grpSpPr>
        <p:sp>
          <p:nvSpPr>
            <p:cNvPr id="10" name="Subtitle 2">
              <a:extLst>
                <a:ext uri="{FF2B5EF4-FFF2-40B4-BE49-F238E27FC236}">
                  <a16:creationId xmlns:a16="http://schemas.microsoft.com/office/drawing/2014/main" xmlns="" id="{360062CF-4239-4286-B703-132EC1F0E32B}"/>
                </a:ext>
              </a:extLst>
            </p:cNvPr>
            <p:cNvSpPr txBox="1">
              <a:spLocks/>
            </p:cNvSpPr>
            <p:nvPr/>
          </p:nvSpPr>
          <p:spPr>
            <a:xfrm>
              <a:off x="4757125" y="339028"/>
              <a:ext cx="2442712" cy="414007"/>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ct val="130000"/>
                </a:lnSpc>
                <a:spcBef>
                  <a:spcPts val="0"/>
                </a:spcBef>
                <a:defRPr/>
              </a:pPr>
              <a:r>
                <a:rPr lang="zh-CN" altLang="en-US" b="1" spc="300" dirty="0">
                  <a:solidFill>
                    <a:schemeClr val="tx1">
                      <a:lumMod val="85000"/>
                      <a:lumOff val="15000"/>
                    </a:schemeClr>
                  </a:solidFill>
                  <a:latin typeface="微软雅黑" panose="020B0503020204020204" pitchFamily="34" charset="-122"/>
                  <a:ea typeface="微软雅黑" panose="020B0503020204020204" pitchFamily="34" charset="-122"/>
                  <a:cs typeface="Lato" panose="020F0502020204030203" pitchFamily="34" charset="0"/>
                </a:rPr>
                <a:t>公司宣传册</a:t>
              </a:r>
            </a:p>
          </p:txBody>
        </p:sp>
        <p:sp>
          <p:nvSpPr>
            <p:cNvPr id="11" name="圆角矩形 10"/>
            <p:cNvSpPr/>
            <p:nvPr/>
          </p:nvSpPr>
          <p:spPr>
            <a:xfrm>
              <a:off x="5550250" y="853718"/>
              <a:ext cx="856463" cy="45719"/>
            </a:xfrm>
            <a:prstGeom prst="roundRect">
              <a:avLst>
                <a:gd name="adj" fmla="val 50000"/>
              </a:avLst>
            </a:prstGeom>
            <a:gradFill>
              <a:gsLst>
                <a:gs pos="0">
                  <a:srgbClr val="46A2D0"/>
                </a:gs>
                <a:gs pos="100000">
                  <a:srgbClr val="1D6AAE"/>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p>
          </p:txBody>
        </p:sp>
      </p:grpSp>
      <p:sp>
        <p:nvSpPr>
          <p:cNvPr id="6" name="矩形 5"/>
          <p:cNvSpPr/>
          <p:nvPr/>
        </p:nvSpPr>
        <p:spPr>
          <a:xfrm>
            <a:off x="886724" y="1377508"/>
            <a:ext cx="3716273" cy="2028881"/>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p>
        </p:txBody>
      </p:sp>
      <p:sp>
        <p:nvSpPr>
          <p:cNvPr id="12" name="矩形 11"/>
          <p:cNvSpPr/>
          <p:nvPr/>
        </p:nvSpPr>
        <p:spPr>
          <a:xfrm>
            <a:off x="4610140" y="1377508"/>
            <a:ext cx="3061521" cy="2028881"/>
          </a:xfrm>
          <a:prstGeom prst="rect">
            <a:avLst/>
          </a:prstGeom>
          <a:gradFill>
            <a:gsLst>
              <a:gs pos="0">
                <a:srgbClr val="46A2D0"/>
              </a:gs>
              <a:gs pos="100000">
                <a:srgbClr val="1D6AAE"/>
              </a:gs>
            </a:gsLst>
            <a:lin ang="6000000" scaled="0"/>
          </a:gra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2800" b="1" spc="300" dirty="0" smtClean="0">
                <a:latin typeface="微软雅黑" panose="020B0503020204020204" pitchFamily="34" charset="-122"/>
                <a:ea typeface="微软雅黑" panose="020B0503020204020204" pitchFamily="34" charset="-122"/>
              </a:rPr>
              <a:t>公司</a:t>
            </a:r>
            <a:endParaRPr lang="en-US" altLang="zh-CN" sz="2800" b="1" spc="300" dirty="0" smtClean="0">
              <a:latin typeface="微软雅黑" panose="020B0503020204020204" pitchFamily="34" charset="-122"/>
              <a:ea typeface="微软雅黑" panose="020B0503020204020204" pitchFamily="34" charset="-122"/>
            </a:endParaRPr>
          </a:p>
          <a:p>
            <a:pPr algn="ctr"/>
            <a:r>
              <a:rPr lang="zh-CN" altLang="en-US" sz="2800" b="1" spc="300" dirty="0" smtClean="0">
                <a:latin typeface="微软雅黑" panose="020B0503020204020204" pitchFamily="34" charset="-122"/>
                <a:ea typeface="微软雅黑" panose="020B0503020204020204" pitchFamily="34" charset="-122"/>
              </a:rPr>
              <a:t>宣传画册</a:t>
            </a:r>
            <a:endParaRPr lang="zh-CN" altLang="en-US" sz="2800" b="1" spc="300" dirty="0">
              <a:latin typeface="微软雅黑" panose="020B0503020204020204" pitchFamily="34" charset="-122"/>
              <a:ea typeface="微软雅黑" panose="020B0503020204020204" pitchFamily="34" charset="-122"/>
            </a:endParaRPr>
          </a:p>
        </p:txBody>
      </p:sp>
      <p:sp>
        <p:nvSpPr>
          <p:cNvPr id="13" name="矩形 12"/>
          <p:cNvSpPr/>
          <p:nvPr/>
        </p:nvSpPr>
        <p:spPr>
          <a:xfrm>
            <a:off x="7678804" y="1377508"/>
            <a:ext cx="3716273" cy="2028881"/>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p>
        </p:txBody>
      </p:sp>
      <p:grpSp>
        <p:nvGrpSpPr>
          <p:cNvPr id="14" name="组合 13"/>
          <p:cNvGrpSpPr/>
          <p:nvPr/>
        </p:nvGrpSpPr>
        <p:grpSpPr>
          <a:xfrm>
            <a:off x="863278" y="3750156"/>
            <a:ext cx="2970169" cy="2612328"/>
            <a:chOff x="866777" y="971679"/>
            <a:chExt cx="2970169" cy="2612328"/>
          </a:xfrm>
        </p:grpSpPr>
        <p:sp>
          <p:nvSpPr>
            <p:cNvPr id="16" name="文本框 15"/>
            <p:cNvSpPr txBox="1"/>
            <p:nvPr/>
          </p:nvSpPr>
          <p:spPr>
            <a:xfrm>
              <a:off x="874713" y="1434758"/>
              <a:ext cx="2590774" cy="461665"/>
            </a:xfrm>
            <a:prstGeom prst="rect">
              <a:avLst/>
            </a:prstGeom>
            <a:noFill/>
          </p:spPr>
          <p:txBody>
            <a:bodyPr wrap="none" rtlCol="0">
              <a:spAutoFit/>
              <a:scene3d>
                <a:camera prst="orthographicFront"/>
                <a:lightRig rig="threePt" dir="t"/>
              </a:scene3d>
              <a:sp3d contourW="12700"/>
            </a:bodyPr>
            <a:lstStyle/>
            <a:p>
              <a:r>
                <a:rPr lang="zh-CN" altLang="en-US" sz="2400" b="1" dirty="0">
                  <a:solidFill>
                    <a:schemeClr val="tx1">
                      <a:lumMod val="75000"/>
                      <a:lumOff val="25000"/>
                    </a:schemeClr>
                  </a:solidFill>
                  <a:latin typeface="微软雅黑" panose="020B0503020204020204" pitchFamily="34" charset="-122"/>
                  <a:ea typeface="微软雅黑" panose="020B0503020204020204" pitchFamily="34" charset="-122"/>
                </a:rPr>
                <a:t>企业画册展示 </a:t>
              </a:r>
              <a:r>
                <a:rPr lang="en-US" altLang="zh-CN" sz="2400" b="1" dirty="0">
                  <a:solidFill>
                    <a:schemeClr val="tx1">
                      <a:lumMod val="75000"/>
                      <a:lumOff val="25000"/>
                    </a:schemeClr>
                  </a:solidFill>
                  <a:latin typeface="微软雅黑" panose="020B0503020204020204" pitchFamily="34" charset="-122"/>
                  <a:ea typeface="微软雅黑" panose="020B0503020204020204" pitchFamily="34" charset="-122"/>
                </a:rPr>
                <a:t>&gt;&gt;</a:t>
              </a:r>
              <a:endParaRPr lang="zh-CN" altLang="en-US" sz="24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1" name="文本框 20"/>
            <p:cNvSpPr txBox="1"/>
            <p:nvPr/>
          </p:nvSpPr>
          <p:spPr>
            <a:xfrm>
              <a:off x="874714" y="2002389"/>
              <a:ext cx="2962232" cy="1054135"/>
            </a:xfrm>
            <a:prstGeom prst="rect">
              <a:avLst/>
            </a:prstGeom>
            <a:noFill/>
          </p:spPr>
          <p:txBody>
            <a:bodyPr wrap="square" rtlCol="0">
              <a:spAutoFit/>
              <a:scene3d>
                <a:camera prst="orthographicFront"/>
                <a:lightRig rig="threePt" dir="t"/>
              </a:scene3d>
              <a:sp3d contourW="12700"/>
            </a:bodyPr>
            <a:lstStyle/>
            <a:p>
              <a:pPr>
                <a:lnSpc>
                  <a:spcPct val="125000"/>
                </a:lnSpc>
              </a:pPr>
              <a:r>
                <a:rPr lang="zh-CN" altLang="en-US" sz="1000" dirty="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在此框中选择粘贴并选择只保留文字您的您的内容打在这里，或者通过复制您的文本后，在此框中选择粘贴并选择只保此您的内框中选择粘贴并选择只保留或者通过复制您的文本</a:t>
              </a: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rPr>
                <a:t>后</a:t>
              </a:r>
              <a:endParaRPr lang="zh-CN" altLang="en-US" sz="1000" dirty="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22" name="直接连接符 21"/>
            <p:cNvCxnSpPr/>
            <p:nvPr/>
          </p:nvCxnSpPr>
          <p:spPr>
            <a:xfrm>
              <a:off x="957943" y="1987875"/>
              <a:ext cx="2750048"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23" name="组合 22"/>
            <p:cNvGrpSpPr/>
            <p:nvPr/>
          </p:nvGrpSpPr>
          <p:grpSpPr>
            <a:xfrm>
              <a:off x="967582" y="3224007"/>
              <a:ext cx="1412762" cy="360000"/>
              <a:chOff x="967582" y="5040938"/>
              <a:chExt cx="1412762" cy="360000"/>
            </a:xfrm>
          </p:grpSpPr>
          <p:sp>
            <p:nvSpPr>
              <p:cNvPr id="25" name="圆角矩形 24"/>
              <p:cNvSpPr/>
              <p:nvPr/>
            </p:nvSpPr>
            <p:spPr>
              <a:xfrm>
                <a:off x="967582" y="5040938"/>
                <a:ext cx="1412762" cy="360000"/>
              </a:xfrm>
              <a:prstGeom prst="roundRect">
                <a:avLst>
                  <a:gd name="adj" fmla="val 50000"/>
                </a:avLst>
              </a:prstGeom>
              <a:gradFill>
                <a:gsLst>
                  <a:gs pos="0">
                    <a:srgbClr val="46A2D0"/>
                  </a:gs>
                  <a:gs pos="100000">
                    <a:srgbClr val="1D6AAE"/>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p:cNvSpPr txBox="1"/>
              <p:nvPr/>
            </p:nvSpPr>
            <p:spPr>
              <a:xfrm>
                <a:off x="1142568" y="5051661"/>
                <a:ext cx="1062791" cy="338554"/>
              </a:xfrm>
              <a:prstGeom prst="rect">
                <a:avLst/>
              </a:prstGeom>
              <a:noFill/>
            </p:spPr>
            <p:txBody>
              <a:bodyPr wrap="none" rtlCol="0">
                <a:spAutoFit/>
                <a:scene3d>
                  <a:camera prst="orthographicFront"/>
                  <a:lightRig rig="threePt" dir="t"/>
                </a:scene3d>
                <a:sp3d contourW="12700"/>
              </a:bodyPr>
              <a:lstStyle/>
              <a:p>
                <a:pPr algn="ctr"/>
                <a:r>
                  <a:rPr lang="en-US" altLang="zh-CN" sz="1600" dirty="0">
                    <a:solidFill>
                      <a:schemeClr val="bg1"/>
                    </a:solidFill>
                  </a:rPr>
                  <a:t>Text Here</a:t>
                </a:r>
                <a:endParaRPr lang="zh-CN" altLang="en-US" sz="1600" dirty="0">
                  <a:solidFill>
                    <a:schemeClr val="bg1"/>
                  </a:solidFill>
                </a:endParaRPr>
              </a:p>
            </p:txBody>
          </p:sp>
        </p:grpSp>
        <p:sp>
          <p:nvSpPr>
            <p:cNvPr id="24" name="文本框 23"/>
            <p:cNvSpPr txBox="1"/>
            <p:nvPr/>
          </p:nvSpPr>
          <p:spPr>
            <a:xfrm>
              <a:off x="866777" y="971679"/>
              <a:ext cx="2331087" cy="523220"/>
            </a:xfrm>
            <a:prstGeom prst="rect">
              <a:avLst/>
            </a:prstGeom>
            <a:noFill/>
          </p:spPr>
          <p:txBody>
            <a:bodyPr wrap="none" rtlCol="0">
              <a:spAutoFit/>
              <a:scene3d>
                <a:camera prst="orthographicFront"/>
                <a:lightRig rig="threePt" dir="t"/>
              </a:scene3d>
              <a:sp3d contourW="12700"/>
            </a:bodyPr>
            <a:lstStyle/>
            <a:p>
              <a:r>
                <a:rPr lang="en-US" altLang="zh-CN" sz="2800" b="1" dirty="0">
                  <a:solidFill>
                    <a:schemeClr val="tx1">
                      <a:lumMod val="75000"/>
                      <a:lumOff val="25000"/>
                    </a:schemeClr>
                  </a:solidFill>
                  <a:latin typeface="微软雅黑" panose="020B0503020204020204" pitchFamily="34" charset="-122"/>
                  <a:ea typeface="微软雅黑" panose="020B0503020204020204" pitchFamily="34" charset="-122"/>
                </a:rPr>
                <a:t>Photo show</a:t>
              </a:r>
            </a:p>
          </p:txBody>
        </p:sp>
      </p:grpSp>
      <p:grpSp>
        <p:nvGrpSpPr>
          <p:cNvPr id="27" name="组合 26"/>
          <p:cNvGrpSpPr/>
          <p:nvPr/>
        </p:nvGrpSpPr>
        <p:grpSpPr>
          <a:xfrm>
            <a:off x="8385953" y="3750156"/>
            <a:ext cx="2962232" cy="2612328"/>
            <a:chOff x="827822" y="971679"/>
            <a:chExt cx="2962232" cy="2612328"/>
          </a:xfrm>
        </p:grpSpPr>
        <p:sp>
          <p:nvSpPr>
            <p:cNvPr id="28" name="文本框 27"/>
            <p:cNvSpPr txBox="1"/>
            <p:nvPr/>
          </p:nvSpPr>
          <p:spPr>
            <a:xfrm>
              <a:off x="1197396" y="1434758"/>
              <a:ext cx="2590774" cy="461665"/>
            </a:xfrm>
            <a:prstGeom prst="rect">
              <a:avLst/>
            </a:prstGeom>
            <a:noFill/>
          </p:spPr>
          <p:txBody>
            <a:bodyPr wrap="none" rtlCol="0">
              <a:spAutoFit/>
              <a:scene3d>
                <a:camera prst="orthographicFront"/>
                <a:lightRig rig="threePt" dir="t"/>
              </a:scene3d>
              <a:sp3d contourW="12700"/>
            </a:bodyPr>
            <a:lstStyle/>
            <a:p>
              <a:pPr algn="r"/>
              <a:r>
                <a:rPr lang="en-US" altLang="zh-CN" sz="2400" b="1" dirty="0" smtClean="0">
                  <a:solidFill>
                    <a:schemeClr val="tx1">
                      <a:lumMod val="75000"/>
                      <a:lumOff val="25000"/>
                    </a:schemeClr>
                  </a:solidFill>
                  <a:latin typeface="微软雅黑" panose="020B0503020204020204" pitchFamily="34" charset="-122"/>
                  <a:ea typeface="微软雅黑" panose="020B0503020204020204" pitchFamily="34" charset="-122"/>
                </a:rPr>
                <a:t>&lt;&lt; </a:t>
              </a:r>
              <a:r>
                <a:rPr lang="zh-CN" altLang="en-US" sz="2400" b="1" dirty="0" smtClean="0">
                  <a:solidFill>
                    <a:schemeClr val="tx1">
                      <a:lumMod val="75000"/>
                      <a:lumOff val="25000"/>
                    </a:schemeClr>
                  </a:solidFill>
                  <a:latin typeface="微软雅黑" panose="020B0503020204020204" pitchFamily="34" charset="-122"/>
                  <a:ea typeface="微软雅黑" panose="020B0503020204020204" pitchFamily="34" charset="-122"/>
                </a:rPr>
                <a:t>企业</a:t>
              </a:r>
              <a:r>
                <a:rPr lang="zh-CN" altLang="en-US" sz="2400" b="1" dirty="0">
                  <a:solidFill>
                    <a:schemeClr val="tx1">
                      <a:lumMod val="75000"/>
                      <a:lumOff val="25000"/>
                    </a:schemeClr>
                  </a:solidFill>
                  <a:latin typeface="微软雅黑" panose="020B0503020204020204" pitchFamily="34" charset="-122"/>
                  <a:ea typeface="微软雅黑" panose="020B0503020204020204" pitchFamily="34" charset="-122"/>
                </a:rPr>
                <a:t>画册</a:t>
              </a:r>
              <a:r>
                <a:rPr lang="zh-CN" altLang="en-US" sz="2400" b="1" dirty="0" smtClean="0">
                  <a:solidFill>
                    <a:schemeClr val="tx1">
                      <a:lumMod val="75000"/>
                      <a:lumOff val="25000"/>
                    </a:schemeClr>
                  </a:solidFill>
                  <a:latin typeface="微软雅黑" panose="020B0503020204020204" pitchFamily="34" charset="-122"/>
                  <a:ea typeface="微软雅黑" panose="020B0503020204020204" pitchFamily="34" charset="-122"/>
                </a:rPr>
                <a:t>展示</a:t>
              </a:r>
              <a:endParaRPr lang="zh-CN" altLang="en-US" sz="24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9" name="文本框 28"/>
            <p:cNvSpPr txBox="1"/>
            <p:nvPr/>
          </p:nvSpPr>
          <p:spPr>
            <a:xfrm>
              <a:off x="827822" y="2002389"/>
              <a:ext cx="2962232" cy="1054135"/>
            </a:xfrm>
            <a:prstGeom prst="rect">
              <a:avLst/>
            </a:prstGeom>
            <a:noFill/>
          </p:spPr>
          <p:txBody>
            <a:bodyPr wrap="square" rtlCol="0">
              <a:spAutoFit/>
              <a:scene3d>
                <a:camera prst="orthographicFront"/>
                <a:lightRig rig="threePt" dir="t"/>
              </a:scene3d>
              <a:sp3d contourW="12700"/>
            </a:bodyPr>
            <a:lstStyle/>
            <a:p>
              <a:pPr algn="r">
                <a:lnSpc>
                  <a:spcPct val="125000"/>
                </a:lnSpc>
              </a:pPr>
              <a:r>
                <a:rPr lang="zh-CN" altLang="en-US" sz="1000" dirty="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在此框中选择粘贴并选择只保留文字您的您的内容打在这里，或者通过复制您的文本后，在此框中选择粘贴并选择只保此您的内框中选择粘贴并选择只保留或者通过复制您的文本</a:t>
              </a: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rPr>
                <a:t>后</a:t>
              </a:r>
              <a:endParaRPr lang="zh-CN" altLang="en-US" sz="1000" dirty="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30" name="直接连接符 29"/>
            <p:cNvCxnSpPr/>
            <p:nvPr/>
          </p:nvCxnSpPr>
          <p:spPr>
            <a:xfrm>
              <a:off x="957943" y="1987875"/>
              <a:ext cx="2750048"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31" name="组合 30"/>
            <p:cNvGrpSpPr/>
            <p:nvPr/>
          </p:nvGrpSpPr>
          <p:grpSpPr>
            <a:xfrm>
              <a:off x="2306952" y="3224007"/>
              <a:ext cx="1412762" cy="360000"/>
              <a:chOff x="2306952" y="5040938"/>
              <a:chExt cx="1412762" cy="360000"/>
            </a:xfrm>
          </p:grpSpPr>
          <p:sp>
            <p:nvSpPr>
              <p:cNvPr id="33" name="圆角矩形 32"/>
              <p:cNvSpPr/>
              <p:nvPr/>
            </p:nvSpPr>
            <p:spPr>
              <a:xfrm>
                <a:off x="2306952" y="5040938"/>
                <a:ext cx="1412762" cy="360000"/>
              </a:xfrm>
              <a:prstGeom prst="roundRect">
                <a:avLst>
                  <a:gd name="adj" fmla="val 50000"/>
                </a:avLst>
              </a:prstGeom>
              <a:gradFill>
                <a:gsLst>
                  <a:gs pos="0">
                    <a:srgbClr val="46A2D0"/>
                  </a:gs>
                  <a:gs pos="100000">
                    <a:srgbClr val="1D6AAE"/>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文本框 33"/>
              <p:cNvSpPr txBox="1"/>
              <p:nvPr/>
            </p:nvSpPr>
            <p:spPr>
              <a:xfrm>
                <a:off x="2481938" y="5051661"/>
                <a:ext cx="1062791" cy="338554"/>
              </a:xfrm>
              <a:prstGeom prst="rect">
                <a:avLst/>
              </a:prstGeom>
              <a:noFill/>
            </p:spPr>
            <p:txBody>
              <a:bodyPr wrap="none" rtlCol="0">
                <a:spAutoFit/>
                <a:scene3d>
                  <a:camera prst="orthographicFront"/>
                  <a:lightRig rig="threePt" dir="t"/>
                </a:scene3d>
                <a:sp3d contourW="12700"/>
              </a:bodyPr>
              <a:lstStyle/>
              <a:p>
                <a:pPr algn="ctr"/>
                <a:r>
                  <a:rPr lang="en-US" altLang="zh-CN" sz="1600" dirty="0">
                    <a:solidFill>
                      <a:schemeClr val="bg1"/>
                    </a:solidFill>
                  </a:rPr>
                  <a:t>Text Here</a:t>
                </a:r>
                <a:endParaRPr lang="zh-CN" altLang="en-US" sz="1600" dirty="0">
                  <a:solidFill>
                    <a:schemeClr val="bg1"/>
                  </a:solidFill>
                </a:endParaRPr>
              </a:p>
            </p:txBody>
          </p:sp>
        </p:grpSp>
        <p:sp>
          <p:nvSpPr>
            <p:cNvPr id="32" name="文本框 31"/>
            <p:cNvSpPr txBox="1"/>
            <p:nvPr/>
          </p:nvSpPr>
          <p:spPr>
            <a:xfrm>
              <a:off x="1442347" y="971679"/>
              <a:ext cx="2331087" cy="523220"/>
            </a:xfrm>
            <a:prstGeom prst="rect">
              <a:avLst/>
            </a:prstGeom>
            <a:noFill/>
          </p:spPr>
          <p:txBody>
            <a:bodyPr wrap="none" rtlCol="0">
              <a:spAutoFit/>
              <a:scene3d>
                <a:camera prst="orthographicFront"/>
                <a:lightRig rig="threePt" dir="t"/>
              </a:scene3d>
              <a:sp3d contourW="12700"/>
            </a:bodyPr>
            <a:lstStyle/>
            <a:p>
              <a:pPr algn="r"/>
              <a:r>
                <a:rPr lang="en-US" altLang="zh-CN" sz="2800" b="1" dirty="0">
                  <a:solidFill>
                    <a:schemeClr val="tx1">
                      <a:lumMod val="75000"/>
                      <a:lumOff val="25000"/>
                    </a:schemeClr>
                  </a:solidFill>
                  <a:latin typeface="微软雅黑" panose="020B0503020204020204" pitchFamily="34" charset="-122"/>
                  <a:ea typeface="微软雅黑" panose="020B0503020204020204" pitchFamily="34" charset="-122"/>
                </a:rPr>
                <a:t>Photo show</a:t>
              </a:r>
            </a:p>
          </p:txBody>
        </p:sp>
      </p:grpSp>
    </p:spTree>
    <p:extLst>
      <p:ext uri="{BB962C8B-B14F-4D97-AF65-F5344CB8AC3E}">
        <p14:creationId xmlns:p14="http://schemas.microsoft.com/office/powerpoint/2010/main" val="563703870"/>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randombar(horizontal)">
                                      <p:cBhvr>
                                        <p:cTn id="10" dur="500"/>
                                        <p:tgtEl>
                                          <p:spTgt spid="13"/>
                                        </p:tgtEl>
                                      </p:cBhvr>
                                    </p:animEffect>
                                  </p:childTnLst>
                                </p:cTn>
                              </p:par>
                              <p:par>
                                <p:cTn id="11" presetID="53" presetClass="entr" presetSubtype="16"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p:cTn id="13" dur="500" fill="hold"/>
                                        <p:tgtEl>
                                          <p:spTgt spid="12"/>
                                        </p:tgtEl>
                                        <p:attrNameLst>
                                          <p:attrName>ppt_w</p:attrName>
                                        </p:attrNameLst>
                                      </p:cBhvr>
                                      <p:tavLst>
                                        <p:tav tm="0">
                                          <p:val>
                                            <p:fltVal val="0"/>
                                          </p:val>
                                        </p:tav>
                                        <p:tav tm="100000">
                                          <p:val>
                                            <p:strVal val="#ppt_w"/>
                                          </p:val>
                                        </p:tav>
                                      </p:tavLst>
                                    </p:anim>
                                    <p:anim calcmode="lin" valueType="num">
                                      <p:cBhvr>
                                        <p:cTn id="14" dur="500" fill="hold"/>
                                        <p:tgtEl>
                                          <p:spTgt spid="12"/>
                                        </p:tgtEl>
                                        <p:attrNameLst>
                                          <p:attrName>ppt_h</p:attrName>
                                        </p:attrNameLst>
                                      </p:cBhvr>
                                      <p:tavLst>
                                        <p:tav tm="0">
                                          <p:val>
                                            <p:fltVal val="0"/>
                                          </p:val>
                                        </p:tav>
                                        <p:tav tm="100000">
                                          <p:val>
                                            <p:strVal val="#ppt_h"/>
                                          </p:val>
                                        </p:tav>
                                      </p:tavLst>
                                    </p:anim>
                                    <p:animEffect transition="in" filter="fade">
                                      <p:cBhvr>
                                        <p:cTn id="15" dur="500"/>
                                        <p:tgtEl>
                                          <p:spTgt spid="12"/>
                                        </p:tgtEl>
                                      </p:cBhvr>
                                    </p:animEffect>
                                  </p:childTnLst>
                                </p:cTn>
                              </p:par>
                            </p:childTnLst>
                          </p:cTn>
                        </p:par>
                        <p:par>
                          <p:cTn id="16" fill="hold">
                            <p:stCondLst>
                              <p:cond delay="500"/>
                            </p:stCondLst>
                            <p:childTnLst>
                              <p:par>
                                <p:cTn id="17" presetID="42" presetClass="entr" presetSubtype="0" fill="hold"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1000"/>
                                        <p:tgtEl>
                                          <p:spTgt spid="14"/>
                                        </p:tgtEl>
                                      </p:cBhvr>
                                    </p:animEffect>
                                    <p:anim calcmode="lin" valueType="num">
                                      <p:cBhvr>
                                        <p:cTn id="20" dur="1000" fill="hold"/>
                                        <p:tgtEl>
                                          <p:spTgt spid="14"/>
                                        </p:tgtEl>
                                        <p:attrNameLst>
                                          <p:attrName>ppt_x</p:attrName>
                                        </p:attrNameLst>
                                      </p:cBhvr>
                                      <p:tavLst>
                                        <p:tav tm="0">
                                          <p:val>
                                            <p:strVal val="#ppt_x"/>
                                          </p:val>
                                        </p:tav>
                                        <p:tav tm="100000">
                                          <p:val>
                                            <p:strVal val="#ppt_x"/>
                                          </p:val>
                                        </p:tav>
                                      </p:tavLst>
                                    </p:anim>
                                    <p:anim calcmode="lin" valueType="num">
                                      <p:cBhvr>
                                        <p:cTn id="21" dur="1000" fill="hold"/>
                                        <p:tgtEl>
                                          <p:spTgt spid="14"/>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27"/>
                                        </p:tgtEl>
                                        <p:attrNameLst>
                                          <p:attrName>style.visibility</p:attrName>
                                        </p:attrNameLst>
                                      </p:cBhvr>
                                      <p:to>
                                        <p:strVal val="visible"/>
                                      </p:to>
                                    </p:set>
                                    <p:animEffect transition="in" filter="fade">
                                      <p:cBhvr>
                                        <p:cTn id="25" dur="1000"/>
                                        <p:tgtEl>
                                          <p:spTgt spid="27"/>
                                        </p:tgtEl>
                                      </p:cBhvr>
                                    </p:animEffect>
                                    <p:anim calcmode="lin" valueType="num">
                                      <p:cBhvr>
                                        <p:cTn id="26" dur="1000" fill="hold"/>
                                        <p:tgtEl>
                                          <p:spTgt spid="27"/>
                                        </p:tgtEl>
                                        <p:attrNameLst>
                                          <p:attrName>ppt_x</p:attrName>
                                        </p:attrNameLst>
                                      </p:cBhvr>
                                      <p:tavLst>
                                        <p:tav tm="0">
                                          <p:val>
                                            <p:strVal val="#ppt_x"/>
                                          </p:val>
                                        </p:tav>
                                        <p:tav tm="100000">
                                          <p:val>
                                            <p:strVal val="#ppt_x"/>
                                          </p:val>
                                        </p:tav>
                                      </p:tavLst>
                                    </p:anim>
                                    <p:anim calcmode="lin" valueType="num">
                                      <p:cBhvr>
                                        <p:cTn id="27"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2" grpId="0" animBg="1"/>
      <p:bldP spid="13"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4797466" y="352475"/>
            <a:ext cx="2442712" cy="560409"/>
            <a:chOff x="4757125" y="339028"/>
            <a:chExt cx="2442712" cy="560409"/>
          </a:xfrm>
        </p:grpSpPr>
        <p:sp>
          <p:nvSpPr>
            <p:cNvPr id="10" name="Subtitle 2">
              <a:extLst>
                <a:ext uri="{FF2B5EF4-FFF2-40B4-BE49-F238E27FC236}">
                  <a16:creationId xmlns:a16="http://schemas.microsoft.com/office/drawing/2014/main" xmlns="" id="{360062CF-4239-4286-B703-132EC1F0E32B}"/>
                </a:ext>
              </a:extLst>
            </p:cNvPr>
            <p:cNvSpPr txBox="1">
              <a:spLocks/>
            </p:cNvSpPr>
            <p:nvPr/>
          </p:nvSpPr>
          <p:spPr>
            <a:xfrm>
              <a:off x="4757125" y="339028"/>
              <a:ext cx="2442712" cy="414007"/>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ct val="130000"/>
                </a:lnSpc>
                <a:spcBef>
                  <a:spcPts val="0"/>
                </a:spcBef>
                <a:defRPr/>
              </a:pPr>
              <a:r>
                <a:rPr lang="zh-CN" altLang="en-US" b="1" spc="300" dirty="0">
                  <a:solidFill>
                    <a:schemeClr val="tx1">
                      <a:lumMod val="85000"/>
                      <a:lumOff val="15000"/>
                    </a:schemeClr>
                  </a:solidFill>
                  <a:latin typeface="微软雅黑" panose="020B0503020204020204" pitchFamily="34" charset="-122"/>
                  <a:ea typeface="微软雅黑" panose="020B0503020204020204" pitchFamily="34" charset="-122"/>
                  <a:cs typeface="Lato" panose="020F0502020204030203" pitchFamily="34" charset="0"/>
                </a:rPr>
                <a:t>公司宣传册</a:t>
              </a:r>
            </a:p>
          </p:txBody>
        </p:sp>
        <p:sp>
          <p:nvSpPr>
            <p:cNvPr id="11" name="圆角矩形 10"/>
            <p:cNvSpPr/>
            <p:nvPr/>
          </p:nvSpPr>
          <p:spPr>
            <a:xfrm>
              <a:off x="5550250" y="853718"/>
              <a:ext cx="856463" cy="45719"/>
            </a:xfrm>
            <a:prstGeom prst="roundRect">
              <a:avLst>
                <a:gd name="adj" fmla="val 50000"/>
              </a:avLst>
            </a:prstGeom>
            <a:gradFill>
              <a:gsLst>
                <a:gs pos="0">
                  <a:srgbClr val="46A2D0"/>
                </a:gs>
                <a:gs pos="100000">
                  <a:srgbClr val="1D6AAE"/>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p>
          </p:txBody>
        </p:sp>
      </p:grpSp>
      <p:sp>
        <p:nvSpPr>
          <p:cNvPr id="3" name="矩形 2"/>
          <p:cNvSpPr/>
          <p:nvPr/>
        </p:nvSpPr>
        <p:spPr>
          <a:xfrm>
            <a:off x="2024323" y="1542005"/>
            <a:ext cx="2367643" cy="4229100"/>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5" name="组合 4"/>
          <p:cNvGrpSpPr/>
          <p:nvPr/>
        </p:nvGrpSpPr>
        <p:grpSpPr>
          <a:xfrm>
            <a:off x="636394" y="2864620"/>
            <a:ext cx="2334986" cy="3282042"/>
            <a:chOff x="816428" y="2759529"/>
            <a:chExt cx="2334986" cy="3282042"/>
          </a:xfrm>
        </p:grpSpPr>
        <p:sp>
          <p:nvSpPr>
            <p:cNvPr id="4" name="矩形 3"/>
            <p:cNvSpPr/>
            <p:nvPr/>
          </p:nvSpPr>
          <p:spPr>
            <a:xfrm>
              <a:off x="816428" y="2759529"/>
              <a:ext cx="2334986" cy="3282042"/>
            </a:xfrm>
            <a:prstGeom prst="rect">
              <a:avLst/>
            </a:prstGeom>
            <a:solidFill>
              <a:schemeClr val="bg1"/>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6" name="TextBox 21"/>
            <p:cNvSpPr txBox="1"/>
            <p:nvPr/>
          </p:nvSpPr>
          <p:spPr>
            <a:xfrm>
              <a:off x="1059646" y="3800387"/>
              <a:ext cx="1797854" cy="2077492"/>
            </a:xfrm>
            <a:prstGeom prst="rect">
              <a:avLst/>
            </a:prstGeom>
            <a:noFill/>
          </p:spPr>
          <p:txBody>
            <a:bodyPr wrap="square" lIns="0" tIns="0" rIns="0" bIns="0" rtlCol="0">
              <a:spAutoFit/>
            </a:bodyPr>
            <a:lstStyle/>
            <a:p>
              <a:pPr>
                <a:lnSpc>
                  <a:spcPct val="150000"/>
                </a:lnSpc>
              </a:pP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rPr>
                <a:t>您的内容打在</a:t>
              </a:r>
              <a:r>
                <a:rPr lang="zh-CN" altLang="en-US" sz="1000" dirty="0" smtClean="0">
                  <a:solidFill>
                    <a:schemeClr val="tx1">
                      <a:lumMod val="50000"/>
                      <a:lumOff val="50000"/>
                    </a:schemeClr>
                  </a:solidFill>
                  <a:latin typeface="微软雅黑" panose="020B0503020204020204" pitchFamily="34" charset="-122"/>
                  <a:ea typeface="微软雅黑" panose="020B0503020204020204" pitchFamily="34" charset="-122"/>
                </a:rPr>
                <a:t>这里或者</a:t>
              </a: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rPr>
                <a:t>通过复制您的文本</a:t>
              </a:r>
              <a:r>
                <a:rPr lang="zh-CN" altLang="en-US" sz="1000" dirty="0" smtClean="0">
                  <a:solidFill>
                    <a:schemeClr val="tx1">
                      <a:lumMod val="50000"/>
                      <a:lumOff val="50000"/>
                    </a:schemeClr>
                  </a:solidFill>
                  <a:latin typeface="微软雅黑" panose="020B0503020204020204" pitchFamily="34" charset="-122"/>
                  <a:ea typeface="微软雅黑" panose="020B0503020204020204" pitchFamily="34" charset="-122"/>
                </a:rPr>
                <a:t>后在此</a:t>
              </a: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rPr>
                <a:t>框中选择</a:t>
              </a:r>
              <a:r>
                <a:rPr lang="zh-CN" altLang="en-US" sz="1000" dirty="0" smtClean="0">
                  <a:solidFill>
                    <a:schemeClr val="tx1">
                      <a:lumMod val="50000"/>
                      <a:lumOff val="50000"/>
                    </a:schemeClr>
                  </a:solidFill>
                  <a:latin typeface="微软雅黑" panose="020B0503020204020204" pitchFamily="34" charset="-122"/>
                  <a:ea typeface="微软雅黑" panose="020B0503020204020204" pitchFamily="34" charset="-122"/>
                </a:rPr>
                <a:t>粘贴并</a:t>
              </a: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rPr>
                <a:t>选择您的内容打在这里或者通过复制您</a:t>
              </a:r>
              <a:r>
                <a:rPr lang="zh-CN" altLang="en-US" sz="1000" dirty="0" smtClean="0">
                  <a:solidFill>
                    <a:schemeClr val="tx1">
                      <a:lumMod val="50000"/>
                      <a:lumOff val="50000"/>
                    </a:schemeClr>
                  </a:solidFill>
                  <a:latin typeface="微软雅黑" panose="020B0503020204020204" pitchFamily="34" charset="-122"/>
                  <a:ea typeface="微软雅黑" panose="020B0503020204020204" pitchFamily="34" charset="-122"/>
                </a:rPr>
                <a:t>的中选粘贴</a:t>
              </a: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rPr>
                <a:t>并</a:t>
              </a:r>
              <a:r>
                <a:rPr lang="zh-CN" altLang="en-US" sz="1000" dirty="0" smtClean="0">
                  <a:solidFill>
                    <a:schemeClr val="tx1">
                      <a:lumMod val="50000"/>
                      <a:lumOff val="50000"/>
                    </a:schemeClr>
                  </a:solidFill>
                  <a:latin typeface="微软雅黑" panose="020B0503020204020204" pitchFamily="34" charset="-122"/>
                  <a:ea typeface="微软雅黑" panose="020B0503020204020204" pitchFamily="34" charset="-122"/>
                </a:rPr>
                <a:t>选择</a:t>
              </a:r>
              <a:endParaRPr lang="en-US" altLang="zh-CN" sz="1000" dirty="0" smtClean="0">
                <a:solidFill>
                  <a:schemeClr val="tx1">
                    <a:lumMod val="50000"/>
                    <a:lumOff val="50000"/>
                  </a:schemeClr>
                </a:solidFill>
                <a:latin typeface="微软雅黑" panose="020B0503020204020204" pitchFamily="34" charset="-122"/>
                <a:ea typeface="微软雅黑" panose="020B0503020204020204" pitchFamily="34" charset="-122"/>
              </a:endParaRPr>
            </a:p>
            <a:p>
              <a:pPr>
                <a:lnSpc>
                  <a:spcPct val="150000"/>
                </a:lnSpc>
              </a:pPr>
              <a:endParaRPr lang="en-US" altLang="zh-CN" sz="1000" dirty="0" smtClean="0">
                <a:solidFill>
                  <a:schemeClr val="tx1">
                    <a:lumMod val="50000"/>
                    <a:lumOff val="50000"/>
                  </a:schemeClr>
                </a:solidFill>
                <a:latin typeface="微软雅黑" panose="020B0503020204020204" pitchFamily="34" charset="-122"/>
                <a:ea typeface="微软雅黑" panose="020B0503020204020204" pitchFamily="34" charset="-122"/>
              </a:endParaRPr>
            </a:p>
            <a:p>
              <a:pPr>
                <a:lnSpc>
                  <a:spcPct val="150000"/>
                </a:lnSpc>
              </a:pPr>
              <a:endParaRPr lang="en-US" altLang="zh-CN" sz="1000" dirty="0">
                <a:solidFill>
                  <a:schemeClr val="tx1">
                    <a:lumMod val="50000"/>
                    <a:lumOff val="50000"/>
                  </a:schemeClr>
                </a:solidFill>
                <a:latin typeface="微软雅黑" panose="020B0503020204020204" pitchFamily="34" charset="-122"/>
                <a:ea typeface="微软雅黑" panose="020B0503020204020204" pitchFamily="34" charset="-122"/>
              </a:endParaRPr>
            </a:p>
            <a:p>
              <a:pPr>
                <a:lnSpc>
                  <a:spcPct val="150000"/>
                </a:lnSpc>
              </a:pPr>
              <a:endParaRPr lang="en-US" altLang="zh-CN" sz="1000" dirty="0" smtClean="0">
                <a:solidFill>
                  <a:schemeClr val="tx1">
                    <a:lumMod val="50000"/>
                    <a:lumOff val="50000"/>
                  </a:schemeClr>
                </a:solidFill>
                <a:latin typeface="微软雅黑" panose="020B0503020204020204" pitchFamily="34" charset="-122"/>
                <a:ea typeface="微软雅黑" panose="020B0503020204020204" pitchFamily="34" charset="-122"/>
              </a:endParaRPr>
            </a:p>
            <a:p>
              <a:pPr>
                <a:lnSpc>
                  <a:spcPct val="150000"/>
                </a:lnSpc>
              </a:pP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rPr>
                <a:t>后</a:t>
              </a:r>
              <a:r>
                <a:rPr lang="zh-CN" altLang="en-US" sz="1000" dirty="0" smtClean="0">
                  <a:solidFill>
                    <a:schemeClr val="tx1">
                      <a:lumMod val="50000"/>
                      <a:lumOff val="50000"/>
                    </a:schemeClr>
                  </a:solidFill>
                  <a:latin typeface="微软雅黑" panose="020B0503020204020204" pitchFamily="34" charset="-122"/>
                  <a:ea typeface="微软雅黑" panose="020B0503020204020204" pitchFamily="34" charset="-122"/>
                </a:rPr>
                <a:t>在此框</a:t>
              </a:r>
              <a:endParaRPr lang="en-US" altLang="zh-CN" sz="1000" dirty="0" smtClean="0">
                <a:solidFill>
                  <a:schemeClr val="tx1">
                    <a:lumMod val="50000"/>
                    <a:lumOff val="50000"/>
                  </a:schemeClr>
                </a:solidFill>
                <a:latin typeface="微软雅黑" panose="020B0503020204020204" pitchFamily="34" charset="-122"/>
                <a:ea typeface="微软雅黑" panose="020B0503020204020204" pitchFamily="34" charset="-122"/>
              </a:endParaRPr>
            </a:p>
            <a:p>
              <a:pPr>
                <a:lnSpc>
                  <a:spcPct val="150000"/>
                </a:lnSpc>
              </a:pPr>
              <a:r>
                <a:rPr lang="zh-CN" altLang="en-US" sz="1000" dirty="0" smtClean="0">
                  <a:solidFill>
                    <a:schemeClr val="tx1">
                      <a:lumMod val="50000"/>
                      <a:lumOff val="50000"/>
                    </a:schemeClr>
                  </a:solidFill>
                  <a:latin typeface="微软雅黑" panose="020B0503020204020204" pitchFamily="34" charset="-122"/>
                  <a:ea typeface="微软雅黑" panose="020B0503020204020204" pitchFamily="34" charset="-122"/>
                </a:rPr>
                <a:t>中选择</a:t>
              </a: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rPr>
                <a:t>粘贴并</a:t>
              </a:r>
              <a:r>
                <a:rPr lang="zh-CN" altLang="en-US" sz="1000" dirty="0" smtClean="0">
                  <a:solidFill>
                    <a:schemeClr val="tx1">
                      <a:lumMod val="50000"/>
                      <a:lumOff val="50000"/>
                    </a:schemeClr>
                  </a:solidFill>
                  <a:latin typeface="微软雅黑" panose="020B0503020204020204" pitchFamily="34" charset="-122"/>
                  <a:ea typeface="微软雅黑" panose="020B0503020204020204" pitchFamily="34" charset="-122"/>
                </a:rPr>
                <a:t>选择</a:t>
              </a:r>
              <a:endParaRPr lang="en-US" altLang="zh-CN" sz="10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7" name="Subtitle 2">
              <a:extLst>
                <a:ext uri="{FF2B5EF4-FFF2-40B4-BE49-F238E27FC236}">
                  <a16:creationId xmlns:a16="http://schemas.microsoft.com/office/drawing/2014/main" xmlns="" id="{360062CF-4239-4286-B703-132EC1F0E32B}"/>
                </a:ext>
              </a:extLst>
            </p:cNvPr>
            <p:cNvSpPr txBox="1">
              <a:spLocks/>
            </p:cNvSpPr>
            <p:nvPr/>
          </p:nvSpPr>
          <p:spPr>
            <a:xfrm>
              <a:off x="979149" y="3260126"/>
              <a:ext cx="1717253" cy="414007"/>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30000"/>
                </a:lnSpc>
                <a:spcBef>
                  <a:spcPts val="0"/>
                </a:spcBef>
                <a:defRPr/>
              </a:pPr>
              <a:r>
                <a:rPr lang="en-US" altLang="zh-CN" sz="1800" b="1" dirty="0" smtClean="0">
                  <a:solidFill>
                    <a:schemeClr val="tx1">
                      <a:lumMod val="85000"/>
                      <a:lumOff val="15000"/>
                    </a:schemeClr>
                  </a:solidFill>
                  <a:latin typeface="微软雅黑" panose="020B0503020204020204" pitchFamily="34" charset="-122"/>
                  <a:ea typeface="微软雅黑" panose="020B0503020204020204" pitchFamily="34" charset="-122"/>
                  <a:cs typeface="Lato" panose="020F0502020204030203" pitchFamily="34" charset="0"/>
                </a:rPr>
                <a:t>1280,000</a:t>
              </a:r>
              <a:endParaRPr lang="id-ID" sz="1800" b="1" dirty="0">
                <a:solidFill>
                  <a:schemeClr val="tx1">
                    <a:lumMod val="85000"/>
                    <a:lumOff val="15000"/>
                  </a:schemeClr>
                </a:solidFill>
                <a:latin typeface="微软雅黑" panose="020B0503020204020204" pitchFamily="34" charset="-122"/>
                <a:ea typeface="微软雅黑" panose="020B0503020204020204" pitchFamily="34" charset="-122"/>
                <a:cs typeface="Lato" panose="020F0502020204030203" pitchFamily="34" charset="0"/>
              </a:endParaRPr>
            </a:p>
          </p:txBody>
        </p:sp>
      </p:grpSp>
      <p:sp>
        <p:nvSpPr>
          <p:cNvPr id="19" name="矩形 18"/>
          <p:cNvSpPr/>
          <p:nvPr/>
        </p:nvSpPr>
        <p:spPr>
          <a:xfrm>
            <a:off x="6048774" y="1542005"/>
            <a:ext cx="2367643" cy="4229100"/>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20" name="组合 19"/>
          <p:cNvGrpSpPr/>
          <p:nvPr/>
        </p:nvGrpSpPr>
        <p:grpSpPr>
          <a:xfrm>
            <a:off x="4660845" y="2864620"/>
            <a:ext cx="2334986" cy="3282042"/>
            <a:chOff x="816428" y="2759529"/>
            <a:chExt cx="2334986" cy="3282042"/>
          </a:xfrm>
        </p:grpSpPr>
        <p:sp>
          <p:nvSpPr>
            <p:cNvPr id="21" name="矩形 20"/>
            <p:cNvSpPr/>
            <p:nvPr/>
          </p:nvSpPr>
          <p:spPr>
            <a:xfrm>
              <a:off x="816428" y="2759529"/>
              <a:ext cx="2334986" cy="3282042"/>
            </a:xfrm>
            <a:prstGeom prst="rect">
              <a:avLst/>
            </a:prstGeom>
            <a:gradFill>
              <a:gsLst>
                <a:gs pos="0">
                  <a:srgbClr val="46A2D0"/>
                </a:gs>
                <a:gs pos="100000">
                  <a:srgbClr val="1D6AAE"/>
                </a:gs>
              </a:gsLst>
              <a:lin ang="6000000" scaled="0"/>
            </a:gra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2" name="TextBox 21"/>
            <p:cNvSpPr txBox="1"/>
            <p:nvPr/>
          </p:nvSpPr>
          <p:spPr>
            <a:xfrm>
              <a:off x="1059646" y="3800387"/>
              <a:ext cx="1797854" cy="2077492"/>
            </a:xfrm>
            <a:prstGeom prst="rect">
              <a:avLst/>
            </a:prstGeom>
            <a:noFill/>
          </p:spPr>
          <p:txBody>
            <a:bodyPr wrap="square" lIns="0" tIns="0" rIns="0" bIns="0" rtlCol="0">
              <a:spAutoFit/>
            </a:bodyPr>
            <a:lstStyle/>
            <a:p>
              <a:pPr>
                <a:lnSpc>
                  <a:spcPct val="150000"/>
                </a:lnSpc>
              </a:pPr>
              <a:r>
                <a:rPr lang="zh-CN" altLang="en-US" sz="1000" dirty="0">
                  <a:solidFill>
                    <a:schemeClr val="bg1"/>
                  </a:solidFill>
                  <a:latin typeface="微软雅黑" panose="020B0503020204020204" pitchFamily="34" charset="-122"/>
                  <a:ea typeface="微软雅黑" panose="020B0503020204020204" pitchFamily="34" charset="-122"/>
                </a:rPr>
                <a:t>您的内容打在</a:t>
              </a:r>
              <a:r>
                <a:rPr lang="zh-CN" altLang="en-US" sz="1000" dirty="0" smtClean="0">
                  <a:solidFill>
                    <a:schemeClr val="bg1"/>
                  </a:solidFill>
                  <a:latin typeface="微软雅黑" panose="020B0503020204020204" pitchFamily="34" charset="-122"/>
                  <a:ea typeface="微软雅黑" panose="020B0503020204020204" pitchFamily="34" charset="-122"/>
                </a:rPr>
                <a:t>这里或者</a:t>
              </a:r>
              <a:r>
                <a:rPr lang="zh-CN" altLang="en-US" sz="1000" dirty="0">
                  <a:solidFill>
                    <a:schemeClr val="bg1"/>
                  </a:solidFill>
                  <a:latin typeface="微软雅黑" panose="020B0503020204020204" pitchFamily="34" charset="-122"/>
                  <a:ea typeface="微软雅黑" panose="020B0503020204020204" pitchFamily="34" charset="-122"/>
                </a:rPr>
                <a:t>通过复制您的文本</a:t>
              </a:r>
              <a:r>
                <a:rPr lang="zh-CN" altLang="en-US" sz="1000" dirty="0" smtClean="0">
                  <a:solidFill>
                    <a:schemeClr val="bg1"/>
                  </a:solidFill>
                  <a:latin typeface="微软雅黑" panose="020B0503020204020204" pitchFamily="34" charset="-122"/>
                  <a:ea typeface="微软雅黑" panose="020B0503020204020204" pitchFamily="34" charset="-122"/>
                </a:rPr>
                <a:t>后在此</a:t>
              </a:r>
              <a:r>
                <a:rPr lang="zh-CN" altLang="en-US" sz="1000" dirty="0">
                  <a:solidFill>
                    <a:schemeClr val="bg1"/>
                  </a:solidFill>
                  <a:latin typeface="微软雅黑" panose="020B0503020204020204" pitchFamily="34" charset="-122"/>
                  <a:ea typeface="微软雅黑" panose="020B0503020204020204" pitchFamily="34" charset="-122"/>
                </a:rPr>
                <a:t>框中选择</a:t>
              </a:r>
              <a:r>
                <a:rPr lang="zh-CN" altLang="en-US" sz="1000" dirty="0" smtClean="0">
                  <a:solidFill>
                    <a:schemeClr val="bg1"/>
                  </a:solidFill>
                  <a:latin typeface="微软雅黑" panose="020B0503020204020204" pitchFamily="34" charset="-122"/>
                  <a:ea typeface="微软雅黑" panose="020B0503020204020204" pitchFamily="34" charset="-122"/>
                </a:rPr>
                <a:t>粘贴并</a:t>
              </a:r>
              <a:r>
                <a:rPr lang="zh-CN" altLang="en-US" sz="1000" dirty="0">
                  <a:solidFill>
                    <a:schemeClr val="bg1"/>
                  </a:solidFill>
                  <a:latin typeface="微软雅黑" panose="020B0503020204020204" pitchFamily="34" charset="-122"/>
                  <a:ea typeface="微软雅黑" panose="020B0503020204020204" pitchFamily="34" charset="-122"/>
                </a:rPr>
                <a:t>选择您的内容打在这里或者通过复制您</a:t>
              </a:r>
              <a:r>
                <a:rPr lang="zh-CN" altLang="en-US" sz="1000" dirty="0" smtClean="0">
                  <a:solidFill>
                    <a:schemeClr val="bg1"/>
                  </a:solidFill>
                  <a:latin typeface="微软雅黑" panose="020B0503020204020204" pitchFamily="34" charset="-122"/>
                  <a:ea typeface="微软雅黑" panose="020B0503020204020204" pitchFamily="34" charset="-122"/>
                </a:rPr>
                <a:t>的中选粘贴</a:t>
              </a:r>
              <a:r>
                <a:rPr lang="zh-CN" altLang="en-US" sz="1000" dirty="0">
                  <a:solidFill>
                    <a:schemeClr val="bg1"/>
                  </a:solidFill>
                  <a:latin typeface="微软雅黑" panose="020B0503020204020204" pitchFamily="34" charset="-122"/>
                  <a:ea typeface="微软雅黑" panose="020B0503020204020204" pitchFamily="34" charset="-122"/>
                </a:rPr>
                <a:t>并</a:t>
              </a:r>
              <a:r>
                <a:rPr lang="zh-CN" altLang="en-US" sz="1000" dirty="0" smtClean="0">
                  <a:solidFill>
                    <a:schemeClr val="bg1"/>
                  </a:solidFill>
                  <a:latin typeface="微软雅黑" panose="020B0503020204020204" pitchFamily="34" charset="-122"/>
                  <a:ea typeface="微软雅黑" panose="020B0503020204020204" pitchFamily="34" charset="-122"/>
                </a:rPr>
                <a:t>选择</a:t>
              </a:r>
              <a:endParaRPr lang="en-US" altLang="zh-CN" sz="1000" dirty="0" smtClean="0">
                <a:solidFill>
                  <a:schemeClr val="bg1"/>
                </a:solidFill>
                <a:latin typeface="微软雅黑" panose="020B0503020204020204" pitchFamily="34" charset="-122"/>
                <a:ea typeface="微软雅黑" panose="020B0503020204020204" pitchFamily="34" charset="-122"/>
              </a:endParaRPr>
            </a:p>
            <a:p>
              <a:pPr>
                <a:lnSpc>
                  <a:spcPct val="150000"/>
                </a:lnSpc>
              </a:pPr>
              <a:endParaRPr lang="en-US" altLang="zh-CN" sz="1000" dirty="0" smtClean="0">
                <a:solidFill>
                  <a:schemeClr val="bg1"/>
                </a:solidFill>
                <a:latin typeface="微软雅黑" panose="020B0503020204020204" pitchFamily="34" charset="-122"/>
                <a:ea typeface="微软雅黑" panose="020B0503020204020204" pitchFamily="34" charset="-122"/>
              </a:endParaRPr>
            </a:p>
            <a:p>
              <a:pPr>
                <a:lnSpc>
                  <a:spcPct val="150000"/>
                </a:lnSpc>
              </a:pPr>
              <a:endParaRPr lang="en-US" altLang="zh-CN" sz="1000" dirty="0">
                <a:solidFill>
                  <a:schemeClr val="bg1"/>
                </a:solidFill>
                <a:latin typeface="微软雅黑" panose="020B0503020204020204" pitchFamily="34" charset="-122"/>
                <a:ea typeface="微软雅黑" panose="020B0503020204020204" pitchFamily="34" charset="-122"/>
              </a:endParaRPr>
            </a:p>
            <a:p>
              <a:pPr>
                <a:lnSpc>
                  <a:spcPct val="150000"/>
                </a:lnSpc>
              </a:pPr>
              <a:endParaRPr lang="en-US" altLang="zh-CN" sz="1000" dirty="0" smtClean="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1000" dirty="0">
                  <a:solidFill>
                    <a:schemeClr val="bg1"/>
                  </a:solidFill>
                  <a:latin typeface="微软雅黑" panose="020B0503020204020204" pitchFamily="34" charset="-122"/>
                  <a:ea typeface="微软雅黑" panose="020B0503020204020204" pitchFamily="34" charset="-122"/>
                </a:rPr>
                <a:t>后</a:t>
              </a:r>
              <a:r>
                <a:rPr lang="zh-CN" altLang="en-US" sz="1000" dirty="0" smtClean="0">
                  <a:solidFill>
                    <a:schemeClr val="bg1"/>
                  </a:solidFill>
                  <a:latin typeface="微软雅黑" panose="020B0503020204020204" pitchFamily="34" charset="-122"/>
                  <a:ea typeface="微软雅黑" panose="020B0503020204020204" pitchFamily="34" charset="-122"/>
                </a:rPr>
                <a:t>在此框</a:t>
              </a:r>
              <a:endParaRPr lang="en-US" altLang="zh-CN" sz="1000" dirty="0" smtClean="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1000" dirty="0" smtClean="0">
                  <a:solidFill>
                    <a:schemeClr val="bg1"/>
                  </a:solidFill>
                  <a:latin typeface="微软雅黑" panose="020B0503020204020204" pitchFamily="34" charset="-122"/>
                  <a:ea typeface="微软雅黑" panose="020B0503020204020204" pitchFamily="34" charset="-122"/>
                </a:rPr>
                <a:t>中选择</a:t>
              </a:r>
              <a:r>
                <a:rPr lang="zh-CN" altLang="en-US" sz="1000" dirty="0">
                  <a:solidFill>
                    <a:schemeClr val="bg1"/>
                  </a:solidFill>
                  <a:latin typeface="微软雅黑" panose="020B0503020204020204" pitchFamily="34" charset="-122"/>
                  <a:ea typeface="微软雅黑" panose="020B0503020204020204" pitchFamily="34" charset="-122"/>
                </a:rPr>
                <a:t>粘贴并</a:t>
              </a:r>
              <a:r>
                <a:rPr lang="zh-CN" altLang="en-US" sz="1000" dirty="0" smtClean="0">
                  <a:solidFill>
                    <a:schemeClr val="bg1"/>
                  </a:solidFill>
                  <a:latin typeface="微软雅黑" panose="020B0503020204020204" pitchFamily="34" charset="-122"/>
                  <a:ea typeface="微软雅黑" panose="020B0503020204020204" pitchFamily="34" charset="-122"/>
                </a:rPr>
                <a:t>选择</a:t>
              </a:r>
              <a:endParaRPr lang="en-US" altLang="zh-CN" sz="1000" dirty="0">
                <a:solidFill>
                  <a:schemeClr val="bg1"/>
                </a:solidFill>
                <a:latin typeface="微软雅黑" panose="020B0503020204020204" pitchFamily="34" charset="-122"/>
                <a:ea typeface="微软雅黑" panose="020B0503020204020204" pitchFamily="34" charset="-122"/>
              </a:endParaRPr>
            </a:p>
          </p:txBody>
        </p:sp>
        <p:sp>
          <p:nvSpPr>
            <p:cNvPr id="23" name="Subtitle 2">
              <a:extLst>
                <a:ext uri="{FF2B5EF4-FFF2-40B4-BE49-F238E27FC236}">
                  <a16:creationId xmlns:a16="http://schemas.microsoft.com/office/drawing/2014/main" xmlns="" id="{360062CF-4239-4286-B703-132EC1F0E32B}"/>
                </a:ext>
              </a:extLst>
            </p:cNvPr>
            <p:cNvSpPr txBox="1">
              <a:spLocks/>
            </p:cNvSpPr>
            <p:nvPr/>
          </p:nvSpPr>
          <p:spPr>
            <a:xfrm>
              <a:off x="979149" y="3260126"/>
              <a:ext cx="1717253" cy="414007"/>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30000"/>
                </a:lnSpc>
                <a:spcBef>
                  <a:spcPts val="0"/>
                </a:spcBef>
                <a:defRPr/>
              </a:pPr>
              <a:r>
                <a:rPr lang="en-US" altLang="zh-CN" sz="1800" b="1" dirty="0" smtClean="0">
                  <a:solidFill>
                    <a:schemeClr val="bg1"/>
                  </a:solidFill>
                  <a:latin typeface="微软雅黑" panose="020B0503020204020204" pitchFamily="34" charset="-122"/>
                  <a:ea typeface="微软雅黑" panose="020B0503020204020204" pitchFamily="34" charset="-122"/>
                  <a:cs typeface="Lato" panose="020F0502020204030203" pitchFamily="34" charset="0"/>
                </a:rPr>
                <a:t>5</a:t>
              </a:r>
              <a:r>
                <a:rPr lang="en-US" altLang="zh-CN" sz="1800" b="1" dirty="0">
                  <a:solidFill>
                    <a:schemeClr val="bg1"/>
                  </a:solidFill>
                  <a:latin typeface="微软雅黑" panose="020B0503020204020204" pitchFamily="34" charset="-122"/>
                  <a:ea typeface="微软雅黑" panose="020B0503020204020204" pitchFamily="34" charset="-122"/>
                  <a:cs typeface="Lato" panose="020F0502020204030203" pitchFamily="34" charset="0"/>
                </a:rPr>
                <a:t>1</a:t>
              </a:r>
              <a:r>
                <a:rPr lang="en-US" altLang="zh-CN" sz="1800" b="1" dirty="0" smtClean="0">
                  <a:solidFill>
                    <a:schemeClr val="bg1"/>
                  </a:solidFill>
                  <a:latin typeface="微软雅黑" panose="020B0503020204020204" pitchFamily="34" charset="-122"/>
                  <a:ea typeface="微软雅黑" panose="020B0503020204020204" pitchFamily="34" charset="-122"/>
                  <a:cs typeface="Lato" panose="020F0502020204030203" pitchFamily="34" charset="0"/>
                </a:rPr>
                <a:t>80,000</a:t>
              </a:r>
              <a:endParaRPr lang="id-ID" sz="1800" b="1" dirty="0">
                <a:solidFill>
                  <a:schemeClr val="bg1"/>
                </a:solidFill>
                <a:latin typeface="微软雅黑" panose="020B0503020204020204" pitchFamily="34" charset="-122"/>
                <a:ea typeface="微软雅黑" panose="020B0503020204020204" pitchFamily="34" charset="-122"/>
                <a:cs typeface="Lato" panose="020F0502020204030203" pitchFamily="34" charset="0"/>
              </a:endParaRPr>
            </a:p>
          </p:txBody>
        </p:sp>
      </p:grpSp>
      <p:grpSp>
        <p:nvGrpSpPr>
          <p:cNvPr id="25" name="组合 24"/>
          <p:cNvGrpSpPr/>
          <p:nvPr/>
        </p:nvGrpSpPr>
        <p:grpSpPr>
          <a:xfrm>
            <a:off x="8751383" y="1542005"/>
            <a:ext cx="3002667" cy="3143636"/>
            <a:chOff x="866777" y="971679"/>
            <a:chExt cx="3002667" cy="3143636"/>
          </a:xfrm>
        </p:grpSpPr>
        <p:sp>
          <p:nvSpPr>
            <p:cNvPr id="26" name="文本框 25"/>
            <p:cNvSpPr txBox="1"/>
            <p:nvPr/>
          </p:nvSpPr>
          <p:spPr>
            <a:xfrm>
              <a:off x="874713" y="1563711"/>
              <a:ext cx="2994731" cy="523220"/>
            </a:xfrm>
            <a:prstGeom prst="rect">
              <a:avLst/>
            </a:prstGeom>
            <a:noFill/>
          </p:spPr>
          <p:txBody>
            <a:bodyPr wrap="none" rtlCol="0">
              <a:spAutoFit/>
              <a:scene3d>
                <a:camera prst="orthographicFront"/>
                <a:lightRig rig="threePt" dir="t"/>
              </a:scene3d>
              <a:sp3d contourW="12700"/>
            </a:bodyPr>
            <a:lstStyle/>
            <a:p>
              <a:r>
                <a:rPr lang="zh-CN" altLang="en-US" sz="2800" b="1" dirty="0">
                  <a:solidFill>
                    <a:schemeClr val="tx1">
                      <a:lumMod val="75000"/>
                      <a:lumOff val="25000"/>
                    </a:schemeClr>
                  </a:solidFill>
                  <a:latin typeface="微软雅黑" panose="020B0503020204020204" pitchFamily="34" charset="-122"/>
                  <a:ea typeface="微软雅黑" panose="020B0503020204020204" pitchFamily="34" charset="-122"/>
                </a:rPr>
                <a:t>企业画册展示 </a:t>
              </a:r>
              <a:r>
                <a:rPr lang="en-US" altLang="zh-CN" sz="2800" b="1" dirty="0">
                  <a:solidFill>
                    <a:schemeClr val="tx1">
                      <a:lumMod val="75000"/>
                      <a:lumOff val="25000"/>
                    </a:schemeClr>
                  </a:solidFill>
                  <a:latin typeface="微软雅黑" panose="020B0503020204020204" pitchFamily="34" charset="-122"/>
                  <a:ea typeface="微软雅黑" panose="020B0503020204020204" pitchFamily="34" charset="-122"/>
                </a:rPr>
                <a:t>&gt;&gt;</a:t>
              </a:r>
              <a:endParaRPr lang="zh-CN" altLang="en-US" sz="2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7" name="文本框 26"/>
            <p:cNvSpPr txBox="1"/>
            <p:nvPr/>
          </p:nvSpPr>
          <p:spPr>
            <a:xfrm>
              <a:off x="874713" y="2131342"/>
              <a:ext cx="2994731" cy="1438855"/>
            </a:xfrm>
            <a:prstGeom prst="rect">
              <a:avLst/>
            </a:prstGeom>
            <a:noFill/>
          </p:spPr>
          <p:txBody>
            <a:bodyPr wrap="square" rtlCol="0">
              <a:spAutoFit/>
              <a:scene3d>
                <a:camera prst="orthographicFront"/>
                <a:lightRig rig="threePt" dir="t"/>
              </a:scene3d>
              <a:sp3d contourW="12700"/>
            </a:bodyPr>
            <a:lstStyle/>
            <a:p>
              <a:pPr>
                <a:lnSpc>
                  <a:spcPct val="125000"/>
                </a:lnSpc>
              </a:pPr>
              <a:r>
                <a:rPr lang="zh-CN" altLang="en-US" sz="1000" dirty="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您的内容打在这里，或者通过复制您的文本在此框中选择粘贴并选择只保留文字您的您的内容打在这里，或者通过复制您的文本后，在此框中选择粘贴并选择只保此您</a:t>
              </a: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rPr>
                <a:t>的</a:t>
              </a:r>
              <a:r>
                <a:rPr lang="zh-CN" altLang="en-US" sz="1000" dirty="0">
                  <a:solidFill>
                    <a:schemeClr val="bg1">
                      <a:lumMod val="50000"/>
                    </a:schemeClr>
                  </a:solidFill>
                  <a:latin typeface="微软雅黑" panose="020B0503020204020204" pitchFamily="34" charset="-122"/>
                  <a:ea typeface="微软雅黑" panose="020B0503020204020204" pitchFamily="34" charset="-122"/>
                </a:rPr>
                <a:t>您的内框中选择粘贴并选择只保留或者通过复制您的文本后</a:t>
              </a: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rPr>
                <a:t>内</a:t>
              </a:r>
              <a:r>
                <a:rPr lang="zh-CN" altLang="en-US" sz="1000" dirty="0">
                  <a:solidFill>
                    <a:schemeClr val="bg1">
                      <a:lumMod val="50000"/>
                    </a:schemeClr>
                  </a:solidFill>
                  <a:latin typeface="微软雅黑" panose="020B0503020204020204" pitchFamily="34" charset="-122"/>
                  <a:ea typeface="微软雅黑" panose="020B0503020204020204" pitchFamily="34" charset="-122"/>
                </a:rPr>
                <a:t>框中选择粘贴并选择只保留或者通过复制您的文本后，在此框中选择粘贴并选择只保此您</a:t>
              </a:r>
            </a:p>
          </p:txBody>
        </p:sp>
        <p:cxnSp>
          <p:nvCxnSpPr>
            <p:cNvPr id="28" name="直接连接符 27"/>
            <p:cNvCxnSpPr/>
            <p:nvPr/>
          </p:nvCxnSpPr>
          <p:spPr>
            <a:xfrm>
              <a:off x="957943" y="2116828"/>
              <a:ext cx="2786742"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29" name="组合 28"/>
            <p:cNvGrpSpPr/>
            <p:nvPr/>
          </p:nvGrpSpPr>
          <p:grpSpPr>
            <a:xfrm>
              <a:off x="967582" y="3755315"/>
              <a:ext cx="1412762" cy="360000"/>
              <a:chOff x="967582" y="5572246"/>
              <a:chExt cx="1412762" cy="360000"/>
            </a:xfrm>
          </p:grpSpPr>
          <p:sp>
            <p:nvSpPr>
              <p:cNvPr id="31" name="圆角矩形 30"/>
              <p:cNvSpPr/>
              <p:nvPr/>
            </p:nvSpPr>
            <p:spPr>
              <a:xfrm>
                <a:off x="967582" y="5572246"/>
                <a:ext cx="1412762" cy="360000"/>
              </a:xfrm>
              <a:prstGeom prst="roundRect">
                <a:avLst>
                  <a:gd name="adj" fmla="val 50000"/>
                </a:avLst>
              </a:prstGeom>
              <a:gradFill>
                <a:gsLst>
                  <a:gs pos="0">
                    <a:srgbClr val="46A2D0"/>
                  </a:gs>
                  <a:gs pos="100000">
                    <a:srgbClr val="1D6AAE"/>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文本框 31"/>
              <p:cNvSpPr txBox="1"/>
              <p:nvPr/>
            </p:nvSpPr>
            <p:spPr>
              <a:xfrm>
                <a:off x="1142568" y="5582969"/>
                <a:ext cx="1062791" cy="338554"/>
              </a:xfrm>
              <a:prstGeom prst="rect">
                <a:avLst/>
              </a:prstGeom>
              <a:noFill/>
            </p:spPr>
            <p:txBody>
              <a:bodyPr wrap="none" rtlCol="0">
                <a:spAutoFit/>
                <a:scene3d>
                  <a:camera prst="orthographicFront"/>
                  <a:lightRig rig="threePt" dir="t"/>
                </a:scene3d>
                <a:sp3d contourW="12700"/>
              </a:bodyPr>
              <a:lstStyle/>
              <a:p>
                <a:pPr algn="ctr"/>
                <a:r>
                  <a:rPr lang="en-US" altLang="zh-CN" sz="1600" dirty="0">
                    <a:solidFill>
                      <a:schemeClr val="bg1"/>
                    </a:solidFill>
                  </a:rPr>
                  <a:t>Text Here</a:t>
                </a:r>
                <a:endParaRPr lang="zh-CN" altLang="en-US" sz="1600" dirty="0">
                  <a:solidFill>
                    <a:schemeClr val="bg1"/>
                  </a:solidFill>
                </a:endParaRPr>
              </a:p>
            </p:txBody>
          </p:sp>
        </p:grpSp>
        <p:sp>
          <p:nvSpPr>
            <p:cNvPr id="30" name="文本框 29"/>
            <p:cNvSpPr txBox="1"/>
            <p:nvPr/>
          </p:nvSpPr>
          <p:spPr>
            <a:xfrm>
              <a:off x="866777" y="971679"/>
              <a:ext cx="2632259" cy="584775"/>
            </a:xfrm>
            <a:prstGeom prst="rect">
              <a:avLst/>
            </a:prstGeom>
            <a:noFill/>
          </p:spPr>
          <p:txBody>
            <a:bodyPr wrap="none" rtlCol="0">
              <a:spAutoFit/>
              <a:scene3d>
                <a:camera prst="orthographicFront"/>
                <a:lightRig rig="threePt" dir="t"/>
              </a:scene3d>
              <a:sp3d contourW="12700"/>
            </a:bodyPr>
            <a:lstStyle/>
            <a:p>
              <a:r>
                <a:rPr lang="en-US" altLang="zh-CN" sz="3200" b="1" dirty="0">
                  <a:solidFill>
                    <a:schemeClr val="tx1">
                      <a:lumMod val="75000"/>
                      <a:lumOff val="25000"/>
                    </a:schemeClr>
                  </a:solidFill>
                  <a:latin typeface="微软雅黑" panose="020B0503020204020204" pitchFamily="34" charset="-122"/>
                  <a:ea typeface="微软雅黑" panose="020B0503020204020204" pitchFamily="34" charset="-122"/>
                </a:rPr>
                <a:t>Photo show</a:t>
              </a:r>
            </a:p>
          </p:txBody>
        </p:sp>
      </p:grpSp>
    </p:spTree>
    <p:extLst>
      <p:ext uri="{BB962C8B-B14F-4D97-AF65-F5344CB8AC3E}">
        <p14:creationId xmlns:p14="http://schemas.microsoft.com/office/powerpoint/2010/main" val="1141103048"/>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9"/>
                                        </p:tgtEl>
                                        <p:attrNameLst>
                                          <p:attrName>style.visibility</p:attrName>
                                        </p:attrNameLst>
                                      </p:cBhvr>
                                      <p:to>
                                        <p:strVal val="visible"/>
                                      </p:to>
                                    </p:set>
                                    <p:anim calcmode="lin" valueType="num">
                                      <p:cBhvr>
                                        <p:cTn id="12" dur="500" fill="hold"/>
                                        <p:tgtEl>
                                          <p:spTgt spid="19"/>
                                        </p:tgtEl>
                                        <p:attrNameLst>
                                          <p:attrName>ppt_w</p:attrName>
                                        </p:attrNameLst>
                                      </p:cBhvr>
                                      <p:tavLst>
                                        <p:tav tm="0">
                                          <p:val>
                                            <p:fltVal val="0"/>
                                          </p:val>
                                        </p:tav>
                                        <p:tav tm="100000">
                                          <p:val>
                                            <p:strVal val="#ppt_w"/>
                                          </p:val>
                                        </p:tav>
                                      </p:tavLst>
                                    </p:anim>
                                    <p:anim calcmode="lin" valueType="num">
                                      <p:cBhvr>
                                        <p:cTn id="13" dur="500" fill="hold"/>
                                        <p:tgtEl>
                                          <p:spTgt spid="19"/>
                                        </p:tgtEl>
                                        <p:attrNameLst>
                                          <p:attrName>ppt_h</p:attrName>
                                        </p:attrNameLst>
                                      </p:cBhvr>
                                      <p:tavLst>
                                        <p:tav tm="0">
                                          <p:val>
                                            <p:fltVal val="0"/>
                                          </p:val>
                                        </p:tav>
                                        <p:tav tm="100000">
                                          <p:val>
                                            <p:strVal val="#ppt_h"/>
                                          </p:val>
                                        </p:tav>
                                      </p:tavLst>
                                    </p:anim>
                                    <p:animEffect transition="in" filter="fade">
                                      <p:cBhvr>
                                        <p:cTn id="14" dur="500"/>
                                        <p:tgtEl>
                                          <p:spTgt spid="19"/>
                                        </p:tgtEl>
                                      </p:cBhvr>
                                    </p:animEffect>
                                  </p:childTnLst>
                                </p:cTn>
                              </p:par>
                            </p:childTnLst>
                          </p:cTn>
                        </p:par>
                        <p:par>
                          <p:cTn id="15" fill="hold">
                            <p:stCondLst>
                              <p:cond delay="500"/>
                            </p:stCondLst>
                            <p:childTnLst>
                              <p:par>
                                <p:cTn id="16" presetID="2" presetClass="entr" presetSubtype="4" fill="hold" nodeType="after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additive="base">
                                        <p:cTn id="18" dur="500" fill="hold"/>
                                        <p:tgtEl>
                                          <p:spTgt spid="5"/>
                                        </p:tgtEl>
                                        <p:attrNameLst>
                                          <p:attrName>ppt_x</p:attrName>
                                        </p:attrNameLst>
                                      </p:cBhvr>
                                      <p:tavLst>
                                        <p:tav tm="0">
                                          <p:val>
                                            <p:strVal val="#ppt_x"/>
                                          </p:val>
                                        </p:tav>
                                        <p:tav tm="100000">
                                          <p:val>
                                            <p:strVal val="#ppt_x"/>
                                          </p:val>
                                        </p:tav>
                                      </p:tavLst>
                                    </p:anim>
                                    <p:anim calcmode="lin" valueType="num">
                                      <p:cBhvr additive="base">
                                        <p:cTn id="19" dur="500" fill="hold"/>
                                        <p:tgtEl>
                                          <p:spTgt spid="5"/>
                                        </p:tgtEl>
                                        <p:attrNameLst>
                                          <p:attrName>ppt_y</p:attrName>
                                        </p:attrNameLst>
                                      </p:cBhvr>
                                      <p:tavLst>
                                        <p:tav tm="0">
                                          <p:val>
                                            <p:strVal val="1+#ppt_h/2"/>
                                          </p:val>
                                        </p:tav>
                                        <p:tav tm="100000">
                                          <p:val>
                                            <p:strVal val="#ppt_y"/>
                                          </p:val>
                                        </p:tav>
                                      </p:tavLst>
                                    </p:anim>
                                  </p:childTnLst>
                                </p:cTn>
                              </p:par>
                              <p:par>
                                <p:cTn id="20" presetID="2" presetClass="entr" presetSubtype="4" fill="hold" nodeType="withEffect">
                                  <p:stCondLst>
                                    <p:cond delay="250"/>
                                  </p:stCondLst>
                                  <p:childTnLst>
                                    <p:set>
                                      <p:cBhvr>
                                        <p:cTn id="21" dur="1" fill="hold">
                                          <p:stCondLst>
                                            <p:cond delay="0"/>
                                          </p:stCondLst>
                                        </p:cTn>
                                        <p:tgtEl>
                                          <p:spTgt spid="20"/>
                                        </p:tgtEl>
                                        <p:attrNameLst>
                                          <p:attrName>style.visibility</p:attrName>
                                        </p:attrNameLst>
                                      </p:cBhvr>
                                      <p:to>
                                        <p:strVal val="visible"/>
                                      </p:to>
                                    </p:set>
                                    <p:anim calcmode="lin" valueType="num">
                                      <p:cBhvr additive="base">
                                        <p:cTn id="22" dur="500" fill="hold"/>
                                        <p:tgtEl>
                                          <p:spTgt spid="20"/>
                                        </p:tgtEl>
                                        <p:attrNameLst>
                                          <p:attrName>ppt_x</p:attrName>
                                        </p:attrNameLst>
                                      </p:cBhvr>
                                      <p:tavLst>
                                        <p:tav tm="0">
                                          <p:val>
                                            <p:strVal val="#ppt_x"/>
                                          </p:val>
                                        </p:tav>
                                        <p:tav tm="100000">
                                          <p:val>
                                            <p:strVal val="#ppt_x"/>
                                          </p:val>
                                        </p:tav>
                                      </p:tavLst>
                                    </p:anim>
                                    <p:anim calcmode="lin" valueType="num">
                                      <p:cBhvr additive="base">
                                        <p:cTn id="23" dur="500" fill="hold"/>
                                        <p:tgtEl>
                                          <p:spTgt spid="20"/>
                                        </p:tgtEl>
                                        <p:attrNameLst>
                                          <p:attrName>ppt_y</p:attrName>
                                        </p:attrNameLst>
                                      </p:cBhvr>
                                      <p:tavLst>
                                        <p:tav tm="0">
                                          <p:val>
                                            <p:strVal val="1+#ppt_h/2"/>
                                          </p:val>
                                        </p:tav>
                                        <p:tav tm="100000">
                                          <p:val>
                                            <p:strVal val="#ppt_y"/>
                                          </p:val>
                                        </p:tav>
                                      </p:tavLst>
                                    </p:anim>
                                  </p:childTnLst>
                                </p:cTn>
                              </p:par>
                            </p:childTnLst>
                          </p:cTn>
                        </p:par>
                        <p:par>
                          <p:cTn id="24" fill="hold">
                            <p:stCondLst>
                              <p:cond delay="1250"/>
                            </p:stCondLst>
                            <p:childTnLst>
                              <p:par>
                                <p:cTn id="25" presetID="42" presetClass="entr" presetSubtype="0" fill="hold" nodeType="afterEffect">
                                  <p:stCondLst>
                                    <p:cond delay="0"/>
                                  </p:stCondLst>
                                  <p:childTnLst>
                                    <p:set>
                                      <p:cBhvr>
                                        <p:cTn id="26" dur="1" fill="hold">
                                          <p:stCondLst>
                                            <p:cond delay="0"/>
                                          </p:stCondLst>
                                        </p:cTn>
                                        <p:tgtEl>
                                          <p:spTgt spid="25"/>
                                        </p:tgtEl>
                                        <p:attrNameLst>
                                          <p:attrName>style.visibility</p:attrName>
                                        </p:attrNameLst>
                                      </p:cBhvr>
                                      <p:to>
                                        <p:strVal val="visible"/>
                                      </p:to>
                                    </p:set>
                                    <p:animEffect transition="in" filter="fade">
                                      <p:cBhvr>
                                        <p:cTn id="27" dur="1000"/>
                                        <p:tgtEl>
                                          <p:spTgt spid="25"/>
                                        </p:tgtEl>
                                      </p:cBhvr>
                                    </p:animEffect>
                                    <p:anim calcmode="lin" valueType="num">
                                      <p:cBhvr>
                                        <p:cTn id="28" dur="1000" fill="hold"/>
                                        <p:tgtEl>
                                          <p:spTgt spid="25"/>
                                        </p:tgtEl>
                                        <p:attrNameLst>
                                          <p:attrName>ppt_x</p:attrName>
                                        </p:attrNameLst>
                                      </p:cBhvr>
                                      <p:tavLst>
                                        <p:tav tm="0">
                                          <p:val>
                                            <p:strVal val="#ppt_x"/>
                                          </p:val>
                                        </p:tav>
                                        <p:tav tm="100000">
                                          <p:val>
                                            <p:strVal val="#ppt_x"/>
                                          </p:val>
                                        </p:tav>
                                      </p:tavLst>
                                    </p:anim>
                                    <p:anim calcmode="lin" valueType="num">
                                      <p:cBhvr>
                                        <p:cTn id="29"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9"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1056595" y="3690657"/>
            <a:ext cx="4012293" cy="2512604"/>
            <a:chOff x="866777" y="971679"/>
            <a:chExt cx="4012293" cy="2512604"/>
          </a:xfrm>
        </p:grpSpPr>
        <p:sp>
          <p:nvSpPr>
            <p:cNvPr id="11" name="文本框 10"/>
            <p:cNvSpPr txBox="1"/>
            <p:nvPr/>
          </p:nvSpPr>
          <p:spPr>
            <a:xfrm>
              <a:off x="874713" y="1563711"/>
              <a:ext cx="2994731" cy="523220"/>
            </a:xfrm>
            <a:prstGeom prst="rect">
              <a:avLst/>
            </a:prstGeom>
            <a:noFill/>
          </p:spPr>
          <p:txBody>
            <a:bodyPr wrap="none" rtlCol="0">
              <a:spAutoFit/>
              <a:scene3d>
                <a:camera prst="orthographicFront"/>
                <a:lightRig rig="threePt" dir="t"/>
              </a:scene3d>
              <a:sp3d contourW="12700"/>
            </a:bodyPr>
            <a:lstStyle/>
            <a:p>
              <a:r>
                <a:rPr lang="zh-CN" altLang="en-US" sz="2800" b="1" dirty="0">
                  <a:solidFill>
                    <a:schemeClr val="tx1">
                      <a:lumMod val="75000"/>
                      <a:lumOff val="25000"/>
                    </a:schemeClr>
                  </a:solidFill>
                  <a:latin typeface="微软雅黑" panose="020B0503020204020204" pitchFamily="34" charset="-122"/>
                  <a:ea typeface="微软雅黑" panose="020B0503020204020204" pitchFamily="34" charset="-122"/>
                </a:rPr>
                <a:t>企业画册展示 </a:t>
              </a:r>
              <a:r>
                <a:rPr lang="en-US" altLang="zh-CN" sz="2800" b="1" dirty="0">
                  <a:solidFill>
                    <a:schemeClr val="tx1">
                      <a:lumMod val="75000"/>
                      <a:lumOff val="25000"/>
                    </a:schemeClr>
                  </a:solidFill>
                  <a:latin typeface="微软雅黑" panose="020B0503020204020204" pitchFamily="34" charset="-122"/>
                  <a:ea typeface="微软雅黑" panose="020B0503020204020204" pitchFamily="34" charset="-122"/>
                </a:rPr>
                <a:t>&gt;&gt;</a:t>
              </a:r>
              <a:endParaRPr lang="zh-CN" altLang="en-US" sz="2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874713" y="2131342"/>
              <a:ext cx="4004357" cy="844205"/>
            </a:xfrm>
            <a:prstGeom prst="rect">
              <a:avLst/>
            </a:prstGeom>
            <a:noFill/>
          </p:spPr>
          <p:txBody>
            <a:bodyPr wrap="square" rtlCol="0">
              <a:spAutoFit/>
              <a:scene3d>
                <a:camera prst="orthographicFront"/>
                <a:lightRig rig="threePt" dir="t"/>
              </a:scene3d>
              <a:sp3d contourW="12700"/>
            </a:bodyPr>
            <a:lstStyle/>
            <a:p>
              <a:pPr>
                <a:lnSpc>
                  <a:spcPct val="125000"/>
                </a:lnSpc>
              </a:pPr>
              <a:r>
                <a:rPr lang="zh-CN" altLang="en-US" sz="1000" dirty="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在此框中选择粘贴并选择只保留文字您的您的内容打在这里，或者通过复制您的文本后，在此框中选择粘贴并选择只保此您的内框中选择粘贴并选择只保留或者通过复制您的文本后，在此框中选择粘贴并选择只保此您</a:t>
              </a:r>
            </a:p>
          </p:txBody>
        </p:sp>
        <p:cxnSp>
          <p:nvCxnSpPr>
            <p:cNvPr id="13" name="直接连接符 12"/>
            <p:cNvCxnSpPr/>
            <p:nvPr/>
          </p:nvCxnSpPr>
          <p:spPr>
            <a:xfrm>
              <a:off x="957943" y="2116828"/>
              <a:ext cx="3265715"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14" name="组合 13"/>
            <p:cNvGrpSpPr/>
            <p:nvPr/>
          </p:nvGrpSpPr>
          <p:grpSpPr>
            <a:xfrm>
              <a:off x="967582" y="3124283"/>
              <a:ext cx="1412762" cy="360000"/>
              <a:chOff x="967582" y="4941214"/>
              <a:chExt cx="1412762" cy="360000"/>
            </a:xfrm>
          </p:grpSpPr>
          <p:sp>
            <p:nvSpPr>
              <p:cNvPr id="16" name="圆角矩形 15"/>
              <p:cNvSpPr/>
              <p:nvPr/>
            </p:nvSpPr>
            <p:spPr>
              <a:xfrm>
                <a:off x="967582" y="4941214"/>
                <a:ext cx="1412762" cy="360000"/>
              </a:xfrm>
              <a:prstGeom prst="roundRect">
                <a:avLst>
                  <a:gd name="adj" fmla="val 50000"/>
                </a:avLst>
              </a:prstGeom>
              <a:gradFill>
                <a:gsLst>
                  <a:gs pos="0">
                    <a:srgbClr val="46A2D0"/>
                  </a:gs>
                  <a:gs pos="100000">
                    <a:srgbClr val="1D6AAE"/>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1142568" y="4951937"/>
                <a:ext cx="1062791" cy="338554"/>
              </a:xfrm>
              <a:prstGeom prst="rect">
                <a:avLst/>
              </a:prstGeom>
              <a:noFill/>
            </p:spPr>
            <p:txBody>
              <a:bodyPr wrap="none" rtlCol="0">
                <a:spAutoFit/>
                <a:scene3d>
                  <a:camera prst="orthographicFront"/>
                  <a:lightRig rig="threePt" dir="t"/>
                </a:scene3d>
                <a:sp3d contourW="12700"/>
              </a:bodyPr>
              <a:lstStyle/>
              <a:p>
                <a:pPr algn="ctr"/>
                <a:r>
                  <a:rPr lang="en-US" altLang="zh-CN" sz="1600" dirty="0">
                    <a:solidFill>
                      <a:schemeClr val="bg1"/>
                    </a:solidFill>
                  </a:rPr>
                  <a:t>Text Here</a:t>
                </a:r>
                <a:endParaRPr lang="zh-CN" altLang="en-US" sz="1600" dirty="0">
                  <a:solidFill>
                    <a:schemeClr val="bg1"/>
                  </a:solidFill>
                </a:endParaRPr>
              </a:p>
            </p:txBody>
          </p:sp>
        </p:grpSp>
        <p:sp>
          <p:nvSpPr>
            <p:cNvPr id="15" name="文本框 14"/>
            <p:cNvSpPr txBox="1"/>
            <p:nvPr/>
          </p:nvSpPr>
          <p:spPr>
            <a:xfrm>
              <a:off x="866777" y="971679"/>
              <a:ext cx="2632259" cy="584775"/>
            </a:xfrm>
            <a:prstGeom prst="rect">
              <a:avLst/>
            </a:prstGeom>
            <a:noFill/>
          </p:spPr>
          <p:txBody>
            <a:bodyPr wrap="none" rtlCol="0">
              <a:spAutoFit/>
              <a:scene3d>
                <a:camera prst="orthographicFront"/>
                <a:lightRig rig="threePt" dir="t"/>
              </a:scene3d>
              <a:sp3d contourW="12700"/>
            </a:bodyPr>
            <a:lstStyle/>
            <a:p>
              <a:r>
                <a:rPr lang="en-US" altLang="zh-CN" sz="3200" b="1" dirty="0">
                  <a:solidFill>
                    <a:schemeClr val="tx1">
                      <a:lumMod val="75000"/>
                      <a:lumOff val="25000"/>
                    </a:schemeClr>
                  </a:solidFill>
                  <a:latin typeface="微软雅黑" panose="020B0503020204020204" pitchFamily="34" charset="-122"/>
                  <a:ea typeface="微软雅黑" panose="020B0503020204020204" pitchFamily="34" charset="-122"/>
                </a:rPr>
                <a:t>Photo show</a:t>
              </a:r>
            </a:p>
          </p:txBody>
        </p:sp>
      </p:grpSp>
      <p:sp>
        <p:nvSpPr>
          <p:cNvPr id="18" name="文本框 17"/>
          <p:cNvSpPr txBox="1"/>
          <p:nvPr/>
        </p:nvSpPr>
        <p:spPr>
          <a:xfrm>
            <a:off x="7123113" y="1359962"/>
            <a:ext cx="4049587" cy="1806007"/>
          </a:xfrm>
          <a:prstGeom prst="rect">
            <a:avLst/>
          </a:prstGeom>
          <a:noFill/>
        </p:spPr>
        <p:txBody>
          <a:bodyPr wrap="square" rtlCol="0">
            <a:spAutoFit/>
            <a:scene3d>
              <a:camera prst="orthographicFront"/>
              <a:lightRig rig="threePt" dir="t"/>
            </a:scene3d>
            <a:sp3d contourW="12700"/>
          </a:bodyPr>
          <a:lstStyle/>
          <a:p>
            <a:pPr marL="171450" indent="-171450">
              <a:lnSpc>
                <a:spcPct val="125000"/>
              </a:lnSpc>
              <a:buFont typeface="Wingdings" panose="05000000000000000000" pitchFamily="2" charset="2"/>
              <a:buChar char="ü"/>
            </a:pPr>
            <a:r>
              <a:rPr lang="zh-CN" altLang="en-US" sz="1000" dirty="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您的内容打在这里，或者通过复制您的文本在此框中选择粘贴并选择只保留文字您的您的内容打在这里，或者通过复制您</a:t>
            </a: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rPr>
              <a:t>的本</a:t>
            </a:r>
            <a:r>
              <a:rPr lang="zh-CN" altLang="en-US" sz="1000" dirty="0">
                <a:solidFill>
                  <a:schemeClr val="bg1">
                    <a:lumMod val="50000"/>
                  </a:schemeClr>
                </a:solidFill>
                <a:latin typeface="微软雅黑" panose="020B0503020204020204" pitchFamily="34" charset="-122"/>
                <a:ea typeface="微软雅黑" panose="020B0503020204020204" pitchFamily="34" charset="-122"/>
              </a:rPr>
              <a:t>后，在此框中选择粘贴并选择只保此您的内框中选择粘贴并选择只保留或者通过复制您的文本后，在此框中选择粘贴并选择只保此</a:t>
            </a: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rPr>
              <a:t>您</a:t>
            </a:r>
            <a:endParaRPr lang="en-US" altLang="zh-CN" sz="1000" dirty="0" smtClean="0">
              <a:solidFill>
                <a:schemeClr val="bg1">
                  <a:lumMod val="50000"/>
                </a:schemeClr>
              </a:solidFill>
              <a:latin typeface="微软雅黑" panose="020B0503020204020204" pitchFamily="34" charset="-122"/>
              <a:ea typeface="微软雅黑" panose="020B0503020204020204" pitchFamily="34" charset="-122"/>
            </a:endParaRPr>
          </a:p>
          <a:p>
            <a:pPr marL="171450" indent="-171450">
              <a:lnSpc>
                <a:spcPct val="125000"/>
              </a:lnSpc>
              <a:buFont typeface="Wingdings" panose="05000000000000000000" pitchFamily="2" charset="2"/>
              <a:buChar char="ü"/>
            </a:pPr>
            <a:endParaRPr lang="en-US" altLang="zh-CN" sz="1000" dirty="0" smtClean="0">
              <a:solidFill>
                <a:schemeClr val="bg1">
                  <a:lumMod val="50000"/>
                </a:schemeClr>
              </a:solidFill>
              <a:latin typeface="微软雅黑" panose="020B0503020204020204" pitchFamily="34" charset="-122"/>
              <a:ea typeface="微软雅黑" panose="020B0503020204020204" pitchFamily="34" charset="-122"/>
            </a:endParaRPr>
          </a:p>
          <a:p>
            <a:pPr marL="171450" indent="-171450">
              <a:lnSpc>
                <a:spcPct val="125000"/>
              </a:lnSpc>
              <a:buFont typeface="Wingdings" panose="05000000000000000000" pitchFamily="2" charset="2"/>
              <a:buChar char="ü"/>
            </a:pPr>
            <a:r>
              <a:rPr lang="zh-CN" altLang="en-US" sz="1000" dirty="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您的内容打在这里，或者通过复制您的文本在此框中选择粘贴并选择只保留文字您的您的内容打在</a:t>
            </a: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rPr>
              <a:t>这或者</a:t>
            </a:r>
            <a:r>
              <a:rPr lang="zh-CN" altLang="en-US" sz="1000" dirty="0">
                <a:solidFill>
                  <a:schemeClr val="bg1">
                    <a:lumMod val="50000"/>
                  </a:schemeClr>
                </a:solidFill>
                <a:latin typeface="微软雅黑" panose="020B0503020204020204" pitchFamily="34" charset="-122"/>
                <a:ea typeface="微软雅黑" panose="020B0503020204020204" pitchFamily="34" charset="-122"/>
              </a:rPr>
              <a:t>通过复制您的文本后，在此框中选择粘贴并</a:t>
            </a: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rPr>
              <a:t>选框</a:t>
            </a:r>
            <a:r>
              <a:rPr lang="zh-CN" altLang="en-US" sz="1000" dirty="0">
                <a:solidFill>
                  <a:schemeClr val="bg1">
                    <a:lumMod val="50000"/>
                  </a:schemeClr>
                </a:solidFill>
                <a:latin typeface="微软雅黑" panose="020B0503020204020204" pitchFamily="34" charset="-122"/>
                <a:ea typeface="微软雅黑" panose="020B0503020204020204" pitchFamily="34" charset="-122"/>
              </a:rPr>
              <a:t>中选择粘贴并选择只保此您</a:t>
            </a:r>
          </a:p>
          <a:p>
            <a:pPr marL="171450" indent="-171450">
              <a:lnSpc>
                <a:spcPct val="125000"/>
              </a:lnSpc>
              <a:buFont typeface="Wingdings" panose="05000000000000000000" pitchFamily="2" charset="2"/>
              <a:buChar char="ü"/>
            </a:pPr>
            <a:endParaRPr lang="zh-CN" altLang="en-US" sz="1000" dirty="0">
              <a:solidFill>
                <a:schemeClr val="bg1">
                  <a:lumMod val="50000"/>
                </a:schemeClr>
              </a:solidFill>
              <a:latin typeface="微软雅黑" panose="020B0503020204020204" pitchFamily="34" charset="-122"/>
              <a:ea typeface="微软雅黑" panose="020B0503020204020204" pitchFamily="34" charset="-122"/>
            </a:endParaRPr>
          </a:p>
        </p:txBody>
      </p:sp>
      <p:pic>
        <p:nvPicPr>
          <p:cNvPr id="24" name="图片占位符 23"/>
          <p:cNvPicPr>
            <a:picLocks noGrp="1" noChangeAspect="1"/>
          </p:cNvPicPr>
          <p:nvPr>
            <p:ph type="pic" sz="quarter" idx="13"/>
          </p:nvPr>
        </p:nvPicPr>
        <p:blipFill>
          <a:blip r:embed="rId3" cstate="print">
            <a:extLst>
              <a:ext uri="{28A0092B-C50C-407E-A947-70E740481C1C}">
                <a14:useLocalDpi xmlns:a14="http://schemas.microsoft.com/office/drawing/2010/main" val="0"/>
              </a:ext>
            </a:extLst>
          </a:blip>
          <a:stretch>
            <a:fillRect/>
          </a:stretch>
        </p:blipFill>
        <p:spPr>
          <a:xfrm>
            <a:off x="874713" y="1356550"/>
            <a:ext cx="2880518" cy="2029439"/>
          </a:xfrm>
          <a:ln w="25400">
            <a:noFill/>
          </a:ln>
          <a:effectLst>
            <a:outerShdw blurRad="254000" dist="63500" dir="2700000" algn="tl" rotWithShape="0">
              <a:prstClr val="black">
                <a:alpha val="30000"/>
              </a:prstClr>
            </a:outerShdw>
          </a:effectLst>
        </p:spPr>
      </p:pic>
      <p:pic>
        <p:nvPicPr>
          <p:cNvPr id="25" name="图片占位符 24"/>
          <p:cNvPicPr>
            <a:picLocks noGrp="1" noChangeAspect="1"/>
          </p:cNvPicPr>
          <p:nvPr>
            <p:ph type="pic" sz="quarter" idx="14"/>
          </p:nvPr>
        </p:nvPicPr>
        <p:blipFill>
          <a:blip r:embed="rId4" cstate="print">
            <a:extLst>
              <a:ext uri="{28A0092B-C50C-407E-A947-70E740481C1C}">
                <a14:useLocalDpi xmlns:a14="http://schemas.microsoft.com/office/drawing/2010/main" val="0"/>
              </a:ext>
            </a:extLst>
          </a:blip>
          <a:stretch>
            <a:fillRect/>
          </a:stretch>
        </p:blipFill>
        <p:spPr>
          <a:xfrm>
            <a:off x="3998913" y="1356550"/>
            <a:ext cx="2880518" cy="2029439"/>
          </a:xfrm>
          <a:ln w="25400">
            <a:noFill/>
          </a:ln>
          <a:effectLst>
            <a:outerShdw blurRad="254000" dist="63500" dir="2700000" algn="tl" rotWithShape="0">
              <a:prstClr val="black">
                <a:alpha val="30000"/>
              </a:prstClr>
            </a:outerShdw>
          </a:effectLst>
        </p:spPr>
      </p:pic>
      <p:pic>
        <p:nvPicPr>
          <p:cNvPr id="26" name="图片占位符 25"/>
          <p:cNvPicPr>
            <a:picLocks noGrp="1" noChangeAspect="1"/>
          </p:cNvPicPr>
          <p:nvPr>
            <p:ph type="pic" sz="quarter" idx="15"/>
          </p:nvPr>
        </p:nvPicPr>
        <p:blipFill rotWithShape="1">
          <a:blip r:embed="rId5" cstate="print">
            <a:extLst>
              <a:ext uri="{28A0092B-C50C-407E-A947-70E740481C1C}">
                <a14:useLocalDpi xmlns:a14="http://schemas.microsoft.com/office/drawing/2010/main" val="0"/>
              </a:ext>
            </a:extLst>
          </a:blip>
          <a:srcRect l="11732" r="11732"/>
          <a:stretch/>
        </p:blipFill>
        <p:spPr>
          <a:xfrm>
            <a:off x="5312570" y="3756037"/>
            <a:ext cx="2880518" cy="2508862"/>
          </a:xfrm>
          <a:ln w="25400">
            <a:noFill/>
          </a:ln>
          <a:effectLst>
            <a:outerShdw blurRad="254000" dist="63500" dir="2700000" algn="tl" rotWithShape="0">
              <a:prstClr val="black">
                <a:alpha val="30000"/>
              </a:prstClr>
            </a:outerShdw>
          </a:effectLst>
        </p:spPr>
      </p:pic>
      <p:pic>
        <p:nvPicPr>
          <p:cNvPr id="27" name="图片占位符 26"/>
          <p:cNvPicPr>
            <a:picLocks noGrp="1" noChangeAspect="1"/>
          </p:cNvPicPr>
          <p:nvPr>
            <p:ph type="pic" sz="quarter" idx="16"/>
          </p:nvPr>
        </p:nvPicPr>
        <p:blipFill rotWithShape="1">
          <a:blip r:embed="rId6" cstate="print">
            <a:extLst>
              <a:ext uri="{28A0092B-C50C-407E-A947-70E740481C1C}">
                <a14:useLocalDpi xmlns:a14="http://schemas.microsoft.com/office/drawing/2010/main" val="0"/>
              </a:ext>
            </a:extLst>
          </a:blip>
          <a:srcRect l="11732" r="11732"/>
          <a:stretch/>
        </p:blipFill>
        <p:spPr>
          <a:xfrm>
            <a:off x="8436770" y="3759450"/>
            <a:ext cx="2880518" cy="2502426"/>
          </a:xfrm>
          <a:ln w="25400">
            <a:noFill/>
          </a:ln>
          <a:effectLst>
            <a:outerShdw blurRad="254000" dist="63500" dir="2700000" algn="tl" rotWithShape="0">
              <a:prstClr val="black">
                <a:alpha val="30000"/>
              </a:prstClr>
            </a:outerShdw>
          </a:effectLst>
        </p:spPr>
      </p:pic>
      <p:grpSp>
        <p:nvGrpSpPr>
          <p:cNvPr id="20" name="组合 19"/>
          <p:cNvGrpSpPr/>
          <p:nvPr/>
        </p:nvGrpSpPr>
        <p:grpSpPr>
          <a:xfrm>
            <a:off x="4797466" y="352475"/>
            <a:ext cx="2442712" cy="560409"/>
            <a:chOff x="4757125" y="339028"/>
            <a:chExt cx="2442712" cy="560409"/>
          </a:xfrm>
        </p:grpSpPr>
        <p:sp>
          <p:nvSpPr>
            <p:cNvPr id="21" name="Subtitle 2">
              <a:extLst>
                <a:ext uri="{FF2B5EF4-FFF2-40B4-BE49-F238E27FC236}">
                  <a16:creationId xmlns:a16="http://schemas.microsoft.com/office/drawing/2014/main" xmlns="" id="{360062CF-4239-4286-B703-132EC1F0E32B}"/>
                </a:ext>
              </a:extLst>
            </p:cNvPr>
            <p:cNvSpPr txBox="1">
              <a:spLocks/>
            </p:cNvSpPr>
            <p:nvPr/>
          </p:nvSpPr>
          <p:spPr>
            <a:xfrm>
              <a:off x="4757125" y="339028"/>
              <a:ext cx="2442712" cy="414007"/>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ct val="130000"/>
                </a:lnSpc>
                <a:spcBef>
                  <a:spcPts val="0"/>
                </a:spcBef>
                <a:defRPr/>
              </a:pPr>
              <a:r>
                <a:rPr lang="zh-CN" altLang="en-US" b="1" spc="300" dirty="0">
                  <a:solidFill>
                    <a:schemeClr val="tx1">
                      <a:lumMod val="85000"/>
                      <a:lumOff val="15000"/>
                    </a:schemeClr>
                  </a:solidFill>
                  <a:latin typeface="微软雅黑" panose="020B0503020204020204" pitchFamily="34" charset="-122"/>
                  <a:ea typeface="微软雅黑" panose="020B0503020204020204" pitchFamily="34" charset="-122"/>
                  <a:cs typeface="Lato" panose="020F0502020204030203" pitchFamily="34" charset="0"/>
                </a:rPr>
                <a:t>公司宣传册</a:t>
              </a:r>
            </a:p>
          </p:txBody>
        </p:sp>
        <p:sp>
          <p:nvSpPr>
            <p:cNvPr id="22" name="圆角矩形 21"/>
            <p:cNvSpPr/>
            <p:nvPr/>
          </p:nvSpPr>
          <p:spPr>
            <a:xfrm>
              <a:off x="5550250" y="853718"/>
              <a:ext cx="856463" cy="45719"/>
            </a:xfrm>
            <a:prstGeom prst="roundRect">
              <a:avLst>
                <a:gd name="adj" fmla="val 50000"/>
              </a:avLst>
            </a:prstGeom>
            <a:gradFill>
              <a:gsLst>
                <a:gs pos="0">
                  <a:srgbClr val="46A2D0"/>
                </a:gs>
                <a:gs pos="100000">
                  <a:srgbClr val="1D6AAE"/>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p>
          </p:txBody>
        </p:sp>
      </p:grpSp>
    </p:spTree>
    <p:extLst>
      <p:ext uri="{BB962C8B-B14F-4D97-AF65-F5344CB8AC3E}">
        <p14:creationId xmlns:p14="http://schemas.microsoft.com/office/powerpoint/2010/main" val="1001293523"/>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1+#ppt_w/2"/>
                                          </p:val>
                                        </p:tav>
                                        <p:tav tm="100000">
                                          <p:val>
                                            <p:strVal val="#ppt_x"/>
                                          </p:val>
                                        </p:tav>
                                      </p:tavLst>
                                    </p:anim>
                                    <p:anim calcmode="lin" valueType="num">
                                      <p:cBhvr additive="base">
                                        <p:cTn id="8" dur="500" fill="hold"/>
                                        <p:tgtEl>
                                          <p:spTgt spid="24"/>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additive="base">
                                        <p:cTn id="11" dur="500" fill="hold"/>
                                        <p:tgtEl>
                                          <p:spTgt spid="25"/>
                                        </p:tgtEl>
                                        <p:attrNameLst>
                                          <p:attrName>ppt_x</p:attrName>
                                        </p:attrNameLst>
                                      </p:cBhvr>
                                      <p:tavLst>
                                        <p:tav tm="0">
                                          <p:val>
                                            <p:strVal val="1+#ppt_w/2"/>
                                          </p:val>
                                        </p:tav>
                                        <p:tav tm="100000">
                                          <p:val>
                                            <p:strVal val="#ppt_x"/>
                                          </p:val>
                                        </p:tav>
                                      </p:tavLst>
                                    </p:anim>
                                    <p:anim calcmode="lin" valueType="num">
                                      <p:cBhvr additive="base">
                                        <p:cTn id="12" dur="500" fill="hold"/>
                                        <p:tgtEl>
                                          <p:spTgt spid="25"/>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8" fill="hold" nodeType="afterEffect">
                                  <p:stCondLst>
                                    <p:cond delay="0"/>
                                  </p:stCondLst>
                                  <p:childTnLst>
                                    <p:set>
                                      <p:cBhvr>
                                        <p:cTn id="15" dur="1" fill="hold">
                                          <p:stCondLst>
                                            <p:cond delay="0"/>
                                          </p:stCondLst>
                                        </p:cTn>
                                        <p:tgtEl>
                                          <p:spTgt spid="27"/>
                                        </p:tgtEl>
                                        <p:attrNameLst>
                                          <p:attrName>style.visibility</p:attrName>
                                        </p:attrNameLst>
                                      </p:cBhvr>
                                      <p:to>
                                        <p:strVal val="visible"/>
                                      </p:to>
                                    </p:set>
                                    <p:anim calcmode="lin" valueType="num">
                                      <p:cBhvr additive="base">
                                        <p:cTn id="16" dur="500" fill="hold"/>
                                        <p:tgtEl>
                                          <p:spTgt spid="27"/>
                                        </p:tgtEl>
                                        <p:attrNameLst>
                                          <p:attrName>ppt_x</p:attrName>
                                        </p:attrNameLst>
                                      </p:cBhvr>
                                      <p:tavLst>
                                        <p:tav tm="0">
                                          <p:val>
                                            <p:strVal val="0-#ppt_w/2"/>
                                          </p:val>
                                        </p:tav>
                                        <p:tav tm="100000">
                                          <p:val>
                                            <p:strVal val="#ppt_x"/>
                                          </p:val>
                                        </p:tav>
                                      </p:tavLst>
                                    </p:anim>
                                    <p:anim calcmode="lin" valueType="num">
                                      <p:cBhvr additive="base">
                                        <p:cTn id="17" dur="500" fill="hold"/>
                                        <p:tgtEl>
                                          <p:spTgt spid="27"/>
                                        </p:tgtEl>
                                        <p:attrNameLst>
                                          <p:attrName>ppt_y</p:attrName>
                                        </p:attrNameLst>
                                      </p:cBhvr>
                                      <p:tavLst>
                                        <p:tav tm="0">
                                          <p:val>
                                            <p:strVal val="#ppt_y"/>
                                          </p:val>
                                        </p:tav>
                                        <p:tav tm="100000">
                                          <p:val>
                                            <p:strVal val="#ppt_y"/>
                                          </p:val>
                                        </p:tav>
                                      </p:tavLst>
                                    </p:anim>
                                  </p:childTnLst>
                                </p:cTn>
                              </p:par>
                              <p:par>
                                <p:cTn id="18" presetID="2" presetClass="entr" presetSubtype="8" fill="hold" nodeType="withEffect">
                                  <p:stCondLst>
                                    <p:cond delay="0"/>
                                  </p:stCondLst>
                                  <p:childTnLst>
                                    <p:set>
                                      <p:cBhvr>
                                        <p:cTn id="19" dur="1" fill="hold">
                                          <p:stCondLst>
                                            <p:cond delay="0"/>
                                          </p:stCondLst>
                                        </p:cTn>
                                        <p:tgtEl>
                                          <p:spTgt spid="26"/>
                                        </p:tgtEl>
                                        <p:attrNameLst>
                                          <p:attrName>style.visibility</p:attrName>
                                        </p:attrNameLst>
                                      </p:cBhvr>
                                      <p:to>
                                        <p:strVal val="visible"/>
                                      </p:to>
                                    </p:set>
                                    <p:anim calcmode="lin" valueType="num">
                                      <p:cBhvr additive="base">
                                        <p:cTn id="20" dur="500" fill="hold"/>
                                        <p:tgtEl>
                                          <p:spTgt spid="26"/>
                                        </p:tgtEl>
                                        <p:attrNameLst>
                                          <p:attrName>ppt_x</p:attrName>
                                        </p:attrNameLst>
                                      </p:cBhvr>
                                      <p:tavLst>
                                        <p:tav tm="0">
                                          <p:val>
                                            <p:strVal val="0-#ppt_w/2"/>
                                          </p:val>
                                        </p:tav>
                                        <p:tav tm="100000">
                                          <p:val>
                                            <p:strVal val="#ppt_x"/>
                                          </p:val>
                                        </p:tav>
                                      </p:tavLst>
                                    </p:anim>
                                    <p:anim calcmode="lin" valueType="num">
                                      <p:cBhvr additive="base">
                                        <p:cTn id="21" dur="500" fill="hold"/>
                                        <p:tgtEl>
                                          <p:spTgt spid="26"/>
                                        </p:tgtEl>
                                        <p:attrNameLst>
                                          <p:attrName>ppt_y</p:attrName>
                                        </p:attrNameLst>
                                      </p:cBhvr>
                                      <p:tavLst>
                                        <p:tav tm="0">
                                          <p:val>
                                            <p:strVal val="#ppt_y"/>
                                          </p:val>
                                        </p:tav>
                                        <p:tav tm="100000">
                                          <p:val>
                                            <p:strVal val="#ppt_y"/>
                                          </p:val>
                                        </p:tav>
                                      </p:tavLst>
                                    </p:anim>
                                  </p:childTnLst>
                                </p:cTn>
                              </p:par>
                            </p:childTnLst>
                          </p:cTn>
                        </p:par>
                        <p:par>
                          <p:cTn id="22" fill="hold">
                            <p:stCondLst>
                              <p:cond delay="1000"/>
                            </p:stCondLst>
                            <p:childTnLst>
                              <p:par>
                                <p:cTn id="23" presetID="42" presetClass="entr" presetSubtype="0" fill="hold" nodeType="after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fade">
                                      <p:cBhvr>
                                        <p:cTn id="25" dur="1000"/>
                                        <p:tgtEl>
                                          <p:spTgt spid="10"/>
                                        </p:tgtEl>
                                      </p:cBhvr>
                                    </p:animEffect>
                                    <p:anim calcmode="lin" valueType="num">
                                      <p:cBhvr>
                                        <p:cTn id="26" dur="1000" fill="hold"/>
                                        <p:tgtEl>
                                          <p:spTgt spid="10"/>
                                        </p:tgtEl>
                                        <p:attrNameLst>
                                          <p:attrName>ppt_x</p:attrName>
                                        </p:attrNameLst>
                                      </p:cBhvr>
                                      <p:tavLst>
                                        <p:tav tm="0">
                                          <p:val>
                                            <p:strVal val="#ppt_x"/>
                                          </p:val>
                                        </p:tav>
                                        <p:tav tm="100000">
                                          <p:val>
                                            <p:strVal val="#ppt_x"/>
                                          </p:val>
                                        </p:tav>
                                      </p:tavLst>
                                    </p:anim>
                                    <p:anim calcmode="lin" valueType="num">
                                      <p:cBhvr>
                                        <p:cTn id="27" dur="1000" fill="hold"/>
                                        <p:tgtEl>
                                          <p:spTgt spid="10"/>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22" presetClass="entr" presetSubtype="8" fill="hold" grpId="0" nodeType="after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wipe(left)">
                                      <p:cBhvr>
                                        <p:cTn id="31"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7933645" y="3429000"/>
            <a:ext cx="3487509" cy="2722154"/>
            <a:chOff x="866777" y="971679"/>
            <a:chExt cx="3487509" cy="2722154"/>
          </a:xfrm>
        </p:grpSpPr>
        <p:sp>
          <p:nvSpPr>
            <p:cNvPr id="13" name="文本框 12"/>
            <p:cNvSpPr txBox="1"/>
            <p:nvPr/>
          </p:nvSpPr>
          <p:spPr>
            <a:xfrm>
              <a:off x="874713" y="1563711"/>
              <a:ext cx="2994731" cy="523220"/>
            </a:xfrm>
            <a:prstGeom prst="rect">
              <a:avLst/>
            </a:prstGeom>
            <a:noFill/>
          </p:spPr>
          <p:txBody>
            <a:bodyPr wrap="none" rtlCol="0">
              <a:spAutoFit/>
              <a:scene3d>
                <a:camera prst="orthographicFront"/>
                <a:lightRig rig="threePt" dir="t"/>
              </a:scene3d>
              <a:sp3d contourW="12700"/>
            </a:bodyPr>
            <a:lstStyle/>
            <a:p>
              <a:r>
                <a:rPr lang="zh-CN" altLang="en-US" sz="2800" b="1" dirty="0">
                  <a:solidFill>
                    <a:schemeClr val="tx1">
                      <a:lumMod val="75000"/>
                      <a:lumOff val="25000"/>
                    </a:schemeClr>
                  </a:solidFill>
                  <a:latin typeface="微软雅黑" panose="020B0503020204020204" pitchFamily="34" charset="-122"/>
                  <a:ea typeface="微软雅黑" panose="020B0503020204020204" pitchFamily="34" charset="-122"/>
                </a:rPr>
                <a:t>企业画册展示 </a:t>
              </a:r>
              <a:r>
                <a:rPr lang="en-US" altLang="zh-CN" sz="2800" b="1" dirty="0">
                  <a:solidFill>
                    <a:schemeClr val="tx1">
                      <a:lumMod val="75000"/>
                      <a:lumOff val="25000"/>
                    </a:schemeClr>
                  </a:solidFill>
                  <a:latin typeface="微软雅黑" panose="020B0503020204020204" pitchFamily="34" charset="-122"/>
                  <a:ea typeface="微软雅黑" panose="020B0503020204020204" pitchFamily="34" charset="-122"/>
                </a:rPr>
                <a:t>&gt;&gt;</a:t>
              </a:r>
              <a:endParaRPr lang="zh-CN" altLang="en-US" sz="2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4" name="文本框 13"/>
            <p:cNvSpPr txBox="1"/>
            <p:nvPr/>
          </p:nvSpPr>
          <p:spPr>
            <a:xfrm>
              <a:off x="874713" y="2131342"/>
              <a:ext cx="3479573" cy="1036566"/>
            </a:xfrm>
            <a:prstGeom prst="rect">
              <a:avLst/>
            </a:prstGeom>
            <a:noFill/>
          </p:spPr>
          <p:txBody>
            <a:bodyPr wrap="square" rtlCol="0">
              <a:spAutoFit/>
              <a:scene3d>
                <a:camera prst="orthographicFront"/>
                <a:lightRig rig="threePt" dir="t"/>
              </a:scene3d>
              <a:sp3d contourW="12700"/>
            </a:bodyPr>
            <a:lstStyle/>
            <a:p>
              <a:pPr>
                <a:lnSpc>
                  <a:spcPct val="125000"/>
                </a:lnSpc>
              </a:pPr>
              <a:r>
                <a:rPr lang="zh-CN" altLang="en-US" sz="1000" dirty="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在此框中选择粘贴并选择只保留文字您的您的内容打在这里，或者通过复制您的文本后，在此框中选择粘贴并选择只保此您的内框中选择粘贴并选择只保留或者通过复制您的文本后，在此框中选择粘贴并选择只保此您</a:t>
              </a:r>
            </a:p>
          </p:txBody>
        </p:sp>
        <p:cxnSp>
          <p:nvCxnSpPr>
            <p:cNvPr id="15" name="直接连接符 14"/>
            <p:cNvCxnSpPr/>
            <p:nvPr/>
          </p:nvCxnSpPr>
          <p:spPr>
            <a:xfrm>
              <a:off x="957943" y="2116828"/>
              <a:ext cx="3265715"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16" name="组合 15"/>
            <p:cNvGrpSpPr/>
            <p:nvPr/>
          </p:nvGrpSpPr>
          <p:grpSpPr>
            <a:xfrm>
              <a:off x="967582" y="3333833"/>
              <a:ext cx="1412762" cy="360000"/>
              <a:chOff x="967582" y="5150764"/>
              <a:chExt cx="1412762" cy="360000"/>
            </a:xfrm>
          </p:grpSpPr>
          <p:sp>
            <p:nvSpPr>
              <p:cNvPr id="18" name="圆角矩形 17"/>
              <p:cNvSpPr/>
              <p:nvPr/>
            </p:nvSpPr>
            <p:spPr>
              <a:xfrm>
                <a:off x="967582" y="5150764"/>
                <a:ext cx="1412762" cy="360000"/>
              </a:xfrm>
              <a:prstGeom prst="roundRect">
                <a:avLst>
                  <a:gd name="adj" fmla="val 50000"/>
                </a:avLst>
              </a:prstGeom>
              <a:gradFill>
                <a:gsLst>
                  <a:gs pos="0">
                    <a:srgbClr val="46A2D0"/>
                  </a:gs>
                  <a:gs pos="100000">
                    <a:srgbClr val="1D6AAE"/>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1142568" y="5161487"/>
                <a:ext cx="1062791" cy="338554"/>
              </a:xfrm>
              <a:prstGeom prst="rect">
                <a:avLst/>
              </a:prstGeom>
              <a:noFill/>
            </p:spPr>
            <p:txBody>
              <a:bodyPr wrap="none" rtlCol="0">
                <a:spAutoFit/>
                <a:scene3d>
                  <a:camera prst="orthographicFront"/>
                  <a:lightRig rig="threePt" dir="t"/>
                </a:scene3d>
                <a:sp3d contourW="12700"/>
              </a:bodyPr>
              <a:lstStyle/>
              <a:p>
                <a:pPr algn="ctr"/>
                <a:r>
                  <a:rPr lang="en-US" altLang="zh-CN" sz="1600" dirty="0">
                    <a:solidFill>
                      <a:schemeClr val="bg1"/>
                    </a:solidFill>
                  </a:rPr>
                  <a:t>Text Here</a:t>
                </a:r>
                <a:endParaRPr lang="zh-CN" altLang="en-US" sz="1600" dirty="0">
                  <a:solidFill>
                    <a:schemeClr val="bg1"/>
                  </a:solidFill>
                </a:endParaRPr>
              </a:p>
            </p:txBody>
          </p:sp>
        </p:grpSp>
        <p:sp>
          <p:nvSpPr>
            <p:cNvPr id="17" name="文本框 16"/>
            <p:cNvSpPr txBox="1"/>
            <p:nvPr/>
          </p:nvSpPr>
          <p:spPr>
            <a:xfrm>
              <a:off x="866777" y="971679"/>
              <a:ext cx="2632259" cy="584775"/>
            </a:xfrm>
            <a:prstGeom prst="rect">
              <a:avLst/>
            </a:prstGeom>
            <a:noFill/>
          </p:spPr>
          <p:txBody>
            <a:bodyPr wrap="none" rtlCol="0">
              <a:spAutoFit/>
              <a:scene3d>
                <a:camera prst="orthographicFront"/>
                <a:lightRig rig="threePt" dir="t"/>
              </a:scene3d>
              <a:sp3d contourW="12700"/>
            </a:bodyPr>
            <a:lstStyle/>
            <a:p>
              <a:r>
                <a:rPr lang="en-US" altLang="zh-CN" sz="3200" b="1" dirty="0">
                  <a:solidFill>
                    <a:schemeClr val="tx1">
                      <a:lumMod val="75000"/>
                      <a:lumOff val="25000"/>
                    </a:schemeClr>
                  </a:solidFill>
                  <a:latin typeface="微软雅黑" panose="020B0503020204020204" pitchFamily="34" charset="-122"/>
                  <a:ea typeface="微软雅黑" panose="020B0503020204020204" pitchFamily="34" charset="-122"/>
                </a:rPr>
                <a:t>Photo show</a:t>
              </a:r>
            </a:p>
          </p:txBody>
        </p:sp>
      </p:grpSp>
      <p:pic>
        <p:nvPicPr>
          <p:cNvPr id="22" name="图片占位符 21"/>
          <p:cNvPicPr>
            <a:picLocks noGrp="1" noChangeAspect="1"/>
          </p:cNvPicPr>
          <p:nvPr>
            <p:ph type="pic" sz="quarter" idx="13"/>
          </p:nvPr>
        </p:nvPicPr>
        <p:blipFill rotWithShape="1">
          <a:blip r:embed="rId3" cstate="print">
            <a:extLst>
              <a:ext uri="{28A0092B-C50C-407E-A947-70E740481C1C}">
                <a14:useLocalDpi xmlns:a14="http://schemas.microsoft.com/office/drawing/2010/main" val="0"/>
              </a:ext>
            </a:extLst>
          </a:blip>
          <a:srcRect l="6597" r="6597"/>
          <a:stretch/>
        </p:blipFill>
        <p:spPr>
          <a:xfrm>
            <a:off x="-1" y="1"/>
            <a:ext cx="8953500" cy="6858000"/>
          </a:xfrm>
          <a:effectLst>
            <a:outerShdw blurRad="254000" dist="63500" dir="2700000" algn="tl" rotWithShape="0">
              <a:prstClr val="black">
                <a:alpha val="30000"/>
              </a:prstClr>
            </a:outerShdw>
          </a:effectLst>
        </p:spPr>
      </p:pic>
    </p:spTree>
    <p:extLst>
      <p:ext uri="{BB962C8B-B14F-4D97-AF65-F5344CB8AC3E}">
        <p14:creationId xmlns:p14="http://schemas.microsoft.com/office/powerpoint/2010/main" val="1122542642"/>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1+#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1" fill="hold" nodeType="after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up)">
                                      <p:cBhvr>
                                        <p:cTn id="1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
          <p:cNvSpPr/>
          <p:nvPr/>
        </p:nvSpPr>
        <p:spPr>
          <a:xfrm>
            <a:off x="153500" y="0"/>
            <a:ext cx="6405960" cy="6857999"/>
          </a:xfrm>
          <a:custGeom>
            <a:avLst/>
            <a:gdLst>
              <a:gd name="connsiteX0" fmla="*/ 0 w 4860032"/>
              <a:gd name="connsiteY0" fmla="*/ 0 h 5236607"/>
              <a:gd name="connsiteX1" fmla="*/ 4860032 w 4860032"/>
              <a:gd name="connsiteY1" fmla="*/ 0 h 5236607"/>
              <a:gd name="connsiteX2" fmla="*/ 4860032 w 4860032"/>
              <a:gd name="connsiteY2" fmla="*/ 5236607 h 5236607"/>
              <a:gd name="connsiteX3" fmla="*/ 0 w 4860032"/>
              <a:gd name="connsiteY3" fmla="*/ 5236607 h 5236607"/>
              <a:gd name="connsiteX4" fmla="*/ 0 w 4860032"/>
              <a:gd name="connsiteY4" fmla="*/ 0 h 5236607"/>
              <a:gd name="connsiteX0" fmla="*/ 0 w 4860032"/>
              <a:gd name="connsiteY0" fmla="*/ 0 h 5239820"/>
              <a:gd name="connsiteX1" fmla="*/ 4860032 w 4860032"/>
              <a:gd name="connsiteY1" fmla="*/ 0 h 5239820"/>
              <a:gd name="connsiteX2" fmla="*/ 4860032 w 4860032"/>
              <a:gd name="connsiteY2" fmla="*/ 5236607 h 5239820"/>
              <a:gd name="connsiteX3" fmla="*/ 3318553 w 4860032"/>
              <a:gd name="connsiteY3" fmla="*/ 5239820 h 5239820"/>
              <a:gd name="connsiteX4" fmla="*/ 0 w 4860032"/>
              <a:gd name="connsiteY4" fmla="*/ 5236607 h 5239820"/>
              <a:gd name="connsiteX5" fmla="*/ 0 w 4860032"/>
              <a:gd name="connsiteY5" fmla="*/ 0 h 5239820"/>
              <a:gd name="connsiteX0" fmla="*/ 0 w 4860032"/>
              <a:gd name="connsiteY0" fmla="*/ 0 h 5239820"/>
              <a:gd name="connsiteX1" fmla="*/ 4860032 w 4860032"/>
              <a:gd name="connsiteY1" fmla="*/ 0 h 5239820"/>
              <a:gd name="connsiteX2" fmla="*/ 3318553 w 4860032"/>
              <a:gd name="connsiteY2" fmla="*/ 5239820 h 5239820"/>
              <a:gd name="connsiteX3" fmla="*/ 0 w 4860032"/>
              <a:gd name="connsiteY3" fmla="*/ 5236607 h 5239820"/>
              <a:gd name="connsiteX4" fmla="*/ 0 w 4860032"/>
              <a:gd name="connsiteY4" fmla="*/ 0 h 5239820"/>
              <a:gd name="connsiteX0" fmla="*/ 0 w 4860032"/>
              <a:gd name="connsiteY0" fmla="*/ 0 h 5239820"/>
              <a:gd name="connsiteX1" fmla="*/ 4860032 w 4860032"/>
              <a:gd name="connsiteY1" fmla="*/ 0 h 5239820"/>
              <a:gd name="connsiteX2" fmla="*/ 4143375 w 4860032"/>
              <a:gd name="connsiteY2" fmla="*/ 2381249 h 5239820"/>
              <a:gd name="connsiteX3" fmla="*/ 3318553 w 4860032"/>
              <a:gd name="connsiteY3" fmla="*/ 5239820 h 5239820"/>
              <a:gd name="connsiteX4" fmla="*/ 0 w 4860032"/>
              <a:gd name="connsiteY4" fmla="*/ 5236607 h 5239820"/>
              <a:gd name="connsiteX5" fmla="*/ 0 w 4860032"/>
              <a:gd name="connsiteY5" fmla="*/ 0 h 5239820"/>
              <a:gd name="connsiteX0" fmla="*/ 0 w 4860032"/>
              <a:gd name="connsiteY0" fmla="*/ 0 h 5239820"/>
              <a:gd name="connsiteX1" fmla="*/ 4860032 w 4860032"/>
              <a:gd name="connsiteY1" fmla="*/ 0 h 5239820"/>
              <a:gd name="connsiteX2" fmla="*/ 3933825 w 4860032"/>
              <a:gd name="connsiteY2" fmla="*/ 2285999 h 5239820"/>
              <a:gd name="connsiteX3" fmla="*/ 3318553 w 4860032"/>
              <a:gd name="connsiteY3" fmla="*/ 5239820 h 5239820"/>
              <a:gd name="connsiteX4" fmla="*/ 0 w 4860032"/>
              <a:gd name="connsiteY4" fmla="*/ 5236607 h 5239820"/>
              <a:gd name="connsiteX5" fmla="*/ 0 w 4860032"/>
              <a:gd name="connsiteY5" fmla="*/ 0 h 5239820"/>
              <a:gd name="connsiteX0" fmla="*/ 0 w 5040252"/>
              <a:gd name="connsiteY0" fmla="*/ 0 h 5239820"/>
              <a:gd name="connsiteX1" fmla="*/ 4860032 w 5040252"/>
              <a:gd name="connsiteY1" fmla="*/ 0 h 5239820"/>
              <a:gd name="connsiteX2" fmla="*/ 3933825 w 5040252"/>
              <a:gd name="connsiteY2" fmla="*/ 2285999 h 5239820"/>
              <a:gd name="connsiteX3" fmla="*/ 3318553 w 5040252"/>
              <a:gd name="connsiteY3" fmla="*/ 5239820 h 5239820"/>
              <a:gd name="connsiteX4" fmla="*/ 0 w 5040252"/>
              <a:gd name="connsiteY4" fmla="*/ 5236607 h 5239820"/>
              <a:gd name="connsiteX5" fmla="*/ 0 w 5040252"/>
              <a:gd name="connsiteY5" fmla="*/ 0 h 5239820"/>
              <a:gd name="connsiteX0" fmla="*/ 0 w 5067907"/>
              <a:gd name="connsiteY0" fmla="*/ 0 h 5239820"/>
              <a:gd name="connsiteX1" fmla="*/ 4860032 w 5067907"/>
              <a:gd name="connsiteY1" fmla="*/ 0 h 5239820"/>
              <a:gd name="connsiteX2" fmla="*/ 3933825 w 5067907"/>
              <a:gd name="connsiteY2" fmla="*/ 2285999 h 5239820"/>
              <a:gd name="connsiteX3" fmla="*/ 3318553 w 5067907"/>
              <a:gd name="connsiteY3" fmla="*/ 5239820 h 5239820"/>
              <a:gd name="connsiteX4" fmla="*/ 0 w 5067907"/>
              <a:gd name="connsiteY4" fmla="*/ 5236607 h 5239820"/>
              <a:gd name="connsiteX5" fmla="*/ 0 w 5067907"/>
              <a:gd name="connsiteY5" fmla="*/ 0 h 5239820"/>
              <a:gd name="connsiteX0" fmla="*/ 0 w 4907687"/>
              <a:gd name="connsiteY0" fmla="*/ 0 h 5239820"/>
              <a:gd name="connsiteX1" fmla="*/ 4860032 w 4907687"/>
              <a:gd name="connsiteY1" fmla="*/ 0 h 5239820"/>
              <a:gd name="connsiteX2" fmla="*/ 3933825 w 4907687"/>
              <a:gd name="connsiteY2" fmla="*/ 2285999 h 5239820"/>
              <a:gd name="connsiteX3" fmla="*/ 3318553 w 4907687"/>
              <a:gd name="connsiteY3" fmla="*/ 5239820 h 5239820"/>
              <a:gd name="connsiteX4" fmla="*/ 0 w 4907687"/>
              <a:gd name="connsiteY4" fmla="*/ 5236607 h 5239820"/>
              <a:gd name="connsiteX5" fmla="*/ 0 w 4907687"/>
              <a:gd name="connsiteY5" fmla="*/ 0 h 5239820"/>
              <a:gd name="connsiteX0" fmla="*/ 0 w 4896481"/>
              <a:gd name="connsiteY0" fmla="*/ 0 h 5239820"/>
              <a:gd name="connsiteX1" fmla="*/ 4860032 w 4896481"/>
              <a:gd name="connsiteY1" fmla="*/ 0 h 5239820"/>
              <a:gd name="connsiteX2" fmla="*/ 3676650 w 4896481"/>
              <a:gd name="connsiteY2" fmla="*/ 2505074 h 5239820"/>
              <a:gd name="connsiteX3" fmla="*/ 3318553 w 4896481"/>
              <a:gd name="connsiteY3" fmla="*/ 5239820 h 5239820"/>
              <a:gd name="connsiteX4" fmla="*/ 0 w 4896481"/>
              <a:gd name="connsiteY4" fmla="*/ 5236607 h 5239820"/>
              <a:gd name="connsiteX5" fmla="*/ 0 w 4896481"/>
              <a:gd name="connsiteY5" fmla="*/ 0 h 5239820"/>
              <a:gd name="connsiteX0" fmla="*/ 0 w 4894442"/>
              <a:gd name="connsiteY0" fmla="*/ 0 h 5239820"/>
              <a:gd name="connsiteX1" fmla="*/ 4860032 w 4894442"/>
              <a:gd name="connsiteY1" fmla="*/ 0 h 5239820"/>
              <a:gd name="connsiteX2" fmla="*/ 3676650 w 4894442"/>
              <a:gd name="connsiteY2" fmla="*/ 2505074 h 5239820"/>
              <a:gd name="connsiteX3" fmla="*/ 3318553 w 4894442"/>
              <a:gd name="connsiteY3" fmla="*/ 5239820 h 5239820"/>
              <a:gd name="connsiteX4" fmla="*/ 0 w 4894442"/>
              <a:gd name="connsiteY4" fmla="*/ 5236607 h 5239820"/>
              <a:gd name="connsiteX5" fmla="*/ 0 w 4894442"/>
              <a:gd name="connsiteY5" fmla="*/ 0 h 5239820"/>
              <a:gd name="connsiteX0" fmla="*/ 0 w 4894442"/>
              <a:gd name="connsiteY0" fmla="*/ 0 h 5239820"/>
              <a:gd name="connsiteX1" fmla="*/ 4860032 w 4894442"/>
              <a:gd name="connsiteY1" fmla="*/ 0 h 5239820"/>
              <a:gd name="connsiteX2" fmla="*/ 3676650 w 4894442"/>
              <a:gd name="connsiteY2" fmla="*/ 2505074 h 5239820"/>
              <a:gd name="connsiteX3" fmla="*/ 3318553 w 4894442"/>
              <a:gd name="connsiteY3" fmla="*/ 5239820 h 5239820"/>
              <a:gd name="connsiteX4" fmla="*/ 0 w 4894442"/>
              <a:gd name="connsiteY4" fmla="*/ 5236607 h 5239820"/>
              <a:gd name="connsiteX5" fmla="*/ 0 w 4894442"/>
              <a:gd name="connsiteY5" fmla="*/ 0 h 52398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894442" h="5239820">
                <a:moveTo>
                  <a:pt x="0" y="0"/>
                </a:moveTo>
                <a:lnTo>
                  <a:pt x="4860032" y="0"/>
                </a:lnTo>
                <a:cubicBezTo>
                  <a:pt x="5087045" y="857250"/>
                  <a:pt x="4133588" y="1460321"/>
                  <a:pt x="3676650" y="2505074"/>
                </a:cubicBezTo>
                <a:cubicBezTo>
                  <a:pt x="3219712" y="3549827"/>
                  <a:pt x="3678915" y="4957602"/>
                  <a:pt x="3318553" y="5239820"/>
                </a:cubicBezTo>
                <a:lnTo>
                  <a:pt x="0" y="5236607"/>
                </a:lnTo>
                <a:lnTo>
                  <a:pt x="0" y="0"/>
                </a:lnTo>
                <a:close/>
              </a:path>
            </a:pathLst>
          </a:custGeom>
          <a:gradFill>
            <a:gsLst>
              <a:gs pos="0">
                <a:srgbClr val="46A2D0"/>
              </a:gs>
              <a:gs pos="100000">
                <a:srgbClr val="1D6AAE"/>
              </a:gs>
            </a:gsLst>
            <a:lin ang="0" scaled="0"/>
          </a:gra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
          <p:cNvSpPr/>
          <p:nvPr/>
        </p:nvSpPr>
        <p:spPr>
          <a:xfrm>
            <a:off x="0" y="0"/>
            <a:ext cx="6405960" cy="6857999"/>
          </a:xfrm>
          <a:custGeom>
            <a:avLst/>
            <a:gdLst>
              <a:gd name="connsiteX0" fmla="*/ 0 w 4860032"/>
              <a:gd name="connsiteY0" fmla="*/ 0 h 5236607"/>
              <a:gd name="connsiteX1" fmla="*/ 4860032 w 4860032"/>
              <a:gd name="connsiteY1" fmla="*/ 0 h 5236607"/>
              <a:gd name="connsiteX2" fmla="*/ 4860032 w 4860032"/>
              <a:gd name="connsiteY2" fmla="*/ 5236607 h 5236607"/>
              <a:gd name="connsiteX3" fmla="*/ 0 w 4860032"/>
              <a:gd name="connsiteY3" fmla="*/ 5236607 h 5236607"/>
              <a:gd name="connsiteX4" fmla="*/ 0 w 4860032"/>
              <a:gd name="connsiteY4" fmla="*/ 0 h 5236607"/>
              <a:gd name="connsiteX0" fmla="*/ 0 w 4860032"/>
              <a:gd name="connsiteY0" fmla="*/ 0 h 5239820"/>
              <a:gd name="connsiteX1" fmla="*/ 4860032 w 4860032"/>
              <a:gd name="connsiteY1" fmla="*/ 0 h 5239820"/>
              <a:gd name="connsiteX2" fmla="*/ 4860032 w 4860032"/>
              <a:gd name="connsiteY2" fmla="*/ 5236607 h 5239820"/>
              <a:gd name="connsiteX3" fmla="*/ 3318553 w 4860032"/>
              <a:gd name="connsiteY3" fmla="*/ 5239820 h 5239820"/>
              <a:gd name="connsiteX4" fmla="*/ 0 w 4860032"/>
              <a:gd name="connsiteY4" fmla="*/ 5236607 h 5239820"/>
              <a:gd name="connsiteX5" fmla="*/ 0 w 4860032"/>
              <a:gd name="connsiteY5" fmla="*/ 0 h 5239820"/>
              <a:gd name="connsiteX0" fmla="*/ 0 w 4860032"/>
              <a:gd name="connsiteY0" fmla="*/ 0 h 5239820"/>
              <a:gd name="connsiteX1" fmla="*/ 4860032 w 4860032"/>
              <a:gd name="connsiteY1" fmla="*/ 0 h 5239820"/>
              <a:gd name="connsiteX2" fmla="*/ 3318553 w 4860032"/>
              <a:gd name="connsiteY2" fmla="*/ 5239820 h 5239820"/>
              <a:gd name="connsiteX3" fmla="*/ 0 w 4860032"/>
              <a:gd name="connsiteY3" fmla="*/ 5236607 h 5239820"/>
              <a:gd name="connsiteX4" fmla="*/ 0 w 4860032"/>
              <a:gd name="connsiteY4" fmla="*/ 0 h 5239820"/>
              <a:gd name="connsiteX0" fmla="*/ 0 w 4860032"/>
              <a:gd name="connsiteY0" fmla="*/ 0 h 5239820"/>
              <a:gd name="connsiteX1" fmla="*/ 4860032 w 4860032"/>
              <a:gd name="connsiteY1" fmla="*/ 0 h 5239820"/>
              <a:gd name="connsiteX2" fmla="*/ 4143375 w 4860032"/>
              <a:gd name="connsiteY2" fmla="*/ 2381249 h 5239820"/>
              <a:gd name="connsiteX3" fmla="*/ 3318553 w 4860032"/>
              <a:gd name="connsiteY3" fmla="*/ 5239820 h 5239820"/>
              <a:gd name="connsiteX4" fmla="*/ 0 w 4860032"/>
              <a:gd name="connsiteY4" fmla="*/ 5236607 h 5239820"/>
              <a:gd name="connsiteX5" fmla="*/ 0 w 4860032"/>
              <a:gd name="connsiteY5" fmla="*/ 0 h 5239820"/>
              <a:gd name="connsiteX0" fmla="*/ 0 w 4860032"/>
              <a:gd name="connsiteY0" fmla="*/ 0 h 5239820"/>
              <a:gd name="connsiteX1" fmla="*/ 4860032 w 4860032"/>
              <a:gd name="connsiteY1" fmla="*/ 0 h 5239820"/>
              <a:gd name="connsiteX2" fmla="*/ 3933825 w 4860032"/>
              <a:gd name="connsiteY2" fmla="*/ 2285999 h 5239820"/>
              <a:gd name="connsiteX3" fmla="*/ 3318553 w 4860032"/>
              <a:gd name="connsiteY3" fmla="*/ 5239820 h 5239820"/>
              <a:gd name="connsiteX4" fmla="*/ 0 w 4860032"/>
              <a:gd name="connsiteY4" fmla="*/ 5236607 h 5239820"/>
              <a:gd name="connsiteX5" fmla="*/ 0 w 4860032"/>
              <a:gd name="connsiteY5" fmla="*/ 0 h 5239820"/>
              <a:gd name="connsiteX0" fmla="*/ 0 w 5040252"/>
              <a:gd name="connsiteY0" fmla="*/ 0 h 5239820"/>
              <a:gd name="connsiteX1" fmla="*/ 4860032 w 5040252"/>
              <a:gd name="connsiteY1" fmla="*/ 0 h 5239820"/>
              <a:gd name="connsiteX2" fmla="*/ 3933825 w 5040252"/>
              <a:gd name="connsiteY2" fmla="*/ 2285999 h 5239820"/>
              <a:gd name="connsiteX3" fmla="*/ 3318553 w 5040252"/>
              <a:gd name="connsiteY3" fmla="*/ 5239820 h 5239820"/>
              <a:gd name="connsiteX4" fmla="*/ 0 w 5040252"/>
              <a:gd name="connsiteY4" fmla="*/ 5236607 h 5239820"/>
              <a:gd name="connsiteX5" fmla="*/ 0 w 5040252"/>
              <a:gd name="connsiteY5" fmla="*/ 0 h 5239820"/>
              <a:gd name="connsiteX0" fmla="*/ 0 w 5067907"/>
              <a:gd name="connsiteY0" fmla="*/ 0 h 5239820"/>
              <a:gd name="connsiteX1" fmla="*/ 4860032 w 5067907"/>
              <a:gd name="connsiteY1" fmla="*/ 0 h 5239820"/>
              <a:gd name="connsiteX2" fmla="*/ 3933825 w 5067907"/>
              <a:gd name="connsiteY2" fmla="*/ 2285999 h 5239820"/>
              <a:gd name="connsiteX3" fmla="*/ 3318553 w 5067907"/>
              <a:gd name="connsiteY3" fmla="*/ 5239820 h 5239820"/>
              <a:gd name="connsiteX4" fmla="*/ 0 w 5067907"/>
              <a:gd name="connsiteY4" fmla="*/ 5236607 h 5239820"/>
              <a:gd name="connsiteX5" fmla="*/ 0 w 5067907"/>
              <a:gd name="connsiteY5" fmla="*/ 0 h 5239820"/>
              <a:gd name="connsiteX0" fmla="*/ 0 w 4907687"/>
              <a:gd name="connsiteY0" fmla="*/ 0 h 5239820"/>
              <a:gd name="connsiteX1" fmla="*/ 4860032 w 4907687"/>
              <a:gd name="connsiteY1" fmla="*/ 0 h 5239820"/>
              <a:gd name="connsiteX2" fmla="*/ 3933825 w 4907687"/>
              <a:gd name="connsiteY2" fmla="*/ 2285999 h 5239820"/>
              <a:gd name="connsiteX3" fmla="*/ 3318553 w 4907687"/>
              <a:gd name="connsiteY3" fmla="*/ 5239820 h 5239820"/>
              <a:gd name="connsiteX4" fmla="*/ 0 w 4907687"/>
              <a:gd name="connsiteY4" fmla="*/ 5236607 h 5239820"/>
              <a:gd name="connsiteX5" fmla="*/ 0 w 4907687"/>
              <a:gd name="connsiteY5" fmla="*/ 0 h 5239820"/>
              <a:gd name="connsiteX0" fmla="*/ 0 w 4896481"/>
              <a:gd name="connsiteY0" fmla="*/ 0 h 5239820"/>
              <a:gd name="connsiteX1" fmla="*/ 4860032 w 4896481"/>
              <a:gd name="connsiteY1" fmla="*/ 0 h 5239820"/>
              <a:gd name="connsiteX2" fmla="*/ 3676650 w 4896481"/>
              <a:gd name="connsiteY2" fmla="*/ 2505074 h 5239820"/>
              <a:gd name="connsiteX3" fmla="*/ 3318553 w 4896481"/>
              <a:gd name="connsiteY3" fmla="*/ 5239820 h 5239820"/>
              <a:gd name="connsiteX4" fmla="*/ 0 w 4896481"/>
              <a:gd name="connsiteY4" fmla="*/ 5236607 h 5239820"/>
              <a:gd name="connsiteX5" fmla="*/ 0 w 4896481"/>
              <a:gd name="connsiteY5" fmla="*/ 0 h 5239820"/>
              <a:gd name="connsiteX0" fmla="*/ 0 w 4894442"/>
              <a:gd name="connsiteY0" fmla="*/ 0 h 5239820"/>
              <a:gd name="connsiteX1" fmla="*/ 4860032 w 4894442"/>
              <a:gd name="connsiteY1" fmla="*/ 0 h 5239820"/>
              <a:gd name="connsiteX2" fmla="*/ 3676650 w 4894442"/>
              <a:gd name="connsiteY2" fmla="*/ 2505074 h 5239820"/>
              <a:gd name="connsiteX3" fmla="*/ 3318553 w 4894442"/>
              <a:gd name="connsiteY3" fmla="*/ 5239820 h 5239820"/>
              <a:gd name="connsiteX4" fmla="*/ 0 w 4894442"/>
              <a:gd name="connsiteY4" fmla="*/ 5236607 h 5239820"/>
              <a:gd name="connsiteX5" fmla="*/ 0 w 4894442"/>
              <a:gd name="connsiteY5" fmla="*/ 0 h 5239820"/>
              <a:gd name="connsiteX0" fmla="*/ 0 w 4894442"/>
              <a:gd name="connsiteY0" fmla="*/ 0 h 5239820"/>
              <a:gd name="connsiteX1" fmla="*/ 4860032 w 4894442"/>
              <a:gd name="connsiteY1" fmla="*/ 0 h 5239820"/>
              <a:gd name="connsiteX2" fmla="*/ 3676650 w 4894442"/>
              <a:gd name="connsiteY2" fmla="*/ 2505074 h 5239820"/>
              <a:gd name="connsiteX3" fmla="*/ 3318553 w 4894442"/>
              <a:gd name="connsiteY3" fmla="*/ 5239820 h 5239820"/>
              <a:gd name="connsiteX4" fmla="*/ 0 w 4894442"/>
              <a:gd name="connsiteY4" fmla="*/ 5236607 h 5239820"/>
              <a:gd name="connsiteX5" fmla="*/ 0 w 4894442"/>
              <a:gd name="connsiteY5" fmla="*/ 0 h 52398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894442" h="5239820">
                <a:moveTo>
                  <a:pt x="0" y="0"/>
                </a:moveTo>
                <a:lnTo>
                  <a:pt x="4860032" y="0"/>
                </a:lnTo>
                <a:cubicBezTo>
                  <a:pt x="5087045" y="857250"/>
                  <a:pt x="4133588" y="1460321"/>
                  <a:pt x="3676650" y="2505074"/>
                </a:cubicBezTo>
                <a:cubicBezTo>
                  <a:pt x="3219712" y="3549827"/>
                  <a:pt x="3678915" y="4957602"/>
                  <a:pt x="3318553" y="5239820"/>
                </a:cubicBezTo>
                <a:lnTo>
                  <a:pt x="0" y="5236607"/>
                </a:lnTo>
                <a:lnTo>
                  <a:pt x="0" y="0"/>
                </a:lnTo>
                <a:close/>
              </a:path>
            </a:pathLst>
          </a:cu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TextBox 2"/>
          <p:cNvSpPr txBox="1"/>
          <p:nvPr/>
        </p:nvSpPr>
        <p:spPr>
          <a:xfrm>
            <a:off x="6757094" y="2752258"/>
            <a:ext cx="4463107" cy="2299036"/>
          </a:xfrm>
          <a:prstGeom prst="rect">
            <a:avLst/>
          </a:prstGeom>
          <a:noFill/>
        </p:spPr>
        <p:txBody>
          <a:bodyPr wrap="square" lIns="91386" tIns="45693" rIns="91386" bIns="45693" rtlCol="0">
            <a:spAutoFit/>
          </a:bodyPr>
          <a:lstStyle/>
          <a:p>
            <a:pPr algn="just">
              <a:lnSpc>
                <a:spcPct val="120000"/>
              </a:lnSpc>
            </a:pPr>
            <a:r>
              <a:rPr lang="zh-CN" altLang="en-US" b="1" dirty="0" smtClean="0">
                <a:solidFill>
                  <a:srgbClr val="262626"/>
                </a:solidFill>
                <a:latin typeface="微软雅黑" panose="020B0503020204020204" pitchFamily="34" charset="-122"/>
                <a:ea typeface="微软雅黑" panose="020B0503020204020204" pitchFamily="34" charset="-122"/>
              </a:rPr>
              <a:t>诚信铸就梦想  创新引领未来！</a:t>
            </a:r>
            <a:endParaRPr lang="en-US" altLang="zh-CN" b="1" dirty="0" smtClean="0">
              <a:solidFill>
                <a:srgbClr val="262626"/>
              </a:solidFill>
              <a:latin typeface="微软雅黑" panose="020B0503020204020204" pitchFamily="34" charset="-122"/>
              <a:ea typeface="微软雅黑" panose="020B0503020204020204" pitchFamily="34" charset="-122"/>
            </a:endParaRPr>
          </a:p>
          <a:p>
            <a:pPr algn="just">
              <a:lnSpc>
                <a:spcPct val="120000"/>
              </a:lnSpc>
            </a:pPr>
            <a:endParaRPr lang="en-US" altLang="zh-CN" sz="1400" b="1" dirty="0" smtClean="0">
              <a:solidFill>
                <a:srgbClr val="262626"/>
              </a:solidFill>
              <a:latin typeface="微软雅黑" panose="020B0503020204020204" pitchFamily="34" charset="-122"/>
              <a:ea typeface="微软雅黑" panose="020B0503020204020204" pitchFamily="34" charset="-122"/>
            </a:endParaRPr>
          </a:p>
          <a:p>
            <a:pPr algn="just">
              <a:lnSpc>
                <a:spcPct val="150000"/>
              </a:lnSpc>
            </a:pPr>
            <a:r>
              <a:rPr lang="zh-CN" altLang="en-US" sz="1000" dirty="0" smtClean="0">
                <a:solidFill>
                  <a:schemeClr val="tx1">
                    <a:lumMod val="65000"/>
                    <a:lumOff val="35000"/>
                  </a:schemeClr>
                </a:solidFill>
                <a:latin typeface="微软雅黑" panose="020B0503020204020204" pitchFamily="34" charset="-122"/>
                <a:ea typeface="微软雅黑" panose="020B0503020204020204" pitchFamily="34" charset="-122"/>
              </a:rPr>
              <a:t>在</a:t>
            </a: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rPr>
              <a:t>这里输入您的文字内容，或者将您的文字内容复制在这里。在</a:t>
            </a:r>
            <a:r>
              <a:rPr lang="zh-CN" altLang="en-US" sz="1000" dirty="0" smtClean="0">
                <a:solidFill>
                  <a:schemeClr val="tx1">
                    <a:lumMod val="65000"/>
                    <a:lumOff val="35000"/>
                  </a:schemeClr>
                </a:solidFill>
                <a:latin typeface="微软雅黑" panose="020B0503020204020204" pitchFamily="34" charset="-122"/>
                <a:ea typeface="微软雅黑" panose="020B0503020204020204" pitchFamily="34" charset="-122"/>
              </a:rPr>
              <a:t>这里输入</a:t>
            </a: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rPr>
              <a:t>您的文字内容，或者将您的文字内容复制在这里。在这里输入您的文字内容，或者将在这里输入您的文字内容，或者将您的文字内容复制在这里。在这里输入您的文字内容，或者将您的文字内容复制在这里</a:t>
            </a:r>
            <a:r>
              <a:rPr lang="zh-CN" altLang="en-US" sz="1000" dirty="0" smtClean="0">
                <a:solidFill>
                  <a:schemeClr val="tx1">
                    <a:lumMod val="65000"/>
                    <a:lumOff val="35000"/>
                  </a:schemeClr>
                </a:solidFill>
                <a:latin typeface="微软雅黑" panose="020B0503020204020204" pitchFamily="34" charset="-122"/>
                <a:ea typeface="微软雅黑" panose="020B0503020204020204" pitchFamily="34" charset="-122"/>
              </a:rPr>
              <a:t>。</a:t>
            </a:r>
            <a:endParaRPr lang="en-US" altLang="zh-CN" sz="1000" dirty="0" smtClean="0">
              <a:solidFill>
                <a:schemeClr val="tx1">
                  <a:lumMod val="65000"/>
                  <a:lumOff val="35000"/>
                </a:schemeClr>
              </a:solidFill>
              <a:latin typeface="微软雅黑" panose="020B0503020204020204" pitchFamily="34" charset="-122"/>
              <a:ea typeface="微软雅黑" panose="020B0503020204020204" pitchFamily="34" charset="-122"/>
            </a:endParaRPr>
          </a:p>
          <a:p>
            <a:pPr algn="just">
              <a:lnSpc>
                <a:spcPct val="150000"/>
              </a:lnSpc>
            </a:pPr>
            <a:endPar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endParaRPr>
          </a:p>
          <a:p>
            <a:pPr algn="just">
              <a:lnSpc>
                <a:spcPct val="150000"/>
              </a:lnSpc>
            </a:pP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rPr>
              <a:t>在这里输入您的文字</a:t>
            </a:r>
            <a:r>
              <a:rPr lang="zh-CN" altLang="en-US" sz="1000" dirty="0" smtClean="0">
                <a:solidFill>
                  <a:schemeClr val="tx1">
                    <a:lumMod val="65000"/>
                    <a:lumOff val="35000"/>
                  </a:schemeClr>
                </a:solidFill>
                <a:latin typeface="微软雅黑" panose="020B0503020204020204" pitchFamily="34" charset="-122"/>
                <a:ea typeface="微软雅黑" panose="020B0503020204020204" pitchFamily="34" charset="-122"/>
              </a:rPr>
              <a:t>内容者</a:t>
            </a: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rPr>
              <a:t>将您的文字内容复制在</a:t>
            </a:r>
            <a:r>
              <a:rPr lang="zh-CN" altLang="en-US" sz="1000" dirty="0" smtClean="0">
                <a:solidFill>
                  <a:schemeClr val="tx1">
                    <a:lumMod val="65000"/>
                    <a:lumOff val="35000"/>
                  </a:schemeClr>
                </a:solidFill>
                <a:latin typeface="微软雅黑" panose="020B0503020204020204" pitchFamily="34" charset="-122"/>
                <a:ea typeface="微软雅黑" panose="020B0503020204020204" pitchFamily="34" charset="-122"/>
              </a:rPr>
              <a:t>这里在</a:t>
            </a: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rPr>
              <a:t>这里输入您的文字内容在这里输入您的文字内容，或者</a:t>
            </a:r>
            <a:r>
              <a:rPr lang="zh-CN" altLang="en-US" sz="1000" dirty="0" smtClean="0">
                <a:solidFill>
                  <a:schemeClr val="tx1">
                    <a:lumMod val="65000"/>
                    <a:lumOff val="35000"/>
                  </a:schemeClr>
                </a:solidFill>
                <a:latin typeface="微软雅黑" panose="020B0503020204020204" pitchFamily="34" charset="-122"/>
                <a:ea typeface="微软雅黑" panose="020B0503020204020204" pitchFamily="34" charset="-122"/>
              </a:rPr>
              <a:t>将</a:t>
            </a:r>
            <a:endPar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22" name="组合 21"/>
          <p:cNvGrpSpPr/>
          <p:nvPr/>
        </p:nvGrpSpPr>
        <p:grpSpPr>
          <a:xfrm>
            <a:off x="7495643" y="675303"/>
            <a:ext cx="1412136" cy="1372340"/>
            <a:chOff x="4351688" y="2584757"/>
            <a:chExt cx="1761617" cy="1762254"/>
          </a:xfrm>
          <a:effectLst/>
        </p:grpSpPr>
        <p:sp>
          <p:nvSpPr>
            <p:cNvPr id="23" name="椭圆 22"/>
            <p:cNvSpPr/>
            <p:nvPr/>
          </p:nvSpPr>
          <p:spPr>
            <a:xfrm>
              <a:off x="4351688" y="2584757"/>
              <a:ext cx="1761617" cy="1762254"/>
            </a:xfrm>
            <a:prstGeom prst="ellipse">
              <a:avLst/>
            </a:prstGeom>
            <a:gradFill>
              <a:gsLst>
                <a:gs pos="0">
                  <a:schemeClr val="bg1"/>
                </a:gs>
                <a:gs pos="51000">
                  <a:schemeClr val="bg1">
                    <a:lumMod val="95000"/>
                  </a:schemeClr>
                </a:gs>
                <a:gs pos="100000">
                  <a:schemeClr val="bg1">
                    <a:lumMod val="85000"/>
                  </a:schemeClr>
                </a:gs>
              </a:gsLst>
              <a:lin ang="18900000" scaled="0"/>
            </a:gra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p:nvSpPr>
          <p:spPr>
            <a:xfrm>
              <a:off x="4565571" y="2763061"/>
              <a:ext cx="1370298" cy="1370793"/>
            </a:xfrm>
            <a:prstGeom prst="ellipse">
              <a:avLst/>
            </a:prstGeom>
            <a:gradFill>
              <a:gsLst>
                <a:gs pos="0">
                  <a:srgbClr val="46A2D0"/>
                </a:gs>
                <a:gs pos="100000">
                  <a:srgbClr val="1D6AAE"/>
                </a:gs>
              </a:gsLst>
              <a:lin ang="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5" name="TextBox 11"/>
          <p:cNvSpPr txBox="1"/>
          <p:nvPr/>
        </p:nvSpPr>
        <p:spPr>
          <a:xfrm>
            <a:off x="7673511" y="1194671"/>
            <a:ext cx="1056399" cy="400110"/>
          </a:xfrm>
          <a:prstGeom prst="rect">
            <a:avLst/>
          </a:prstGeom>
          <a:noFill/>
        </p:spPr>
        <p:txBody>
          <a:bodyPr wrap="square" rtlCol="0">
            <a:spAutoFit/>
          </a:bodyPr>
          <a:lstStyle/>
          <a:p>
            <a:pPr algn="ctr"/>
            <a:r>
              <a:rPr lang="zh-CN" altLang="en-US" sz="2000" b="1" dirty="0" smtClean="0">
                <a:solidFill>
                  <a:schemeClr val="bg1"/>
                </a:solidFill>
                <a:latin typeface="微软雅黑" pitchFamily="34" charset="-122"/>
                <a:ea typeface="微软雅黑" pitchFamily="34" charset="-122"/>
              </a:rPr>
              <a:t>结束语</a:t>
            </a:r>
            <a:endParaRPr lang="zh-CN" altLang="en-US" sz="2000" b="1" dirty="0">
              <a:solidFill>
                <a:schemeClr val="bg1"/>
              </a:solidFill>
              <a:latin typeface="微软雅黑" pitchFamily="34" charset="-122"/>
              <a:ea typeface="微软雅黑" pitchFamily="34" charset="-122"/>
            </a:endParaRPr>
          </a:p>
        </p:txBody>
      </p:sp>
      <p:grpSp>
        <p:nvGrpSpPr>
          <p:cNvPr id="26" name="组合 25"/>
          <p:cNvGrpSpPr/>
          <p:nvPr/>
        </p:nvGrpSpPr>
        <p:grpSpPr>
          <a:xfrm>
            <a:off x="6825782" y="1687499"/>
            <a:ext cx="388300" cy="388300"/>
            <a:chOff x="304800" y="673100"/>
            <a:chExt cx="4000500" cy="4000500"/>
          </a:xfrm>
          <a:gradFill>
            <a:gsLst>
              <a:gs pos="0">
                <a:srgbClr val="46A2D0"/>
              </a:gs>
              <a:gs pos="100000">
                <a:srgbClr val="1D6AAE"/>
              </a:gs>
            </a:gsLst>
            <a:lin ang="0" scaled="0"/>
          </a:gradFill>
          <a:effectLst>
            <a:outerShdw blurRad="254000" dist="63500" dir="2700000" algn="tl" rotWithShape="0">
              <a:prstClr val="black">
                <a:alpha val="30000"/>
              </a:prstClr>
            </a:outerShdw>
          </a:effectLst>
        </p:grpSpPr>
        <p:sp>
          <p:nvSpPr>
            <p:cNvPr id="27" name="同心圆 26"/>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ea typeface="微软雅黑" pitchFamily="34" charset="-122"/>
              </a:endParaRPr>
            </a:p>
          </p:txBody>
        </p:sp>
        <p:sp>
          <p:nvSpPr>
            <p:cNvPr id="28" name="椭圆 27"/>
            <p:cNvSpPr/>
            <p:nvPr/>
          </p:nvSpPr>
          <p:spPr>
            <a:xfrm>
              <a:off x="392113" y="760413"/>
              <a:ext cx="3825874" cy="3825874"/>
            </a:xfrm>
            <a:prstGeom prst="ellipse">
              <a:avLst/>
            </a:prstGeom>
            <a:grpFill/>
            <a:ln>
              <a:noFill/>
            </a:ln>
            <a:effectLst>
              <a:outerShdw blurRad="190500" dist="63500" dir="27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ea typeface="微软雅黑" pitchFamily="34" charset="-122"/>
              </a:endParaRPr>
            </a:p>
          </p:txBody>
        </p:sp>
      </p:grpSp>
      <p:grpSp>
        <p:nvGrpSpPr>
          <p:cNvPr id="29" name="组合 28"/>
          <p:cNvGrpSpPr/>
          <p:nvPr/>
        </p:nvGrpSpPr>
        <p:grpSpPr>
          <a:xfrm>
            <a:off x="9094555" y="588468"/>
            <a:ext cx="173670" cy="173670"/>
            <a:chOff x="304800" y="673100"/>
            <a:chExt cx="4000500" cy="4000500"/>
          </a:xfrm>
          <a:effectLst>
            <a:outerShdw blurRad="444500" dist="254000" dir="6840000" algn="tr" rotWithShape="0">
              <a:prstClr val="black">
                <a:alpha val="50000"/>
              </a:prstClr>
            </a:outerShdw>
          </a:effectLst>
        </p:grpSpPr>
        <p:sp>
          <p:nvSpPr>
            <p:cNvPr id="30" name="同心圆 2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ea typeface="微软雅黑" pitchFamily="34" charset="-122"/>
              </a:endParaRPr>
            </a:p>
          </p:txBody>
        </p:sp>
        <p:sp>
          <p:nvSpPr>
            <p:cNvPr id="31" name="椭圆 30"/>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ea typeface="微软雅黑" pitchFamily="34" charset="-122"/>
              </a:endParaRPr>
            </a:p>
          </p:txBody>
        </p:sp>
      </p:grpSp>
      <p:grpSp>
        <p:nvGrpSpPr>
          <p:cNvPr id="32" name="组合 31"/>
          <p:cNvGrpSpPr/>
          <p:nvPr/>
        </p:nvGrpSpPr>
        <p:grpSpPr>
          <a:xfrm>
            <a:off x="9413052" y="1121824"/>
            <a:ext cx="231616" cy="231616"/>
            <a:chOff x="304800" y="673100"/>
            <a:chExt cx="4000500" cy="4000500"/>
          </a:xfrm>
          <a:effectLst>
            <a:outerShdw blurRad="444500" dist="254000" dir="6840000" algn="tr" rotWithShape="0">
              <a:prstClr val="black">
                <a:alpha val="50000"/>
              </a:prstClr>
            </a:outerShdw>
          </a:effectLst>
        </p:grpSpPr>
        <p:sp>
          <p:nvSpPr>
            <p:cNvPr id="33" name="同心圆 3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ea typeface="微软雅黑" pitchFamily="34" charset="-122"/>
              </a:endParaRPr>
            </a:p>
          </p:txBody>
        </p:sp>
        <p:sp>
          <p:nvSpPr>
            <p:cNvPr id="34" name="椭圆 33"/>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ea typeface="微软雅黑" pitchFamily="34" charset="-122"/>
              </a:endParaRPr>
            </a:p>
          </p:txBody>
        </p:sp>
      </p:grpSp>
      <p:sp>
        <p:nvSpPr>
          <p:cNvPr id="35" name="椭圆 34"/>
          <p:cNvSpPr/>
          <p:nvPr/>
        </p:nvSpPr>
        <p:spPr>
          <a:xfrm>
            <a:off x="10429310" y="5891920"/>
            <a:ext cx="556603" cy="556603"/>
          </a:xfrm>
          <a:prstGeom prst="ellipse">
            <a:avLst/>
          </a:prstGeom>
          <a:gradFill>
            <a:gsLst>
              <a:gs pos="0">
                <a:srgbClr val="46A2D0"/>
              </a:gs>
              <a:gs pos="100000">
                <a:srgbClr val="1D6AAE"/>
              </a:gs>
            </a:gsLst>
            <a:lin ang="0" scaled="0"/>
          </a:gradFill>
          <a:ln>
            <a:noFill/>
          </a:ln>
          <a:effectLst>
            <a:outerShdw blurRad="190500" dist="63500" dir="27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a:off x="11220201" y="5146864"/>
            <a:ext cx="305329" cy="305329"/>
          </a:xfrm>
          <a:prstGeom prst="ellipse">
            <a:avLst/>
          </a:prstGeom>
          <a:gradFill>
            <a:gsLst>
              <a:gs pos="0">
                <a:srgbClr val="46A2D0"/>
              </a:gs>
              <a:gs pos="100000">
                <a:srgbClr val="1D6AAE"/>
              </a:gs>
            </a:gsLst>
            <a:lin ang="0" scaled="0"/>
          </a:gradFill>
          <a:ln>
            <a:noFill/>
          </a:ln>
          <a:effectLst>
            <a:outerShdw blurRad="190500" dist="63500" dir="27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7" name="组合 36"/>
          <p:cNvGrpSpPr/>
          <p:nvPr/>
        </p:nvGrpSpPr>
        <p:grpSpPr>
          <a:xfrm>
            <a:off x="9818674" y="6211300"/>
            <a:ext cx="244214" cy="244214"/>
            <a:chOff x="304800" y="673100"/>
            <a:chExt cx="4000500" cy="4000500"/>
          </a:xfrm>
          <a:effectLst>
            <a:outerShdw blurRad="190500" dist="63500" dir="2700000" algn="tr" rotWithShape="0">
              <a:prstClr val="black">
                <a:alpha val="30000"/>
              </a:prstClr>
            </a:outerShdw>
          </a:effectLst>
        </p:grpSpPr>
        <p:sp>
          <p:nvSpPr>
            <p:cNvPr id="38" name="同心圆 3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9" name="椭圆 38"/>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0" name="组合 39"/>
          <p:cNvGrpSpPr/>
          <p:nvPr/>
        </p:nvGrpSpPr>
        <p:grpSpPr>
          <a:xfrm>
            <a:off x="9950932" y="5545200"/>
            <a:ext cx="319932" cy="319932"/>
            <a:chOff x="304800" y="673100"/>
            <a:chExt cx="4000500" cy="4000500"/>
          </a:xfrm>
          <a:effectLst>
            <a:outerShdw blurRad="190500" dist="63500" dir="2700000" algn="tr" rotWithShape="0">
              <a:prstClr val="black">
                <a:alpha val="30000"/>
              </a:prstClr>
            </a:outerShdw>
          </a:effectLst>
        </p:grpSpPr>
        <p:sp>
          <p:nvSpPr>
            <p:cNvPr id="41" name="同心圆 4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2" name="椭圆 41"/>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3" name="组合 42"/>
          <p:cNvGrpSpPr/>
          <p:nvPr/>
        </p:nvGrpSpPr>
        <p:grpSpPr>
          <a:xfrm>
            <a:off x="11226567" y="5665028"/>
            <a:ext cx="453784" cy="453784"/>
            <a:chOff x="304800" y="673100"/>
            <a:chExt cx="4000500" cy="4000500"/>
          </a:xfrm>
          <a:effectLst>
            <a:outerShdw blurRad="190500" dist="63500" dir="2700000" algn="tr" rotWithShape="0">
              <a:prstClr val="black">
                <a:alpha val="30000"/>
              </a:prstClr>
            </a:outerShdw>
          </a:effectLst>
        </p:grpSpPr>
        <p:sp>
          <p:nvSpPr>
            <p:cNvPr id="44" name="同心圆 4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5" name="椭圆 44"/>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6" name="椭圆 45"/>
          <p:cNvSpPr/>
          <p:nvPr/>
        </p:nvSpPr>
        <p:spPr>
          <a:xfrm>
            <a:off x="8876060" y="6180742"/>
            <a:ext cx="305329" cy="305329"/>
          </a:xfrm>
          <a:prstGeom prst="ellipse">
            <a:avLst/>
          </a:prstGeom>
          <a:gradFill>
            <a:gsLst>
              <a:gs pos="0">
                <a:srgbClr val="46A2D0"/>
              </a:gs>
              <a:gs pos="100000">
                <a:srgbClr val="1D6AAE"/>
              </a:gs>
            </a:gsLst>
            <a:lin ang="0" scaled="0"/>
          </a:gradFill>
          <a:ln>
            <a:noFill/>
          </a:ln>
          <a:effectLst>
            <a:outerShdw blurRad="190500" dist="63500" dir="27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11220201" y="6432863"/>
            <a:ext cx="152665" cy="152665"/>
          </a:xfrm>
          <a:prstGeom prst="ellipse">
            <a:avLst/>
          </a:prstGeom>
          <a:gradFill>
            <a:gsLst>
              <a:gs pos="0">
                <a:srgbClr val="46A2D0"/>
              </a:gs>
              <a:gs pos="100000">
                <a:srgbClr val="1D6AAE"/>
              </a:gs>
            </a:gsLst>
            <a:lin ang="0" scaled="0"/>
          </a:gradFill>
          <a:ln>
            <a:noFill/>
          </a:ln>
          <a:effectLst>
            <a:outerShdw blurRad="190500" dist="63500" dir="27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833211686"/>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accel="35000" fill="hold" nodeType="withEffect" p14:presetBounceEnd="55000">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14:bounceEnd="55000">
                                          <p:cBhvr additive="base">
                                            <p:cTn id="7" dur="2000" fill="hold"/>
                                            <p:tgtEl>
                                              <p:spTgt spid="26"/>
                                            </p:tgtEl>
                                            <p:attrNameLst>
                                              <p:attrName>ppt_x</p:attrName>
                                            </p:attrNameLst>
                                          </p:cBhvr>
                                          <p:tavLst>
                                            <p:tav tm="0">
                                              <p:val>
                                                <p:strVal val="1+#ppt_w/2"/>
                                              </p:val>
                                            </p:tav>
                                            <p:tav tm="100000">
                                              <p:val>
                                                <p:strVal val="#ppt_x"/>
                                              </p:val>
                                            </p:tav>
                                          </p:tavLst>
                                        </p:anim>
                                        <p:anim calcmode="lin" valueType="num" p14:bounceEnd="55000">
                                          <p:cBhvr additive="base">
                                            <p:cTn id="8" dur="2000" fill="hold"/>
                                            <p:tgtEl>
                                              <p:spTgt spid="26"/>
                                            </p:tgtEl>
                                            <p:attrNameLst>
                                              <p:attrName>ppt_y</p:attrName>
                                            </p:attrNameLst>
                                          </p:cBhvr>
                                          <p:tavLst>
                                            <p:tav tm="0">
                                              <p:val>
                                                <p:strVal val="0-#ppt_h/2"/>
                                              </p:val>
                                            </p:tav>
                                            <p:tav tm="100000">
                                              <p:val>
                                                <p:strVal val="#ppt_y"/>
                                              </p:val>
                                            </p:tav>
                                          </p:tavLst>
                                        </p:anim>
                                      </p:childTnLst>
                                    </p:cTn>
                                  </p:par>
                                  <p:par>
                                    <p:cTn id="9" presetID="2" presetClass="entr" presetSubtype="2" accel="35000" fill="hold" nodeType="withEffect" p14:presetBounceEnd="55000">
                                      <p:stCondLst>
                                        <p:cond delay="0"/>
                                      </p:stCondLst>
                                      <p:childTnLst>
                                        <p:set>
                                          <p:cBhvr>
                                            <p:cTn id="10" dur="1" fill="hold">
                                              <p:stCondLst>
                                                <p:cond delay="0"/>
                                              </p:stCondLst>
                                            </p:cTn>
                                            <p:tgtEl>
                                              <p:spTgt spid="29"/>
                                            </p:tgtEl>
                                            <p:attrNameLst>
                                              <p:attrName>style.visibility</p:attrName>
                                            </p:attrNameLst>
                                          </p:cBhvr>
                                          <p:to>
                                            <p:strVal val="visible"/>
                                          </p:to>
                                        </p:set>
                                        <p:anim calcmode="lin" valueType="num" p14:bounceEnd="55000">
                                          <p:cBhvr additive="base">
                                            <p:cTn id="11" dur="2000" fill="hold"/>
                                            <p:tgtEl>
                                              <p:spTgt spid="29"/>
                                            </p:tgtEl>
                                            <p:attrNameLst>
                                              <p:attrName>ppt_x</p:attrName>
                                            </p:attrNameLst>
                                          </p:cBhvr>
                                          <p:tavLst>
                                            <p:tav tm="0">
                                              <p:val>
                                                <p:strVal val="1+#ppt_w/2"/>
                                              </p:val>
                                            </p:tav>
                                            <p:tav tm="100000">
                                              <p:val>
                                                <p:strVal val="#ppt_x"/>
                                              </p:val>
                                            </p:tav>
                                          </p:tavLst>
                                        </p:anim>
                                        <p:anim calcmode="lin" valueType="num" p14:bounceEnd="55000">
                                          <p:cBhvr additive="base">
                                            <p:cTn id="12" dur="2000" fill="hold"/>
                                            <p:tgtEl>
                                              <p:spTgt spid="29"/>
                                            </p:tgtEl>
                                            <p:attrNameLst>
                                              <p:attrName>ppt_y</p:attrName>
                                            </p:attrNameLst>
                                          </p:cBhvr>
                                          <p:tavLst>
                                            <p:tav tm="0">
                                              <p:val>
                                                <p:strVal val="#ppt_y"/>
                                              </p:val>
                                            </p:tav>
                                            <p:tav tm="100000">
                                              <p:val>
                                                <p:strVal val="#ppt_y"/>
                                              </p:val>
                                            </p:tav>
                                          </p:tavLst>
                                        </p:anim>
                                      </p:childTnLst>
                                    </p:cTn>
                                  </p:par>
                                  <p:par>
                                    <p:cTn id="13" presetID="2" presetClass="entr" presetSubtype="3" accel="35000" fill="hold" nodeType="withEffect" p14:presetBounceEnd="55000">
                                      <p:stCondLst>
                                        <p:cond delay="0"/>
                                      </p:stCondLst>
                                      <p:childTnLst>
                                        <p:set>
                                          <p:cBhvr>
                                            <p:cTn id="14" dur="1" fill="hold">
                                              <p:stCondLst>
                                                <p:cond delay="0"/>
                                              </p:stCondLst>
                                            </p:cTn>
                                            <p:tgtEl>
                                              <p:spTgt spid="32"/>
                                            </p:tgtEl>
                                            <p:attrNameLst>
                                              <p:attrName>style.visibility</p:attrName>
                                            </p:attrNameLst>
                                          </p:cBhvr>
                                          <p:to>
                                            <p:strVal val="visible"/>
                                          </p:to>
                                        </p:set>
                                        <p:anim calcmode="lin" valueType="num" p14:bounceEnd="55000">
                                          <p:cBhvr additive="base">
                                            <p:cTn id="15" dur="2000" fill="hold"/>
                                            <p:tgtEl>
                                              <p:spTgt spid="32"/>
                                            </p:tgtEl>
                                            <p:attrNameLst>
                                              <p:attrName>ppt_x</p:attrName>
                                            </p:attrNameLst>
                                          </p:cBhvr>
                                          <p:tavLst>
                                            <p:tav tm="0">
                                              <p:val>
                                                <p:strVal val="1+#ppt_w/2"/>
                                              </p:val>
                                            </p:tav>
                                            <p:tav tm="100000">
                                              <p:val>
                                                <p:strVal val="#ppt_x"/>
                                              </p:val>
                                            </p:tav>
                                          </p:tavLst>
                                        </p:anim>
                                        <p:anim calcmode="lin" valueType="num" p14:bounceEnd="55000">
                                          <p:cBhvr additive="base">
                                            <p:cTn id="16" dur="2000" fill="hold"/>
                                            <p:tgtEl>
                                              <p:spTgt spid="32"/>
                                            </p:tgtEl>
                                            <p:attrNameLst>
                                              <p:attrName>ppt_y</p:attrName>
                                            </p:attrNameLst>
                                          </p:cBhvr>
                                          <p:tavLst>
                                            <p:tav tm="0">
                                              <p:val>
                                                <p:strVal val="0-#ppt_h/2"/>
                                              </p:val>
                                            </p:tav>
                                            <p:tav tm="100000">
                                              <p:val>
                                                <p:strVal val="#ppt_y"/>
                                              </p:val>
                                            </p:tav>
                                          </p:tavLst>
                                        </p:anim>
                                      </p:childTnLst>
                                    </p:cTn>
                                  </p:par>
                                  <p:par>
                                    <p:cTn id="17" presetID="2" presetClass="entr" presetSubtype="1" accel="35000" fill="hold" nodeType="withEffect" p14:presetBounceEnd="55000">
                                      <p:stCondLst>
                                        <p:cond delay="0"/>
                                      </p:stCondLst>
                                      <p:childTnLst>
                                        <p:set>
                                          <p:cBhvr>
                                            <p:cTn id="18" dur="1" fill="hold">
                                              <p:stCondLst>
                                                <p:cond delay="0"/>
                                              </p:stCondLst>
                                            </p:cTn>
                                            <p:tgtEl>
                                              <p:spTgt spid="22"/>
                                            </p:tgtEl>
                                            <p:attrNameLst>
                                              <p:attrName>style.visibility</p:attrName>
                                            </p:attrNameLst>
                                          </p:cBhvr>
                                          <p:to>
                                            <p:strVal val="visible"/>
                                          </p:to>
                                        </p:set>
                                        <p:anim calcmode="lin" valueType="num" p14:bounceEnd="55000">
                                          <p:cBhvr additive="base">
                                            <p:cTn id="19" dur="2000" fill="hold"/>
                                            <p:tgtEl>
                                              <p:spTgt spid="22"/>
                                            </p:tgtEl>
                                            <p:attrNameLst>
                                              <p:attrName>ppt_x</p:attrName>
                                            </p:attrNameLst>
                                          </p:cBhvr>
                                          <p:tavLst>
                                            <p:tav tm="0">
                                              <p:val>
                                                <p:strVal val="#ppt_x"/>
                                              </p:val>
                                            </p:tav>
                                            <p:tav tm="100000">
                                              <p:val>
                                                <p:strVal val="#ppt_x"/>
                                              </p:val>
                                            </p:tav>
                                          </p:tavLst>
                                        </p:anim>
                                        <p:anim calcmode="lin" valueType="num" p14:bounceEnd="55000">
                                          <p:cBhvr additive="base">
                                            <p:cTn id="20" dur="2000" fill="hold"/>
                                            <p:tgtEl>
                                              <p:spTgt spid="22"/>
                                            </p:tgtEl>
                                            <p:attrNameLst>
                                              <p:attrName>ppt_y</p:attrName>
                                            </p:attrNameLst>
                                          </p:cBhvr>
                                          <p:tavLst>
                                            <p:tav tm="0">
                                              <p:val>
                                                <p:strVal val="0-#ppt_h/2"/>
                                              </p:val>
                                            </p:tav>
                                            <p:tav tm="100000">
                                              <p:val>
                                                <p:strVal val="#ppt_y"/>
                                              </p:val>
                                            </p:tav>
                                          </p:tavLst>
                                        </p:anim>
                                      </p:childTnLst>
                                    </p:cTn>
                                  </p:par>
                                </p:childTnLst>
                              </p:cTn>
                            </p:par>
                            <p:par>
                              <p:cTn id="21" fill="hold">
                                <p:stCondLst>
                                  <p:cond delay="2000"/>
                                </p:stCondLst>
                                <p:childTnLst>
                                  <p:par>
                                    <p:cTn id="22" presetID="53" presetClass="entr" presetSubtype="16" fill="hold" grpId="0" nodeType="afterEffect">
                                      <p:stCondLst>
                                        <p:cond delay="0"/>
                                      </p:stCondLst>
                                      <p:childTnLst>
                                        <p:set>
                                          <p:cBhvr>
                                            <p:cTn id="23" dur="1" fill="hold">
                                              <p:stCondLst>
                                                <p:cond delay="0"/>
                                              </p:stCondLst>
                                            </p:cTn>
                                            <p:tgtEl>
                                              <p:spTgt spid="35"/>
                                            </p:tgtEl>
                                            <p:attrNameLst>
                                              <p:attrName>style.visibility</p:attrName>
                                            </p:attrNameLst>
                                          </p:cBhvr>
                                          <p:to>
                                            <p:strVal val="visible"/>
                                          </p:to>
                                        </p:set>
                                        <p:anim calcmode="lin" valueType="num">
                                          <p:cBhvr>
                                            <p:cTn id="24" dur="500" fill="hold"/>
                                            <p:tgtEl>
                                              <p:spTgt spid="35"/>
                                            </p:tgtEl>
                                            <p:attrNameLst>
                                              <p:attrName>ppt_w</p:attrName>
                                            </p:attrNameLst>
                                          </p:cBhvr>
                                          <p:tavLst>
                                            <p:tav tm="0">
                                              <p:val>
                                                <p:fltVal val="0"/>
                                              </p:val>
                                            </p:tav>
                                            <p:tav tm="100000">
                                              <p:val>
                                                <p:strVal val="#ppt_w"/>
                                              </p:val>
                                            </p:tav>
                                          </p:tavLst>
                                        </p:anim>
                                        <p:anim calcmode="lin" valueType="num">
                                          <p:cBhvr>
                                            <p:cTn id="25" dur="500" fill="hold"/>
                                            <p:tgtEl>
                                              <p:spTgt spid="35"/>
                                            </p:tgtEl>
                                            <p:attrNameLst>
                                              <p:attrName>ppt_h</p:attrName>
                                            </p:attrNameLst>
                                          </p:cBhvr>
                                          <p:tavLst>
                                            <p:tav tm="0">
                                              <p:val>
                                                <p:fltVal val="0"/>
                                              </p:val>
                                            </p:tav>
                                            <p:tav tm="100000">
                                              <p:val>
                                                <p:strVal val="#ppt_h"/>
                                              </p:val>
                                            </p:tav>
                                          </p:tavLst>
                                        </p:anim>
                                        <p:animEffect transition="in" filter="fade">
                                          <p:cBhvr>
                                            <p:cTn id="26" dur="500"/>
                                            <p:tgtEl>
                                              <p:spTgt spid="35"/>
                                            </p:tgtEl>
                                          </p:cBhvr>
                                        </p:animEffect>
                                      </p:childTnLst>
                                    </p:cTn>
                                  </p:par>
                                  <p:par>
                                    <p:cTn id="27" presetID="53" presetClass="entr" presetSubtype="16" fill="hold" grpId="0" nodeType="withEffect">
                                      <p:stCondLst>
                                        <p:cond delay="400"/>
                                      </p:stCondLst>
                                      <p:childTnLst>
                                        <p:set>
                                          <p:cBhvr>
                                            <p:cTn id="28" dur="1" fill="hold">
                                              <p:stCondLst>
                                                <p:cond delay="0"/>
                                              </p:stCondLst>
                                            </p:cTn>
                                            <p:tgtEl>
                                              <p:spTgt spid="36"/>
                                            </p:tgtEl>
                                            <p:attrNameLst>
                                              <p:attrName>style.visibility</p:attrName>
                                            </p:attrNameLst>
                                          </p:cBhvr>
                                          <p:to>
                                            <p:strVal val="visible"/>
                                          </p:to>
                                        </p:set>
                                        <p:anim calcmode="lin" valueType="num">
                                          <p:cBhvr>
                                            <p:cTn id="29" dur="500" fill="hold"/>
                                            <p:tgtEl>
                                              <p:spTgt spid="36"/>
                                            </p:tgtEl>
                                            <p:attrNameLst>
                                              <p:attrName>ppt_w</p:attrName>
                                            </p:attrNameLst>
                                          </p:cBhvr>
                                          <p:tavLst>
                                            <p:tav tm="0">
                                              <p:val>
                                                <p:fltVal val="0"/>
                                              </p:val>
                                            </p:tav>
                                            <p:tav tm="100000">
                                              <p:val>
                                                <p:strVal val="#ppt_w"/>
                                              </p:val>
                                            </p:tav>
                                          </p:tavLst>
                                        </p:anim>
                                        <p:anim calcmode="lin" valueType="num">
                                          <p:cBhvr>
                                            <p:cTn id="30" dur="500" fill="hold"/>
                                            <p:tgtEl>
                                              <p:spTgt spid="36"/>
                                            </p:tgtEl>
                                            <p:attrNameLst>
                                              <p:attrName>ppt_h</p:attrName>
                                            </p:attrNameLst>
                                          </p:cBhvr>
                                          <p:tavLst>
                                            <p:tav tm="0">
                                              <p:val>
                                                <p:fltVal val="0"/>
                                              </p:val>
                                            </p:tav>
                                            <p:tav tm="100000">
                                              <p:val>
                                                <p:strVal val="#ppt_h"/>
                                              </p:val>
                                            </p:tav>
                                          </p:tavLst>
                                        </p:anim>
                                        <p:animEffect transition="in" filter="fade">
                                          <p:cBhvr>
                                            <p:cTn id="31" dur="500"/>
                                            <p:tgtEl>
                                              <p:spTgt spid="36"/>
                                            </p:tgtEl>
                                          </p:cBhvr>
                                        </p:animEffect>
                                      </p:childTnLst>
                                    </p:cTn>
                                  </p:par>
                                  <p:par>
                                    <p:cTn id="32" presetID="53" presetClass="entr" presetSubtype="16" fill="hold" nodeType="withEffect">
                                      <p:stCondLst>
                                        <p:cond delay="400"/>
                                      </p:stCondLst>
                                      <p:childTnLst>
                                        <p:set>
                                          <p:cBhvr>
                                            <p:cTn id="33" dur="1" fill="hold">
                                              <p:stCondLst>
                                                <p:cond delay="0"/>
                                              </p:stCondLst>
                                            </p:cTn>
                                            <p:tgtEl>
                                              <p:spTgt spid="37"/>
                                            </p:tgtEl>
                                            <p:attrNameLst>
                                              <p:attrName>style.visibility</p:attrName>
                                            </p:attrNameLst>
                                          </p:cBhvr>
                                          <p:to>
                                            <p:strVal val="visible"/>
                                          </p:to>
                                        </p:set>
                                        <p:anim calcmode="lin" valueType="num">
                                          <p:cBhvr>
                                            <p:cTn id="34" dur="500" fill="hold"/>
                                            <p:tgtEl>
                                              <p:spTgt spid="37"/>
                                            </p:tgtEl>
                                            <p:attrNameLst>
                                              <p:attrName>ppt_w</p:attrName>
                                            </p:attrNameLst>
                                          </p:cBhvr>
                                          <p:tavLst>
                                            <p:tav tm="0">
                                              <p:val>
                                                <p:fltVal val="0"/>
                                              </p:val>
                                            </p:tav>
                                            <p:tav tm="100000">
                                              <p:val>
                                                <p:strVal val="#ppt_w"/>
                                              </p:val>
                                            </p:tav>
                                          </p:tavLst>
                                        </p:anim>
                                        <p:anim calcmode="lin" valueType="num">
                                          <p:cBhvr>
                                            <p:cTn id="35" dur="500" fill="hold"/>
                                            <p:tgtEl>
                                              <p:spTgt spid="37"/>
                                            </p:tgtEl>
                                            <p:attrNameLst>
                                              <p:attrName>ppt_h</p:attrName>
                                            </p:attrNameLst>
                                          </p:cBhvr>
                                          <p:tavLst>
                                            <p:tav tm="0">
                                              <p:val>
                                                <p:fltVal val="0"/>
                                              </p:val>
                                            </p:tav>
                                            <p:tav tm="100000">
                                              <p:val>
                                                <p:strVal val="#ppt_h"/>
                                              </p:val>
                                            </p:tav>
                                          </p:tavLst>
                                        </p:anim>
                                        <p:animEffect transition="in" filter="fade">
                                          <p:cBhvr>
                                            <p:cTn id="36" dur="500"/>
                                            <p:tgtEl>
                                              <p:spTgt spid="37"/>
                                            </p:tgtEl>
                                          </p:cBhvr>
                                        </p:animEffect>
                                      </p:childTnLst>
                                    </p:cTn>
                                  </p:par>
                                  <p:par>
                                    <p:cTn id="37" presetID="53" presetClass="entr" presetSubtype="16" fill="hold" nodeType="withEffect">
                                      <p:stCondLst>
                                        <p:cond delay="200"/>
                                      </p:stCondLst>
                                      <p:childTnLst>
                                        <p:set>
                                          <p:cBhvr>
                                            <p:cTn id="38" dur="1" fill="hold">
                                              <p:stCondLst>
                                                <p:cond delay="0"/>
                                              </p:stCondLst>
                                            </p:cTn>
                                            <p:tgtEl>
                                              <p:spTgt spid="40"/>
                                            </p:tgtEl>
                                            <p:attrNameLst>
                                              <p:attrName>style.visibility</p:attrName>
                                            </p:attrNameLst>
                                          </p:cBhvr>
                                          <p:to>
                                            <p:strVal val="visible"/>
                                          </p:to>
                                        </p:set>
                                        <p:anim calcmode="lin" valueType="num">
                                          <p:cBhvr>
                                            <p:cTn id="39" dur="500" fill="hold"/>
                                            <p:tgtEl>
                                              <p:spTgt spid="40"/>
                                            </p:tgtEl>
                                            <p:attrNameLst>
                                              <p:attrName>ppt_w</p:attrName>
                                            </p:attrNameLst>
                                          </p:cBhvr>
                                          <p:tavLst>
                                            <p:tav tm="0">
                                              <p:val>
                                                <p:fltVal val="0"/>
                                              </p:val>
                                            </p:tav>
                                            <p:tav tm="100000">
                                              <p:val>
                                                <p:strVal val="#ppt_w"/>
                                              </p:val>
                                            </p:tav>
                                          </p:tavLst>
                                        </p:anim>
                                        <p:anim calcmode="lin" valueType="num">
                                          <p:cBhvr>
                                            <p:cTn id="40" dur="500" fill="hold"/>
                                            <p:tgtEl>
                                              <p:spTgt spid="40"/>
                                            </p:tgtEl>
                                            <p:attrNameLst>
                                              <p:attrName>ppt_h</p:attrName>
                                            </p:attrNameLst>
                                          </p:cBhvr>
                                          <p:tavLst>
                                            <p:tav tm="0">
                                              <p:val>
                                                <p:fltVal val="0"/>
                                              </p:val>
                                            </p:tav>
                                            <p:tav tm="100000">
                                              <p:val>
                                                <p:strVal val="#ppt_h"/>
                                              </p:val>
                                            </p:tav>
                                          </p:tavLst>
                                        </p:anim>
                                        <p:animEffect transition="in" filter="fade">
                                          <p:cBhvr>
                                            <p:cTn id="41" dur="500"/>
                                            <p:tgtEl>
                                              <p:spTgt spid="40"/>
                                            </p:tgtEl>
                                          </p:cBhvr>
                                        </p:animEffect>
                                      </p:childTnLst>
                                    </p:cTn>
                                  </p:par>
                                  <p:par>
                                    <p:cTn id="42" presetID="53" presetClass="entr" presetSubtype="16" fill="hold" nodeType="withEffect">
                                      <p:stCondLst>
                                        <p:cond delay="400"/>
                                      </p:stCondLst>
                                      <p:childTnLst>
                                        <p:set>
                                          <p:cBhvr>
                                            <p:cTn id="43" dur="1" fill="hold">
                                              <p:stCondLst>
                                                <p:cond delay="0"/>
                                              </p:stCondLst>
                                            </p:cTn>
                                            <p:tgtEl>
                                              <p:spTgt spid="43"/>
                                            </p:tgtEl>
                                            <p:attrNameLst>
                                              <p:attrName>style.visibility</p:attrName>
                                            </p:attrNameLst>
                                          </p:cBhvr>
                                          <p:to>
                                            <p:strVal val="visible"/>
                                          </p:to>
                                        </p:set>
                                        <p:anim calcmode="lin" valueType="num">
                                          <p:cBhvr>
                                            <p:cTn id="44" dur="500" fill="hold"/>
                                            <p:tgtEl>
                                              <p:spTgt spid="43"/>
                                            </p:tgtEl>
                                            <p:attrNameLst>
                                              <p:attrName>ppt_w</p:attrName>
                                            </p:attrNameLst>
                                          </p:cBhvr>
                                          <p:tavLst>
                                            <p:tav tm="0">
                                              <p:val>
                                                <p:fltVal val="0"/>
                                              </p:val>
                                            </p:tav>
                                            <p:tav tm="100000">
                                              <p:val>
                                                <p:strVal val="#ppt_w"/>
                                              </p:val>
                                            </p:tav>
                                          </p:tavLst>
                                        </p:anim>
                                        <p:anim calcmode="lin" valueType="num">
                                          <p:cBhvr>
                                            <p:cTn id="45" dur="500" fill="hold"/>
                                            <p:tgtEl>
                                              <p:spTgt spid="43"/>
                                            </p:tgtEl>
                                            <p:attrNameLst>
                                              <p:attrName>ppt_h</p:attrName>
                                            </p:attrNameLst>
                                          </p:cBhvr>
                                          <p:tavLst>
                                            <p:tav tm="0">
                                              <p:val>
                                                <p:fltVal val="0"/>
                                              </p:val>
                                            </p:tav>
                                            <p:tav tm="100000">
                                              <p:val>
                                                <p:strVal val="#ppt_h"/>
                                              </p:val>
                                            </p:tav>
                                          </p:tavLst>
                                        </p:anim>
                                        <p:animEffect transition="in" filter="fade">
                                          <p:cBhvr>
                                            <p:cTn id="46" dur="500"/>
                                            <p:tgtEl>
                                              <p:spTgt spid="43"/>
                                            </p:tgtEl>
                                          </p:cBhvr>
                                        </p:animEffect>
                                      </p:childTnLst>
                                    </p:cTn>
                                  </p:par>
                                  <p:par>
                                    <p:cTn id="47" presetID="53" presetClass="entr" presetSubtype="16" fill="hold" grpId="0" nodeType="withEffect">
                                      <p:stCondLst>
                                        <p:cond delay="400"/>
                                      </p:stCondLst>
                                      <p:childTnLst>
                                        <p:set>
                                          <p:cBhvr>
                                            <p:cTn id="48" dur="1" fill="hold">
                                              <p:stCondLst>
                                                <p:cond delay="0"/>
                                              </p:stCondLst>
                                            </p:cTn>
                                            <p:tgtEl>
                                              <p:spTgt spid="46"/>
                                            </p:tgtEl>
                                            <p:attrNameLst>
                                              <p:attrName>style.visibility</p:attrName>
                                            </p:attrNameLst>
                                          </p:cBhvr>
                                          <p:to>
                                            <p:strVal val="visible"/>
                                          </p:to>
                                        </p:set>
                                        <p:anim calcmode="lin" valueType="num">
                                          <p:cBhvr>
                                            <p:cTn id="49" dur="500" fill="hold"/>
                                            <p:tgtEl>
                                              <p:spTgt spid="46"/>
                                            </p:tgtEl>
                                            <p:attrNameLst>
                                              <p:attrName>ppt_w</p:attrName>
                                            </p:attrNameLst>
                                          </p:cBhvr>
                                          <p:tavLst>
                                            <p:tav tm="0">
                                              <p:val>
                                                <p:fltVal val="0"/>
                                              </p:val>
                                            </p:tav>
                                            <p:tav tm="100000">
                                              <p:val>
                                                <p:strVal val="#ppt_w"/>
                                              </p:val>
                                            </p:tav>
                                          </p:tavLst>
                                        </p:anim>
                                        <p:anim calcmode="lin" valueType="num">
                                          <p:cBhvr>
                                            <p:cTn id="50" dur="500" fill="hold"/>
                                            <p:tgtEl>
                                              <p:spTgt spid="46"/>
                                            </p:tgtEl>
                                            <p:attrNameLst>
                                              <p:attrName>ppt_h</p:attrName>
                                            </p:attrNameLst>
                                          </p:cBhvr>
                                          <p:tavLst>
                                            <p:tav tm="0">
                                              <p:val>
                                                <p:fltVal val="0"/>
                                              </p:val>
                                            </p:tav>
                                            <p:tav tm="100000">
                                              <p:val>
                                                <p:strVal val="#ppt_h"/>
                                              </p:val>
                                            </p:tav>
                                          </p:tavLst>
                                        </p:anim>
                                        <p:animEffect transition="in" filter="fade">
                                          <p:cBhvr>
                                            <p:cTn id="51" dur="500"/>
                                            <p:tgtEl>
                                              <p:spTgt spid="46"/>
                                            </p:tgtEl>
                                          </p:cBhvr>
                                        </p:animEffect>
                                      </p:childTnLst>
                                    </p:cTn>
                                  </p:par>
                                  <p:par>
                                    <p:cTn id="52" presetID="53" presetClass="entr" presetSubtype="16" fill="hold" grpId="0" nodeType="withEffect">
                                      <p:stCondLst>
                                        <p:cond delay="200"/>
                                      </p:stCondLst>
                                      <p:childTnLst>
                                        <p:set>
                                          <p:cBhvr>
                                            <p:cTn id="53" dur="1" fill="hold">
                                              <p:stCondLst>
                                                <p:cond delay="0"/>
                                              </p:stCondLst>
                                            </p:cTn>
                                            <p:tgtEl>
                                              <p:spTgt spid="47"/>
                                            </p:tgtEl>
                                            <p:attrNameLst>
                                              <p:attrName>style.visibility</p:attrName>
                                            </p:attrNameLst>
                                          </p:cBhvr>
                                          <p:to>
                                            <p:strVal val="visible"/>
                                          </p:to>
                                        </p:set>
                                        <p:anim calcmode="lin" valueType="num">
                                          <p:cBhvr>
                                            <p:cTn id="54" dur="500" fill="hold"/>
                                            <p:tgtEl>
                                              <p:spTgt spid="47"/>
                                            </p:tgtEl>
                                            <p:attrNameLst>
                                              <p:attrName>ppt_w</p:attrName>
                                            </p:attrNameLst>
                                          </p:cBhvr>
                                          <p:tavLst>
                                            <p:tav tm="0">
                                              <p:val>
                                                <p:fltVal val="0"/>
                                              </p:val>
                                            </p:tav>
                                            <p:tav tm="100000">
                                              <p:val>
                                                <p:strVal val="#ppt_w"/>
                                              </p:val>
                                            </p:tav>
                                          </p:tavLst>
                                        </p:anim>
                                        <p:anim calcmode="lin" valueType="num">
                                          <p:cBhvr>
                                            <p:cTn id="55" dur="500" fill="hold"/>
                                            <p:tgtEl>
                                              <p:spTgt spid="47"/>
                                            </p:tgtEl>
                                            <p:attrNameLst>
                                              <p:attrName>ppt_h</p:attrName>
                                            </p:attrNameLst>
                                          </p:cBhvr>
                                          <p:tavLst>
                                            <p:tav tm="0">
                                              <p:val>
                                                <p:fltVal val="0"/>
                                              </p:val>
                                            </p:tav>
                                            <p:tav tm="100000">
                                              <p:val>
                                                <p:strVal val="#ppt_h"/>
                                              </p:val>
                                            </p:tav>
                                          </p:tavLst>
                                        </p:anim>
                                        <p:animEffect transition="in" filter="fade">
                                          <p:cBhvr>
                                            <p:cTn id="56" dur="500"/>
                                            <p:tgtEl>
                                              <p:spTgt spid="47"/>
                                            </p:tgtEl>
                                          </p:cBhvr>
                                        </p:animEffect>
                                      </p:childTnLst>
                                    </p:cTn>
                                  </p:par>
                                  <p:par>
                                    <p:cTn id="57" presetID="22" presetClass="entr" presetSubtype="4" fill="hold" grpId="0" nodeType="withEffect">
                                      <p:stCondLst>
                                        <p:cond delay="0"/>
                                      </p:stCondLst>
                                      <p:iterate type="lt">
                                        <p:tmPct val="10000"/>
                                      </p:iterate>
                                      <p:childTnLst>
                                        <p:set>
                                          <p:cBhvr>
                                            <p:cTn id="58" dur="1" fill="hold">
                                              <p:stCondLst>
                                                <p:cond delay="0"/>
                                              </p:stCondLst>
                                            </p:cTn>
                                            <p:tgtEl>
                                              <p:spTgt spid="21"/>
                                            </p:tgtEl>
                                            <p:attrNameLst>
                                              <p:attrName>style.visibility</p:attrName>
                                            </p:attrNameLst>
                                          </p:cBhvr>
                                          <p:to>
                                            <p:strVal val="visible"/>
                                          </p:to>
                                        </p:set>
                                        <p:animEffect transition="in" filter="wipe(down)">
                                          <p:cBhvr>
                                            <p:cTn id="59"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35" grpId="0" animBg="1"/>
          <p:bldP spid="36" grpId="0" animBg="1"/>
          <p:bldP spid="46" grpId="0" animBg="1"/>
          <p:bldP spid="47"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accel="35000" fill="hold" nodeType="with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2000" fill="hold"/>
                                            <p:tgtEl>
                                              <p:spTgt spid="26"/>
                                            </p:tgtEl>
                                            <p:attrNameLst>
                                              <p:attrName>ppt_x</p:attrName>
                                            </p:attrNameLst>
                                          </p:cBhvr>
                                          <p:tavLst>
                                            <p:tav tm="0">
                                              <p:val>
                                                <p:strVal val="1+#ppt_w/2"/>
                                              </p:val>
                                            </p:tav>
                                            <p:tav tm="100000">
                                              <p:val>
                                                <p:strVal val="#ppt_x"/>
                                              </p:val>
                                            </p:tav>
                                          </p:tavLst>
                                        </p:anim>
                                        <p:anim calcmode="lin" valueType="num">
                                          <p:cBhvr additive="base">
                                            <p:cTn id="8" dur="2000" fill="hold"/>
                                            <p:tgtEl>
                                              <p:spTgt spid="26"/>
                                            </p:tgtEl>
                                            <p:attrNameLst>
                                              <p:attrName>ppt_y</p:attrName>
                                            </p:attrNameLst>
                                          </p:cBhvr>
                                          <p:tavLst>
                                            <p:tav tm="0">
                                              <p:val>
                                                <p:strVal val="0-#ppt_h/2"/>
                                              </p:val>
                                            </p:tav>
                                            <p:tav tm="100000">
                                              <p:val>
                                                <p:strVal val="#ppt_y"/>
                                              </p:val>
                                            </p:tav>
                                          </p:tavLst>
                                        </p:anim>
                                      </p:childTnLst>
                                    </p:cTn>
                                  </p:par>
                                  <p:par>
                                    <p:cTn id="9" presetID="2" presetClass="entr" presetSubtype="2" accel="35000" fill="hold" nodeType="withEffect">
                                      <p:stCondLst>
                                        <p:cond delay="0"/>
                                      </p:stCondLst>
                                      <p:childTnLst>
                                        <p:set>
                                          <p:cBhvr>
                                            <p:cTn id="10" dur="1" fill="hold">
                                              <p:stCondLst>
                                                <p:cond delay="0"/>
                                              </p:stCondLst>
                                            </p:cTn>
                                            <p:tgtEl>
                                              <p:spTgt spid="29"/>
                                            </p:tgtEl>
                                            <p:attrNameLst>
                                              <p:attrName>style.visibility</p:attrName>
                                            </p:attrNameLst>
                                          </p:cBhvr>
                                          <p:to>
                                            <p:strVal val="visible"/>
                                          </p:to>
                                        </p:set>
                                        <p:anim calcmode="lin" valueType="num">
                                          <p:cBhvr additive="base">
                                            <p:cTn id="11" dur="2000" fill="hold"/>
                                            <p:tgtEl>
                                              <p:spTgt spid="29"/>
                                            </p:tgtEl>
                                            <p:attrNameLst>
                                              <p:attrName>ppt_x</p:attrName>
                                            </p:attrNameLst>
                                          </p:cBhvr>
                                          <p:tavLst>
                                            <p:tav tm="0">
                                              <p:val>
                                                <p:strVal val="1+#ppt_w/2"/>
                                              </p:val>
                                            </p:tav>
                                            <p:tav tm="100000">
                                              <p:val>
                                                <p:strVal val="#ppt_x"/>
                                              </p:val>
                                            </p:tav>
                                          </p:tavLst>
                                        </p:anim>
                                        <p:anim calcmode="lin" valueType="num">
                                          <p:cBhvr additive="base">
                                            <p:cTn id="12" dur="2000" fill="hold"/>
                                            <p:tgtEl>
                                              <p:spTgt spid="29"/>
                                            </p:tgtEl>
                                            <p:attrNameLst>
                                              <p:attrName>ppt_y</p:attrName>
                                            </p:attrNameLst>
                                          </p:cBhvr>
                                          <p:tavLst>
                                            <p:tav tm="0">
                                              <p:val>
                                                <p:strVal val="#ppt_y"/>
                                              </p:val>
                                            </p:tav>
                                            <p:tav tm="100000">
                                              <p:val>
                                                <p:strVal val="#ppt_y"/>
                                              </p:val>
                                            </p:tav>
                                          </p:tavLst>
                                        </p:anim>
                                      </p:childTnLst>
                                    </p:cTn>
                                  </p:par>
                                  <p:par>
                                    <p:cTn id="13" presetID="2" presetClass="entr" presetSubtype="3" accel="35000" fill="hold" nodeType="withEffect">
                                      <p:stCondLst>
                                        <p:cond delay="0"/>
                                      </p:stCondLst>
                                      <p:childTnLst>
                                        <p:set>
                                          <p:cBhvr>
                                            <p:cTn id="14" dur="1" fill="hold">
                                              <p:stCondLst>
                                                <p:cond delay="0"/>
                                              </p:stCondLst>
                                            </p:cTn>
                                            <p:tgtEl>
                                              <p:spTgt spid="32"/>
                                            </p:tgtEl>
                                            <p:attrNameLst>
                                              <p:attrName>style.visibility</p:attrName>
                                            </p:attrNameLst>
                                          </p:cBhvr>
                                          <p:to>
                                            <p:strVal val="visible"/>
                                          </p:to>
                                        </p:set>
                                        <p:anim calcmode="lin" valueType="num">
                                          <p:cBhvr additive="base">
                                            <p:cTn id="15" dur="2000" fill="hold"/>
                                            <p:tgtEl>
                                              <p:spTgt spid="32"/>
                                            </p:tgtEl>
                                            <p:attrNameLst>
                                              <p:attrName>ppt_x</p:attrName>
                                            </p:attrNameLst>
                                          </p:cBhvr>
                                          <p:tavLst>
                                            <p:tav tm="0">
                                              <p:val>
                                                <p:strVal val="1+#ppt_w/2"/>
                                              </p:val>
                                            </p:tav>
                                            <p:tav tm="100000">
                                              <p:val>
                                                <p:strVal val="#ppt_x"/>
                                              </p:val>
                                            </p:tav>
                                          </p:tavLst>
                                        </p:anim>
                                        <p:anim calcmode="lin" valueType="num">
                                          <p:cBhvr additive="base">
                                            <p:cTn id="16" dur="2000" fill="hold"/>
                                            <p:tgtEl>
                                              <p:spTgt spid="32"/>
                                            </p:tgtEl>
                                            <p:attrNameLst>
                                              <p:attrName>ppt_y</p:attrName>
                                            </p:attrNameLst>
                                          </p:cBhvr>
                                          <p:tavLst>
                                            <p:tav tm="0">
                                              <p:val>
                                                <p:strVal val="0-#ppt_h/2"/>
                                              </p:val>
                                            </p:tav>
                                            <p:tav tm="100000">
                                              <p:val>
                                                <p:strVal val="#ppt_y"/>
                                              </p:val>
                                            </p:tav>
                                          </p:tavLst>
                                        </p:anim>
                                      </p:childTnLst>
                                    </p:cTn>
                                  </p:par>
                                  <p:par>
                                    <p:cTn id="17" presetID="2" presetClass="entr" presetSubtype="1" accel="35000" fill="hold" nodeType="withEffect">
                                      <p:stCondLst>
                                        <p:cond delay="0"/>
                                      </p:stCondLst>
                                      <p:childTnLst>
                                        <p:set>
                                          <p:cBhvr>
                                            <p:cTn id="18" dur="1" fill="hold">
                                              <p:stCondLst>
                                                <p:cond delay="0"/>
                                              </p:stCondLst>
                                            </p:cTn>
                                            <p:tgtEl>
                                              <p:spTgt spid="22"/>
                                            </p:tgtEl>
                                            <p:attrNameLst>
                                              <p:attrName>style.visibility</p:attrName>
                                            </p:attrNameLst>
                                          </p:cBhvr>
                                          <p:to>
                                            <p:strVal val="visible"/>
                                          </p:to>
                                        </p:set>
                                        <p:anim calcmode="lin" valueType="num">
                                          <p:cBhvr additive="base">
                                            <p:cTn id="19" dur="2000" fill="hold"/>
                                            <p:tgtEl>
                                              <p:spTgt spid="22"/>
                                            </p:tgtEl>
                                            <p:attrNameLst>
                                              <p:attrName>ppt_x</p:attrName>
                                            </p:attrNameLst>
                                          </p:cBhvr>
                                          <p:tavLst>
                                            <p:tav tm="0">
                                              <p:val>
                                                <p:strVal val="#ppt_x"/>
                                              </p:val>
                                            </p:tav>
                                            <p:tav tm="100000">
                                              <p:val>
                                                <p:strVal val="#ppt_x"/>
                                              </p:val>
                                            </p:tav>
                                          </p:tavLst>
                                        </p:anim>
                                        <p:anim calcmode="lin" valueType="num">
                                          <p:cBhvr additive="base">
                                            <p:cTn id="20" dur="2000" fill="hold"/>
                                            <p:tgtEl>
                                              <p:spTgt spid="22"/>
                                            </p:tgtEl>
                                            <p:attrNameLst>
                                              <p:attrName>ppt_y</p:attrName>
                                            </p:attrNameLst>
                                          </p:cBhvr>
                                          <p:tavLst>
                                            <p:tav tm="0">
                                              <p:val>
                                                <p:strVal val="0-#ppt_h/2"/>
                                              </p:val>
                                            </p:tav>
                                            <p:tav tm="100000">
                                              <p:val>
                                                <p:strVal val="#ppt_y"/>
                                              </p:val>
                                            </p:tav>
                                          </p:tavLst>
                                        </p:anim>
                                      </p:childTnLst>
                                    </p:cTn>
                                  </p:par>
                                </p:childTnLst>
                              </p:cTn>
                            </p:par>
                            <p:par>
                              <p:cTn id="21" fill="hold">
                                <p:stCondLst>
                                  <p:cond delay="2000"/>
                                </p:stCondLst>
                                <p:childTnLst>
                                  <p:par>
                                    <p:cTn id="22" presetID="53" presetClass="entr" presetSubtype="16" fill="hold" grpId="0" nodeType="afterEffect">
                                      <p:stCondLst>
                                        <p:cond delay="0"/>
                                      </p:stCondLst>
                                      <p:childTnLst>
                                        <p:set>
                                          <p:cBhvr>
                                            <p:cTn id="23" dur="1" fill="hold">
                                              <p:stCondLst>
                                                <p:cond delay="0"/>
                                              </p:stCondLst>
                                            </p:cTn>
                                            <p:tgtEl>
                                              <p:spTgt spid="35"/>
                                            </p:tgtEl>
                                            <p:attrNameLst>
                                              <p:attrName>style.visibility</p:attrName>
                                            </p:attrNameLst>
                                          </p:cBhvr>
                                          <p:to>
                                            <p:strVal val="visible"/>
                                          </p:to>
                                        </p:set>
                                        <p:anim calcmode="lin" valueType="num">
                                          <p:cBhvr>
                                            <p:cTn id="24" dur="500" fill="hold"/>
                                            <p:tgtEl>
                                              <p:spTgt spid="35"/>
                                            </p:tgtEl>
                                            <p:attrNameLst>
                                              <p:attrName>ppt_w</p:attrName>
                                            </p:attrNameLst>
                                          </p:cBhvr>
                                          <p:tavLst>
                                            <p:tav tm="0">
                                              <p:val>
                                                <p:fltVal val="0"/>
                                              </p:val>
                                            </p:tav>
                                            <p:tav tm="100000">
                                              <p:val>
                                                <p:strVal val="#ppt_w"/>
                                              </p:val>
                                            </p:tav>
                                          </p:tavLst>
                                        </p:anim>
                                        <p:anim calcmode="lin" valueType="num">
                                          <p:cBhvr>
                                            <p:cTn id="25" dur="500" fill="hold"/>
                                            <p:tgtEl>
                                              <p:spTgt spid="35"/>
                                            </p:tgtEl>
                                            <p:attrNameLst>
                                              <p:attrName>ppt_h</p:attrName>
                                            </p:attrNameLst>
                                          </p:cBhvr>
                                          <p:tavLst>
                                            <p:tav tm="0">
                                              <p:val>
                                                <p:fltVal val="0"/>
                                              </p:val>
                                            </p:tav>
                                            <p:tav tm="100000">
                                              <p:val>
                                                <p:strVal val="#ppt_h"/>
                                              </p:val>
                                            </p:tav>
                                          </p:tavLst>
                                        </p:anim>
                                        <p:animEffect transition="in" filter="fade">
                                          <p:cBhvr>
                                            <p:cTn id="26" dur="500"/>
                                            <p:tgtEl>
                                              <p:spTgt spid="35"/>
                                            </p:tgtEl>
                                          </p:cBhvr>
                                        </p:animEffect>
                                      </p:childTnLst>
                                    </p:cTn>
                                  </p:par>
                                  <p:par>
                                    <p:cTn id="27" presetID="53" presetClass="entr" presetSubtype="16" fill="hold" grpId="0" nodeType="withEffect">
                                      <p:stCondLst>
                                        <p:cond delay="400"/>
                                      </p:stCondLst>
                                      <p:childTnLst>
                                        <p:set>
                                          <p:cBhvr>
                                            <p:cTn id="28" dur="1" fill="hold">
                                              <p:stCondLst>
                                                <p:cond delay="0"/>
                                              </p:stCondLst>
                                            </p:cTn>
                                            <p:tgtEl>
                                              <p:spTgt spid="36"/>
                                            </p:tgtEl>
                                            <p:attrNameLst>
                                              <p:attrName>style.visibility</p:attrName>
                                            </p:attrNameLst>
                                          </p:cBhvr>
                                          <p:to>
                                            <p:strVal val="visible"/>
                                          </p:to>
                                        </p:set>
                                        <p:anim calcmode="lin" valueType="num">
                                          <p:cBhvr>
                                            <p:cTn id="29" dur="500" fill="hold"/>
                                            <p:tgtEl>
                                              <p:spTgt spid="36"/>
                                            </p:tgtEl>
                                            <p:attrNameLst>
                                              <p:attrName>ppt_w</p:attrName>
                                            </p:attrNameLst>
                                          </p:cBhvr>
                                          <p:tavLst>
                                            <p:tav tm="0">
                                              <p:val>
                                                <p:fltVal val="0"/>
                                              </p:val>
                                            </p:tav>
                                            <p:tav tm="100000">
                                              <p:val>
                                                <p:strVal val="#ppt_w"/>
                                              </p:val>
                                            </p:tav>
                                          </p:tavLst>
                                        </p:anim>
                                        <p:anim calcmode="lin" valueType="num">
                                          <p:cBhvr>
                                            <p:cTn id="30" dur="500" fill="hold"/>
                                            <p:tgtEl>
                                              <p:spTgt spid="36"/>
                                            </p:tgtEl>
                                            <p:attrNameLst>
                                              <p:attrName>ppt_h</p:attrName>
                                            </p:attrNameLst>
                                          </p:cBhvr>
                                          <p:tavLst>
                                            <p:tav tm="0">
                                              <p:val>
                                                <p:fltVal val="0"/>
                                              </p:val>
                                            </p:tav>
                                            <p:tav tm="100000">
                                              <p:val>
                                                <p:strVal val="#ppt_h"/>
                                              </p:val>
                                            </p:tav>
                                          </p:tavLst>
                                        </p:anim>
                                        <p:animEffect transition="in" filter="fade">
                                          <p:cBhvr>
                                            <p:cTn id="31" dur="500"/>
                                            <p:tgtEl>
                                              <p:spTgt spid="36"/>
                                            </p:tgtEl>
                                          </p:cBhvr>
                                        </p:animEffect>
                                      </p:childTnLst>
                                    </p:cTn>
                                  </p:par>
                                  <p:par>
                                    <p:cTn id="32" presetID="53" presetClass="entr" presetSubtype="16" fill="hold" nodeType="withEffect">
                                      <p:stCondLst>
                                        <p:cond delay="400"/>
                                      </p:stCondLst>
                                      <p:childTnLst>
                                        <p:set>
                                          <p:cBhvr>
                                            <p:cTn id="33" dur="1" fill="hold">
                                              <p:stCondLst>
                                                <p:cond delay="0"/>
                                              </p:stCondLst>
                                            </p:cTn>
                                            <p:tgtEl>
                                              <p:spTgt spid="37"/>
                                            </p:tgtEl>
                                            <p:attrNameLst>
                                              <p:attrName>style.visibility</p:attrName>
                                            </p:attrNameLst>
                                          </p:cBhvr>
                                          <p:to>
                                            <p:strVal val="visible"/>
                                          </p:to>
                                        </p:set>
                                        <p:anim calcmode="lin" valueType="num">
                                          <p:cBhvr>
                                            <p:cTn id="34" dur="500" fill="hold"/>
                                            <p:tgtEl>
                                              <p:spTgt spid="37"/>
                                            </p:tgtEl>
                                            <p:attrNameLst>
                                              <p:attrName>ppt_w</p:attrName>
                                            </p:attrNameLst>
                                          </p:cBhvr>
                                          <p:tavLst>
                                            <p:tav tm="0">
                                              <p:val>
                                                <p:fltVal val="0"/>
                                              </p:val>
                                            </p:tav>
                                            <p:tav tm="100000">
                                              <p:val>
                                                <p:strVal val="#ppt_w"/>
                                              </p:val>
                                            </p:tav>
                                          </p:tavLst>
                                        </p:anim>
                                        <p:anim calcmode="lin" valueType="num">
                                          <p:cBhvr>
                                            <p:cTn id="35" dur="500" fill="hold"/>
                                            <p:tgtEl>
                                              <p:spTgt spid="37"/>
                                            </p:tgtEl>
                                            <p:attrNameLst>
                                              <p:attrName>ppt_h</p:attrName>
                                            </p:attrNameLst>
                                          </p:cBhvr>
                                          <p:tavLst>
                                            <p:tav tm="0">
                                              <p:val>
                                                <p:fltVal val="0"/>
                                              </p:val>
                                            </p:tav>
                                            <p:tav tm="100000">
                                              <p:val>
                                                <p:strVal val="#ppt_h"/>
                                              </p:val>
                                            </p:tav>
                                          </p:tavLst>
                                        </p:anim>
                                        <p:animEffect transition="in" filter="fade">
                                          <p:cBhvr>
                                            <p:cTn id="36" dur="500"/>
                                            <p:tgtEl>
                                              <p:spTgt spid="37"/>
                                            </p:tgtEl>
                                          </p:cBhvr>
                                        </p:animEffect>
                                      </p:childTnLst>
                                    </p:cTn>
                                  </p:par>
                                  <p:par>
                                    <p:cTn id="37" presetID="53" presetClass="entr" presetSubtype="16" fill="hold" nodeType="withEffect">
                                      <p:stCondLst>
                                        <p:cond delay="200"/>
                                      </p:stCondLst>
                                      <p:childTnLst>
                                        <p:set>
                                          <p:cBhvr>
                                            <p:cTn id="38" dur="1" fill="hold">
                                              <p:stCondLst>
                                                <p:cond delay="0"/>
                                              </p:stCondLst>
                                            </p:cTn>
                                            <p:tgtEl>
                                              <p:spTgt spid="40"/>
                                            </p:tgtEl>
                                            <p:attrNameLst>
                                              <p:attrName>style.visibility</p:attrName>
                                            </p:attrNameLst>
                                          </p:cBhvr>
                                          <p:to>
                                            <p:strVal val="visible"/>
                                          </p:to>
                                        </p:set>
                                        <p:anim calcmode="lin" valueType="num">
                                          <p:cBhvr>
                                            <p:cTn id="39" dur="500" fill="hold"/>
                                            <p:tgtEl>
                                              <p:spTgt spid="40"/>
                                            </p:tgtEl>
                                            <p:attrNameLst>
                                              <p:attrName>ppt_w</p:attrName>
                                            </p:attrNameLst>
                                          </p:cBhvr>
                                          <p:tavLst>
                                            <p:tav tm="0">
                                              <p:val>
                                                <p:fltVal val="0"/>
                                              </p:val>
                                            </p:tav>
                                            <p:tav tm="100000">
                                              <p:val>
                                                <p:strVal val="#ppt_w"/>
                                              </p:val>
                                            </p:tav>
                                          </p:tavLst>
                                        </p:anim>
                                        <p:anim calcmode="lin" valueType="num">
                                          <p:cBhvr>
                                            <p:cTn id="40" dur="500" fill="hold"/>
                                            <p:tgtEl>
                                              <p:spTgt spid="40"/>
                                            </p:tgtEl>
                                            <p:attrNameLst>
                                              <p:attrName>ppt_h</p:attrName>
                                            </p:attrNameLst>
                                          </p:cBhvr>
                                          <p:tavLst>
                                            <p:tav tm="0">
                                              <p:val>
                                                <p:fltVal val="0"/>
                                              </p:val>
                                            </p:tav>
                                            <p:tav tm="100000">
                                              <p:val>
                                                <p:strVal val="#ppt_h"/>
                                              </p:val>
                                            </p:tav>
                                          </p:tavLst>
                                        </p:anim>
                                        <p:animEffect transition="in" filter="fade">
                                          <p:cBhvr>
                                            <p:cTn id="41" dur="500"/>
                                            <p:tgtEl>
                                              <p:spTgt spid="40"/>
                                            </p:tgtEl>
                                          </p:cBhvr>
                                        </p:animEffect>
                                      </p:childTnLst>
                                    </p:cTn>
                                  </p:par>
                                  <p:par>
                                    <p:cTn id="42" presetID="53" presetClass="entr" presetSubtype="16" fill="hold" nodeType="withEffect">
                                      <p:stCondLst>
                                        <p:cond delay="400"/>
                                      </p:stCondLst>
                                      <p:childTnLst>
                                        <p:set>
                                          <p:cBhvr>
                                            <p:cTn id="43" dur="1" fill="hold">
                                              <p:stCondLst>
                                                <p:cond delay="0"/>
                                              </p:stCondLst>
                                            </p:cTn>
                                            <p:tgtEl>
                                              <p:spTgt spid="43"/>
                                            </p:tgtEl>
                                            <p:attrNameLst>
                                              <p:attrName>style.visibility</p:attrName>
                                            </p:attrNameLst>
                                          </p:cBhvr>
                                          <p:to>
                                            <p:strVal val="visible"/>
                                          </p:to>
                                        </p:set>
                                        <p:anim calcmode="lin" valueType="num">
                                          <p:cBhvr>
                                            <p:cTn id="44" dur="500" fill="hold"/>
                                            <p:tgtEl>
                                              <p:spTgt spid="43"/>
                                            </p:tgtEl>
                                            <p:attrNameLst>
                                              <p:attrName>ppt_w</p:attrName>
                                            </p:attrNameLst>
                                          </p:cBhvr>
                                          <p:tavLst>
                                            <p:tav tm="0">
                                              <p:val>
                                                <p:fltVal val="0"/>
                                              </p:val>
                                            </p:tav>
                                            <p:tav tm="100000">
                                              <p:val>
                                                <p:strVal val="#ppt_w"/>
                                              </p:val>
                                            </p:tav>
                                          </p:tavLst>
                                        </p:anim>
                                        <p:anim calcmode="lin" valueType="num">
                                          <p:cBhvr>
                                            <p:cTn id="45" dur="500" fill="hold"/>
                                            <p:tgtEl>
                                              <p:spTgt spid="43"/>
                                            </p:tgtEl>
                                            <p:attrNameLst>
                                              <p:attrName>ppt_h</p:attrName>
                                            </p:attrNameLst>
                                          </p:cBhvr>
                                          <p:tavLst>
                                            <p:tav tm="0">
                                              <p:val>
                                                <p:fltVal val="0"/>
                                              </p:val>
                                            </p:tav>
                                            <p:tav tm="100000">
                                              <p:val>
                                                <p:strVal val="#ppt_h"/>
                                              </p:val>
                                            </p:tav>
                                          </p:tavLst>
                                        </p:anim>
                                        <p:animEffect transition="in" filter="fade">
                                          <p:cBhvr>
                                            <p:cTn id="46" dur="500"/>
                                            <p:tgtEl>
                                              <p:spTgt spid="43"/>
                                            </p:tgtEl>
                                          </p:cBhvr>
                                        </p:animEffect>
                                      </p:childTnLst>
                                    </p:cTn>
                                  </p:par>
                                  <p:par>
                                    <p:cTn id="47" presetID="53" presetClass="entr" presetSubtype="16" fill="hold" grpId="0" nodeType="withEffect">
                                      <p:stCondLst>
                                        <p:cond delay="400"/>
                                      </p:stCondLst>
                                      <p:childTnLst>
                                        <p:set>
                                          <p:cBhvr>
                                            <p:cTn id="48" dur="1" fill="hold">
                                              <p:stCondLst>
                                                <p:cond delay="0"/>
                                              </p:stCondLst>
                                            </p:cTn>
                                            <p:tgtEl>
                                              <p:spTgt spid="46"/>
                                            </p:tgtEl>
                                            <p:attrNameLst>
                                              <p:attrName>style.visibility</p:attrName>
                                            </p:attrNameLst>
                                          </p:cBhvr>
                                          <p:to>
                                            <p:strVal val="visible"/>
                                          </p:to>
                                        </p:set>
                                        <p:anim calcmode="lin" valueType="num">
                                          <p:cBhvr>
                                            <p:cTn id="49" dur="500" fill="hold"/>
                                            <p:tgtEl>
                                              <p:spTgt spid="46"/>
                                            </p:tgtEl>
                                            <p:attrNameLst>
                                              <p:attrName>ppt_w</p:attrName>
                                            </p:attrNameLst>
                                          </p:cBhvr>
                                          <p:tavLst>
                                            <p:tav tm="0">
                                              <p:val>
                                                <p:fltVal val="0"/>
                                              </p:val>
                                            </p:tav>
                                            <p:tav tm="100000">
                                              <p:val>
                                                <p:strVal val="#ppt_w"/>
                                              </p:val>
                                            </p:tav>
                                          </p:tavLst>
                                        </p:anim>
                                        <p:anim calcmode="lin" valueType="num">
                                          <p:cBhvr>
                                            <p:cTn id="50" dur="500" fill="hold"/>
                                            <p:tgtEl>
                                              <p:spTgt spid="46"/>
                                            </p:tgtEl>
                                            <p:attrNameLst>
                                              <p:attrName>ppt_h</p:attrName>
                                            </p:attrNameLst>
                                          </p:cBhvr>
                                          <p:tavLst>
                                            <p:tav tm="0">
                                              <p:val>
                                                <p:fltVal val="0"/>
                                              </p:val>
                                            </p:tav>
                                            <p:tav tm="100000">
                                              <p:val>
                                                <p:strVal val="#ppt_h"/>
                                              </p:val>
                                            </p:tav>
                                          </p:tavLst>
                                        </p:anim>
                                        <p:animEffect transition="in" filter="fade">
                                          <p:cBhvr>
                                            <p:cTn id="51" dur="500"/>
                                            <p:tgtEl>
                                              <p:spTgt spid="46"/>
                                            </p:tgtEl>
                                          </p:cBhvr>
                                        </p:animEffect>
                                      </p:childTnLst>
                                    </p:cTn>
                                  </p:par>
                                  <p:par>
                                    <p:cTn id="52" presetID="53" presetClass="entr" presetSubtype="16" fill="hold" grpId="0" nodeType="withEffect">
                                      <p:stCondLst>
                                        <p:cond delay="200"/>
                                      </p:stCondLst>
                                      <p:childTnLst>
                                        <p:set>
                                          <p:cBhvr>
                                            <p:cTn id="53" dur="1" fill="hold">
                                              <p:stCondLst>
                                                <p:cond delay="0"/>
                                              </p:stCondLst>
                                            </p:cTn>
                                            <p:tgtEl>
                                              <p:spTgt spid="47"/>
                                            </p:tgtEl>
                                            <p:attrNameLst>
                                              <p:attrName>style.visibility</p:attrName>
                                            </p:attrNameLst>
                                          </p:cBhvr>
                                          <p:to>
                                            <p:strVal val="visible"/>
                                          </p:to>
                                        </p:set>
                                        <p:anim calcmode="lin" valueType="num">
                                          <p:cBhvr>
                                            <p:cTn id="54" dur="500" fill="hold"/>
                                            <p:tgtEl>
                                              <p:spTgt spid="47"/>
                                            </p:tgtEl>
                                            <p:attrNameLst>
                                              <p:attrName>ppt_w</p:attrName>
                                            </p:attrNameLst>
                                          </p:cBhvr>
                                          <p:tavLst>
                                            <p:tav tm="0">
                                              <p:val>
                                                <p:fltVal val="0"/>
                                              </p:val>
                                            </p:tav>
                                            <p:tav tm="100000">
                                              <p:val>
                                                <p:strVal val="#ppt_w"/>
                                              </p:val>
                                            </p:tav>
                                          </p:tavLst>
                                        </p:anim>
                                        <p:anim calcmode="lin" valueType="num">
                                          <p:cBhvr>
                                            <p:cTn id="55" dur="500" fill="hold"/>
                                            <p:tgtEl>
                                              <p:spTgt spid="47"/>
                                            </p:tgtEl>
                                            <p:attrNameLst>
                                              <p:attrName>ppt_h</p:attrName>
                                            </p:attrNameLst>
                                          </p:cBhvr>
                                          <p:tavLst>
                                            <p:tav tm="0">
                                              <p:val>
                                                <p:fltVal val="0"/>
                                              </p:val>
                                            </p:tav>
                                            <p:tav tm="100000">
                                              <p:val>
                                                <p:strVal val="#ppt_h"/>
                                              </p:val>
                                            </p:tav>
                                          </p:tavLst>
                                        </p:anim>
                                        <p:animEffect transition="in" filter="fade">
                                          <p:cBhvr>
                                            <p:cTn id="56" dur="500"/>
                                            <p:tgtEl>
                                              <p:spTgt spid="47"/>
                                            </p:tgtEl>
                                          </p:cBhvr>
                                        </p:animEffect>
                                      </p:childTnLst>
                                    </p:cTn>
                                  </p:par>
                                  <p:par>
                                    <p:cTn id="57" presetID="22" presetClass="entr" presetSubtype="4" fill="hold" grpId="0" nodeType="withEffect">
                                      <p:stCondLst>
                                        <p:cond delay="0"/>
                                      </p:stCondLst>
                                      <p:iterate type="lt">
                                        <p:tmPct val="10000"/>
                                      </p:iterate>
                                      <p:childTnLst>
                                        <p:set>
                                          <p:cBhvr>
                                            <p:cTn id="58" dur="1" fill="hold">
                                              <p:stCondLst>
                                                <p:cond delay="0"/>
                                              </p:stCondLst>
                                            </p:cTn>
                                            <p:tgtEl>
                                              <p:spTgt spid="21"/>
                                            </p:tgtEl>
                                            <p:attrNameLst>
                                              <p:attrName>style.visibility</p:attrName>
                                            </p:attrNameLst>
                                          </p:cBhvr>
                                          <p:to>
                                            <p:strVal val="visible"/>
                                          </p:to>
                                        </p:set>
                                        <p:animEffect transition="in" filter="wipe(down)">
                                          <p:cBhvr>
                                            <p:cTn id="59"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35" grpId="0" animBg="1"/>
          <p:bldP spid="36" grpId="0" animBg="1"/>
          <p:bldP spid="46" grpId="0" animBg="1"/>
          <p:bldP spid="47" grpId="0" animBg="1"/>
        </p:bldLst>
      </p:timing>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rotWithShape="1">
          <a:blip r:embed="rId8" cstate="print">
            <a:extLst>
              <a:ext uri="{28A0092B-C50C-407E-A947-70E740481C1C}">
                <a14:useLocalDpi xmlns:a14="http://schemas.microsoft.com/office/drawing/2010/main" val="0"/>
              </a:ext>
            </a:extLst>
          </a:blip>
          <a:srcRect/>
          <a:stretch/>
        </p:blipFill>
        <p:spPr>
          <a:xfrm>
            <a:off x="-16787" y="1055728"/>
            <a:ext cx="12208787" cy="3573413"/>
          </a:xfrm>
          <a:prstGeom prst="rect">
            <a:avLst/>
          </a:prstGeom>
          <a:effectLst>
            <a:outerShdw blurRad="190500" dist="63500" dir="2700000" algn="tl" rotWithShape="0">
              <a:prstClr val="black">
                <a:alpha val="30000"/>
              </a:prstClr>
            </a:outerShdw>
          </a:effectLst>
        </p:spPr>
      </p:pic>
      <p:sp>
        <p:nvSpPr>
          <p:cNvPr id="11" name="矩形 10">
            <a:extLst>
              <a:ext uri="{FF2B5EF4-FFF2-40B4-BE49-F238E27FC236}">
                <a16:creationId xmlns:a16="http://schemas.microsoft.com/office/drawing/2014/main" xmlns="" id="{E953EC67-983F-4ED9-8A74-8D1FAF97B993}"/>
              </a:ext>
            </a:extLst>
          </p:cNvPr>
          <p:cNvSpPr/>
          <p:nvPr/>
        </p:nvSpPr>
        <p:spPr>
          <a:xfrm>
            <a:off x="3377819" y="5295142"/>
            <a:ext cx="634591" cy="573833"/>
          </a:xfrm>
          <a:prstGeom prst="rect">
            <a:avLst/>
          </a:prstGeom>
          <a:noFill/>
          <a:ln w="25400">
            <a:gradFill>
              <a:gsLst>
                <a:gs pos="0">
                  <a:srgbClr val="46A2D0"/>
                </a:gs>
                <a:gs pos="100000">
                  <a:srgbClr val="1D6AAE"/>
                </a:gs>
              </a:gsLst>
              <a:lin ang="5400000" scaled="1"/>
            </a:gradFill>
          </a:ln>
          <a:effectLst>
            <a:outerShdw blurRad="508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zh-CN" altLang="en-US" noProof="1">
              <a:solidFill>
                <a:prstClr val="white"/>
              </a:solidFill>
              <a:ea typeface="微软雅黑 Light" panose="020B0502040204020203" pitchFamily="34" charset="-122"/>
            </a:endParaRPr>
          </a:p>
        </p:txBody>
      </p:sp>
      <p:grpSp>
        <p:nvGrpSpPr>
          <p:cNvPr id="18" name="组合 17"/>
          <p:cNvGrpSpPr/>
          <p:nvPr/>
        </p:nvGrpSpPr>
        <p:grpSpPr>
          <a:xfrm>
            <a:off x="862413" y="1218337"/>
            <a:ext cx="1665558" cy="1052596"/>
            <a:chOff x="4785831" y="1865732"/>
            <a:chExt cx="1665558" cy="1052596"/>
          </a:xfrm>
        </p:grpSpPr>
        <p:sp>
          <p:nvSpPr>
            <p:cNvPr id="19" name="PA-文本框 50">
              <a:extLst>
                <a:ext uri="{FF2B5EF4-FFF2-40B4-BE49-F238E27FC236}">
                  <a16:creationId xmlns:a16="http://schemas.microsoft.com/office/drawing/2014/main" xmlns="" id="{46630D7B-4BA5-4989-8F72-A67D800FFF51}"/>
                </a:ext>
              </a:extLst>
            </p:cNvPr>
            <p:cNvSpPr txBox="1"/>
            <p:nvPr>
              <p:custDataLst>
                <p:tags r:id="rId2"/>
              </p:custDataLst>
            </p:nvPr>
          </p:nvSpPr>
          <p:spPr>
            <a:xfrm>
              <a:off x="4785831" y="1865732"/>
              <a:ext cx="718307" cy="891654"/>
            </a:xfrm>
            <a:prstGeom prst="rect">
              <a:avLst/>
            </a:prstGeom>
            <a:noFill/>
          </p:spPr>
          <p:txBody>
            <a:bodyPr wrap="square" rtlCol="0">
              <a:spAutoFit/>
            </a:bodyPr>
            <a:lstStyle/>
            <a:p>
              <a:pPr algn="ctr">
                <a:lnSpc>
                  <a:spcPct val="130000"/>
                </a:lnSpc>
              </a:pPr>
              <a:r>
                <a:rPr lang="en-US" altLang="zh-CN" sz="4800" spc="300" dirty="0" smtClean="0">
                  <a:gradFill>
                    <a:gsLst>
                      <a:gs pos="0">
                        <a:schemeClr val="bg1"/>
                      </a:gs>
                      <a:gs pos="100000">
                        <a:schemeClr val="bg1">
                          <a:alpha val="41000"/>
                        </a:schemeClr>
                      </a:gs>
                    </a:gsLst>
                    <a:lin ang="0" scaled="0"/>
                  </a:gradFill>
                  <a:latin typeface="造字工房尚雅体演示版常规体" pitchFamily="50" charset="-122"/>
                  <a:ea typeface="造字工房尚雅体演示版常规体" pitchFamily="50" charset="-122"/>
                </a:rPr>
                <a:t>2</a:t>
              </a:r>
              <a:endParaRPr lang="zh-CN" altLang="en-US" sz="4800" spc="300" dirty="0">
                <a:gradFill>
                  <a:gsLst>
                    <a:gs pos="0">
                      <a:schemeClr val="bg1"/>
                    </a:gs>
                    <a:gs pos="100000">
                      <a:schemeClr val="bg1">
                        <a:alpha val="41000"/>
                      </a:schemeClr>
                    </a:gs>
                  </a:gsLst>
                  <a:lin ang="0" scaled="0"/>
                </a:gradFill>
                <a:latin typeface="造字工房尚雅体演示版常规体" pitchFamily="50" charset="-122"/>
                <a:ea typeface="造字工房尚雅体演示版常规体" pitchFamily="50" charset="-122"/>
              </a:endParaRPr>
            </a:p>
          </p:txBody>
        </p:sp>
        <p:sp>
          <p:nvSpPr>
            <p:cNvPr id="20" name="PA-文本框 50">
              <a:extLst>
                <a:ext uri="{FF2B5EF4-FFF2-40B4-BE49-F238E27FC236}">
                  <a16:creationId xmlns:a16="http://schemas.microsoft.com/office/drawing/2014/main" xmlns="" id="{46630D7B-4BA5-4989-8F72-A67D800FFF51}"/>
                </a:ext>
              </a:extLst>
            </p:cNvPr>
            <p:cNvSpPr txBox="1"/>
            <p:nvPr>
              <p:custDataLst>
                <p:tags r:id="rId3"/>
              </p:custDataLst>
            </p:nvPr>
          </p:nvSpPr>
          <p:spPr>
            <a:xfrm>
              <a:off x="5101581" y="1865732"/>
              <a:ext cx="718307" cy="891654"/>
            </a:xfrm>
            <a:prstGeom prst="rect">
              <a:avLst/>
            </a:prstGeom>
            <a:noFill/>
          </p:spPr>
          <p:txBody>
            <a:bodyPr wrap="square" rtlCol="0">
              <a:spAutoFit/>
            </a:bodyPr>
            <a:lstStyle/>
            <a:p>
              <a:pPr algn="ctr">
                <a:lnSpc>
                  <a:spcPct val="130000"/>
                </a:lnSpc>
              </a:pPr>
              <a:r>
                <a:rPr lang="en-US" altLang="zh-CN" sz="4800" spc="300" dirty="0">
                  <a:gradFill>
                    <a:gsLst>
                      <a:gs pos="0">
                        <a:schemeClr val="bg1"/>
                      </a:gs>
                      <a:gs pos="100000">
                        <a:schemeClr val="bg1">
                          <a:alpha val="0"/>
                        </a:schemeClr>
                      </a:gs>
                    </a:gsLst>
                    <a:lin ang="0" scaled="0"/>
                  </a:gradFill>
                  <a:latin typeface="造字工房尚雅体演示版常规体" pitchFamily="50" charset="-122"/>
                  <a:ea typeface="造字工房尚雅体演示版常规体" pitchFamily="50" charset="-122"/>
                </a:rPr>
                <a:t>0</a:t>
              </a:r>
              <a:endParaRPr lang="zh-CN" altLang="en-US" sz="4800" spc="300" dirty="0">
                <a:gradFill>
                  <a:gsLst>
                    <a:gs pos="0">
                      <a:schemeClr val="bg1"/>
                    </a:gs>
                    <a:gs pos="100000">
                      <a:schemeClr val="bg1">
                        <a:alpha val="0"/>
                      </a:schemeClr>
                    </a:gs>
                  </a:gsLst>
                  <a:lin ang="0" scaled="0"/>
                </a:gradFill>
                <a:latin typeface="造字工房尚雅体演示版常规体" pitchFamily="50" charset="-122"/>
                <a:ea typeface="造字工房尚雅体演示版常规体" pitchFamily="50" charset="-122"/>
              </a:endParaRPr>
            </a:p>
          </p:txBody>
        </p:sp>
        <p:sp>
          <p:nvSpPr>
            <p:cNvPr id="21" name="PA-文本框 50">
              <a:extLst>
                <a:ext uri="{FF2B5EF4-FFF2-40B4-BE49-F238E27FC236}">
                  <a16:creationId xmlns:a16="http://schemas.microsoft.com/office/drawing/2014/main" xmlns="" id="{46630D7B-4BA5-4989-8F72-A67D800FFF51}"/>
                </a:ext>
              </a:extLst>
            </p:cNvPr>
            <p:cNvSpPr txBox="1"/>
            <p:nvPr>
              <p:custDataLst>
                <p:tags r:id="rId4"/>
              </p:custDataLst>
            </p:nvPr>
          </p:nvSpPr>
          <p:spPr>
            <a:xfrm>
              <a:off x="5417331" y="1865732"/>
              <a:ext cx="718307" cy="1052596"/>
            </a:xfrm>
            <a:prstGeom prst="rect">
              <a:avLst/>
            </a:prstGeom>
            <a:noFill/>
          </p:spPr>
          <p:txBody>
            <a:bodyPr wrap="square" rtlCol="0">
              <a:spAutoFit/>
            </a:bodyPr>
            <a:lstStyle/>
            <a:p>
              <a:pPr algn="ctr">
                <a:lnSpc>
                  <a:spcPct val="130000"/>
                </a:lnSpc>
              </a:pPr>
              <a:r>
                <a:rPr lang="en-US" altLang="zh-CN" sz="4800" spc="300" dirty="0" smtClean="0">
                  <a:gradFill>
                    <a:gsLst>
                      <a:gs pos="0">
                        <a:schemeClr val="bg1"/>
                      </a:gs>
                      <a:gs pos="100000">
                        <a:schemeClr val="bg1">
                          <a:alpha val="0"/>
                        </a:schemeClr>
                      </a:gs>
                    </a:gsLst>
                    <a:lin ang="0" scaled="0"/>
                  </a:gradFill>
                  <a:latin typeface="造字工房尚雅体演示版常规体" pitchFamily="50" charset="-122"/>
                  <a:ea typeface="造字工房尚雅体演示版常规体" pitchFamily="50" charset="-122"/>
                </a:rPr>
                <a:t>X</a:t>
              </a:r>
              <a:endParaRPr lang="zh-CN" altLang="en-US" sz="4800" spc="300" dirty="0">
                <a:gradFill>
                  <a:gsLst>
                    <a:gs pos="0">
                      <a:schemeClr val="bg1"/>
                    </a:gs>
                    <a:gs pos="100000">
                      <a:schemeClr val="bg1">
                        <a:alpha val="0"/>
                      </a:schemeClr>
                    </a:gs>
                  </a:gsLst>
                  <a:lin ang="0" scaled="0"/>
                </a:gradFill>
                <a:latin typeface="造字工房尚雅体演示版常规体" pitchFamily="50" charset="-122"/>
                <a:ea typeface="造字工房尚雅体演示版常规体" pitchFamily="50" charset="-122"/>
              </a:endParaRPr>
            </a:p>
          </p:txBody>
        </p:sp>
        <p:sp>
          <p:nvSpPr>
            <p:cNvPr id="22" name="PA-文本框 50">
              <a:extLst>
                <a:ext uri="{FF2B5EF4-FFF2-40B4-BE49-F238E27FC236}">
                  <a16:creationId xmlns:a16="http://schemas.microsoft.com/office/drawing/2014/main" xmlns="" id="{46630D7B-4BA5-4989-8F72-A67D800FFF51}"/>
                </a:ext>
              </a:extLst>
            </p:cNvPr>
            <p:cNvSpPr txBox="1"/>
            <p:nvPr>
              <p:custDataLst>
                <p:tags r:id="rId5"/>
              </p:custDataLst>
            </p:nvPr>
          </p:nvSpPr>
          <p:spPr>
            <a:xfrm>
              <a:off x="5733082" y="1865732"/>
              <a:ext cx="718307" cy="997196"/>
            </a:xfrm>
            <a:prstGeom prst="rect">
              <a:avLst/>
            </a:prstGeom>
            <a:noFill/>
          </p:spPr>
          <p:txBody>
            <a:bodyPr wrap="square" rtlCol="0">
              <a:spAutoFit/>
            </a:bodyPr>
            <a:lstStyle/>
            <a:p>
              <a:pPr algn="ctr">
                <a:lnSpc>
                  <a:spcPct val="130000"/>
                </a:lnSpc>
              </a:pPr>
              <a:r>
                <a:rPr lang="en-US" altLang="zh-CN" sz="4800" spc="300" dirty="0" smtClean="0">
                  <a:gradFill>
                    <a:gsLst>
                      <a:gs pos="0">
                        <a:schemeClr val="bg1"/>
                      </a:gs>
                      <a:gs pos="100000">
                        <a:schemeClr val="bg1">
                          <a:alpha val="0"/>
                        </a:schemeClr>
                      </a:gs>
                    </a:gsLst>
                    <a:lin ang="0" scaled="0"/>
                  </a:gradFill>
                  <a:latin typeface="造字工房尚雅体演示版常规体" pitchFamily="50" charset="-122"/>
                  <a:ea typeface="造字工房尚雅体演示版常规体" pitchFamily="50" charset="-122"/>
                </a:rPr>
                <a:t>X</a:t>
              </a:r>
              <a:endParaRPr lang="zh-CN" altLang="en-US" sz="4800" spc="300" dirty="0">
                <a:gradFill>
                  <a:gsLst>
                    <a:gs pos="0">
                      <a:schemeClr val="bg1"/>
                    </a:gs>
                    <a:gs pos="100000">
                      <a:schemeClr val="bg1">
                        <a:alpha val="0"/>
                      </a:schemeClr>
                    </a:gs>
                  </a:gsLst>
                  <a:lin ang="0" scaled="0"/>
                </a:gradFill>
                <a:latin typeface="造字工房尚雅体演示版常规体" pitchFamily="50" charset="-122"/>
                <a:ea typeface="造字工房尚雅体演示版常规体" pitchFamily="50" charset="-122"/>
              </a:endParaRPr>
            </a:p>
          </p:txBody>
        </p:sp>
      </p:grpSp>
      <p:sp>
        <p:nvSpPr>
          <p:cNvPr id="15" name="圆角矩形 14"/>
          <p:cNvSpPr/>
          <p:nvPr/>
        </p:nvSpPr>
        <p:spPr>
          <a:xfrm>
            <a:off x="1029889" y="2187142"/>
            <a:ext cx="2726929" cy="3431987"/>
          </a:xfrm>
          <a:prstGeom prst="roundRect">
            <a:avLst>
              <a:gd name="adj" fmla="val 0"/>
            </a:avLst>
          </a:prstGeom>
          <a:gradFill>
            <a:gsLst>
              <a:gs pos="0">
                <a:srgbClr val="46A2D0"/>
              </a:gs>
              <a:gs pos="100000">
                <a:srgbClr val="146DAD"/>
              </a:gs>
            </a:gsLst>
            <a:lin ang="5400000" scaled="1"/>
          </a:gradFill>
          <a:ln>
            <a:noFill/>
          </a:ln>
          <a:effectLst>
            <a:outerShdw blurRad="254000" sx="102000" sy="1020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solidFill>
                <a:schemeClr val="bg1"/>
              </a:solidFill>
            </a:endParaRPr>
          </a:p>
        </p:txBody>
      </p:sp>
      <p:sp>
        <p:nvSpPr>
          <p:cNvPr id="12" name="TextBox 30">
            <a:extLst>
              <a:ext uri="{FF2B5EF4-FFF2-40B4-BE49-F238E27FC236}">
                <a16:creationId xmlns:a16="http://schemas.microsoft.com/office/drawing/2014/main" xmlns="" id="{BA8EA202-F87D-45AF-91DB-F2B3A7B8F57B}"/>
              </a:ext>
            </a:extLst>
          </p:cNvPr>
          <p:cNvSpPr txBox="1"/>
          <p:nvPr/>
        </p:nvSpPr>
        <p:spPr>
          <a:xfrm>
            <a:off x="1239940" y="3311331"/>
            <a:ext cx="2317067" cy="584775"/>
          </a:xfrm>
          <a:prstGeom prst="rect">
            <a:avLst/>
          </a:prstGeom>
          <a:noFill/>
        </p:spPr>
        <p:txBody>
          <a:bodyPr wrap="square" rtlCol="0">
            <a:spAutoFit/>
          </a:bodyPr>
          <a:lstStyle/>
          <a:p>
            <a:pPr algn="dist" defTabSz="228600"/>
            <a:r>
              <a:rPr lang="zh-CN" altLang="en-US" sz="3200" b="1" dirty="0" smtClean="0">
                <a:solidFill>
                  <a:schemeClr val="bg1"/>
                </a:solidFill>
                <a:latin typeface="微软雅黑 Light" panose="020B0502040204020203" pitchFamily="34" charset="-122"/>
                <a:ea typeface="微软雅黑 Light" panose="020B0502040204020203" pitchFamily="34" charset="-122"/>
              </a:rPr>
              <a:t>谢谢观看</a:t>
            </a:r>
            <a:endParaRPr lang="zh-CN" altLang="en-US" sz="3200" b="1" dirty="0">
              <a:solidFill>
                <a:schemeClr val="bg1"/>
              </a:solidFill>
              <a:latin typeface="微软雅黑 Light" panose="020B0502040204020203" pitchFamily="34" charset="-122"/>
              <a:ea typeface="微软雅黑 Light" panose="020B0502040204020203" pitchFamily="34" charset="-122"/>
            </a:endParaRPr>
          </a:p>
        </p:txBody>
      </p:sp>
      <p:sp>
        <p:nvSpPr>
          <p:cNvPr id="23" name="TextBox 30">
            <a:extLst>
              <a:ext uri="{FF2B5EF4-FFF2-40B4-BE49-F238E27FC236}">
                <a16:creationId xmlns:a16="http://schemas.microsoft.com/office/drawing/2014/main" xmlns="" id="{BA8EA202-F87D-45AF-91DB-F2B3A7B8F57B}"/>
              </a:ext>
            </a:extLst>
          </p:cNvPr>
          <p:cNvSpPr txBox="1"/>
          <p:nvPr/>
        </p:nvSpPr>
        <p:spPr>
          <a:xfrm>
            <a:off x="1249668" y="2885241"/>
            <a:ext cx="2307510" cy="523220"/>
          </a:xfrm>
          <a:prstGeom prst="rect">
            <a:avLst/>
          </a:prstGeom>
          <a:noFill/>
        </p:spPr>
        <p:txBody>
          <a:bodyPr wrap="square" rtlCol="0">
            <a:spAutoFit/>
          </a:bodyPr>
          <a:lstStyle/>
          <a:p>
            <a:pPr algn="dist" defTabSz="228600"/>
            <a:r>
              <a:rPr lang="en-US" altLang="zh-CN" sz="2800" b="1" spc="300" dirty="0" smtClean="0">
                <a:solidFill>
                  <a:schemeClr val="bg1"/>
                </a:solidFill>
                <a:latin typeface="仿宋" panose="02010609060101010101" pitchFamily="49" charset="-122"/>
                <a:ea typeface="仿宋" panose="02010609060101010101" pitchFamily="49" charset="-122"/>
              </a:rPr>
              <a:t>THANKS</a:t>
            </a:r>
          </a:p>
        </p:txBody>
      </p:sp>
      <p:sp>
        <p:nvSpPr>
          <p:cNvPr id="13" name="TextBox 31">
            <a:extLst>
              <a:ext uri="{FF2B5EF4-FFF2-40B4-BE49-F238E27FC236}">
                <a16:creationId xmlns:a16="http://schemas.microsoft.com/office/drawing/2014/main" xmlns="" id="{D6856AE9-1B81-4C12-9B4B-C6772C66B5B6}"/>
              </a:ext>
            </a:extLst>
          </p:cNvPr>
          <p:cNvSpPr txBox="1"/>
          <p:nvPr/>
        </p:nvSpPr>
        <p:spPr>
          <a:xfrm>
            <a:off x="1239940" y="3848161"/>
            <a:ext cx="2317067" cy="507797"/>
          </a:xfrm>
          <a:prstGeom prst="rect">
            <a:avLst/>
          </a:prstGeom>
          <a:noFill/>
        </p:spPr>
        <p:txBody>
          <a:bodyPr wrap="square" lIns="91407" tIns="45703" rIns="91407" bIns="45703">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912813" fontAlgn="base">
              <a:spcBef>
                <a:spcPct val="0"/>
              </a:spcBef>
              <a:spcAft>
                <a:spcPct val="0"/>
              </a:spcAft>
              <a:defRPr>
                <a:solidFill>
                  <a:schemeClr val="tx1"/>
                </a:solidFill>
                <a:latin typeface="Calibri" pitchFamily="34" charset="0"/>
              </a:defRPr>
            </a:lvl6pPr>
            <a:lvl7pPr marL="2971800" indent="-228600" defTabSz="912813" fontAlgn="base">
              <a:spcBef>
                <a:spcPct val="0"/>
              </a:spcBef>
              <a:spcAft>
                <a:spcPct val="0"/>
              </a:spcAft>
              <a:defRPr>
                <a:solidFill>
                  <a:schemeClr val="tx1"/>
                </a:solidFill>
                <a:latin typeface="Calibri" pitchFamily="34" charset="0"/>
              </a:defRPr>
            </a:lvl7pPr>
            <a:lvl8pPr marL="3429000" indent="-228600" defTabSz="912813" fontAlgn="base">
              <a:spcBef>
                <a:spcPct val="0"/>
              </a:spcBef>
              <a:spcAft>
                <a:spcPct val="0"/>
              </a:spcAft>
              <a:defRPr>
                <a:solidFill>
                  <a:schemeClr val="tx1"/>
                </a:solidFill>
                <a:latin typeface="Calibri" pitchFamily="34" charset="0"/>
              </a:defRPr>
            </a:lvl8pPr>
            <a:lvl9pPr marL="3886200" indent="-228600" defTabSz="912813" fontAlgn="base">
              <a:spcBef>
                <a:spcPct val="0"/>
              </a:spcBef>
              <a:spcAft>
                <a:spcPct val="0"/>
              </a:spcAft>
              <a:defRPr>
                <a:solidFill>
                  <a:schemeClr val="tx1"/>
                </a:solidFill>
                <a:latin typeface="Calibri" pitchFamily="34" charset="0"/>
              </a:defRPr>
            </a:lvl9pPr>
          </a:lstStyle>
          <a:p>
            <a:pPr algn="ctr" defTabSz="457200"/>
            <a:r>
              <a:rPr lang="en-US" altLang="zh-CN" sz="900" dirty="0">
                <a:solidFill>
                  <a:prstClr val="white"/>
                </a:solidFill>
                <a:latin typeface="Calibri Light"/>
                <a:ea typeface="微软雅黑 Light" panose="020B0502040204020203" pitchFamily="34" charset="-122"/>
              </a:rPr>
              <a:t>Chinadaily cn is the largest English portal in China, providing news, business information, BBS, learning materials. </a:t>
            </a:r>
            <a:endParaRPr lang="id-ID" altLang="zh-CN" sz="900" dirty="0">
              <a:solidFill>
                <a:prstClr val="white"/>
              </a:solidFill>
              <a:latin typeface="Calibri Light"/>
              <a:ea typeface="微软雅黑 Light" panose="020B0502040204020203" pitchFamily="34" charset="-122"/>
              <a:cs typeface="Clear Sans Light" pitchFamily="34" charset="0"/>
            </a:endParaRPr>
          </a:p>
        </p:txBody>
      </p:sp>
      <p:sp>
        <p:nvSpPr>
          <p:cNvPr id="2" name="圆角矩形 1"/>
          <p:cNvSpPr/>
          <p:nvPr/>
        </p:nvSpPr>
        <p:spPr>
          <a:xfrm>
            <a:off x="1818197" y="5041909"/>
            <a:ext cx="1160552" cy="228600"/>
          </a:xfrm>
          <a:prstGeom prst="roundRect">
            <a:avLst>
              <a:gd name="adj" fmla="val 50000"/>
            </a:avLst>
          </a:prstGeom>
          <a:solidFill>
            <a:schemeClr val="bg1"/>
          </a:solidFill>
          <a:ln>
            <a:no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50" dirty="0">
                <a:solidFill>
                  <a:srgbClr val="1D6AAE"/>
                </a:solidFill>
                <a:latin typeface="微软雅黑" panose="020B0503020204020204" pitchFamily="34" charset="-122"/>
                <a:ea typeface="微软雅黑" panose="020B0503020204020204" pitchFamily="34" charset="-122"/>
              </a:rPr>
              <a:t>优品</a:t>
            </a:r>
            <a:r>
              <a:rPr lang="zh-CN" altLang="en-US" sz="1050" dirty="0" smtClean="0">
                <a:solidFill>
                  <a:srgbClr val="1D6AAE"/>
                </a:solidFill>
                <a:latin typeface="微软雅黑" panose="020B0503020204020204" pitchFamily="34" charset="-122"/>
                <a:ea typeface="微软雅黑" panose="020B0503020204020204" pitchFamily="34" charset="-122"/>
              </a:rPr>
              <a:t>网络科技</a:t>
            </a:r>
            <a:endParaRPr lang="zh-CN" altLang="en-US" sz="1050" dirty="0">
              <a:solidFill>
                <a:srgbClr val="1D6AAE"/>
              </a:solidFill>
              <a:latin typeface="微软雅黑" panose="020B0503020204020204" pitchFamily="34" charset="-122"/>
              <a:ea typeface="微软雅黑" panose="020B0503020204020204" pitchFamily="34" charset="-122"/>
            </a:endParaRPr>
          </a:p>
        </p:txBody>
      </p:sp>
      <p:sp>
        <p:nvSpPr>
          <p:cNvPr id="24" name="圆角矩形 23"/>
          <p:cNvSpPr/>
          <p:nvPr/>
        </p:nvSpPr>
        <p:spPr>
          <a:xfrm>
            <a:off x="4180636" y="5858892"/>
            <a:ext cx="216066" cy="220793"/>
          </a:xfrm>
          <a:prstGeom prst="roundRect">
            <a:avLst>
              <a:gd name="adj" fmla="val 0"/>
            </a:avLst>
          </a:prstGeom>
          <a:gradFill>
            <a:gsLst>
              <a:gs pos="0">
                <a:srgbClr val="46A2D0"/>
              </a:gs>
              <a:gs pos="100000">
                <a:srgbClr val="146DAD"/>
              </a:gs>
            </a:gsLst>
            <a:lin ang="5400000" scaled="1"/>
          </a:gradFill>
          <a:ln>
            <a:noFill/>
          </a:ln>
          <a:effectLst>
            <a:outerShdw blurRad="254000" sx="102000" sy="1020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solidFill>
                <a:schemeClr val="bg1"/>
              </a:solidFill>
            </a:endParaRPr>
          </a:p>
        </p:txBody>
      </p:sp>
      <p:sp>
        <p:nvSpPr>
          <p:cNvPr id="25" name="圆角矩形 24"/>
          <p:cNvSpPr/>
          <p:nvPr/>
        </p:nvSpPr>
        <p:spPr>
          <a:xfrm>
            <a:off x="3887753" y="6229595"/>
            <a:ext cx="124657" cy="142491"/>
          </a:xfrm>
          <a:prstGeom prst="roundRect">
            <a:avLst>
              <a:gd name="adj" fmla="val 0"/>
            </a:avLst>
          </a:prstGeom>
          <a:gradFill>
            <a:gsLst>
              <a:gs pos="0">
                <a:srgbClr val="46A2D0">
                  <a:alpha val="40000"/>
                </a:srgbClr>
              </a:gs>
              <a:gs pos="100000">
                <a:srgbClr val="146DAD">
                  <a:alpha val="40000"/>
                </a:srgbClr>
              </a:gs>
            </a:gsLst>
            <a:lin ang="5400000" scaled="1"/>
          </a:gradFill>
          <a:ln>
            <a:noFill/>
          </a:ln>
          <a:effectLst>
            <a:outerShdw blurRad="254000" sx="102000" sy="1020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solidFill>
                <a:schemeClr val="bg1"/>
              </a:solidFill>
            </a:endParaRPr>
          </a:p>
        </p:txBody>
      </p:sp>
      <p:sp>
        <p:nvSpPr>
          <p:cNvPr id="27" name="PA-文本框 50">
            <a:extLst>
              <a:ext uri="{FF2B5EF4-FFF2-40B4-BE49-F238E27FC236}">
                <a16:creationId xmlns:a16="http://schemas.microsoft.com/office/drawing/2014/main" xmlns="" id="{46630D7B-4BA5-4989-8F72-A67D800FFF51}"/>
              </a:ext>
            </a:extLst>
          </p:cNvPr>
          <p:cNvSpPr txBox="1"/>
          <p:nvPr>
            <p:custDataLst>
              <p:tags r:id="rId1"/>
            </p:custDataLst>
          </p:nvPr>
        </p:nvSpPr>
        <p:spPr>
          <a:xfrm>
            <a:off x="5889811" y="5538073"/>
            <a:ext cx="5973004" cy="812530"/>
          </a:xfrm>
          <a:prstGeom prst="rect">
            <a:avLst/>
          </a:prstGeom>
          <a:noFill/>
        </p:spPr>
        <p:txBody>
          <a:bodyPr wrap="square" rtlCol="0">
            <a:spAutoFit/>
          </a:bodyPr>
          <a:lstStyle/>
          <a:p>
            <a:pPr algn="r">
              <a:lnSpc>
                <a:spcPct val="130000"/>
              </a:lnSpc>
            </a:pPr>
            <a:r>
              <a:rPr lang="en-US" altLang="zh-CN" sz="1200" dirty="0">
                <a:solidFill>
                  <a:schemeClr val="bg1">
                    <a:lumMod val="50000"/>
                  </a:schemeClr>
                </a:solidFill>
                <a:latin typeface="Adobe 宋体 Std L" panose="02020300000000000000" pitchFamily="18" charset="-122"/>
                <a:ea typeface="Adobe 宋体 Std L" panose="02020300000000000000" pitchFamily="18" charset="-122"/>
              </a:rPr>
              <a:t>Brief introduction to the business plan for atmospheric minimalism </a:t>
            </a:r>
            <a:r>
              <a:rPr lang="en-US" altLang="zh-CN" sz="1200" dirty="0" err="1">
                <a:solidFill>
                  <a:schemeClr val="bg1">
                    <a:lumMod val="50000"/>
                  </a:schemeClr>
                </a:solidFill>
                <a:latin typeface="Adobe 宋体 Std L" panose="02020300000000000000" pitchFamily="18" charset="-122"/>
                <a:ea typeface="Adobe 宋体 Std L" panose="02020300000000000000" pitchFamily="18" charset="-122"/>
              </a:rPr>
              <a:t>ppt</a:t>
            </a:r>
            <a:r>
              <a:rPr lang="en-US" altLang="zh-CN" sz="1200" dirty="0">
                <a:solidFill>
                  <a:schemeClr val="bg1">
                    <a:lumMod val="50000"/>
                  </a:schemeClr>
                </a:solidFill>
                <a:latin typeface="Adobe 宋体 Std L" panose="02020300000000000000" pitchFamily="18" charset="-122"/>
                <a:ea typeface="Adobe 宋体 Std L" panose="02020300000000000000" pitchFamily="18" charset="-122"/>
              </a:rPr>
              <a:t> </a:t>
            </a:r>
            <a:r>
              <a:rPr lang="en-US" altLang="zh-CN" sz="1200" dirty="0" err="1" smtClean="0">
                <a:solidFill>
                  <a:schemeClr val="bg1">
                    <a:lumMod val="50000"/>
                  </a:schemeClr>
                </a:solidFill>
                <a:latin typeface="Adobe 宋体 Std L" panose="02020300000000000000" pitchFamily="18" charset="-122"/>
                <a:ea typeface="Adobe 宋体 Std L" panose="02020300000000000000" pitchFamily="18" charset="-122"/>
              </a:rPr>
              <a:t>template</a:t>
            </a:r>
            <a:r>
              <a:rPr lang="en-US" altLang="zh-CN" sz="1200" dirty="0" err="1">
                <a:solidFill>
                  <a:schemeClr val="bg1">
                    <a:lumMod val="50000"/>
                  </a:schemeClr>
                </a:solidFill>
                <a:latin typeface="Adobe 宋体 Std L" panose="02020300000000000000" pitchFamily="18" charset="-122"/>
                <a:ea typeface="Adobe 宋体 Std L" panose="02020300000000000000" pitchFamily="18" charset="-122"/>
              </a:rPr>
              <a:t>Brief</a:t>
            </a:r>
            <a:r>
              <a:rPr lang="en-US" altLang="zh-CN" sz="1200" dirty="0">
                <a:solidFill>
                  <a:schemeClr val="bg1">
                    <a:lumMod val="50000"/>
                  </a:schemeClr>
                </a:solidFill>
                <a:latin typeface="Adobe 宋体 Std L" panose="02020300000000000000" pitchFamily="18" charset="-122"/>
                <a:ea typeface="Adobe 宋体 Std L" panose="02020300000000000000" pitchFamily="18" charset="-122"/>
              </a:rPr>
              <a:t> introduction to the business plan for atmospheric minimalism </a:t>
            </a:r>
            <a:r>
              <a:rPr lang="en-US" altLang="zh-CN" sz="1200" dirty="0" err="1">
                <a:solidFill>
                  <a:schemeClr val="bg1">
                    <a:lumMod val="50000"/>
                  </a:schemeClr>
                </a:solidFill>
                <a:latin typeface="Adobe 宋体 Std L" panose="02020300000000000000" pitchFamily="18" charset="-122"/>
                <a:ea typeface="Adobe 宋体 Std L" panose="02020300000000000000" pitchFamily="18" charset="-122"/>
              </a:rPr>
              <a:t>ppt</a:t>
            </a:r>
            <a:r>
              <a:rPr lang="en-US" altLang="zh-CN" sz="1200" dirty="0">
                <a:solidFill>
                  <a:schemeClr val="bg1">
                    <a:lumMod val="50000"/>
                  </a:schemeClr>
                </a:solidFill>
                <a:latin typeface="Adobe 宋体 Std L" panose="02020300000000000000" pitchFamily="18" charset="-122"/>
                <a:ea typeface="Adobe 宋体 Std L" panose="02020300000000000000" pitchFamily="18" charset="-122"/>
              </a:rPr>
              <a:t> template</a:t>
            </a:r>
            <a:endParaRPr lang="zh-CN" altLang="en-US" sz="1200" dirty="0">
              <a:solidFill>
                <a:schemeClr val="bg1">
                  <a:lumMod val="50000"/>
                </a:schemeClr>
              </a:solidFill>
              <a:latin typeface="Adobe 宋体 Std L" panose="02020300000000000000" pitchFamily="18" charset="-122"/>
              <a:ea typeface="Adobe 宋体 Std L" panose="02020300000000000000" pitchFamily="18" charset="-122"/>
            </a:endParaRPr>
          </a:p>
          <a:p>
            <a:pPr algn="r">
              <a:lnSpc>
                <a:spcPct val="130000"/>
              </a:lnSpc>
            </a:pPr>
            <a:endParaRPr lang="zh-CN" altLang="en-US" sz="1200" dirty="0">
              <a:solidFill>
                <a:schemeClr val="bg1">
                  <a:lumMod val="50000"/>
                </a:schemeClr>
              </a:solidFill>
              <a:latin typeface="Adobe 宋体 Std L" panose="02020300000000000000" pitchFamily="18" charset="-122"/>
              <a:ea typeface="Adobe 宋体 Std L" panose="02020300000000000000" pitchFamily="18" charset="-122"/>
            </a:endParaRPr>
          </a:p>
        </p:txBody>
      </p:sp>
      <p:grpSp>
        <p:nvGrpSpPr>
          <p:cNvPr id="28" name="组合 27"/>
          <p:cNvGrpSpPr/>
          <p:nvPr/>
        </p:nvGrpSpPr>
        <p:grpSpPr>
          <a:xfrm>
            <a:off x="9460684" y="370429"/>
            <a:ext cx="3092862" cy="523220"/>
            <a:chOff x="718072" y="521248"/>
            <a:chExt cx="2319649" cy="392415"/>
          </a:xfrm>
        </p:grpSpPr>
        <p:grpSp>
          <p:nvGrpSpPr>
            <p:cNvPr id="29" name="组合 28"/>
            <p:cNvGrpSpPr/>
            <p:nvPr/>
          </p:nvGrpSpPr>
          <p:grpSpPr>
            <a:xfrm>
              <a:off x="1303146" y="545515"/>
              <a:ext cx="1734575" cy="317455"/>
              <a:chOff x="1398044" y="545515"/>
              <a:chExt cx="1734575" cy="317455"/>
            </a:xfrm>
          </p:grpSpPr>
          <p:sp>
            <p:nvSpPr>
              <p:cNvPr id="32" name="文本框 3"/>
              <p:cNvSpPr txBox="1"/>
              <p:nvPr/>
            </p:nvSpPr>
            <p:spPr>
              <a:xfrm>
                <a:off x="1398044" y="545515"/>
                <a:ext cx="1734575" cy="230833"/>
              </a:xfrm>
              <a:prstGeom prst="rect">
                <a:avLst/>
              </a:prstGeom>
              <a:noFill/>
              <a:effectLst/>
            </p:spPr>
            <p:txBody>
              <a:bodyPr wrap="square" rtlCol="0">
                <a:spAutoFit/>
              </a:bodyPr>
              <a:lstStyle/>
              <a:p>
                <a:pPr defTabSz="1219020"/>
                <a:r>
                  <a:rPr lang="zh-CN" altLang="en-US" sz="1400" b="1" spc="400" dirty="0" smtClean="0">
                    <a:solidFill>
                      <a:schemeClr val="tx1">
                        <a:lumMod val="75000"/>
                        <a:lumOff val="25000"/>
                      </a:schemeClr>
                    </a:solidFill>
                    <a:latin typeface="微软雅黑" pitchFamily="34" charset="-122"/>
                    <a:ea typeface="微软雅黑" pitchFamily="34" charset="-122"/>
                  </a:rPr>
                  <a:t>科技有限公司</a:t>
                </a:r>
                <a:endParaRPr lang="zh-CN" altLang="en-US" sz="1400" b="1" spc="400" dirty="0">
                  <a:solidFill>
                    <a:schemeClr val="tx1">
                      <a:lumMod val="75000"/>
                      <a:lumOff val="25000"/>
                    </a:schemeClr>
                  </a:solidFill>
                  <a:latin typeface="微软雅黑" pitchFamily="34" charset="-122"/>
                  <a:ea typeface="微软雅黑" pitchFamily="34" charset="-122"/>
                </a:endParaRPr>
              </a:p>
            </p:txBody>
          </p:sp>
          <p:sp>
            <p:nvSpPr>
              <p:cNvPr id="33" name="文本框 45"/>
              <p:cNvSpPr txBox="1"/>
              <p:nvPr/>
            </p:nvSpPr>
            <p:spPr>
              <a:xfrm>
                <a:off x="1398044" y="666762"/>
                <a:ext cx="1584176" cy="196208"/>
              </a:xfrm>
              <a:prstGeom prst="rect">
                <a:avLst/>
              </a:prstGeom>
              <a:noFill/>
            </p:spPr>
            <p:txBody>
              <a:bodyPr wrap="square" rtlCol="0">
                <a:spAutoFit/>
              </a:bodyPr>
              <a:lstStyle/>
              <a:p>
                <a:pPr defTabSz="1219020"/>
                <a:r>
                  <a:rPr lang="en-US" altLang="zh-CN" sz="1100" b="1" dirty="0">
                    <a:solidFill>
                      <a:schemeClr val="tx1">
                        <a:lumMod val="75000"/>
                        <a:lumOff val="25000"/>
                      </a:schemeClr>
                    </a:solidFill>
                    <a:latin typeface="黑体" panose="02010609060101010101" pitchFamily="49" charset="-122"/>
                    <a:ea typeface="黑体" panose="02010609060101010101" pitchFamily="49" charset="-122"/>
                  </a:rPr>
                  <a:t>technology Co., Ltd.</a:t>
                </a:r>
                <a:endParaRPr lang="en-US" altLang="zh-CN" sz="1100" b="1" dirty="0">
                  <a:solidFill>
                    <a:schemeClr val="tx1">
                      <a:lumMod val="75000"/>
                      <a:lumOff val="25000"/>
                    </a:schemeClr>
                  </a:solidFill>
                  <a:latin typeface="黑体" panose="02010609060101010101" pitchFamily="49" charset="-122"/>
                  <a:ea typeface="黑体" panose="02010609060101010101" pitchFamily="49" charset="-122"/>
                  <a:cs typeface="+mn-ea"/>
                  <a:sym typeface="Arial" panose="020B0604020202020204" pitchFamily="34" charset="0"/>
                </a:endParaRPr>
              </a:p>
            </p:txBody>
          </p:sp>
        </p:grpSp>
        <p:sp>
          <p:nvSpPr>
            <p:cNvPr id="30" name="文本框 3"/>
            <p:cNvSpPr txBox="1"/>
            <p:nvPr/>
          </p:nvSpPr>
          <p:spPr>
            <a:xfrm>
              <a:off x="718072" y="521248"/>
              <a:ext cx="1224136" cy="392415"/>
            </a:xfrm>
            <a:prstGeom prst="rect">
              <a:avLst/>
            </a:prstGeom>
            <a:noFill/>
            <a:effectLst/>
          </p:spPr>
          <p:txBody>
            <a:bodyPr wrap="square" rtlCol="0">
              <a:spAutoFit/>
            </a:bodyPr>
            <a:lstStyle/>
            <a:p>
              <a:pPr defTabSz="1219020"/>
              <a:r>
                <a:rPr lang="en-US" altLang="zh-CN" sz="2800" b="1" kern="2200" dirty="0">
                  <a:gradFill flip="none" rotWithShape="1">
                    <a:gsLst>
                      <a:gs pos="40000">
                        <a:srgbClr val="1D6AAE"/>
                      </a:gs>
                      <a:gs pos="68000">
                        <a:srgbClr val="46A2D0"/>
                      </a:gs>
                    </a:gsLst>
                    <a:lin ang="16200000" scaled="0"/>
                    <a:tileRect/>
                  </a:gradFill>
                  <a:latin typeface="Agency FB" panose="020B0503020202020204" pitchFamily="34" charset="0"/>
                  <a:ea typeface="方正兰亭特黑长简体" panose="02010600000000000000" pitchFamily="2" charset="-122"/>
                </a:rPr>
                <a:t>LOGO</a:t>
              </a:r>
              <a:endParaRPr lang="zh-CN" altLang="en-US" sz="2800" b="1" kern="2200" dirty="0">
                <a:gradFill flip="none" rotWithShape="1">
                  <a:gsLst>
                    <a:gs pos="40000">
                      <a:srgbClr val="1D6AAE"/>
                    </a:gs>
                    <a:gs pos="68000">
                      <a:srgbClr val="46A2D0"/>
                    </a:gs>
                  </a:gsLst>
                  <a:lin ang="16200000" scaled="0"/>
                  <a:tileRect/>
                </a:gradFill>
                <a:latin typeface="Agency FB" panose="020B0503020202020204" pitchFamily="34" charset="0"/>
                <a:ea typeface="方正兰亭特黑长简体" panose="02010600000000000000" pitchFamily="2" charset="-122"/>
              </a:endParaRPr>
            </a:p>
          </p:txBody>
        </p:sp>
        <p:cxnSp>
          <p:nvCxnSpPr>
            <p:cNvPr id="31" name="直接连接符 30"/>
            <p:cNvCxnSpPr/>
            <p:nvPr/>
          </p:nvCxnSpPr>
          <p:spPr>
            <a:xfrm>
              <a:off x="1316879" y="596667"/>
              <a:ext cx="0" cy="229099"/>
            </a:xfrm>
            <a:prstGeom prst="line">
              <a:avLst/>
            </a:prstGeom>
            <a:ln w="190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grpSp>
        <p:nvGrpSpPr>
          <p:cNvPr id="26" name="组合 25"/>
          <p:cNvGrpSpPr/>
          <p:nvPr/>
        </p:nvGrpSpPr>
        <p:grpSpPr>
          <a:xfrm>
            <a:off x="9652698" y="1209565"/>
            <a:ext cx="2317067" cy="319316"/>
            <a:chOff x="9675558" y="1209565"/>
            <a:chExt cx="2317067" cy="319316"/>
          </a:xfrm>
        </p:grpSpPr>
        <p:sp>
          <p:nvSpPr>
            <p:cNvPr id="34" name="TextBox 30">
              <a:extLst>
                <a:ext uri="{FF2B5EF4-FFF2-40B4-BE49-F238E27FC236}">
                  <a16:creationId xmlns:a16="http://schemas.microsoft.com/office/drawing/2014/main" xmlns="" id="{BA8EA202-F87D-45AF-91DB-F2B3A7B8F57B}"/>
                </a:ext>
              </a:extLst>
            </p:cNvPr>
            <p:cNvSpPr txBox="1"/>
            <p:nvPr/>
          </p:nvSpPr>
          <p:spPr>
            <a:xfrm>
              <a:off x="9675558" y="1251882"/>
              <a:ext cx="2317067" cy="276999"/>
            </a:xfrm>
            <a:prstGeom prst="rect">
              <a:avLst/>
            </a:prstGeom>
            <a:noFill/>
          </p:spPr>
          <p:txBody>
            <a:bodyPr wrap="square" rtlCol="0">
              <a:spAutoFit/>
            </a:bodyPr>
            <a:lstStyle/>
            <a:p>
              <a:pPr algn="ctr" defTabSz="228600"/>
              <a:r>
                <a:rPr lang="zh-CN" altLang="en-US" sz="1200" dirty="0" smtClean="0">
                  <a:solidFill>
                    <a:schemeClr val="bg1"/>
                  </a:solidFill>
                  <a:latin typeface="时尚中黑简体" panose="01010104010101010101" pitchFamily="2" charset="-122"/>
                  <a:ea typeface="时尚中黑简体" panose="01010104010101010101" pitchFamily="2" charset="-122"/>
                </a:rPr>
                <a:t>科技  卓越  领航  追梦</a:t>
              </a:r>
              <a:endParaRPr lang="zh-CN" altLang="en-US" sz="1200" dirty="0">
                <a:solidFill>
                  <a:schemeClr val="bg1"/>
                </a:solidFill>
                <a:latin typeface="时尚中黑简体" panose="01010104010101010101" pitchFamily="2" charset="-122"/>
                <a:ea typeface="时尚中黑简体" panose="01010104010101010101" pitchFamily="2" charset="-122"/>
              </a:endParaRPr>
            </a:p>
          </p:txBody>
        </p:sp>
        <p:sp>
          <p:nvSpPr>
            <p:cNvPr id="35" name="TextBox 30">
              <a:extLst>
                <a:ext uri="{FF2B5EF4-FFF2-40B4-BE49-F238E27FC236}">
                  <a16:creationId xmlns:a16="http://schemas.microsoft.com/office/drawing/2014/main" xmlns="" id="{BA8EA202-F87D-45AF-91DB-F2B3A7B8F57B}"/>
                </a:ext>
              </a:extLst>
            </p:cNvPr>
            <p:cNvSpPr txBox="1"/>
            <p:nvPr/>
          </p:nvSpPr>
          <p:spPr>
            <a:xfrm>
              <a:off x="10307727" y="1209565"/>
              <a:ext cx="142315" cy="276999"/>
            </a:xfrm>
            <a:prstGeom prst="rect">
              <a:avLst/>
            </a:prstGeom>
            <a:noFill/>
          </p:spPr>
          <p:txBody>
            <a:bodyPr wrap="square" rtlCol="0">
              <a:spAutoFit/>
            </a:bodyPr>
            <a:lstStyle/>
            <a:p>
              <a:pPr algn="ctr" defTabSz="228600"/>
              <a:r>
                <a:rPr lang="en-US" altLang="zh-CN" sz="1200" dirty="0" smtClean="0">
                  <a:solidFill>
                    <a:schemeClr val="bg1"/>
                  </a:solidFill>
                  <a:latin typeface="时尚中黑简体" panose="01010104010101010101" pitchFamily="2" charset="-122"/>
                  <a:ea typeface="时尚中黑简体" panose="01010104010101010101" pitchFamily="2" charset="-122"/>
                </a:rPr>
                <a:t>.</a:t>
              </a:r>
              <a:endParaRPr lang="zh-CN" altLang="en-US" sz="1200" dirty="0">
                <a:solidFill>
                  <a:schemeClr val="bg1"/>
                </a:solidFill>
                <a:latin typeface="时尚中黑简体" panose="01010104010101010101" pitchFamily="2" charset="-122"/>
                <a:ea typeface="时尚中黑简体" panose="01010104010101010101" pitchFamily="2" charset="-122"/>
              </a:endParaRPr>
            </a:p>
          </p:txBody>
        </p:sp>
        <p:sp>
          <p:nvSpPr>
            <p:cNvPr id="36" name="TextBox 30">
              <a:extLst>
                <a:ext uri="{FF2B5EF4-FFF2-40B4-BE49-F238E27FC236}">
                  <a16:creationId xmlns:a16="http://schemas.microsoft.com/office/drawing/2014/main" xmlns="" id="{BA8EA202-F87D-45AF-91DB-F2B3A7B8F57B}"/>
                </a:ext>
              </a:extLst>
            </p:cNvPr>
            <p:cNvSpPr txBox="1"/>
            <p:nvPr/>
          </p:nvSpPr>
          <p:spPr>
            <a:xfrm>
              <a:off x="10762933" y="1209565"/>
              <a:ext cx="142315" cy="276999"/>
            </a:xfrm>
            <a:prstGeom prst="rect">
              <a:avLst/>
            </a:prstGeom>
            <a:noFill/>
          </p:spPr>
          <p:txBody>
            <a:bodyPr wrap="square" rtlCol="0">
              <a:spAutoFit/>
            </a:bodyPr>
            <a:lstStyle/>
            <a:p>
              <a:pPr algn="ctr" defTabSz="228600"/>
              <a:r>
                <a:rPr lang="en-US" altLang="zh-CN" sz="1200" dirty="0" smtClean="0">
                  <a:solidFill>
                    <a:schemeClr val="bg1"/>
                  </a:solidFill>
                  <a:latin typeface="时尚中黑简体" panose="01010104010101010101" pitchFamily="2" charset="-122"/>
                  <a:ea typeface="时尚中黑简体" panose="01010104010101010101" pitchFamily="2" charset="-122"/>
                </a:rPr>
                <a:t>.</a:t>
              </a:r>
              <a:endParaRPr lang="zh-CN" altLang="en-US" sz="1200" dirty="0">
                <a:solidFill>
                  <a:schemeClr val="bg1"/>
                </a:solidFill>
                <a:latin typeface="时尚中黑简体" panose="01010104010101010101" pitchFamily="2" charset="-122"/>
                <a:ea typeface="时尚中黑简体" panose="01010104010101010101" pitchFamily="2" charset="-122"/>
              </a:endParaRPr>
            </a:p>
          </p:txBody>
        </p:sp>
        <p:sp>
          <p:nvSpPr>
            <p:cNvPr id="37" name="TextBox 30">
              <a:extLst>
                <a:ext uri="{FF2B5EF4-FFF2-40B4-BE49-F238E27FC236}">
                  <a16:creationId xmlns:a16="http://schemas.microsoft.com/office/drawing/2014/main" xmlns="" id="{BA8EA202-F87D-45AF-91DB-F2B3A7B8F57B}"/>
                </a:ext>
              </a:extLst>
            </p:cNvPr>
            <p:cNvSpPr txBox="1"/>
            <p:nvPr/>
          </p:nvSpPr>
          <p:spPr>
            <a:xfrm>
              <a:off x="11218139" y="1209565"/>
              <a:ext cx="142315" cy="276999"/>
            </a:xfrm>
            <a:prstGeom prst="rect">
              <a:avLst/>
            </a:prstGeom>
            <a:noFill/>
          </p:spPr>
          <p:txBody>
            <a:bodyPr wrap="square" rtlCol="0">
              <a:spAutoFit/>
            </a:bodyPr>
            <a:lstStyle/>
            <a:p>
              <a:pPr algn="ctr" defTabSz="228600"/>
              <a:r>
                <a:rPr lang="en-US" altLang="zh-CN" sz="1200" dirty="0" smtClean="0">
                  <a:solidFill>
                    <a:schemeClr val="bg1"/>
                  </a:solidFill>
                  <a:latin typeface="时尚中黑简体" panose="01010104010101010101" pitchFamily="2" charset="-122"/>
                  <a:ea typeface="时尚中黑简体" panose="01010104010101010101" pitchFamily="2" charset="-122"/>
                </a:rPr>
                <a:t>.</a:t>
              </a:r>
              <a:endParaRPr lang="zh-CN" altLang="en-US" sz="1200" dirty="0">
                <a:solidFill>
                  <a:schemeClr val="bg1"/>
                </a:solidFill>
                <a:latin typeface="时尚中黑简体" panose="01010104010101010101" pitchFamily="2" charset="-122"/>
                <a:ea typeface="时尚中黑简体" panose="01010104010101010101" pitchFamily="2" charset="-122"/>
              </a:endParaRPr>
            </a:p>
          </p:txBody>
        </p:sp>
      </p:grpSp>
    </p:spTree>
    <p:extLst>
      <p:ext uri="{BB962C8B-B14F-4D97-AF65-F5344CB8AC3E}">
        <p14:creationId xmlns:p14="http://schemas.microsoft.com/office/powerpoint/2010/main" val="1582564282"/>
      </p:ext>
    </p:extLst>
  </p:cSld>
  <p:clrMapOvr>
    <a:masterClrMapping/>
  </p:clrMapOvr>
  <p:transition spd="slow">
    <p:comb/>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randombar(horizontal)">
                                          <p:cBhvr>
                                            <p:cTn id="7" dur="500"/>
                                            <p:tgtEl>
                                              <p:spTgt spid="8"/>
                                            </p:tgtEl>
                                          </p:cBhvr>
                                        </p:animEffect>
                                      </p:childTnLst>
                                    </p:cTn>
                                  </p:par>
                                  <p:par>
                                    <p:cTn id="8" presetID="2" presetClass="entr" presetSubtype="1" fill="hold" grpId="0" nodeType="withEffect" p14:presetBounceEnd="40000">
                                      <p:stCondLst>
                                        <p:cond delay="0"/>
                                      </p:stCondLst>
                                      <p:childTnLst>
                                        <p:set>
                                          <p:cBhvr>
                                            <p:cTn id="9" dur="1" fill="hold">
                                              <p:stCondLst>
                                                <p:cond delay="0"/>
                                              </p:stCondLst>
                                            </p:cTn>
                                            <p:tgtEl>
                                              <p:spTgt spid="15"/>
                                            </p:tgtEl>
                                            <p:attrNameLst>
                                              <p:attrName>style.visibility</p:attrName>
                                            </p:attrNameLst>
                                          </p:cBhvr>
                                          <p:to>
                                            <p:strVal val="visible"/>
                                          </p:to>
                                        </p:set>
                                        <p:anim calcmode="lin" valueType="num" p14:bounceEnd="40000">
                                          <p:cBhvr additive="base">
                                            <p:cTn id="10" dur="750" fill="hold"/>
                                            <p:tgtEl>
                                              <p:spTgt spid="15"/>
                                            </p:tgtEl>
                                            <p:attrNameLst>
                                              <p:attrName>ppt_x</p:attrName>
                                            </p:attrNameLst>
                                          </p:cBhvr>
                                          <p:tavLst>
                                            <p:tav tm="0">
                                              <p:val>
                                                <p:strVal val="#ppt_x"/>
                                              </p:val>
                                            </p:tav>
                                            <p:tav tm="100000">
                                              <p:val>
                                                <p:strVal val="#ppt_x"/>
                                              </p:val>
                                            </p:tav>
                                          </p:tavLst>
                                        </p:anim>
                                        <p:anim calcmode="lin" valueType="num" p14:bounceEnd="40000">
                                          <p:cBhvr additive="base">
                                            <p:cTn id="11" dur="750" fill="hold"/>
                                            <p:tgtEl>
                                              <p:spTgt spid="15"/>
                                            </p:tgtEl>
                                            <p:attrNameLst>
                                              <p:attrName>ppt_y</p:attrName>
                                            </p:attrNameLst>
                                          </p:cBhvr>
                                          <p:tavLst>
                                            <p:tav tm="0">
                                              <p:val>
                                                <p:strVal val="0-#ppt_h/2"/>
                                              </p:val>
                                            </p:tav>
                                            <p:tav tm="100000">
                                              <p:val>
                                                <p:strVal val="#ppt_y"/>
                                              </p:val>
                                            </p:tav>
                                          </p:tavLst>
                                        </p:anim>
                                      </p:childTnLst>
                                    </p:cTn>
                                  </p:par>
                                  <p:par>
                                    <p:cTn id="12" presetID="2" presetClass="entr" presetSubtype="2" fill="hold" nodeType="withEffect" p14:presetBounceEnd="40000">
                                      <p:stCondLst>
                                        <p:cond delay="0"/>
                                      </p:stCondLst>
                                      <p:childTnLst>
                                        <p:set>
                                          <p:cBhvr>
                                            <p:cTn id="13" dur="1" fill="hold">
                                              <p:stCondLst>
                                                <p:cond delay="0"/>
                                              </p:stCondLst>
                                            </p:cTn>
                                            <p:tgtEl>
                                              <p:spTgt spid="28"/>
                                            </p:tgtEl>
                                            <p:attrNameLst>
                                              <p:attrName>style.visibility</p:attrName>
                                            </p:attrNameLst>
                                          </p:cBhvr>
                                          <p:to>
                                            <p:strVal val="visible"/>
                                          </p:to>
                                        </p:set>
                                        <p:anim calcmode="lin" valueType="num" p14:bounceEnd="40000">
                                          <p:cBhvr additive="base">
                                            <p:cTn id="14" dur="500" fill="hold"/>
                                            <p:tgtEl>
                                              <p:spTgt spid="28"/>
                                            </p:tgtEl>
                                            <p:attrNameLst>
                                              <p:attrName>ppt_x</p:attrName>
                                            </p:attrNameLst>
                                          </p:cBhvr>
                                          <p:tavLst>
                                            <p:tav tm="0">
                                              <p:val>
                                                <p:strVal val="1+#ppt_w/2"/>
                                              </p:val>
                                            </p:tav>
                                            <p:tav tm="100000">
                                              <p:val>
                                                <p:strVal val="#ppt_x"/>
                                              </p:val>
                                            </p:tav>
                                          </p:tavLst>
                                        </p:anim>
                                        <p:anim calcmode="lin" valueType="num" p14:bounceEnd="40000">
                                          <p:cBhvr additive="base">
                                            <p:cTn id="15" dur="500" fill="hold"/>
                                            <p:tgtEl>
                                              <p:spTgt spid="28"/>
                                            </p:tgtEl>
                                            <p:attrNameLst>
                                              <p:attrName>ppt_y</p:attrName>
                                            </p:attrNameLst>
                                          </p:cBhvr>
                                          <p:tavLst>
                                            <p:tav tm="0">
                                              <p:val>
                                                <p:strVal val="#ppt_y"/>
                                              </p:val>
                                            </p:tav>
                                            <p:tav tm="100000">
                                              <p:val>
                                                <p:strVal val="#ppt_y"/>
                                              </p:val>
                                            </p:tav>
                                          </p:tavLst>
                                        </p:anim>
                                      </p:childTnLst>
                                    </p:cTn>
                                  </p:par>
                                  <p:par>
                                    <p:cTn id="16" presetID="53" presetClass="entr" presetSubtype="16" fill="hold" nodeType="withEffect">
                                      <p:stCondLst>
                                        <p:cond delay="0"/>
                                      </p:stCondLst>
                                      <p:childTnLst>
                                        <p:set>
                                          <p:cBhvr>
                                            <p:cTn id="17" dur="1" fill="hold">
                                              <p:stCondLst>
                                                <p:cond delay="0"/>
                                              </p:stCondLst>
                                            </p:cTn>
                                            <p:tgtEl>
                                              <p:spTgt spid="18"/>
                                            </p:tgtEl>
                                            <p:attrNameLst>
                                              <p:attrName>style.visibility</p:attrName>
                                            </p:attrNameLst>
                                          </p:cBhvr>
                                          <p:to>
                                            <p:strVal val="visible"/>
                                          </p:to>
                                        </p:set>
                                        <p:anim calcmode="lin" valueType="num">
                                          <p:cBhvr>
                                            <p:cTn id="18" dur="500" fill="hold"/>
                                            <p:tgtEl>
                                              <p:spTgt spid="18"/>
                                            </p:tgtEl>
                                            <p:attrNameLst>
                                              <p:attrName>ppt_w</p:attrName>
                                            </p:attrNameLst>
                                          </p:cBhvr>
                                          <p:tavLst>
                                            <p:tav tm="0">
                                              <p:val>
                                                <p:fltVal val="0"/>
                                              </p:val>
                                            </p:tav>
                                            <p:tav tm="100000">
                                              <p:val>
                                                <p:strVal val="#ppt_w"/>
                                              </p:val>
                                            </p:tav>
                                          </p:tavLst>
                                        </p:anim>
                                        <p:anim calcmode="lin" valueType="num">
                                          <p:cBhvr>
                                            <p:cTn id="19" dur="500" fill="hold"/>
                                            <p:tgtEl>
                                              <p:spTgt spid="18"/>
                                            </p:tgtEl>
                                            <p:attrNameLst>
                                              <p:attrName>ppt_h</p:attrName>
                                            </p:attrNameLst>
                                          </p:cBhvr>
                                          <p:tavLst>
                                            <p:tav tm="0">
                                              <p:val>
                                                <p:fltVal val="0"/>
                                              </p:val>
                                            </p:tav>
                                            <p:tav tm="100000">
                                              <p:val>
                                                <p:strVal val="#ppt_h"/>
                                              </p:val>
                                            </p:tav>
                                          </p:tavLst>
                                        </p:anim>
                                        <p:animEffect transition="in" filter="fade">
                                          <p:cBhvr>
                                            <p:cTn id="20" dur="500"/>
                                            <p:tgtEl>
                                              <p:spTgt spid="18"/>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p:cTn id="23" dur="500" fill="hold"/>
                                            <p:tgtEl>
                                              <p:spTgt spid="11"/>
                                            </p:tgtEl>
                                            <p:attrNameLst>
                                              <p:attrName>ppt_w</p:attrName>
                                            </p:attrNameLst>
                                          </p:cBhvr>
                                          <p:tavLst>
                                            <p:tav tm="0">
                                              <p:val>
                                                <p:fltVal val="0"/>
                                              </p:val>
                                            </p:tav>
                                            <p:tav tm="100000">
                                              <p:val>
                                                <p:strVal val="#ppt_w"/>
                                              </p:val>
                                            </p:tav>
                                          </p:tavLst>
                                        </p:anim>
                                        <p:anim calcmode="lin" valueType="num">
                                          <p:cBhvr>
                                            <p:cTn id="24" dur="500" fill="hold"/>
                                            <p:tgtEl>
                                              <p:spTgt spid="11"/>
                                            </p:tgtEl>
                                            <p:attrNameLst>
                                              <p:attrName>ppt_h</p:attrName>
                                            </p:attrNameLst>
                                          </p:cBhvr>
                                          <p:tavLst>
                                            <p:tav tm="0">
                                              <p:val>
                                                <p:fltVal val="0"/>
                                              </p:val>
                                            </p:tav>
                                            <p:tav tm="100000">
                                              <p:val>
                                                <p:strVal val="#ppt_h"/>
                                              </p:val>
                                            </p:tav>
                                          </p:tavLst>
                                        </p:anim>
                                        <p:animEffect transition="in" filter="fade">
                                          <p:cBhvr>
                                            <p:cTn id="25" dur="500"/>
                                            <p:tgtEl>
                                              <p:spTgt spid="11"/>
                                            </p:tgtEl>
                                          </p:cBhvr>
                                        </p:animEffect>
                                      </p:childTnLst>
                                    </p:cTn>
                                  </p:par>
                                  <p:par>
                                    <p:cTn id="26" presetID="16" presetClass="entr" presetSubtype="21" fill="hold" nodeType="withEffect">
                                      <p:stCondLst>
                                        <p:cond delay="0"/>
                                      </p:stCondLst>
                                      <p:childTnLst>
                                        <p:set>
                                          <p:cBhvr>
                                            <p:cTn id="27" dur="1" fill="hold">
                                              <p:stCondLst>
                                                <p:cond delay="0"/>
                                              </p:stCondLst>
                                            </p:cTn>
                                            <p:tgtEl>
                                              <p:spTgt spid="26"/>
                                            </p:tgtEl>
                                            <p:attrNameLst>
                                              <p:attrName>style.visibility</p:attrName>
                                            </p:attrNameLst>
                                          </p:cBhvr>
                                          <p:to>
                                            <p:strVal val="visible"/>
                                          </p:to>
                                        </p:set>
                                        <p:animEffect transition="in" filter="barn(inVertical)">
                                          <p:cBhvr>
                                            <p:cTn id="28" dur="500"/>
                                            <p:tgtEl>
                                              <p:spTgt spid="26"/>
                                            </p:tgtEl>
                                          </p:cBhvr>
                                        </p:animEffect>
                                      </p:childTnLst>
                                    </p:cTn>
                                  </p:par>
                                  <p:par>
                                    <p:cTn id="29" presetID="53" presetClass="entr" presetSubtype="16" fill="hold" grpId="0" nodeType="withEffect">
                                      <p:stCondLst>
                                        <p:cond delay="250"/>
                                      </p:stCondLst>
                                      <p:childTnLst>
                                        <p:set>
                                          <p:cBhvr>
                                            <p:cTn id="30" dur="1" fill="hold">
                                              <p:stCondLst>
                                                <p:cond delay="0"/>
                                              </p:stCondLst>
                                            </p:cTn>
                                            <p:tgtEl>
                                              <p:spTgt spid="24"/>
                                            </p:tgtEl>
                                            <p:attrNameLst>
                                              <p:attrName>style.visibility</p:attrName>
                                            </p:attrNameLst>
                                          </p:cBhvr>
                                          <p:to>
                                            <p:strVal val="visible"/>
                                          </p:to>
                                        </p:set>
                                        <p:anim calcmode="lin" valueType="num">
                                          <p:cBhvr>
                                            <p:cTn id="31" dur="500" fill="hold"/>
                                            <p:tgtEl>
                                              <p:spTgt spid="24"/>
                                            </p:tgtEl>
                                            <p:attrNameLst>
                                              <p:attrName>ppt_w</p:attrName>
                                            </p:attrNameLst>
                                          </p:cBhvr>
                                          <p:tavLst>
                                            <p:tav tm="0">
                                              <p:val>
                                                <p:fltVal val="0"/>
                                              </p:val>
                                            </p:tav>
                                            <p:tav tm="100000">
                                              <p:val>
                                                <p:strVal val="#ppt_w"/>
                                              </p:val>
                                            </p:tav>
                                          </p:tavLst>
                                        </p:anim>
                                        <p:anim calcmode="lin" valueType="num">
                                          <p:cBhvr>
                                            <p:cTn id="32" dur="500" fill="hold"/>
                                            <p:tgtEl>
                                              <p:spTgt spid="24"/>
                                            </p:tgtEl>
                                            <p:attrNameLst>
                                              <p:attrName>ppt_h</p:attrName>
                                            </p:attrNameLst>
                                          </p:cBhvr>
                                          <p:tavLst>
                                            <p:tav tm="0">
                                              <p:val>
                                                <p:fltVal val="0"/>
                                              </p:val>
                                            </p:tav>
                                            <p:tav tm="100000">
                                              <p:val>
                                                <p:strVal val="#ppt_h"/>
                                              </p:val>
                                            </p:tav>
                                          </p:tavLst>
                                        </p:anim>
                                        <p:animEffect transition="in" filter="fade">
                                          <p:cBhvr>
                                            <p:cTn id="33" dur="500"/>
                                            <p:tgtEl>
                                              <p:spTgt spid="24"/>
                                            </p:tgtEl>
                                          </p:cBhvr>
                                        </p:animEffect>
                                      </p:childTnLst>
                                    </p:cTn>
                                  </p:par>
                                  <p:par>
                                    <p:cTn id="34" presetID="53" presetClass="entr" presetSubtype="16" fill="hold" grpId="0" nodeType="withEffect">
                                      <p:stCondLst>
                                        <p:cond delay="500"/>
                                      </p:stCondLst>
                                      <p:childTnLst>
                                        <p:set>
                                          <p:cBhvr>
                                            <p:cTn id="35" dur="1" fill="hold">
                                              <p:stCondLst>
                                                <p:cond delay="0"/>
                                              </p:stCondLst>
                                            </p:cTn>
                                            <p:tgtEl>
                                              <p:spTgt spid="25"/>
                                            </p:tgtEl>
                                            <p:attrNameLst>
                                              <p:attrName>style.visibility</p:attrName>
                                            </p:attrNameLst>
                                          </p:cBhvr>
                                          <p:to>
                                            <p:strVal val="visible"/>
                                          </p:to>
                                        </p:set>
                                        <p:anim calcmode="lin" valueType="num">
                                          <p:cBhvr>
                                            <p:cTn id="36" dur="500" fill="hold"/>
                                            <p:tgtEl>
                                              <p:spTgt spid="25"/>
                                            </p:tgtEl>
                                            <p:attrNameLst>
                                              <p:attrName>ppt_w</p:attrName>
                                            </p:attrNameLst>
                                          </p:cBhvr>
                                          <p:tavLst>
                                            <p:tav tm="0">
                                              <p:val>
                                                <p:fltVal val="0"/>
                                              </p:val>
                                            </p:tav>
                                            <p:tav tm="100000">
                                              <p:val>
                                                <p:strVal val="#ppt_w"/>
                                              </p:val>
                                            </p:tav>
                                          </p:tavLst>
                                        </p:anim>
                                        <p:anim calcmode="lin" valueType="num">
                                          <p:cBhvr>
                                            <p:cTn id="37" dur="500" fill="hold"/>
                                            <p:tgtEl>
                                              <p:spTgt spid="25"/>
                                            </p:tgtEl>
                                            <p:attrNameLst>
                                              <p:attrName>ppt_h</p:attrName>
                                            </p:attrNameLst>
                                          </p:cBhvr>
                                          <p:tavLst>
                                            <p:tav tm="0">
                                              <p:val>
                                                <p:fltVal val="0"/>
                                              </p:val>
                                            </p:tav>
                                            <p:tav tm="100000">
                                              <p:val>
                                                <p:strVal val="#ppt_h"/>
                                              </p:val>
                                            </p:tav>
                                          </p:tavLst>
                                        </p:anim>
                                        <p:animEffect transition="in" filter="fade">
                                          <p:cBhvr>
                                            <p:cTn id="38" dur="500"/>
                                            <p:tgtEl>
                                              <p:spTgt spid="25"/>
                                            </p:tgtEl>
                                          </p:cBhvr>
                                        </p:animEffect>
                                      </p:childTnLst>
                                    </p:cTn>
                                  </p:par>
                                  <p:par>
                                    <p:cTn id="39" presetID="41" presetClass="entr" presetSubtype="0" fill="hold" grpId="0" nodeType="withEffect">
                                      <p:stCondLst>
                                        <p:cond delay="500"/>
                                      </p:stCondLst>
                                      <p:iterate type="lt">
                                        <p:tmPct val="10000"/>
                                      </p:iterate>
                                      <p:childTnLst>
                                        <p:set>
                                          <p:cBhvr>
                                            <p:cTn id="40" dur="1" fill="hold">
                                              <p:stCondLst>
                                                <p:cond delay="0"/>
                                              </p:stCondLst>
                                            </p:cTn>
                                            <p:tgtEl>
                                              <p:spTgt spid="12"/>
                                            </p:tgtEl>
                                            <p:attrNameLst>
                                              <p:attrName>style.visibility</p:attrName>
                                            </p:attrNameLst>
                                          </p:cBhvr>
                                          <p:to>
                                            <p:strVal val="visible"/>
                                          </p:to>
                                        </p:set>
                                        <p:anim calcmode="lin" valueType="num">
                                          <p:cBhvr>
                                            <p:cTn id="41" dur="5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42" dur="500" fill="hold"/>
                                            <p:tgtEl>
                                              <p:spTgt spid="12"/>
                                            </p:tgtEl>
                                            <p:attrNameLst>
                                              <p:attrName>ppt_y</p:attrName>
                                            </p:attrNameLst>
                                          </p:cBhvr>
                                          <p:tavLst>
                                            <p:tav tm="0">
                                              <p:val>
                                                <p:strVal val="#ppt_y"/>
                                              </p:val>
                                            </p:tav>
                                            <p:tav tm="100000">
                                              <p:val>
                                                <p:strVal val="#ppt_y"/>
                                              </p:val>
                                            </p:tav>
                                          </p:tavLst>
                                        </p:anim>
                                        <p:anim calcmode="lin" valueType="num">
                                          <p:cBhvr>
                                            <p:cTn id="43" dur="5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44" dur="5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45" dur="500" tmFilter="0,0; .5, 1; 1, 1"/>
                                            <p:tgtEl>
                                              <p:spTgt spid="12"/>
                                            </p:tgtEl>
                                          </p:cBhvr>
                                        </p:animEffect>
                                      </p:childTnLst>
                                    </p:cTn>
                                  </p:par>
                                  <p:par>
                                    <p:cTn id="46" presetID="16" presetClass="entr" presetSubtype="37" fill="hold" nodeType="withEffect">
                                      <p:stCondLst>
                                        <p:cond delay="500"/>
                                      </p:stCondLst>
                                      <p:childTnLst>
                                        <p:set>
                                          <p:cBhvr>
                                            <p:cTn id="47" dur="1" fill="hold">
                                              <p:stCondLst>
                                                <p:cond delay="0"/>
                                              </p:stCondLst>
                                            </p:cTn>
                                            <p:tgtEl>
                                              <p:spTgt spid="23">
                                                <p:txEl>
                                                  <p:pRg st="0" end="0"/>
                                                </p:txEl>
                                              </p:spTgt>
                                            </p:tgtEl>
                                            <p:attrNameLst>
                                              <p:attrName>style.visibility</p:attrName>
                                            </p:attrNameLst>
                                          </p:cBhvr>
                                          <p:to>
                                            <p:strVal val="visible"/>
                                          </p:to>
                                        </p:set>
                                        <p:animEffect transition="in" filter="barn(outVertical)">
                                          <p:cBhvr>
                                            <p:cTn id="48" dur="500"/>
                                            <p:tgtEl>
                                              <p:spTgt spid="23">
                                                <p:txEl>
                                                  <p:pRg st="0" end="0"/>
                                                </p:txEl>
                                              </p:spTgt>
                                            </p:tgtEl>
                                          </p:cBhvr>
                                        </p:animEffect>
                                      </p:childTnLst>
                                    </p:cTn>
                                  </p:par>
                                </p:childTnLst>
                              </p:cTn>
                            </p:par>
                            <p:par>
                              <p:cTn id="49" fill="hold">
                                <p:stCondLst>
                                  <p:cond delay="1150"/>
                                </p:stCondLst>
                                <p:childTnLst>
                                  <p:par>
                                    <p:cTn id="50" presetID="22" presetClass="entr" presetSubtype="1" fill="hold" grpId="0" nodeType="afterEffect">
                                      <p:stCondLst>
                                        <p:cond delay="0"/>
                                      </p:stCondLst>
                                      <p:childTnLst>
                                        <p:set>
                                          <p:cBhvr>
                                            <p:cTn id="51" dur="1" fill="hold">
                                              <p:stCondLst>
                                                <p:cond delay="0"/>
                                              </p:stCondLst>
                                            </p:cTn>
                                            <p:tgtEl>
                                              <p:spTgt spid="13"/>
                                            </p:tgtEl>
                                            <p:attrNameLst>
                                              <p:attrName>style.visibility</p:attrName>
                                            </p:attrNameLst>
                                          </p:cBhvr>
                                          <p:to>
                                            <p:strVal val="visible"/>
                                          </p:to>
                                        </p:set>
                                        <p:animEffect transition="in" filter="wipe(up)">
                                          <p:cBhvr>
                                            <p:cTn id="52" dur="1000"/>
                                            <p:tgtEl>
                                              <p:spTgt spid="13"/>
                                            </p:tgtEl>
                                          </p:cBhvr>
                                        </p:animEffect>
                                      </p:childTnLst>
                                    </p:cTn>
                                  </p:par>
                                  <p:par>
                                    <p:cTn id="53" presetID="2" presetClass="entr" presetSubtype="4" fill="hold" grpId="0" nodeType="withEffect" p14:presetBounceEnd="26667">
                                      <p:stCondLst>
                                        <p:cond delay="0"/>
                                      </p:stCondLst>
                                      <p:childTnLst>
                                        <p:set>
                                          <p:cBhvr>
                                            <p:cTn id="54" dur="1" fill="hold">
                                              <p:stCondLst>
                                                <p:cond delay="0"/>
                                              </p:stCondLst>
                                            </p:cTn>
                                            <p:tgtEl>
                                              <p:spTgt spid="23"/>
                                            </p:tgtEl>
                                            <p:attrNameLst>
                                              <p:attrName>style.visibility</p:attrName>
                                            </p:attrNameLst>
                                          </p:cBhvr>
                                          <p:to>
                                            <p:strVal val="visible"/>
                                          </p:to>
                                        </p:set>
                                        <p:anim calcmode="lin" valueType="num" p14:bounceEnd="26667">
                                          <p:cBhvr additive="base">
                                            <p:cTn id="55" dur="1000" fill="hold"/>
                                            <p:tgtEl>
                                              <p:spTgt spid="23"/>
                                            </p:tgtEl>
                                            <p:attrNameLst>
                                              <p:attrName>ppt_x</p:attrName>
                                            </p:attrNameLst>
                                          </p:cBhvr>
                                          <p:tavLst>
                                            <p:tav tm="0">
                                              <p:val>
                                                <p:strVal val="#ppt_x"/>
                                              </p:val>
                                            </p:tav>
                                            <p:tav tm="100000">
                                              <p:val>
                                                <p:strVal val="#ppt_x"/>
                                              </p:val>
                                            </p:tav>
                                          </p:tavLst>
                                        </p:anim>
                                        <p:anim calcmode="lin" valueType="num" p14:bounceEnd="26667">
                                          <p:cBhvr additive="base">
                                            <p:cTn id="56" dur="1000" fill="hold"/>
                                            <p:tgtEl>
                                              <p:spTgt spid="23"/>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14:presetBounceEnd="40000">
                                      <p:stCondLst>
                                        <p:cond delay="0"/>
                                      </p:stCondLst>
                                      <p:childTnLst>
                                        <p:set>
                                          <p:cBhvr>
                                            <p:cTn id="58" dur="1" fill="hold">
                                              <p:stCondLst>
                                                <p:cond delay="0"/>
                                              </p:stCondLst>
                                            </p:cTn>
                                            <p:tgtEl>
                                              <p:spTgt spid="2"/>
                                            </p:tgtEl>
                                            <p:attrNameLst>
                                              <p:attrName>style.visibility</p:attrName>
                                            </p:attrNameLst>
                                          </p:cBhvr>
                                          <p:to>
                                            <p:strVal val="visible"/>
                                          </p:to>
                                        </p:set>
                                        <p:anim calcmode="lin" valueType="num" p14:bounceEnd="40000">
                                          <p:cBhvr additive="base">
                                            <p:cTn id="59" dur="750" fill="hold"/>
                                            <p:tgtEl>
                                              <p:spTgt spid="2"/>
                                            </p:tgtEl>
                                            <p:attrNameLst>
                                              <p:attrName>ppt_x</p:attrName>
                                            </p:attrNameLst>
                                          </p:cBhvr>
                                          <p:tavLst>
                                            <p:tav tm="0">
                                              <p:val>
                                                <p:strVal val="#ppt_x"/>
                                              </p:val>
                                            </p:tav>
                                            <p:tav tm="100000">
                                              <p:val>
                                                <p:strVal val="#ppt_x"/>
                                              </p:val>
                                            </p:tav>
                                          </p:tavLst>
                                        </p:anim>
                                        <p:anim calcmode="lin" valueType="num" p14:bounceEnd="40000">
                                          <p:cBhvr additive="base">
                                            <p:cTn id="60" dur="750" fill="hold"/>
                                            <p:tgtEl>
                                              <p:spTgt spid="2"/>
                                            </p:tgtEl>
                                            <p:attrNameLst>
                                              <p:attrName>ppt_y</p:attrName>
                                            </p:attrNameLst>
                                          </p:cBhvr>
                                          <p:tavLst>
                                            <p:tav tm="0">
                                              <p:val>
                                                <p:strVal val="1+#ppt_h/2"/>
                                              </p:val>
                                            </p:tav>
                                            <p:tav tm="100000">
                                              <p:val>
                                                <p:strVal val="#ppt_y"/>
                                              </p:val>
                                            </p:tav>
                                          </p:tavLst>
                                        </p:anim>
                                      </p:childTnLst>
                                    </p:cTn>
                                  </p:par>
                                  <p:par>
                                    <p:cTn id="61" presetID="22" presetClass="entr" presetSubtype="2" fill="hold" grpId="0" nodeType="withEffect">
                                      <p:stCondLst>
                                        <p:cond delay="250"/>
                                      </p:stCondLst>
                                      <p:childTnLst>
                                        <p:set>
                                          <p:cBhvr>
                                            <p:cTn id="62" dur="1" fill="hold">
                                              <p:stCondLst>
                                                <p:cond delay="0"/>
                                              </p:stCondLst>
                                            </p:cTn>
                                            <p:tgtEl>
                                              <p:spTgt spid="27"/>
                                            </p:tgtEl>
                                            <p:attrNameLst>
                                              <p:attrName>style.visibility</p:attrName>
                                            </p:attrNameLst>
                                          </p:cBhvr>
                                          <p:to>
                                            <p:strVal val="visible"/>
                                          </p:to>
                                        </p:set>
                                        <p:animEffect transition="in" filter="wipe(right)">
                                          <p:cBhvr>
                                            <p:cTn id="63"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5" grpId="0" animBg="1"/>
          <p:bldP spid="12" grpId="0"/>
          <p:bldP spid="23" grpId="0"/>
          <p:bldP spid="13" grpId="0"/>
          <p:bldP spid="2" grpId="0" animBg="1"/>
          <p:bldP spid="24" grpId="0" animBg="1"/>
          <p:bldP spid="25" grpId="0" animBg="1"/>
          <p:bldP spid="2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randombar(horizontal)">
                                          <p:cBhvr>
                                            <p:cTn id="7" dur="500"/>
                                            <p:tgtEl>
                                              <p:spTgt spid="8"/>
                                            </p:tgtEl>
                                          </p:cBhvr>
                                        </p:animEffect>
                                      </p:childTnLst>
                                    </p:cTn>
                                  </p:par>
                                  <p:par>
                                    <p:cTn id="8" presetID="2" presetClass="entr" presetSubtype="1"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 calcmode="lin" valueType="num">
                                          <p:cBhvr additive="base">
                                            <p:cTn id="10" dur="750" fill="hold"/>
                                            <p:tgtEl>
                                              <p:spTgt spid="15"/>
                                            </p:tgtEl>
                                            <p:attrNameLst>
                                              <p:attrName>ppt_x</p:attrName>
                                            </p:attrNameLst>
                                          </p:cBhvr>
                                          <p:tavLst>
                                            <p:tav tm="0">
                                              <p:val>
                                                <p:strVal val="#ppt_x"/>
                                              </p:val>
                                            </p:tav>
                                            <p:tav tm="100000">
                                              <p:val>
                                                <p:strVal val="#ppt_x"/>
                                              </p:val>
                                            </p:tav>
                                          </p:tavLst>
                                        </p:anim>
                                        <p:anim calcmode="lin" valueType="num">
                                          <p:cBhvr additive="base">
                                            <p:cTn id="11" dur="750" fill="hold"/>
                                            <p:tgtEl>
                                              <p:spTgt spid="15"/>
                                            </p:tgtEl>
                                            <p:attrNameLst>
                                              <p:attrName>ppt_y</p:attrName>
                                            </p:attrNameLst>
                                          </p:cBhvr>
                                          <p:tavLst>
                                            <p:tav tm="0">
                                              <p:val>
                                                <p:strVal val="0-#ppt_h/2"/>
                                              </p:val>
                                            </p:tav>
                                            <p:tav tm="100000">
                                              <p:val>
                                                <p:strVal val="#ppt_y"/>
                                              </p:val>
                                            </p:tav>
                                          </p:tavLst>
                                        </p:anim>
                                      </p:childTnLst>
                                    </p:cTn>
                                  </p:par>
                                  <p:par>
                                    <p:cTn id="12" presetID="2" presetClass="entr" presetSubtype="2" fill="hold" nodeType="withEffect">
                                      <p:stCondLst>
                                        <p:cond delay="0"/>
                                      </p:stCondLst>
                                      <p:childTnLst>
                                        <p:set>
                                          <p:cBhvr>
                                            <p:cTn id="13" dur="1" fill="hold">
                                              <p:stCondLst>
                                                <p:cond delay="0"/>
                                              </p:stCondLst>
                                            </p:cTn>
                                            <p:tgtEl>
                                              <p:spTgt spid="28"/>
                                            </p:tgtEl>
                                            <p:attrNameLst>
                                              <p:attrName>style.visibility</p:attrName>
                                            </p:attrNameLst>
                                          </p:cBhvr>
                                          <p:to>
                                            <p:strVal val="visible"/>
                                          </p:to>
                                        </p:set>
                                        <p:anim calcmode="lin" valueType="num">
                                          <p:cBhvr additive="base">
                                            <p:cTn id="14" dur="500" fill="hold"/>
                                            <p:tgtEl>
                                              <p:spTgt spid="28"/>
                                            </p:tgtEl>
                                            <p:attrNameLst>
                                              <p:attrName>ppt_x</p:attrName>
                                            </p:attrNameLst>
                                          </p:cBhvr>
                                          <p:tavLst>
                                            <p:tav tm="0">
                                              <p:val>
                                                <p:strVal val="1+#ppt_w/2"/>
                                              </p:val>
                                            </p:tav>
                                            <p:tav tm="100000">
                                              <p:val>
                                                <p:strVal val="#ppt_x"/>
                                              </p:val>
                                            </p:tav>
                                          </p:tavLst>
                                        </p:anim>
                                        <p:anim calcmode="lin" valueType="num">
                                          <p:cBhvr additive="base">
                                            <p:cTn id="15" dur="500" fill="hold"/>
                                            <p:tgtEl>
                                              <p:spTgt spid="28"/>
                                            </p:tgtEl>
                                            <p:attrNameLst>
                                              <p:attrName>ppt_y</p:attrName>
                                            </p:attrNameLst>
                                          </p:cBhvr>
                                          <p:tavLst>
                                            <p:tav tm="0">
                                              <p:val>
                                                <p:strVal val="#ppt_y"/>
                                              </p:val>
                                            </p:tav>
                                            <p:tav tm="100000">
                                              <p:val>
                                                <p:strVal val="#ppt_y"/>
                                              </p:val>
                                            </p:tav>
                                          </p:tavLst>
                                        </p:anim>
                                      </p:childTnLst>
                                    </p:cTn>
                                  </p:par>
                                  <p:par>
                                    <p:cTn id="16" presetID="53" presetClass="entr" presetSubtype="16" fill="hold" nodeType="withEffect">
                                      <p:stCondLst>
                                        <p:cond delay="0"/>
                                      </p:stCondLst>
                                      <p:childTnLst>
                                        <p:set>
                                          <p:cBhvr>
                                            <p:cTn id="17" dur="1" fill="hold">
                                              <p:stCondLst>
                                                <p:cond delay="0"/>
                                              </p:stCondLst>
                                            </p:cTn>
                                            <p:tgtEl>
                                              <p:spTgt spid="18"/>
                                            </p:tgtEl>
                                            <p:attrNameLst>
                                              <p:attrName>style.visibility</p:attrName>
                                            </p:attrNameLst>
                                          </p:cBhvr>
                                          <p:to>
                                            <p:strVal val="visible"/>
                                          </p:to>
                                        </p:set>
                                        <p:anim calcmode="lin" valueType="num">
                                          <p:cBhvr>
                                            <p:cTn id="18" dur="500" fill="hold"/>
                                            <p:tgtEl>
                                              <p:spTgt spid="18"/>
                                            </p:tgtEl>
                                            <p:attrNameLst>
                                              <p:attrName>ppt_w</p:attrName>
                                            </p:attrNameLst>
                                          </p:cBhvr>
                                          <p:tavLst>
                                            <p:tav tm="0">
                                              <p:val>
                                                <p:fltVal val="0"/>
                                              </p:val>
                                            </p:tav>
                                            <p:tav tm="100000">
                                              <p:val>
                                                <p:strVal val="#ppt_w"/>
                                              </p:val>
                                            </p:tav>
                                          </p:tavLst>
                                        </p:anim>
                                        <p:anim calcmode="lin" valueType="num">
                                          <p:cBhvr>
                                            <p:cTn id="19" dur="500" fill="hold"/>
                                            <p:tgtEl>
                                              <p:spTgt spid="18"/>
                                            </p:tgtEl>
                                            <p:attrNameLst>
                                              <p:attrName>ppt_h</p:attrName>
                                            </p:attrNameLst>
                                          </p:cBhvr>
                                          <p:tavLst>
                                            <p:tav tm="0">
                                              <p:val>
                                                <p:fltVal val="0"/>
                                              </p:val>
                                            </p:tav>
                                            <p:tav tm="100000">
                                              <p:val>
                                                <p:strVal val="#ppt_h"/>
                                              </p:val>
                                            </p:tav>
                                          </p:tavLst>
                                        </p:anim>
                                        <p:animEffect transition="in" filter="fade">
                                          <p:cBhvr>
                                            <p:cTn id="20" dur="500"/>
                                            <p:tgtEl>
                                              <p:spTgt spid="18"/>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p:cTn id="23" dur="500" fill="hold"/>
                                            <p:tgtEl>
                                              <p:spTgt spid="11"/>
                                            </p:tgtEl>
                                            <p:attrNameLst>
                                              <p:attrName>ppt_w</p:attrName>
                                            </p:attrNameLst>
                                          </p:cBhvr>
                                          <p:tavLst>
                                            <p:tav tm="0">
                                              <p:val>
                                                <p:fltVal val="0"/>
                                              </p:val>
                                            </p:tav>
                                            <p:tav tm="100000">
                                              <p:val>
                                                <p:strVal val="#ppt_w"/>
                                              </p:val>
                                            </p:tav>
                                          </p:tavLst>
                                        </p:anim>
                                        <p:anim calcmode="lin" valueType="num">
                                          <p:cBhvr>
                                            <p:cTn id="24" dur="500" fill="hold"/>
                                            <p:tgtEl>
                                              <p:spTgt spid="11"/>
                                            </p:tgtEl>
                                            <p:attrNameLst>
                                              <p:attrName>ppt_h</p:attrName>
                                            </p:attrNameLst>
                                          </p:cBhvr>
                                          <p:tavLst>
                                            <p:tav tm="0">
                                              <p:val>
                                                <p:fltVal val="0"/>
                                              </p:val>
                                            </p:tav>
                                            <p:tav tm="100000">
                                              <p:val>
                                                <p:strVal val="#ppt_h"/>
                                              </p:val>
                                            </p:tav>
                                          </p:tavLst>
                                        </p:anim>
                                        <p:animEffect transition="in" filter="fade">
                                          <p:cBhvr>
                                            <p:cTn id="25" dur="500"/>
                                            <p:tgtEl>
                                              <p:spTgt spid="11"/>
                                            </p:tgtEl>
                                          </p:cBhvr>
                                        </p:animEffect>
                                      </p:childTnLst>
                                    </p:cTn>
                                  </p:par>
                                  <p:par>
                                    <p:cTn id="26" presetID="16" presetClass="entr" presetSubtype="21" fill="hold" nodeType="withEffect">
                                      <p:stCondLst>
                                        <p:cond delay="0"/>
                                      </p:stCondLst>
                                      <p:childTnLst>
                                        <p:set>
                                          <p:cBhvr>
                                            <p:cTn id="27" dur="1" fill="hold">
                                              <p:stCondLst>
                                                <p:cond delay="0"/>
                                              </p:stCondLst>
                                            </p:cTn>
                                            <p:tgtEl>
                                              <p:spTgt spid="26"/>
                                            </p:tgtEl>
                                            <p:attrNameLst>
                                              <p:attrName>style.visibility</p:attrName>
                                            </p:attrNameLst>
                                          </p:cBhvr>
                                          <p:to>
                                            <p:strVal val="visible"/>
                                          </p:to>
                                        </p:set>
                                        <p:animEffect transition="in" filter="barn(inVertical)">
                                          <p:cBhvr>
                                            <p:cTn id="28" dur="500"/>
                                            <p:tgtEl>
                                              <p:spTgt spid="26"/>
                                            </p:tgtEl>
                                          </p:cBhvr>
                                        </p:animEffect>
                                      </p:childTnLst>
                                    </p:cTn>
                                  </p:par>
                                  <p:par>
                                    <p:cTn id="29" presetID="53" presetClass="entr" presetSubtype="16" fill="hold" grpId="0" nodeType="withEffect">
                                      <p:stCondLst>
                                        <p:cond delay="250"/>
                                      </p:stCondLst>
                                      <p:childTnLst>
                                        <p:set>
                                          <p:cBhvr>
                                            <p:cTn id="30" dur="1" fill="hold">
                                              <p:stCondLst>
                                                <p:cond delay="0"/>
                                              </p:stCondLst>
                                            </p:cTn>
                                            <p:tgtEl>
                                              <p:spTgt spid="24"/>
                                            </p:tgtEl>
                                            <p:attrNameLst>
                                              <p:attrName>style.visibility</p:attrName>
                                            </p:attrNameLst>
                                          </p:cBhvr>
                                          <p:to>
                                            <p:strVal val="visible"/>
                                          </p:to>
                                        </p:set>
                                        <p:anim calcmode="lin" valueType="num">
                                          <p:cBhvr>
                                            <p:cTn id="31" dur="500" fill="hold"/>
                                            <p:tgtEl>
                                              <p:spTgt spid="24"/>
                                            </p:tgtEl>
                                            <p:attrNameLst>
                                              <p:attrName>ppt_w</p:attrName>
                                            </p:attrNameLst>
                                          </p:cBhvr>
                                          <p:tavLst>
                                            <p:tav tm="0">
                                              <p:val>
                                                <p:fltVal val="0"/>
                                              </p:val>
                                            </p:tav>
                                            <p:tav tm="100000">
                                              <p:val>
                                                <p:strVal val="#ppt_w"/>
                                              </p:val>
                                            </p:tav>
                                          </p:tavLst>
                                        </p:anim>
                                        <p:anim calcmode="lin" valueType="num">
                                          <p:cBhvr>
                                            <p:cTn id="32" dur="500" fill="hold"/>
                                            <p:tgtEl>
                                              <p:spTgt spid="24"/>
                                            </p:tgtEl>
                                            <p:attrNameLst>
                                              <p:attrName>ppt_h</p:attrName>
                                            </p:attrNameLst>
                                          </p:cBhvr>
                                          <p:tavLst>
                                            <p:tav tm="0">
                                              <p:val>
                                                <p:fltVal val="0"/>
                                              </p:val>
                                            </p:tav>
                                            <p:tav tm="100000">
                                              <p:val>
                                                <p:strVal val="#ppt_h"/>
                                              </p:val>
                                            </p:tav>
                                          </p:tavLst>
                                        </p:anim>
                                        <p:animEffect transition="in" filter="fade">
                                          <p:cBhvr>
                                            <p:cTn id="33" dur="500"/>
                                            <p:tgtEl>
                                              <p:spTgt spid="24"/>
                                            </p:tgtEl>
                                          </p:cBhvr>
                                        </p:animEffect>
                                      </p:childTnLst>
                                    </p:cTn>
                                  </p:par>
                                  <p:par>
                                    <p:cTn id="34" presetID="53" presetClass="entr" presetSubtype="16" fill="hold" grpId="0" nodeType="withEffect">
                                      <p:stCondLst>
                                        <p:cond delay="500"/>
                                      </p:stCondLst>
                                      <p:childTnLst>
                                        <p:set>
                                          <p:cBhvr>
                                            <p:cTn id="35" dur="1" fill="hold">
                                              <p:stCondLst>
                                                <p:cond delay="0"/>
                                              </p:stCondLst>
                                            </p:cTn>
                                            <p:tgtEl>
                                              <p:spTgt spid="25"/>
                                            </p:tgtEl>
                                            <p:attrNameLst>
                                              <p:attrName>style.visibility</p:attrName>
                                            </p:attrNameLst>
                                          </p:cBhvr>
                                          <p:to>
                                            <p:strVal val="visible"/>
                                          </p:to>
                                        </p:set>
                                        <p:anim calcmode="lin" valueType="num">
                                          <p:cBhvr>
                                            <p:cTn id="36" dur="500" fill="hold"/>
                                            <p:tgtEl>
                                              <p:spTgt spid="25"/>
                                            </p:tgtEl>
                                            <p:attrNameLst>
                                              <p:attrName>ppt_w</p:attrName>
                                            </p:attrNameLst>
                                          </p:cBhvr>
                                          <p:tavLst>
                                            <p:tav tm="0">
                                              <p:val>
                                                <p:fltVal val="0"/>
                                              </p:val>
                                            </p:tav>
                                            <p:tav tm="100000">
                                              <p:val>
                                                <p:strVal val="#ppt_w"/>
                                              </p:val>
                                            </p:tav>
                                          </p:tavLst>
                                        </p:anim>
                                        <p:anim calcmode="lin" valueType="num">
                                          <p:cBhvr>
                                            <p:cTn id="37" dur="500" fill="hold"/>
                                            <p:tgtEl>
                                              <p:spTgt spid="25"/>
                                            </p:tgtEl>
                                            <p:attrNameLst>
                                              <p:attrName>ppt_h</p:attrName>
                                            </p:attrNameLst>
                                          </p:cBhvr>
                                          <p:tavLst>
                                            <p:tav tm="0">
                                              <p:val>
                                                <p:fltVal val="0"/>
                                              </p:val>
                                            </p:tav>
                                            <p:tav tm="100000">
                                              <p:val>
                                                <p:strVal val="#ppt_h"/>
                                              </p:val>
                                            </p:tav>
                                          </p:tavLst>
                                        </p:anim>
                                        <p:animEffect transition="in" filter="fade">
                                          <p:cBhvr>
                                            <p:cTn id="38" dur="500"/>
                                            <p:tgtEl>
                                              <p:spTgt spid="25"/>
                                            </p:tgtEl>
                                          </p:cBhvr>
                                        </p:animEffect>
                                      </p:childTnLst>
                                    </p:cTn>
                                  </p:par>
                                  <p:par>
                                    <p:cTn id="39" presetID="41" presetClass="entr" presetSubtype="0" fill="hold" grpId="0" nodeType="withEffect">
                                      <p:stCondLst>
                                        <p:cond delay="500"/>
                                      </p:stCondLst>
                                      <p:iterate type="lt">
                                        <p:tmPct val="10000"/>
                                      </p:iterate>
                                      <p:childTnLst>
                                        <p:set>
                                          <p:cBhvr>
                                            <p:cTn id="40" dur="1" fill="hold">
                                              <p:stCondLst>
                                                <p:cond delay="0"/>
                                              </p:stCondLst>
                                            </p:cTn>
                                            <p:tgtEl>
                                              <p:spTgt spid="12"/>
                                            </p:tgtEl>
                                            <p:attrNameLst>
                                              <p:attrName>style.visibility</p:attrName>
                                            </p:attrNameLst>
                                          </p:cBhvr>
                                          <p:to>
                                            <p:strVal val="visible"/>
                                          </p:to>
                                        </p:set>
                                        <p:anim calcmode="lin" valueType="num">
                                          <p:cBhvr>
                                            <p:cTn id="41" dur="5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42" dur="500" fill="hold"/>
                                            <p:tgtEl>
                                              <p:spTgt spid="12"/>
                                            </p:tgtEl>
                                            <p:attrNameLst>
                                              <p:attrName>ppt_y</p:attrName>
                                            </p:attrNameLst>
                                          </p:cBhvr>
                                          <p:tavLst>
                                            <p:tav tm="0">
                                              <p:val>
                                                <p:strVal val="#ppt_y"/>
                                              </p:val>
                                            </p:tav>
                                            <p:tav tm="100000">
                                              <p:val>
                                                <p:strVal val="#ppt_y"/>
                                              </p:val>
                                            </p:tav>
                                          </p:tavLst>
                                        </p:anim>
                                        <p:anim calcmode="lin" valueType="num">
                                          <p:cBhvr>
                                            <p:cTn id="43" dur="5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44" dur="5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45" dur="500" tmFilter="0,0; .5, 1; 1, 1"/>
                                            <p:tgtEl>
                                              <p:spTgt spid="12"/>
                                            </p:tgtEl>
                                          </p:cBhvr>
                                        </p:animEffect>
                                      </p:childTnLst>
                                    </p:cTn>
                                  </p:par>
                                  <p:par>
                                    <p:cTn id="46" presetID="16" presetClass="entr" presetSubtype="37" fill="hold" nodeType="withEffect">
                                      <p:stCondLst>
                                        <p:cond delay="500"/>
                                      </p:stCondLst>
                                      <p:childTnLst>
                                        <p:set>
                                          <p:cBhvr>
                                            <p:cTn id="47" dur="1" fill="hold">
                                              <p:stCondLst>
                                                <p:cond delay="0"/>
                                              </p:stCondLst>
                                            </p:cTn>
                                            <p:tgtEl>
                                              <p:spTgt spid="23">
                                                <p:txEl>
                                                  <p:pRg st="0" end="0"/>
                                                </p:txEl>
                                              </p:spTgt>
                                            </p:tgtEl>
                                            <p:attrNameLst>
                                              <p:attrName>style.visibility</p:attrName>
                                            </p:attrNameLst>
                                          </p:cBhvr>
                                          <p:to>
                                            <p:strVal val="visible"/>
                                          </p:to>
                                        </p:set>
                                        <p:animEffect transition="in" filter="barn(outVertical)">
                                          <p:cBhvr>
                                            <p:cTn id="48" dur="500"/>
                                            <p:tgtEl>
                                              <p:spTgt spid="23">
                                                <p:txEl>
                                                  <p:pRg st="0" end="0"/>
                                                </p:txEl>
                                              </p:spTgt>
                                            </p:tgtEl>
                                          </p:cBhvr>
                                        </p:animEffect>
                                      </p:childTnLst>
                                    </p:cTn>
                                  </p:par>
                                </p:childTnLst>
                              </p:cTn>
                            </p:par>
                            <p:par>
                              <p:cTn id="49" fill="hold">
                                <p:stCondLst>
                                  <p:cond delay="1150"/>
                                </p:stCondLst>
                                <p:childTnLst>
                                  <p:par>
                                    <p:cTn id="50" presetID="22" presetClass="entr" presetSubtype="1" fill="hold" grpId="0" nodeType="afterEffect">
                                      <p:stCondLst>
                                        <p:cond delay="0"/>
                                      </p:stCondLst>
                                      <p:childTnLst>
                                        <p:set>
                                          <p:cBhvr>
                                            <p:cTn id="51" dur="1" fill="hold">
                                              <p:stCondLst>
                                                <p:cond delay="0"/>
                                              </p:stCondLst>
                                            </p:cTn>
                                            <p:tgtEl>
                                              <p:spTgt spid="13"/>
                                            </p:tgtEl>
                                            <p:attrNameLst>
                                              <p:attrName>style.visibility</p:attrName>
                                            </p:attrNameLst>
                                          </p:cBhvr>
                                          <p:to>
                                            <p:strVal val="visible"/>
                                          </p:to>
                                        </p:set>
                                        <p:animEffect transition="in" filter="wipe(up)">
                                          <p:cBhvr>
                                            <p:cTn id="52" dur="1000"/>
                                            <p:tgtEl>
                                              <p:spTgt spid="13"/>
                                            </p:tgtEl>
                                          </p:cBhvr>
                                        </p:animEffect>
                                      </p:childTnLst>
                                    </p:cTn>
                                  </p:par>
                                  <p:par>
                                    <p:cTn id="53" presetID="2" presetClass="entr" presetSubtype="4" fill="hold" grpId="0" nodeType="withEffect">
                                      <p:stCondLst>
                                        <p:cond delay="0"/>
                                      </p:stCondLst>
                                      <p:childTnLst>
                                        <p:set>
                                          <p:cBhvr>
                                            <p:cTn id="54" dur="1" fill="hold">
                                              <p:stCondLst>
                                                <p:cond delay="0"/>
                                              </p:stCondLst>
                                            </p:cTn>
                                            <p:tgtEl>
                                              <p:spTgt spid="23"/>
                                            </p:tgtEl>
                                            <p:attrNameLst>
                                              <p:attrName>style.visibility</p:attrName>
                                            </p:attrNameLst>
                                          </p:cBhvr>
                                          <p:to>
                                            <p:strVal val="visible"/>
                                          </p:to>
                                        </p:set>
                                        <p:anim calcmode="lin" valueType="num">
                                          <p:cBhvr additive="base">
                                            <p:cTn id="55" dur="1000" fill="hold"/>
                                            <p:tgtEl>
                                              <p:spTgt spid="23"/>
                                            </p:tgtEl>
                                            <p:attrNameLst>
                                              <p:attrName>ppt_x</p:attrName>
                                            </p:attrNameLst>
                                          </p:cBhvr>
                                          <p:tavLst>
                                            <p:tav tm="0">
                                              <p:val>
                                                <p:strVal val="#ppt_x"/>
                                              </p:val>
                                            </p:tav>
                                            <p:tav tm="100000">
                                              <p:val>
                                                <p:strVal val="#ppt_x"/>
                                              </p:val>
                                            </p:tav>
                                          </p:tavLst>
                                        </p:anim>
                                        <p:anim calcmode="lin" valueType="num">
                                          <p:cBhvr additive="base">
                                            <p:cTn id="56" dur="1000" fill="hold"/>
                                            <p:tgtEl>
                                              <p:spTgt spid="23"/>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2"/>
                                            </p:tgtEl>
                                            <p:attrNameLst>
                                              <p:attrName>style.visibility</p:attrName>
                                            </p:attrNameLst>
                                          </p:cBhvr>
                                          <p:to>
                                            <p:strVal val="visible"/>
                                          </p:to>
                                        </p:set>
                                        <p:anim calcmode="lin" valueType="num">
                                          <p:cBhvr additive="base">
                                            <p:cTn id="59" dur="750" fill="hold"/>
                                            <p:tgtEl>
                                              <p:spTgt spid="2"/>
                                            </p:tgtEl>
                                            <p:attrNameLst>
                                              <p:attrName>ppt_x</p:attrName>
                                            </p:attrNameLst>
                                          </p:cBhvr>
                                          <p:tavLst>
                                            <p:tav tm="0">
                                              <p:val>
                                                <p:strVal val="#ppt_x"/>
                                              </p:val>
                                            </p:tav>
                                            <p:tav tm="100000">
                                              <p:val>
                                                <p:strVal val="#ppt_x"/>
                                              </p:val>
                                            </p:tav>
                                          </p:tavLst>
                                        </p:anim>
                                        <p:anim calcmode="lin" valueType="num">
                                          <p:cBhvr additive="base">
                                            <p:cTn id="60" dur="750" fill="hold"/>
                                            <p:tgtEl>
                                              <p:spTgt spid="2"/>
                                            </p:tgtEl>
                                            <p:attrNameLst>
                                              <p:attrName>ppt_y</p:attrName>
                                            </p:attrNameLst>
                                          </p:cBhvr>
                                          <p:tavLst>
                                            <p:tav tm="0">
                                              <p:val>
                                                <p:strVal val="1+#ppt_h/2"/>
                                              </p:val>
                                            </p:tav>
                                            <p:tav tm="100000">
                                              <p:val>
                                                <p:strVal val="#ppt_y"/>
                                              </p:val>
                                            </p:tav>
                                          </p:tavLst>
                                        </p:anim>
                                      </p:childTnLst>
                                    </p:cTn>
                                  </p:par>
                                  <p:par>
                                    <p:cTn id="61" presetID="22" presetClass="entr" presetSubtype="2" fill="hold" grpId="0" nodeType="withEffect">
                                      <p:stCondLst>
                                        <p:cond delay="250"/>
                                      </p:stCondLst>
                                      <p:childTnLst>
                                        <p:set>
                                          <p:cBhvr>
                                            <p:cTn id="62" dur="1" fill="hold">
                                              <p:stCondLst>
                                                <p:cond delay="0"/>
                                              </p:stCondLst>
                                            </p:cTn>
                                            <p:tgtEl>
                                              <p:spTgt spid="27"/>
                                            </p:tgtEl>
                                            <p:attrNameLst>
                                              <p:attrName>style.visibility</p:attrName>
                                            </p:attrNameLst>
                                          </p:cBhvr>
                                          <p:to>
                                            <p:strVal val="visible"/>
                                          </p:to>
                                        </p:set>
                                        <p:animEffect transition="in" filter="wipe(right)">
                                          <p:cBhvr>
                                            <p:cTn id="63"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5" grpId="0" animBg="1"/>
          <p:bldP spid="12" grpId="0"/>
          <p:bldP spid="23" grpId="0"/>
          <p:bldP spid="13" grpId="0"/>
          <p:bldP spid="2" grpId="0" animBg="1"/>
          <p:bldP spid="24" grpId="0" animBg="1"/>
          <p:bldP spid="25" grpId="0" animBg="1"/>
          <p:bldP spid="27" grpId="0"/>
        </p:bldLst>
      </p:timing>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6154615" y="0"/>
            <a:ext cx="6037386" cy="6858000"/>
          </a:xfrm>
          <a:custGeom>
            <a:avLst/>
            <a:gdLst>
              <a:gd name="connsiteX0" fmla="*/ 0 w 6512170"/>
              <a:gd name="connsiteY0" fmla="*/ 0 h 6858000"/>
              <a:gd name="connsiteX1" fmla="*/ 6512170 w 6512170"/>
              <a:gd name="connsiteY1" fmla="*/ 0 h 6858000"/>
              <a:gd name="connsiteX2" fmla="*/ 6512170 w 6512170"/>
              <a:gd name="connsiteY2" fmla="*/ 6858000 h 6858000"/>
              <a:gd name="connsiteX3" fmla="*/ 0 w 6512170"/>
              <a:gd name="connsiteY3" fmla="*/ 6858000 h 6858000"/>
              <a:gd name="connsiteX4" fmla="*/ 0 w 6512170"/>
              <a:gd name="connsiteY4" fmla="*/ 0 h 6858000"/>
              <a:gd name="connsiteX0" fmla="*/ 0 w 6512170"/>
              <a:gd name="connsiteY0" fmla="*/ 0 h 6858000"/>
              <a:gd name="connsiteX1" fmla="*/ 3024554 w 6512170"/>
              <a:gd name="connsiteY1" fmla="*/ 0 h 6858000"/>
              <a:gd name="connsiteX2" fmla="*/ 6512170 w 6512170"/>
              <a:gd name="connsiteY2" fmla="*/ 0 h 6858000"/>
              <a:gd name="connsiteX3" fmla="*/ 6512170 w 6512170"/>
              <a:gd name="connsiteY3" fmla="*/ 6858000 h 6858000"/>
              <a:gd name="connsiteX4" fmla="*/ 0 w 6512170"/>
              <a:gd name="connsiteY4" fmla="*/ 6858000 h 6858000"/>
              <a:gd name="connsiteX5" fmla="*/ 0 w 6512170"/>
              <a:gd name="connsiteY5" fmla="*/ 0 h 6858000"/>
              <a:gd name="connsiteX0" fmla="*/ 0 w 6512170"/>
              <a:gd name="connsiteY0" fmla="*/ 6858000 h 6858000"/>
              <a:gd name="connsiteX1" fmla="*/ 3024554 w 6512170"/>
              <a:gd name="connsiteY1" fmla="*/ 0 h 6858000"/>
              <a:gd name="connsiteX2" fmla="*/ 6512170 w 6512170"/>
              <a:gd name="connsiteY2" fmla="*/ 0 h 6858000"/>
              <a:gd name="connsiteX3" fmla="*/ 6512170 w 6512170"/>
              <a:gd name="connsiteY3" fmla="*/ 6858000 h 6858000"/>
              <a:gd name="connsiteX4" fmla="*/ 0 w 6512170"/>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12170" h="6858000">
                <a:moveTo>
                  <a:pt x="0" y="6858000"/>
                </a:moveTo>
                <a:lnTo>
                  <a:pt x="3024554" y="0"/>
                </a:lnTo>
                <a:lnTo>
                  <a:pt x="6512170" y="0"/>
                </a:lnTo>
                <a:lnTo>
                  <a:pt x="6512170" y="6858000"/>
                </a:lnTo>
                <a:lnTo>
                  <a:pt x="0" y="6858000"/>
                </a:lnTo>
                <a:close/>
              </a:path>
            </a:pathLst>
          </a:custGeom>
          <a:blipFill dpi="0" rotWithShape="1">
            <a:blip r:embed="rId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p>
        </p:txBody>
      </p:sp>
      <p:sp>
        <p:nvSpPr>
          <p:cNvPr id="7" name="平行四边形 6"/>
          <p:cNvSpPr/>
          <p:nvPr/>
        </p:nvSpPr>
        <p:spPr>
          <a:xfrm rot="17520000">
            <a:off x="5791456" y="2093175"/>
            <a:ext cx="4730299" cy="203668"/>
          </a:xfrm>
          <a:prstGeom prst="parallelogram">
            <a:avLst>
              <a:gd name="adj" fmla="val 132064"/>
            </a:avLst>
          </a:prstGeom>
          <a:gradFill>
            <a:gsLst>
              <a:gs pos="0">
                <a:srgbClr val="46A2D0"/>
              </a:gs>
              <a:gs pos="100000">
                <a:srgbClr val="1D6AAE"/>
              </a:gs>
            </a:gsLst>
            <a:lin ang="6000000" scaled="0"/>
          </a:gra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p>
        </p:txBody>
      </p:sp>
      <p:sp>
        <p:nvSpPr>
          <p:cNvPr id="16" name="平行四边形 15"/>
          <p:cNvSpPr/>
          <p:nvPr/>
        </p:nvSpPr>
        <p:spPr>
          <a:xfrm rot="17520000">
            <a:off x="4451658" y="4561158"/>
            <a:ext cx="4730299" cy="203668"/>
          </a:xfrm>
          <a:prstGeom prst="parallelogram">
            <a:avLst>
              <a:gd name="adj" fmla="val 132064"/>
            </a:avLst>
          </a:prstGeom>
          <a:gradFill>
            <a:gsLst>
              <a:gs pos="0">
                <a:srgbClr val="46A2D0"/>
              </a:gs>
              <a:gs pos="100000">
                <a:srgbClr val="1D6AAE"/>
              </a:gs>
            </a:gsLst>
            <a:lin ang="6000000" scaled="0"/>
          </a:gra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p>
        </p:txBody>
      </p:sp>
      <p:sp>
        <p:nvSpPr>
          <p:cNvPr id="20" name="TextBox 21"/>
          <p:cNvSpPr txBox="1"/>
          <p:nvPr/>
        </p:nvSpPr>
        <p:spPr>
          <a:xfrm>
            <a:off x="741894" y="2397532"/>
            <a:ext cx="4344456" cy="2308324"/>
          </a:xfrm>
          <a:prstGeom prst="rect">
            <a:avLst/>
          </a:prstGeom>
          <a:noFill/>
        </p:spPr>
        <p:txBody>
          <a:bodyPr wrap="square" lIns="0" tIns="0" rIns="0" bIns="0" rtlCol="0">
            <a:spAutoFit/>
          </a:bodyPr>
          <a:lstStyle/>
          <a:p>
            <a:pPr algn="just">
              <a:lnSpc>
                <a:spcPct val="150000"/>
              </a:lnSpc>
            </a:pP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您的内容打在这里，或者通过复制您的文本后，在此框中选择粘贴，并选择只保留文字。您的内容打在这里，或者通过复制您的文本后，在此框中选择粘贴，并选择只保留文字</a:t>
            </a:r>
            <a:r>
              <a:rPr lang="zh-CN" altLang="en-US" sz="1000" dirty="0" smtClean="0">
                <a:solidFill>
                  <a:schemeClr val="tx1">
                    <a:lumMod val="50000"/>
                    <a:lumOff val="50000"/>
                  </a:schemeClr>
                </a:solidFill>
                <a:latin typeface="微软雅黑" panose="020B0503020204020204" pitchFamily="34" charset="-122"/>
                <a:ea typeface="微软雅黑" panose="020B0503020204020204" pitchFamily="34" charset="-122"/>
              </a:rPr>
              <a:t>。</a:t>
            </a:r>
            <a:endParaRPr lang="en-US" altLang="zh-CN" sz="1000" dirty="0" smtClean="0">
              <a:solidFill>
                <a:schemeClr val="tx1">
                  <a:lumMod val="50000"/>
                  <a:lumOff val="50000"/>
                </a:schemeClr>
              </a:solidFill>
              <a:latin typeface="微软雅黑" panose="020B0503020204020204" pitchFamily="34" charset="-122"/>
              <a:ea typeface="微软雅黑" panose="020B0503020204020204" pitchFamily="34" charset="-122"/>
            </a:endParaRPr>
          </a:p>
          <a:p>
            <a:pPr algn="just">
              <a:lnSpc>
                <a:spcPct val="150000"/>
              </a:lnSpc>
            </a:pP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您的内容打在这里，或者通过复制您的文本后，在此框中选择粘贴，并选择只保留文字。您的内容打在这里，或者通过复制您的文本后，在此框中选择粘贴，并选择只保留文字</a:t>
            </a:r>
            <a:r>
              <a:rPr lang="zh-CN" altLang="en-US" sz="1000" dirty="0" smtClean="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 </a:t>
            </a:r>
            <a:endParaRPr lang="en-US" altLang="zh-CN" sz="1000" dirty="0">
              <a:solidFill>
                <a:schemeClr val="tx1">
                  <a:lumMod val="50000"/>
                  <a:lumOff val="50000"/>
                </a:schemeClr>
              </a:solidFill>
              <a:latin typeface="微软雅黑" panose="020B0503020204020204" pitchFamily="34" charset="-122"/>
              <a:ea typeface="微软雅黑" panose="020B0503020204020204" pitchFamily="34" charset="-122"/>
            </a:endParaRPr>
          </a:p>
          <a:p>
            <a:pPr algn="just">
              <a:lnSpc>
                <a:spcPct val="150000"/>
              </a:lnSpc>
            </a:pPr>
            <a:endParaRPr lang="en-US" altLang="zh-CN" sz="1000" dirty="0" smtClean="0">
              <a:solidFill>
                <a:schemeClr val="tx1">
                  <a:lumMod val="50000"/>
                  <a:lumOff val="50000"/>
                </a:schemeClr>
              </a:solidFill>
              <a:latin typeface="微软雅黑" panose="020B0503020204020204" pitchFamily="34" charset="-122"/>
              <a:ea typeface="微软雅黑" panose="020B0503020204020204" pitchFamily="34" charset="-122"/>
            </a:endParaRPr>
          </a:p>
          <a:p>
            <a:pPr algn="just">
              <a:lnSpc>
                <a:spcPct val="150000"/>
              </a:lnSpc>
            </a:pPr>
            <a:r>
              <a:rPr lang="zh-CN" altLang="en-US" sz="1000" dirty="0" smtClean="0">
                <a:solidFill>
                  <a:schemeClr val="tx1">
                    <a:lumMod val="50000"/>
                    <a:lumOff val="50000"/>
                  </a:schemeClr>
                </a:solidFill>
                <a:latin typeface="微软雅黑" panose="020B0503020204020204" pitchFamily="34" charset="-122"/>
                <a:ea typeface="微软雅黑" panose="020B0503020204020204" pitchFamily="34" charset="-122"/>
              </a:rPr>
              <a:t>您</a:t>
            </a: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rPr>
              <a:t>的内容打在这里，或者通过复制您的文本后，在此框中选择粘贴，并选择只保留文字。您的内容打在这里，</a:t>
            </a:r>
            <a:endParaRPr lang="en-US" altLang="zh-CN" sz="10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21" name="组合 20">
            <a:extLst>
              <a:ext uri="{FF2B5EF4-FFF2-40B4-BE49-F238E27FC236}">
                <a16:creationId xmlns:a16="http://schemas.microsoft.com/office/drawing/2014/main" xmlns="" id="{654CD8C7-E528-4405-A107-271B95FDB584}"/>
              </a:ext>
            </a:extLst>
          </p:cNvPr>
          <p:cNvGrpSpPr/>
          <p:nvPr/>
        </p:nvGrpSpPr>
        <p:grpSpPr>
          <a:xfrm>
            <a:off x="607025" y="1089634"/>
            <a:ext cx="3608554" cy="1164389"/>
            <a:chOff x="455523" y="2245380"/>
            <a:chExt cx="3608554" cy="1164389"/>
          </a:xfrm>
        </p:grpSpPr>
        <p:sp>
          <p:nvSpPr>
            <p:cNvPr id="22" name="Subtitle 2">
              <a:extLst>
                <a:ext uri="{FF2B5EF4-FFF2-40B4-BE49-F238E27FC236}">
                  <a16:creationId xmlns:a16="http://schemas.microsoft.com/office/drawing/2014/main" xmlns="" id="{360062CF-4239-4286-B703-132EC1F0E32B}"/>
                </a:ext>
              </a:extLst>
            </p:cNvPr>
            <p:cNvSpPr txBox="1">
              <a:spLocks/>
            </p:cNvSpPr>
            <p:nvPr/>
          </p:nvSpPr>
          <p:spPr>
            <a:xfrm>
              <a:off x="455523" y="2245380"/>
              <a:ext cx="3033470" cy="747943"/>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30000"/>
                </a:lnSpc>
                <a:spcBef>
                  <a:spcPts val="0"/>
                </a:spcBef>
                <a:defRPr/>
              </a:pPr>
              <a:r>
                <a:rPr lang="zh-CN" altLang="en-US" sz="3600" b="1" dirty="0" smtClean="0">
                  <a:solidFill>
                    <a:schemeClr val="tx1">
                      <a:lumMod val="85000"/>
                      <a:lumOff val="15000"/>
                    </a:schemeClr>
                  </a:solidFill>
                  <a:ea typeface="Lato" panose="020F0502020204030203" pitchFamily="34" charset="0"/>
                  <a:cs typeface="Lato" panose="020F0502020204030203" pitchFamily="34" charset="0"/>
                </a:rPr>
                <a:t>公司简介</a:t>
              </a:r>
              <a:endParaRPr lang="id-ID" sz="3600" b="1" dirty="0">
                <a:solidFill>
                  <a:schemeClr val="tx1">
                    <a:lumMod val="85000"/>
                    <a:lumOff val="15000"/>
                  </a:schemeClr>
                </a:solidFill>
                <a:ea typeface="Lato" panose="020F0502020204030203" pitchFamily="34" charset="0"/>
                <a:cs typeface="Lato" panose="020F0502020204030203" pitchFamily="34" charset="0"/>
              </a:endParaRPr>
            </a:p>
          </p:txBody>
        </p:sp>
        <p:sp>
          <p:nvSpPr>
            <p:cNvPr id="23" name="Subtitle 2">
              <a:extLst>
                <a:ext uri="{FF2B5EF4-FFF2-40B4-BE49-F238E27FC236}">
                  <a16:creationId xmlns:a16="http://schemas.microsoft.com/office/drawing/2014/main" xmlns="" id="{06331D2D-8D73-4B13-9708-0E24F960723A}"/>
                </a:ext>
              </a:extLst>
            </p:cNvPr>
            <p:cNvSpPr txBox="1">
              <a:spLocks/>
            </p:cNvSpPr>
            <p:nvPr/>
          </p:nvSpPr>
          <p:spPr>
            <a:xfrm>
              <a:off x="500651" y="2830554"/>
              <a:ext cx="3563426" cy="579215"/>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30000"/>
                </a:lnSpc>
                <a:spcBef>
                  <a:spcPts val="0"/>
                </a:spcBef>
                <a:defRPr/>
              </a:pPr>
              <a:r>
                <a:rPr lang="en-US" altLang="zh-CN" sz="1500" dirty="0" smtClean="0">
                  <a:solidFill>
                    <a:schemeClr val="tx1">
                      <a:lumMod val="85000"/>
                      <a:lumOff val="15000"/>
                    </a:schemeClr>
                  </a:solidFill>
                  <a:latin typeface="微软雅黑" panose="020B0503020204020204" pitchFamily="34" charset="-122"/>
                  <a:ea typeface="微软雅黑" panose="020B0503020204020204" pitchFamily="34" charset="-122"/>
                  <a:cs typeface="Lato Light" panose="020F0502020204030203" pitchFamily="34" charset="0"/>
                </a:rPr>
                <a:t>COMPANY PROFILE</a:t>
              </a:r>
              <a:endParaRPr lang="id-ID" sz="1500" dirty="0">
                <a:solidFill>
                  <a:schemeClr val="tx1">
                    <a:lumMod val="85000"/>
                    <a:lumOff val="15000"/>
                  </a:schemeClr>
                </a:solidFill>
                <a:latin typeface="微软雅黑" panose="020B0503020204020204" pitchFamily="34" charset="-122"/>
                <a:ea typeface="微软雅黑" panose="020B0503020204020204" pitchFamily="34" charset="-122"/>
                <a:cs typeface="Lato Light" panose="020F0502020204030203" pitchFamily="34" charset="0"/>
              </a:endParaRPr>
            </a:p>
          </p:txBody>
        </p:sp>
      </p:grpSp>
      <p:cxnSp>
        <p:nvCxnSpPr>
          <p:cNvPr id="24" name="直接连接符 23"/>
          <p:cNvCxnSpPr/>
          <p:nvPr/>
        </p:nvCxnSpPr>
        <p:spPr>
          <a:xfrm>
            <a:off x="746556" y="2158131"/>
            <a:ext cx="680194" cy="0"/>
          </a:xfrm>
          <a:prstGeom prst="line">
            <a:avLst/>
          </a:prstGeom>
          <a:ln w="38100">
            <a:gradFill>
              <a:gsLst>
                <a:gs pos="0">
                  <a:srgbClr val="46A2D0"/>
                </a:gs>
                <a:gs pos="100000">
                  <a:srgbClr val="1D6AAE"/>
                </a:gs>
              </a:gsLst>
              <a:lin ang="5400000" scaled="0"/>
            </a:gradFill>
          </a:ln>
        </p:spPr>
        <p:style>
          <a:lnRef idx="1">
            <a:schemeClr val="accent1"/>
          </a:lnRef>
          <a:fillRef idx="0">
            <a:schemeClr val="accent1"/>
          </a:fillRef>
          <a:effectRef idx="0">
            <a:schemeClr val="accent1"/>
          </a:effectRef>
          <a:fontRef idx="minor">
            <a:schemeClr val="tx1"/>
          </a:fontRef>
        </p:style>
      </p:cxnSp>
      <p:grpSp>
        <p:nvGrpSpPr>
          <p:cNvPr id="25" name="组合 24"/>
          <p:cNvGrpSpPr/>
          <p:nvPr/>
        </p:nvGrpSpPr>
        <p:grpSpPr>
          <a:xfrm>
            <a:off x="727238" y="5387170"/>
            <a:ext cx="571463" cy="583954"/>
            <a:chOff x="1413117" y="4953618"/>
            <a:chExt cx="571463" cy="583954"/>
          </a:xfrm>
        </p:grpSpPr>
        <p:grpSp>
          <p:nvGrpSpPr>
            <p:cNvPr id="26" name="组合 25"/>
            <p:cNvGrpSpPr/>
            <p:nvPr/>
          </p:nvGrpSpPr>
          <p:grpSpPr>
            <a:xfrm>
              <a:off x="1413117" y="4953618"/>
              <a:ext cx="571463" cy="515236"/>
              <a:chOff x="4634991" y="2138335"/>
              <a:chExt cx="428348" cy="386204"/>
            </a:xfrm>
          </p:grpSpPr>
          <p:sp>
            <p:nvSpPr>
              <p:cNvPr id="28" name="Freeform 5"/>
              <p:cNvSpPr>
                <a:spLocks/>
              </p:cNvSpPr>
              <p:nvPr/>
            </p:nvSpPr>
            <p:spPr bwMode="auto">
              <a:xfrm>
                <a:off x="4634991" y="2138335"/>
                <a:ext cx="428348" cy="3862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a:gsLst>
                  <a:gs pos="0">
                    <a:srgbClr val="46A2D0"/>
                  </a:gs>
                  <a:gs pos="100000">
                    <a:srgbClr val="1D6AAE"/>
                  </a:gs>
                </a:gsLst>
                <a:lin ang="5400000" scaled="0"/>
              </a:gradFill>
              <a:ln w="9525" cap="flat">
                <a:noFill/>
                <a:prstDash val="solid"/>
                <a:miter lim="800000"/>
                <a:headEnd/>
                <a:tailEnd/>
              </a:ln>
              <a:effectLst>
                <a:outerShdw blurRad="254000" dist="63500" dir="2700000" algn="tl" rotWithShape="0">
                  <a:prstClr val="black">
                    <a:alpha val="30000"/>
                  </a:prstClr>
                </a:outerShdw>
              </a:effectLst>
              <a:extLst/>
            </p:spPr>
            <p:txBody>
              <a:bodyPr vert="horz" wrap="square" lIns="91440" tIns="45720" rIns="91440" bIns="45720" numCol="1" anchor="t" anchorCtr="0" compatLnSpc="1">
                <a:prstTxWarp prst="textNoShape">
                  <a:avLst/>
                </a:prstTxWarp>
              </a:bodyPr>
              <a:lstStyle/>
              <a:p>
                <a:pPr fontAlgn="auto">
                  <a:lnSpc>
                    <a:spcPct val="130000"/>
                  </a:lnSpc>
                  <a:buFontTx/>
                  <a:buNone/>
                </a:pPr>
                <a:endParaRPr lang="zh-CN" altLang="en-US" dirty="0">
                  <a:solidFill>
                    <a:prstClr val="black"/>
                  </a:solidFill>
                  <a:latin typeface="Calibri"/>
                  <a:ea typeface="微软雅黑" pitchFamily="34" charset="-122"/>
                </a:endParaRPr>
              </a:p>
            </p:txBody>
          </p:sp>
          <p:sp>
            <p:nvSpPr>
              <p:cNvPr id="29" name="KSO_Shape"/>
              <p:cNvSpPr>
                <a:spLocks/>
              </p:cNvSpPr>
              <p:nvPr/>
            </p:nvSpPr>
            <p:spPr bwMode="auto">
              <a:xfrm>
                <a:off x="4758562" y="2206773"/>
                <a:ext cx="188010" cy="129099"/>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fontAlgn="auto">
                  <a:lnSpc>
                    <a:spcPct val="130000"/>
                  </a:lnSpc>
                  <a:buFontTx/>
                  <a:buNone/>
                  <a:defRPr/>
                </a:pPr>
                <a:endParaRPr lang="zh-CN" altLang="en-US" dirty="0">
                  <a:solidFill>
                    <a:srgbClr val="FFFFFF"/>
                  </a:solidFill>
                  <a:latin typeface="Calibri"/>
                  <a:ea typeface="微软雅黑" pitchFamily="34" charset="-122"/>
                </a:endParaRPr>
              </a:p>
            </p:txBody>
          </p:sp>
        </p:grpSp>
        <p:sp>
          <p:nvSpPr>
            <p:cNvPr id="27" name="前言"/>
            <p:cNvSpPr>
              <a:spLocks noChangeArrowheads="1"/>
            </p:cNvSpPr>
            <p:nvPr/>
          </p:nvSpPr>
          <p:spPr bwMode="auto">
            <a:xfrm>
              <a:off x="1434441" y="5207137"/>
              <a:ext cx="528269" cy="330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880" tIns="60940" rIns="121880" bIns="60940">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defTabSz="914126">
                <a:lnSpc>
                  <a:spcPct val="130000"/>
                </a:lnSpc>
                <a:spcBef>
                  <a:spcPct val="0"/>
                </a:spcBef>
                <a:buNone/>
              </a:pPr>
              <a:r>
                <a:rPr lang="zh-CN" altLang="en-US" sz="1100" dirty="0">
                  <a:solidFill>
                    <a:schemeClr val="bg1"/>
                  </a:solidFill>
                  <a:latin typeface="华文行楷" panose="02010800040101010101" pitchFamily="2" charset="-122"/>
                  <a:ea typeface="华文行楷" panose="02010800040101010101" pitchFamily="2" charset="-122"/>
                </a:rPr>
                <a:t>梦想</a:t>
              </a:r>
              <a:endParaRPr lang="zh-CN" altLang="en-US" sz="1100" dirty="0">
                <a:solidFill>
                  <a:schemeClr val="bg1"/>
                </a:solidFill>
                <a:latin typeface="华文行楷" panose="02010800040101010101" pitchFamily="2" charset="-122"/>
                <a:ea typeface="华文行楷" panose="02010800040101010101" pitchFamily="2" charset="-122"/>
                <a:sym typeface="Impact" pitchFamily="34" charset="0"/>
              </a:endParaRPr>
            </a:p>
          </p:txBody>
        </p:sp>
      </p:grpSp>
      <p:grpSp>
        <p:nvGrpSpPr>
          <p:cNvPr id="30" name="组合 29"/>
          <p:cNvGrpSpPr/>
          <p:nvPr/>
        </p:nvGrpSpPr>
        <p:grpSpPr>
          <a:xfrm>
            <a:off x="1471579" y="5387170"/>
            <a:ext cx="571463" cy="583954"/>
            <a:chOff x="2157458" y="4953618"/>
            <a:chExt cx="571463" cy="583954"/>
          </a:xfrm>
        </p:grpSpPr>
        <p:grpSp>
          <p:nvGrpSpPr>
            <p:cNvPr id="31" name="组合 30"/>
            <p:cNvGrpSpPr/>
            <p:nvPr/>
          </p:nvGrpSpPr>
          <p:grpSpPr>
            <a:xfrm>
              <a:off x="2157458" y="4953618"/>
              <a:ext cx="571463" cy="515236"/>
              <a:chOff x="5076056" y="2138335"/>
              <a:chExt cx="428348" cy="386204"/>
            </a:xfrm>
          </p:grpSpPr>
          <p:sp>
            <p:nvSpPr>
              <p:cNvPr id="33" name="Freeform 5"/>
              <p:cNvSpPr>
                <a:spLocks/>
              </p:cNvSpPr>
              <p:nvPr/>
            </p:nvSpPr>
            <p:spPr bwMode="auto">
              <a:xfrm>
                <a:off x="5076056" y="2138335"/>
                <a:ext cx="428348" cy="3862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a:gsLst>
                  <a:gs pos="0">
                    <a:srgbClr val="46A2D0"/>
                  </a:gs>
                  <a:gs pos="100000">
                    <a:srgbClr val="1D6AAE"/>
                  </a:gs>
                </a:gsLst>
                <a:lin ang="5400000" scaled="0"/>
              </a:gradFill>
              <a:ln w="9525" cap="flat">
                <a:noFill/>
                <a:prstDash val="solid"/>
                <a:miter lim="800000"/>
                <a:headEnd/>
                <a:tailEnd/>
              </a:ln>
              <a:effectLst>
                <a:outerShdw blurRad="254000" dist="63500" dir="2700000" algn="tl" rotWithShape="0">
                  <a:prstClr val="black">
                    <a:alpha val="30000"/>
                  </a:prstClr>
                </a:outerShdw>
              </a:effectLst>
              <a:extLst/>
            </p:spPr>
            <p:txBody>
              <a:bodyPr vert="horz" wrap="square" lIns="91440" tIns="45720" rIns="91440" bIns="45720" numCol="1" anchor="t" anchorCtr="0" compatLnSpc="1">
                <a:prstTxWarp prst="textNoShape">
                  <a:avLst/>
                </a:prstTxWarp>
              </a:bodyPr>
              <a:lstStyle/>
              <a:p>
                <a:pPr fontAlgn="auto">
                  <a:lnSpc>
                    <a:spcPct val="130000"/>
                  </a:lnSpc>
                  <a:buFontTx/>
                  <a:buNone/>
                </a:pPr>
                <a:endParaRPr lang="zh-CN" altLang="en-US" dirty="0">
                  <a:solidFill>
                    <a:prstClr val="black"/>
                  </a:solidFill>
                  <a:latin typeface="Calibri"/>
                  <a:ea typeface="微软雅黑" pitchFamily="34" charset="-122"/>
                </a:endParaRPr>
              </a:p>
            </p:txBody>
          </p:sp>
          <p:sp>
            <p:nvSpPr>
              <p:cNvPr id="34" name="KSO_Shape"/>
              <p:cNvSpPr>
                <a:spLocks/>
              </p:cNvSpPr>
              <p:nvPr/>
            </p:nvSpPr>
            <p:spPr bwMode="auto">
              <a:xfrm>
                <a:off x="5196307" y="2191017"/>
                <a:ext cx="182071" cy="155062"/>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fontAlgn="auto">
                  <a:lnSpc>
                    <a:spcPct val="130000"/>
                  </a:lnSpc>
                  <a:buFontTx/>
                  <a:buNone/>
                  <a:defRPr/>
                </a:pPr>
                <a:endParaRPr lang="zh-CN" altLang="en-US" dirty="0">
                  <a:solidFill>
                    <a:srgbClr val="FFFFFF"/>
                  </a:solidFill>
                  <a:latin typeface="Calibri"/>
                  <a:ea typeface="微软雅黑" pitchFamily="34" charset="-122"/>
                </a:endParaRPr>
              </a:p>
            </p:txBody>
          </p:sp>
        </p:grpSp>
        <p:sp>
          <p:nvSpPr>
            <p:cNvPr id="32" name="前言"/>
            <p:cNvSpPr>
              <a:spLocks noChangeArrowheads="1"/>
            </p:cNvSpPr>
            <p:nvPr/>
          </p:nvSpPr>
          <p:spPr bwMode="auto">
            <a:xfrm>
              <a:off x="2181993" y="5207137"/>
              <a:ext cx="528269" cy="330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880" tIns="60940" rIns="121880" bIns="60940">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defTabSz="914126">
                <a:lnSpc>
                  <a:spcPct val="130000"/>
                </a:lnSpc>
                <a:spcBef>
                  <a:spcPct val="0"/>
                </a:spcBef>
                <a:buNone/>
              </a:pPr>
              <a:r>
                <a:rPr lang="zh-CN" altLang="en-US" sz="1100" dirty="0" smtClean="0">
                  <a:solidFill>
                    <a:schemeClr val="bg1"/>
                  </a:solidFill>
                  <a:latin typeface="华文行楷" panose="02010800040101010101" pitchFamily="2" charset="-122"/>
                  <a:ea typeface="华文行楷" panose="02010800040101010101" pitchFamily="2" charset="-122"/>
                  <a:sym typeface="Impact" pitchFamily="34" charset="0"/>
                </a:rPr>
                <a:t>诚信</a:t>
              </a:r>
              <a:endParaRPr lang="zh-CN" altLang="en-US" sz="1100" dirty="0">
                <a:solidFill>
                  <a:schemeClr val="bg1"/>
                </a:solidFill>
                <a:latin typeface="华文行楷" panose="02010800040101010101" pitchFamily="2" charset="-122"/>
                <a:ea typeface="华文行楷" panose="02010800040101010101" pitchFamily="2" charset="-122"/>
                <a:sym typeface="Impact" pitchFamily="34" charset="0"/>
              </a:endParaRPr>
            </a:p>
          </p:txBody>
        </p:sp>
      </p:grpSp>
      <p:grpSp>
        <p:nvGrpSpPr>
          <p:cNvPr id="35" name="组合 34"/>
          <p:cNvGrpSpPr/>
          <p:nvPr/>
        </p:nvGrpSpPr>
        <p:grpSpPr>
          <a:xfrm>
            <a:off x="2215920" y="5387170"/>
            <a:ext cx="571463" cy="583954"/>
            <a:chOff x="2901799" y="4953618"/>
            <a:chExt cx="571463" cy="583954"/>
          </a:xfrm>
        </p:grpSpPr>
        <p:grpSp>
          <p:nvGrpSpPr>
            <p:cNvPr id="36" name="组合 35"/>
            <p:cNvGrpSpPr/>
            <p:nvPr/>
          </p:nvGrpSpPr>
          <p:grpSpPr>
            <a:xfrm>
              <a:off x="2901799" y="4953618"/>
              <a:ext cx="571463" cy="515236"/>
              <a:chOff x="7842587" y="4494001"/>
              <a:chExt cx="343825" cy="309997"/>
            </a:xfrm>
          </p:grpSpPr>
          <p:sp>
            <p:nvSpPr>
              <p:cNvPr id="38" name="Freeform 5"/>
              <p:cNvSpPr>
                <a:spLocks/>
              </p:cNvSpPr>
              <p:nvPr/>
            </p:nvSpPr>
            <p:spPr bwMode="auto">
              <a:xfrm>
                <a:off x="7842587" y="4494001"/>
                <a:ext cx="343825" cy="309997"/>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a:gsLst>
                  <a:gs pos="0">
                    <a:srgbClr val="46A2D0"/>
                  </a:gs>
                  <a:gs pos="100000">
                    <a:srgbClr val="1D6AAE"/>
                  </a:gs>
                </a:gsLst>
                <a:lin ang="5400000" scaled="0"/>
              </a:gradFill>
              <a:ln w="9525" cap="flat">
                <a:noFill/>
                <a:prstDash val="solid"/>
                <a:miter lim="800000"/>
                <a:headEnd/>
                <a:tailEnd/>
              </a:ln>
              <a:effectLst>
                <a:outerShdw blurRad="254000" dist="63500" dir="2700000" algn="tl" rotWithShape="0">
                  <a:prstClr val="black">
                    <a:alpha val="30000"/>
                  </a:prstClr>
                </a:outerShdw>
              </a:effectLst>
              <a:extLst/>
            </p:spPr>
            <p:txBody>
              <a:bodyPr vert="horz" wrap="square" lIns="91440" tIns="45720" rIns="91440" bIns="45720" numCol="1" anchor="t" anchorCtr="0" compatLnSpc="1">
                <a:prstTxWarp prst="textNoShape">
                  <a:avLst/>
                </a:prstTxWarp>
              </a:bodyPr>
              <a:lstStyle/>
              <a:p>
                <a:pPr fontAlgn="auto">
                  <a:lnSpc>
                    <a:spcPct val="130000"/>
                  </a:lnSpc>
                  <a:buFontTx/>
                  <a:buNone/>
                </a:pPr>
                <a:endParaRPr lang="zh-CN" altLang="en-US" dirty="0">
                  <a:solidFill>
                    <a:srgbClr val="1C2D3D"/>
                  </a:solidFill>
                  <a:latin typeface="Calibri"/>
                  <a:ea typeface="微软雅黑" pitchFamily="34" charset="-122"/>
                </a:endParaRPr>
              </a:p>
            </p:txBody>
          </p:sp>
          <p:sp>
            <p:nvSpPr>
              <p:cNvPr id="39" name="Freeform 12"/>
              <p:cNvSpPr>
                <a:spLocks noEditPoints="1"/>
              </p:cNvSpPr>
              <p:nvPr/>
            </p:nvSpPr>
            <p:spPr bwMode="auto">
              <a:xfrm>
                <a:off x="7948751" y="4540920"/>
                <a:ext cx="126640" cy="126156"/>
              </a:xfrm>
              <a:custGeom>
                <a:avLst/>
                <a:gdLst>
                  <a:gd name="T0" fmla="*/ 862 w 954"/>
                  <a:gd name="T1" fmla="*/ 813 h 944"/>
                  <a:gd name="T2" fmla="*/ 763 w 954"/>
                  <a:gd name="T3" fmla="*/ 813 h 944"/>
                  <a:gd name="T4" fmla="*/ 625 w 954"/>
                  <a:gd name="T5" fmla="*/ 549 h 944"/>
                  <a:gd name="T6" fmla="*/ 611 w 954"/>
                  <a:gd name="T7" fmla="*/ 601 h 944"/>
                  <a:gd name="T8" fmla="*/ 535 w 954"/>
                  <a:gd name="T9" fmla="*/ 658 h 944"/>
                  <a:gd name="T10" fmla="*/ 782 w 954"/>
                  <a:gd name="T11" fmla="*/ 932 h 944"/>
                  <a:gd name="T12" fmla="*/ 941 w 954"/>
                  <a:gd name="T13" fmla="*/ 826 h 944"/>
                  <a:gd name="T14" fmla="*/ 824 w 954"/>
                  <a:gd name="T15" fmla="*/ 704 h 944"/>
                  <a:gd name="T16" fmla="*/ 650 w 954"/>
                  <a:gd name="T17" fmla="*/ 561 h 944"/>
                  <a:gd name="T18" fmla="*/ 345 w 954"/>
                  <a:gd name="T19" fmla="*/ 335 h 944"/>
                  <a:gd name="T20" fmla="*/ 397 w 954"/>
                  <a:gd name="T21" fmla="*/ 321 h 944"/>
                  <a:gd name="T22" fmla="*/ 411 w 954"/>
                  <a:gd name="T23" fmla="*/ 269 h 944"/>
                  <a:gd name="T24" fmla="*/ 423 w 954"/>
                  <a:gd name="T25" fmla="*/ 221 h 944"/>
                  <a:gd name="T26" fmla="*/ 184 w 954"/>
                  <a:gd name="T27" fmla="*/ 21 h 944"/>
                  <a:gd name="T28" fmla="*/ 151 w 954"/>
                  <a:gd name="T29" fmla="*/ 267 h 944"/>
                  <a:gd name="T30" fmla="*/ 1 w 954"/>
                  <a:gd name="T31" fmla="*/ 204 h 944"/>
                  <a:gd name="T32" fmla="*/ 284 w 954"/>
                  <a:gd name="T33" fmla="*/ 406 h 944"/>
                  <a:gd name="T34" fmla="*/ 320 w 954"/>
                  <a:gd name="T35" fmla="*/ 360 h 944"/>
                  <a:gd name="T36" fmla="*/ 920 w 954"/>
                  <a:gd name="T37" fmla="*/ 91 h 944"/>
                  <a:gd name="T38" fmla="*/ 791 w 954"/>
                  <a:gd name="T39" fmla="*/ 0 h 944"/>
                  <a:gd name="T40" fmla="*/ 448 w 954"/>
                  <a:gd name="T41" fmla="*/ 306 h 944"/>
                  <a:gd name="T42" fmla="*/ 399 w 954"/>
                  <a:gd name="T43" fmla="*/ 376 h 944"/>
                  <a:gd name="T44" fmla="*/ 357 w 954"/>
                  <a:gd name="T45" fmla="*/ 397 h 944"/>
                  <a:gd name="T46" fmla="*/ 362 w 954"/>
                  <a:gd name="T47" fmla="*/ 527 h 944"/>
                  <a:gd name="T48" fmla="*/ 85 w 954"/>
                  <a:gd name="T49" fmla="*/ 768 h 944"/>
                  <a:gd name="T50" fmla="*/ 55 w 954"/>
                  <a:gd name="T51" fmla="*/ 944 h 944"/>
                  <a:gd name="T52" fmla="*/ 198 w 954"/>
                  <a:gd name="T53" fmla="*/ 800 h 944"/>
                  <a:gd name="T54" fmla="*/ 423 w 954"/>
                  <a:gd name="T55" fmla="*/ 588 h 944"/>
                  <a:gd name="T56" fmla="*/ 549 w 954"/>
                  <a:gd name="T57" fmla="*/ 588 h 944"/>
                  <a:gd name="T58" fmla="*/ 585 w 954"/>
                  <a:gd name="T59" fmla="*/ 509 h 944"/>
                  <a:gd name="T60" fmla="*/ 639 w 954"/>
                  <a:gd name="T61" fmla="*/ 498 h 944"/>
                  <a:gd name="T62" fmla="*/ 920 w 954"/>
                  <a:gd name="T63" fmla="*/ 91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54" h="944">
                    <a:moveTo>
                      <a:pt x="813" y="764"/>
                    </a:moveTo>
                    <a:cubicBezTo>
                      <a:pt x="840" y="764"/>
                      <a:pt x="862" y="786"/>
                      <a:pt x="862" y="813"/>
                    </a:cubicBezTo>
                    <a:cubicBezTo>
                      <a:pt x="862" y="841"/>
                      <a:pt x="840" y="863"/>
                      <a:pt x="813" y="863"/>
                    </a:cubicBezTo>
                    <a:cubicBezTo>
                      <a:pt x="786" y="863"/>
                      <a:pt x="763" y="841"/>
                      <a:pt x="763" y="813"/>
                    </a:cubicBezTo>
                    <a:cubicBezTo>
                      <a:pt x="763" y="786"/>
                      <a:pt x="786" y="764"/>
                      <a:pt x="813" y="764"/>
                    </a:cubicBezTo>
                    <a:close/>
                    <a:moveTo>
                      <a:pt x="625" y="549"/>
                    </a:moveTo>
                    <a:lnTo>
                      <a:pt x="637" y="574"/>
                    </a:lnTo>
                    <a:lnTo>
                      <a:pt x="611" y="601"/>
                    </a:lnTo>
                    <a:lnTo>
                      <a:pt x="586" y="625"/>
                    </a:lnTo>
                    <a:cubicBezTo>
                      <a:pt x="571" y="640"/>
                      <a:pt x="554" y="651"/>
                      <a:pt x="535" y="658"/>
                    </a:cubicBezTo>
                    <a:lnTo>
                      <a:pt x="703" y="826"/>
                    </a:lnTo>
                    <a:lnTo>
                      <a:pt x="782" y="932"/>
                    </a:lnTo>
                    <a:lnTo>
                      <a:pt x="824" y="943"/>
                    </a:lnTo>
                    <a:lnTo>
                      <a:pt x="941" y="826"/>
                    </a:lnTo>
                    <a:lnTo>
                      <a:pt x="930" y="783"/>
                    </a:lnTo>
                    <a:lnTo>
                      <a:pt x="824" y="704"/>
                    </a:lnTo>
                    <a:lnTo>
                      <a:pt x="666" y="546"/>
                    </a:lnTo>
                    <a:lnTo>
                      <a:pt x="650" y="561"/>
                    </a:lnTo>
                    <a:lnTo>
                      <a:pt x="625" y="549"/>
                    </a:lnTo>
                    <a:close/>
                    <a:moveTo>
                      <a:pt x="345" y="335"/>
                    </a:moveTo>
                    <a:lnTo>
                      <a:pt x="372" y="308"/>
                    </a:lnTo>
                    <a:lnTo>
                      <a:pt x="397" y="321"/>
                    </a:lnTo>
                    <a:lnTo>
                      <a:pt x="384" y="296"/>
                    </a:lnTo>
                    <a:lnTo>
                      <a:pt x="411" y="269"/>
                    </a:lnTo>
                    <a:lnTo>
                      <a:pt x="414" y="266"/>
                    </a:lnTo>
                    <a:cubicBezTo>
                      <a:pt x="420" y="251"/>
                      <a:pt x="423" y="235"/>
                      <a:pt x="423" y="221"/>
                    </a:cubicBezTo>
                    <a:cubicBezTo>
                      <a:pt x="423" y="108"/>
                      <a:pt x="316" y="0"/>
                      <a:pt x="204" y="1"/>
                    </a:cubicBezTo>
                    <a:cubicBezTo>
                      <a:pt x="203" y="1"/>
                      <a:pt x="191" y="14"/>
                      <a:pt x="184" y="21"/>
                    </a:cubicBezTo>
                    <a:cubicBezTo>
                      <a:pt x="274" y="111"/>
                      <a:pt x="266" y="96"/>
                      <a:pt x="266" y="151"/>
                    </a:cubicBezTo>
                    <a:cubicBezTo>
                      <a:pt x="266" y="196"/>
                      <a:pt x="195" y="267"/>
                      <a:pt x="151" y="267"/>
                    </a:cubicBezTo>
                    <a:cubicBezTo>
                      <a:pt x="94" y="267"/>
                      <a:pt x="112" y="276"/>
                      <a:pt x="20" y="184"/>
                    </a:cubicBezTo>
                    <a:cubicBezTo>
                      <a:pt x="13" y="191"/>
                      <a:pt x="1" y="204"/>
                      <a:pt x="1" y="204"/>
                    </a:cubicBezTo>
                    <a:cubicBezTo>
                      <a:pt x="2" y="316"/>
                      <a:pt x="108" y="424"/>
                      <a:pt x="220" y="424"/>
                    </a:cubicBezTo>
                    <a:cubicBezTo>
                      <a:pt x="240" y="424"/>
                      <a:pt x="262" y="417"/>
                      <a:pt x="284" y="406"/>
                    </a:cubicBezTo>
                    <a:lnTo>
                      <a:pt x="288" y="411"/>
                    </a:lnTo>
                    <a:cubicBezTo>
                      <a:pt x="295" y="392"/>
                      <a:pt x="305" y="375"/>
                      <a:pt x="320" y="360"/>
                    </a:cubicBezTo>
                    <a:lnTo>
                      <a:pt x="345" y="335"/>
                    </a:lnTo>
                    <a:close/>
                    <a:moveTo>
                      <a:pt x="920" y="91"/>
                    </a:moveTo>
                    <a:lnTo>
                      <a:pt x="854" y="26"/>
                    </a:lnTo>
                    <a:cubicBezTo>
                      <a:pt x="837" y="9"/>
                      <a:pt x="814" y="0"/>
                      <a:pt x="791" y="0"/>
                    </a:cubicBezTo>
                    <a:cubicBezTo>
                      <a:pt x="768" y="0"/>
                      <a:pt x="746" y="9"/>
                      <a:pt x="728" y="26"/>
                    </a:cubicBezTo>
                    <a:lnTo>
                      <a:pt x="448" y="306"/>
                    </a:lnTo>
                    <a:cubicBezTo>
                      <a:pt x="457" y="323"/>
                      <a:pt x="450" y="348"/>
                      <a:pt x="437" y="361"/>
                    </a:cubicBezTo>
                    <a:cubicBezTo>
                      <a:pt x="428" y="370"/>
                      <a:pt x="413" y="376"/>
                      <a:pt x="399" y="376"/>
                    </a:cubicBezTo>
                    <a:cubicBezTo>
                      <a:pt x="393" y="376"/>
                      <a:pt x="387" y="375"/>
                      <a:pt x="382" y="372"/>
                    </a:cubicBezTo>
                    <a:lnTo>
                      <a:pt x="357" y="397"/>
                    </a:lnTo>
                    <a:cubicBezTo>
                      <a:pt x="323" y="432"/>
                      <a:pt x="323" y="488"/>
                      <a:pt x="357" y="523"/>
                    </a:cubicBezTo>
                    <a:lnTo>
                      <a:pt x="362" y="527"/>
                    </a:lnTo>
                    <a:lnTo>
                      <a:pt x="143" y="746"/>
                    </a:lnTo>
                    <a:lnTo>
                      <a:pt x="85" y="768"/>
                    </a:lnTo>
                    <a:lnTo>
                      <a:pt x="0" y="889"/>
                    </a:lnTo>
                    <a:lnTo>
                      <a:pt x="55" y="944"/>
                    </a:lnTo>
                    <a:lnTo>
                      <a:pt x="176" y="859"/>
                    </a:lnTo>
                    <a:lnTo>
                      <a:pt x="198" y="800"/>
                    </a:lnTo>
                    <a:lnTo>
                      <a:pt x="416" y="582"/>
                    </a:lnTo>
                    <a:lnTo>
                      <a:pt x="423" y="588"/>
                    </a:lnTo>
                    <a:cubicBezTo>
                      <a:pt x="440" y="606"/>
                      <a:pt x="463" y="614"/>
                      <a:pt x="486" y="614"/>
                    </a:cubicBezTo>
                    <a:cubicBezTo>
                      <a:pt x="509" y="614"/>
                      <a:pt x="531" y="606"/>
                      <a:pt x="549" y="588"/>
                    </a:cubicBezTo>
                    <a:lnTo>
                      <a:pt x="574" y="564"/>
                    </a:lnTo>
                    <a:cubicBezTo>
                      <a:pt x="565" y="547"/>
                      <a:pt x="572" y="522"/>
                      <a:pt x="585" y="509"/>
                    </a:cubicBezTo>
                    <a:cubicBezTo>
                      <a:pt x="594" y="500"/>
                      <a:pt x="609" y="494"/>
                      <a:pt x="622" y="494"/>
                    </a:cubicBezTo>
                    <a:cubicBezTo>
                      <a:pt x="629" y="494"/>
                      <a:pt x="634" y="495"/>
                      <a:pt x="639" y="498"/>
                    </a:cubicBezTo>
                    <a:lnTo>
                      <a:pt x="920" y="217"/>
                    </a:lnTo>
                    <a:cubicBezTo>
                      <a:pt x="954" y="183"/>
                      <a:pt x="954" y="126"/>
                      <a:pt x="920" y="9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0000"/>
                  </a:lnSpc>
                </a:pPr>
                <a:endParaRPr lang="zh-CN" altLang="en-US" sz="1100"/>
              </a:p>
            </p:txBody>
          </p:sp>
        </p:grpSp>
        <p:sp>
          <p:nvSpPr>
            <p:cNvPr id="37" name="前言"/>
            <p:cNvSpPr>
              <a:spLocks noChangeArrowheads="1"/>
            </p:cNvSpPr>
            <p:nvPr/>
          </p:nvSpPr>
          <p:spPr bwMode="auto">
            <a:xfrm>
              <a:off x="2929545" y="5207137"/>
              <a:ext cx="528269" cy="330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880" tIns="60940" rIns="121880" bIns="60940">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defTabSz="914126">
                <a:lnSpc>
                  <a:spcPct val="130000"/>
                </a:lnSpc>
                <a:spcBef>
                  <a:spcPct val="0"/>
                </a:spcBef>
                <a:buNone/>
              </a:pPr>
              <a:r>
                <a:rPr lang="zh-CN" altLang="en-US" sz="1100" dirty="0" smtClean="0">
                  <a:solidFill>
                    <a:schemeClr val="bg1"/>
                  </a:solidFill>
                  <a:latin typeface="华文行楷" panose="02010800040101010101" pitchFamily="2" charset="-122"/>
                  <a:ea typeface="华文行楷" panose="02010800040101010101" pitchFamily="2" charset="-122"/>
                  <a:sym typeface="Impact" pitchFamily="34" charset="0"/>
                </a:rPr>
                <a:t>品质</a:t>
              </a:r>
              <a:endParaRPr lang="zh-CN" altLang="en-US" sz="1100" dirty="0">
                <a:solidFill>
                  <a:schemeClr val="bg1"/>
                </a:solidFill>
                <a:latin typeface="华文行楷" panose="02010800040101010101" pitchFamily="2" charset="-122"/>
                <a:ea typeface="华文行楷" panose="02010800040101010101" pitchFamily="2" charset="-122"/>
                <a:sym typeface="Impact" pitchFamily="34" charset="0"/>
              </a:endParaRPr>
            </a:p>
          </p:txBody>
        </p:sp>
      </p:grpSp>
      <p:grpSp>
        <p:nvGrpSpPr>
          <p:cNvPr id="40" name="组合 39"/>
          <p:cNvGrpSpPr/>
          <p:nvPr/>
        </p:nvGrpSpPr>
        <p:grpSpPr>
          <a:xfrm>
            <a:off x="2960261" y="5387170"/>
            <a:ext cx="571463" cy="583954"/>
            <a:chOff x="3646140" y="4953618"/>
            <a:chExt cx="571463" cy="583954"/>
          </a:xfrm>
        </p:grpSpPr>
        <p:grpSp>
          <p:nvGrpSpPr>
            <p:cNvPr id="41" name="组合 40"/>
            <p:cNvGrpSpPr/>
            <p:nvPr/>
          </p:nvGrpSpPr>
          <p:grpSpPr>
            <a:xfrm>
              <a:off x="3646140" y="4953618"/>
              <a:ext cx="571463" cy="515236"/>
              <a:chOff x="8201826" y="4494001"/>
              <a:chExt cx="343825" cy="309997"/>
            </a:xfrm>
          </p:grpSpPr>
          <p:sp>
            <p:nvSpPr>
              <p:cNvPr id="43" name="Freeform 5"/>
              <p:cNvSpPr>
                <a:spLocks/>
              </p:cNvSpPr>
              <p:nvPr/>
            </p:nvSpPr>
            <p:spPr bwMode="auto">
              <a:xfrm>
                <a:off x="8201826" y="4494001"/>
                <a:ext cx="343825" cy="309997"/>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a:gsLst>
                  <a:gs pos="0">
                    <a:srgbClr val="46A2D0"/>
                  </a:gs>
                  <a:gs pos="100000">
                    <a:srgbClr val="1D6AAE"/>
                  </a:gs>
                </a:gsLst>
                <a:lin ang="5400000" scaled="0"/>
              </a:gradFill>
              <a:ln w="9525" cap="flat">
                <a:noFill/>
                <a:prstDash val="solid"/>
                <a:miter lim="800000"/>
                <a:headEnd/>
                <a:tailEnd/>
              </a:ln>
              <a:effectLst>
                <a:outerShdw blurRad="254000" dist="63500" dir="2700000" algn="tl" rotWithShape="0">
                  <a:prstClr val="black">
                    <a:alpha val="30000"/>
                  </a:prstClr>
                </a:outerShdw>
              </a:effectLst>
              <a:extLst/>
            </p:spPr>
            <p:txBody>
              <a:bodyPr vert="horz" wrap="square" lIns="91440" tIns="45720" rIns="91440" bIns="45720" numCol="1" anchor="t" anchorCtr="0" compatLnSpc="1">
                <a:prstTxWarp prst="textNoShape">
                  <a:avLst/>
                </a:prstTxWarp>
              </a:bodyPr>
              <a:lstStyle/>
              <a:p>
                <a:pPr fontAlgn="auto">
                  <a:lnSpc>
                    <a:spcPct val="130000"/>
                  </a:lnSpc>
                  <a:buFontTx/>
                  <a:buNone/>
                </a:pPr>
                <a:endParaRPr lang="zh-CN" altLang="en-US" dirty="0">
                  <a:solidFill>
                    <a:prstClr val="black"/>
                  </a:solidFill>
                  <a:latin typeface="Calibri"/>
                  <a:ea typeface="微软雅黑" pitchFamily="34" charset="-122"/>
                </a:endParaRPr>
              </a:p>
            </p:txBody>
          </p:sp>
          <p:sp>
            <p:nvSpPr>
              <p:cNvPr id="44" name="Freeform 13"/>
              <p:cNvSpPr>
                <a:spLocks noEditPoints="1"/>
              </p:cNvSpPr>
              <p:nvPr/>
            </p:nvSpPr>
            <p:spPr bwMode="auto">
              <a:xfrm>
                <a:off x="8315962" y="4536286"/>
                <a:ext cx="126733" cy="136419"/>
              </a:xfrm>
              <a:custGeom>
                <a:avLst/>
                <a:gdLst>
                  <a:gd name="T0" fmla="*/ 255 w 847"/>
                  <a:gd name="T1" fmla="*/ 138 h 903"/>
                  <a:gd name="T2" fmla="*/ 555 w 847"/>
                  <a:gd name="T3" fmla="*/ 100 h 903"/>
                  <a:gd name="T4" fmla="*/ 448 w 847"/>
                  <a:gd name="T5" fmla="*/ 61 h 903"/>
                  <a:gd name="T6" fmla="*/ 324 w 847"/>
                  <a:gd name="T7" fmla="*/ 61 h 903"/>
                  <a:gd name="T8" fmla="*/ 217 w 847"/>
                  <a:gd name="T9" fmla="*/ 100 h 903"/>
                  <a:gd name="T10" fmla="*/ 697 w 847"/>
                  <a:gd name="T11" fmla="*/ 782 h 903"/>
                  <a:gd name="T12" fmla="*/ 709 w 847"/>
                  <a:gd name="T13" fmla="*/ 755 h 903"/>
                  <a:gd name="T14" fmla="*/ 660 w 847"/>
                  <a:gd name="T15" fmla="*/ 586 h 903"/>
                  <a:gd name="T16" fmla="*/ 629 w 847"/>
                  <a:gd name="T17" fmla="*/ 586 h 903"/>
                  <a:gd name="T18" fmla="*/ 629 w 847"/>
                  <a:gd name="T19" fmla="*/ 716 h 903"/>
                  <a:gd name="T20" fmla="*/ 630 w 847"/>
                  <a:gd name="T21" fmla="*/ 719 h 903"/>
                  <a:gd name="T22" fmla="*/ 631 w 847"/>
                  <a:gd name="T23" fmla="*/ 722 h 903"/>
                  <a:gd name="T24" fmla="*/ 633 w 847"/>
                  <a:gd name="T25" fmla="*/ 724 h 903"/>
                  <a:gd name="T26" fmla="*/ 807 w 847"/>
                  <a:gd name="T27" fmla="*/ 596 h 903"/>
                  <a:gd name="T28" fmla="*/ 644 w 847"/>
                  <a:gd name="T29" fmla="*/ 510 h 903"/>
                  <a:gd name="T30" fmla="*/ 607 w 847"/>
                  <a:gd name="T31" fmla="*/ 899 h 903"/>
                  <a:gd name="T32" fmla="*/ 837 w 847"/>
                  <a:gd name="T33" fmla="*/ 743 h 903"/>
                  <a:gd name="T34" fmla="*/ 808 w 847"/>
                  <a:gd name="T35" fmla="*/ 737 h 903"/>
                  <a:gd name="T36" fmla="*/ 645 w 847"/>
                  <a:gd name="T37" fmla="*/ 872 h 903"/>
                  <a:gd name="T38" fmla="*/ 481 w 847"/>
                  <a:gd name="T39" fmla="*/ 675 h 903"/>
                  <a:gd name="T40" fmla="*/ 676 w 847"/>
                  <a:gd name="T41" fmla="*/ 543 h 903"/>
                  <a:gd name="T42" fmla="*/ 808 w 847"/>
                  <a:gd name="T43" fmla="*/ 737 h 903"/>
                  <a:gd name="T44" fmla="*/ 284 w 847"/>
                  <a:gd name="T45" fmla="*/ 736 h 903"/>
                  <a:gd name="T46" fmla="*/ 485 w 847"/>
                  <a:gd name="T47" fmla="*/ 536 h 903"/>
                  <a:gd name="T48" fmla="*/ 526 w 847"/>
                  <a:gd name="T49" fmla="*/ 505 h 903"/>
                  <a:gd name="T50" fmla="*/ 732 w 847"/>
                  <a:gd name="T51" fmla="*/ 306 h 903"/>
                  <a:gd name="T52" fmla="*/ 740 w 847"/>
                  <a:gd name="T53" fmla="*/ 494 h 903"/>
                  <a:gd name="T54" fmla="*/ 772 w 847"/>
                  <a:gd name="T55" fmla="*/ 505 h 903"/>
                  <a:gd name="T56" fmla="*/ 772 w 847"/>
                  <a:gd name="T57" fmla="*/ 208 h 903"/>
                  <a:gd name="T58" fmla="*/ 40 w 847"/>
                  <a:gd name="T59" fmla="*/ 167 h 903"/>
                  <a:gd name="T60" fmla="*/ 0 w 847"/>
                  <a:gd name="T61" fmla="*/ 314 h 903"/>
                  <a:gd name="T62" fmla="*/ 0 w 847"/>
                  <a:gd name="T63" fmla="*/ 536 h 903"/>
                  <a:gd name="T64" fmla="*/ 0 w 847"/>
                  <a:gd name="T65" fmla="*/ 751 h 903"/>
                  <a:gd name="T66" fmla="*/ 427 w 847"/>
                  <a:gd name="T67" fmla="*/ 791 h 903"/>
                  <a:gd name="T68" fmla="*/ 32 w 847"/>
                  <a:gd name="T69" fmla="*/ 314 h 903"/>
                  <a:gd name="T70" fmla="*/ 40 w 847"/>
                  <a:gd name="T71" fmla="*/ 306 h 903"/>
                  <a:gd name="T72" fmla="*/ 252 w 847"/>
                  <a:gd name="T73" fmla="*/ 505 h 903"/>
                  <a:gd name="T74" fmla="*/ 32 w 847"/>
                  <a:gd name="T75" fmla="*/ 314 h 903"/>
                  <a:gd name="T76" fmla="*/ 252 w 847"/>
                  <a:gd name="T77" fmla="*/ 536 h 903"/>
                  <a:gd name="T78" fmla="*/ 40 w 847"/>
                  <a:gd name="T79" fmla="*/ 736 h 903"/>
                  <a:gd name="T80" fmla="*/ 32 w 847"/>
                  <a:gd name="T81" fmla="*/ 536 h 903"/>
                  <a:gd name="T82" fmla="*/ 284 w 847"/>
                  <a:gd name="T83" fmla="*/ 505 h 903"/>
                  <a:gd name="T84" fmla="*/ 284 w 847"/>
                  <a:gd name="T85" fmla="*/ 306 h 903"/>
                  <a:gd name="T86" fmla="*/ 495 w 847"/>
                  <a:gd name="T87" fmla="*/ 505 h 903"/>
                  <a:gd name="T88" fmla="*/ 511 w 847"/>
                  <a:gd name="T89" fmla="*/ 207 h 903"/>
                  <a:gd name="T90" fmla="*/ 538 w 847"/>
                  <a:gd name="T91" fmla="*/ 235 h 903"/>
                  <a:gd name="T92" fmla="*/ 483 w 847"/>
                  <a:gd name="T93" fmla="*/ 235 h 903"/>
                  <a:gd name="T94" fmla="*/ 268 w 847"/>
                  <a:gd name="T95" fmla="*/ 207 h 903"/>
                  <a:gd name="T96" fmla="*/ 295 w 847"/>
                  <a:gd name="T97" fmla="*/ 235 h 903"/>
                  <a:gd name="T98" fmla="*/ 241 w 847"/>
                  <a:gd name="T99" fmla="*/ 235 h 9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847" h="903">
                    <a:moveTo>
                      <a:pt x="217" y="100"/>
                    </a:moveTo>
                    <a:cubicBezTo>
                      <a:pt x="217" y="121"/>
                      <a:pt x="234" y="138"/>
                      <a:pt x="255" y="138"/>
                    </a:cubicBezTo>
                    <a:lnTo>
                      <a:pt x="517" y="138"/>
                    </a:lnTo>
                    <a:cubicBezTo>
                      <a:pt x="538" y="138"/>
                      <a:pt x="555" y="121"/>
                      <a:pt x="555" y="100"/>
                    </a:cubicBezTo>
                    <a:cubicBezTo>
                      <a:pt x="555" y="79"/>
                      <a:pt x="538" y="61"/>
                      <a:pt x="517" y="61"/>
                    </a:cubicBezTo>
                    <a:lnTo>
                      <a:pt x="448" y="61"/>
                    </a:lnTo>
                    <a:cubicBezTo>
                      <a:pt x="448" y="27"/>
                      <a:pt x="420" y="0"/>
                      <a:pt x="386" y="0"/>
                    </a:cubicBezTo>
                    <a:cubicBezTo>
                      <a:pt x="352" y="0"/>
                      <a:pt x="324" y="27"/>
                      <a:pt x="324" y="61"/>
                    </a:cubicBezTo>
                    <a:lnTo>
                      <a:pt x="255" y="61"/>
                    </a:lnTo>
                    <a:cubicBezTo>
                      <a:pt x="234" y="61"/>
                      <a:pt x="217" y="79"/>
                      <a:pt x="217" y="100"/>
                    </a:cubicBezTo>
                    <a:close/>
                    <a:moveTo>
                      <a:pt x="686" y="777"/>
                    </a:moveTo>
                    <a:cubicBezTo>
                      <a:pt x="689" y="780"/>
                      <a:pt x="693" y="782"/>
                      <a:pt x="697" y="782"/>
                    </a:cubicBezTo>
                    <a:cubicBezTo>
                      <a:pt x="702" y="782"/>
                      <a:pt x="706" y="780"/>
                      <a:pt x="709" y="777"/>
                    </a:cubicBezTo>
                    <a:cubicBezTo>
                      <a:pt x="715" y="771"/>
                      <a:pt x="715" y="761"/>
                      <a:pt x="709" y="755"/>
                    </a:cubicBezTo>
                    <a:lnTo>
                      <a:pt x="660" y="706"/>
                    </a:lnTo>
                    <a:lnTo>
                      <a:pt x="660" y="586"/>
                    </a:lnTo>
                    <a:cubicBezTo>
                      <a:pt x="660" y="577"/>
                      <a:pt x="653" y="570"/>
                      <a:pt x="644" y="570"/>
                    </a:cubicBezTo>
                    <a:cubicBezTo>
                      <a:pt x="636" y="570"/>
                      <a:pt x="629" y="577"/>
                      <a:pt x="629" y="586"/>
                    </a:cubicBezTo>
                    <a:lnTo>
                      <a:pt x="629" y="713"/>
                    </a:lnTo>
                    <a:cubicBezTo>
                      <a:pt x="629" y="714"/>
                      <a:pt x="629" y="715"/>
                      <a:pt x="629" y="716"/>
                    </a:cubicBezTo>
                    <a:cubicBezTo>
                      <a:pt x="629" y="716"/>
                      <a:pt x="629" y="717"/>
                      <a:pt x="629" y="717"/>
                    </a:cubicBezTo>
                    <a:cubicBezTo>
                      <a:pt x="629" y="718"/>
                      <a:pt x="630" y="718"/>
                      <a:pt x="630" y="719"/>
                    </a:cubicBezTo>
                    <a:cubicBezTo>
                      <a:pt x="630" y="719"/>
                      <a:pt x="630" y="720"/>
                      <a:pt x="631" y="720"/>
                    </a:cubicBezTo>
                    <a:cubicBezTo>
                      <a:pt x="631" y="721"/>
                      <a:pt x="631" y="721"/>
                      <a:pt x="631" y="722"/>
                    </a:cubicBezTo>
                    <a:cubicBezTo>
                      <a:pt x="632" y="722"/>
                      <a:pt x="632" y="723"/>
                      <a:pt x="633" y="724"/>
                    </a:cubicBezTo>
                    <a:cubicBezTo>
                      <a:pt x="633" y="724"/>
                      <a:pt x="633" y="724"/>
                      <a:pt x="633" y="724"/>
                    </a:cubicBezTo>
                    <a:lnTo>
                      <a:pt x="686" y="777"/>
                    </a:lnTo>
                    <a:close/>
                    <a:moveTo>
                      <a:pt x="807" y="596"/>
                    </a:moveTo>
                    <a:cubicBezTo>
                      <a:pt x="777" y="552"/>
                      <a:pt x="733" y="523"/>
                      <a:pt x="681" y="513"/>
                    </a:cubicBezTo>
                    <a:cubicBezTo>
                      <a:pt x="669" y="511"/>
                      <a:pt x="657" y="510"/>
                      <a:pt x="644" y="510"/>
                    </a:cubicBezTo>
                    <a:cubicBezTo>
                      <a:pt x="550" y="510"/>
                      <a:pt x="469" y="577"/>
                      <a:pt x="451" y="669"/>
                    </a:cubicBezTo>
                    <a:cubicBezTo>
                      <a:pt x="431" y="776"/>
                      <a:pt x="501" y="879"/>
                      <a:pt x="607" y="899"/>
                    </a:cubicBezTo>
                    <a:cubicBezTo>
                      <a:pt x="620" y="902"/>
                      <a:pt x="632" y="903"/>
                      <a:pt x="645" y="903"/>
                    </a:cubicBezTo>
                    <a:cubicBezTo>
                      <a:pt x="739" y="903"/>
                      <a:pt x="820" y="836"/>
                      <a:pt x="837" y="743"/>
                    </a:cubicBezTo>
                    <a:cubicBezTo>
                      <a:pt x="847" y="692"/>
                      <a:pt x="836" y="639"/>
                      <a:pt x="807" y="596"/>
                    </a:cubicBezTo>
                    <a:close/>
                    <a:moveTo>
                      <a:pt x="808" y="737"/>
                    </a:moveTo>
                    <a:lnTo>
                      <a:pt x="808" y="737"/>
                    </a:lnTo>
                    <a:cubicBezTo>
                      <a:pt x="793" y="816"/>
                      <a:pt x="724" y="872"/>
                      <a:pt x="645" y="872"/>
                    </a:cubicBezTo>
                    <a:cubicBezTo>
                      <a:pt x="634" y="872"/>
                      <a:pt x="624" y="871"/>
                      <a:pt x="613" y="869"/>
                    </a:cubicBezTo>
                    <a:cubicBezTo>
                      <a:pt x="523" y="852"/>
                      <a:pt x="464" y="765"/>
                      <a:pt x="481" y="675"/>
                    </a:cubicBezTo>
                    <a:cubicBezTo>
                      <a:pt x="496" y="597"/>
                      <a:pt x="565" y="540"/>
                      <a:pt x="644" y="540"/>
                    </a:cubicBezTo>
                    <a:cubicBezTo>
                      <a:pt x="655" y="540"/>
                      <a:pt x="665" y="541"/>
                      <a:pt x="676" y="543"/>
                    </a:cubicBezTo>
                    <a:cubicBezTo>
                      <a:pt x="719" y="551"/>
                      <a:pt x="757" y="576"/>
                      <a:pt x="782" y="613"/>
                    </a:cubicBezTo>
                    <a:cubicBezTo>
                      <a:pt x="807" y="650"/>
                      <a:pt x="816" y="694"/>
                      <a:pt x="808" y="737"/>
                    </a:cubicBezTo>
                    <a:close/>
                    <a:moveTo>
                      <a:pt x="413" y="736"/>
                    </a:moveTo>
                    <a:lnTo>
                      <a:pt x="284" y="736"/>
                    </a:lnTo>
                    <a:lnTo>
                      <a:pt x="284" y="536"/>
                    </a:lnTo>
                    <a:lnTo>
                      <a:pt x="485" y="536"/>
                    </a:lnTo>
                    <a:cubicBezTo>
                      <a:pt x="497" y="524"/>
                      <a:pt x="512" y="514"/>
                      <a:pt x="527" y="505"/>
                    </a:cubicBezTo>
                    <a:lnTo>
                      <a:pt x="526" y="505"/>
                    </a:lnTo>
                    <a:lnTo>
                      <a:pt x="526" y="306"/>
                    </a:lnTo>
                    <a:lnTo>
                      <a:pt x="732" y="306"/>
                    </a:lnTo>
                    <a:cubicBezTo>
                      <a:pt x="736" y="306"/>
                      <a:pt x="740" y="309"/>
                      <a:pt x="740" y="314"/>
                    </a:cubicBezTo>
                    <a:lnTo>
                      <a:pt x="740" y="494"/>
                    </a:lnTo>
                    <a:cubicBezTo>
                      <a:pt x="751" y="499"/>
                      <a:pt x="762" y="505"/>
                      <a:pt x="772" y="511"/>
                    </a:cubicBezTo>
                    <a:lnTo>
                      <a:pt x="772" y="505"/>
                    </a:lnTo>
                    <a:lnTo>
                      <a:pt x="772" y="314"/>
                    </a:lnTo>
                    <a:lnTo>
                      <a:pt x="772" y="208"/>
                    </a:lnTo>
                    <a:cubicBezTo>
                      <a:pt x="772" y="185"/>
                      <a:pt x="754" y="167"/>
                      <a:pt x="732" y="167"/>
                    </a:cubicBezTo>
                    <a:lnTo>
                      <a:pt x="40" y="167"/>
                    </a:lnTo>
                    <a:cubicBezTo>
                      <a:pt x="18" y="167"/>
                      <a:pt x="0" y="185"/>
                      <a:pt x="0" y="208"/>
                    </a:cubicBezTo>
                    <a:lnTo>
                      <a:pt x="0" y="314"/>
                    </a:lnTo>
                    <a:lnTo>
                      <a:pt x="0" y="505"/>
                    </a:lnTo>
                    <a:lnTo>
                      <a:pt x="0" y="536"/>
                    </a:lnTo>
                    <a:lnTo>
                      <a:pt x="0" y="727"/>
                    </a:lnTo>
                    <a:lnTo>
                      <a:pt x="0" y="751"/>
                    </a:lnTo>
                    <a:cubicBezTo>
                      <a:pt x="0" y="773"/>
                      <a:pt x="18" y="791"/>
                      <a:pt x="40" y="791"/>
                    </a:cubicBezTo>
                    <a:lnTo>
                      <a:pt x="427" y="791"/>
                    </a:lnTo>
                    <a:cubicBezTo>
                      <a:pt x="420" y="773"/>
                      <a:pt x="415" y="755"/>
                      <a:pt x="413" y="736"/>
                    </a:cubicBezTo>
                    <a:close/>
                    <a:moveTo>
                      <a:pt x="32" y="314"/>
                    </a:moveTo>
                    <a:lnTo>
                      <a:pt x="32" y="314"/>
                    </a:lnTo>
                    <a:cubicBezTo>
                      <a:pt x="32" y="309"/>
                      <a:pt x="36" y="306"/>
                      <a:pt x="40" y="306"/>
                    </a:cubicBezTo>
                    <a:lnTo>
                      <a:pt x="252" y="306"/>
                    </a:lnTo>
                    <a:lnTo>
                      <a:pt x="252" y="505"/>
                    </a:lnTo>
                    <a:lnTo>
                      <a:pt x="32" y="505"/>
                    </a:lnTo>
                    <a:lnTo>
                      <a:pt x="32" y="314"/>
                    </a:lnTo>
                    <a:close/>
                    <a:moveTo>
                      <a:pt x="252" y="536"/>
                    </a:moveTo>
                    <a:lnTo>
                      <a:pt x="252" y="536"/>
                    </a:lnTo>
                    <a:lnTo>
                      <a:pt x="252" y="736"/>
                    </a:lnTo>
                    <a:lnTo>
                      <a:pt x="40" y="736"/>
                    </a:lnTo>
                    <a:cubicBezTo>
                      <a:pt x="36" y="736"/>
                      <a:pt x="32" y="732"/>
                      <a:pt x="32" y="727"/>
                    </a:cubicBezTo>
                    <a:lnTo>
                      <a:pt x="32" y="536"/>
                    </a:lnTo>
                    <a:lnTo>
                      <a:pt x="252" y="536"/>
                    </a:lnTo>
                    <a:close/>
                    <a:moveTo>
                      <a:pt x="284" y="505"/>
                    </a:moveTo>
                    <a:lnTo>
                      <a:pt x="284" y="505"/>
                    </a:lnTo>
                    <a:lnTo>
                      <a:pt x="284" y="306"/>
                    </a:lnTo>
                    <a:lnTo>
                      <a:pt x="495" y="306"/>
                    </a:lnTo>
                    <a:lnTo>
                      <a:pt x="495" y="505"/>
                    </a:lnTo>
                    <a:lnTo>
                      <a:pt x="284" y="505"/>
                    </a:lnTo>
                    <a:close/>
                    <a:moveTo>
                      <a:pt x="511" y="207"/>
                    </a:moveTo>
                    <a:lnTo>
                      <a:pt x="511" y="207"/>
                    </a:lnTo>
                    <a:cubicBezTo>
                      <a:pt x="526" y="207"/>
                      <a:pt x="538" y="219"/>
                      <a:pt x="538" y="235"/>
                    </a:cubicBezTo>
                    <a:cubicBezTo>
                      <a:pt x="538" y="250"/>
                      <a:pt x="526" y="262"/>
                      <a:pt x="511" y="262"/>
                    </a:cubicBezTo>
                    <a:cubicBezTo>
                      <a:pt x="496" y="262"/>
                      <a:pt x="483" y="250"/>
                      <a:pt x="483" y="235"/>
                    </a:cubicBezTo>
                    <a:cubicBezTo>
                      <a:pt x="483" y="219"/>
                      <a:pt x="496" y="207"/>
                      <a:pt x="511" y="207"/>
                    </a:cubicBezTo>
                    <a:close/>
                    <a:moveTo>
                      <a:pt x="268" y="207"/>
                    </a:moveTo>
                    <a:lnTo>
                      <a:pt x="268" y="207"/>
                    </a:lnTo>
                    <a:cubicBezTo>
                      <a:pt x="283" y="207"/>
                      <a:pt x="295" y="219"/>
                      <a:pt x="295" y="235"/>
                    </a:cubicBezTo>
                    <a:cubicBezTo>
                      <a:pt x="295" y="250"/>
                      <a:pt x="283" y="262"/>
                      <a:pt x="268" y="262"/>
                    </a:cubicBezTo>
                    <a:cubicBezTo>
                      <a:pt x="253" y="262"/>
                      <a:pt x="241" y="250"/>
                      <a:pt x="241" y="235"/>
                    </a:cubicBezTo>
                    <a:cubicBezTo>
                      <a:pt x="241" y="219"/>
                      <a:pt x="253" y="207"/>
                      <a:pt x="268" y="20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30000"/>
                  </a:lnSpc>
                </a:pPr>
                <a:endParaRPr lang="zh-CN" altLang="en-US" sz="1100"/>
              </a:p>
            </p:txBody>
          </p:sp>
        </p:grpSp>
        <p:sp>
          <p:nvSpPr>
            <p:cNvPr id="42" name="前言"/>
            <p:cNvSpPr>
              <a:spLocks noChangeArrowheads="1"/>
            </p:cNvSpPr>
            <p:nvPr/>
          </p:nvSpPr>
          <p:spPr bwMode="auto">
            <a:xfrm>
              <a:off x="3677097" y="5207137"/>
              <a:ext cx="528269" cy="330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880" tIns="60940" rIns="121880" bIns="60940">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defTabSz="914126">
                <a:lnSpc>
                  <a:spcPct val="130000"/>
                </a:lnSpc>
                <a:spcBef>
                  <a:spcPct val="0"/>
                </a:spcBef>
                <a:buNone/>
              </a:pPr>
              <a:r>
                <a:rPr lang="zh-CN" altLang="en-US" sz="1100" dirty="0">
                  <a:solidFill>
                    <a:schemeClr val="bg1"/>
                  </a:solidFill>
                  <a:latin typeface="华文行楷" panose="02010800040101010101" pitchFamily="2" charset="-122"/>
                  <a:ea typeface="华文行楷" panose="02010800040101010101" pitchFamily="2" charset="-122"/>
                  <a:sym typeface="Impact" pitchFamily="34" charset="0"/>
                </a:rPr>
                <a:t>务实</a:t>
              </a:r>
            </a:p>
          </p:txBody>
        </p:sp>
      </p:grpSp>
    </p:spTree>
    <p:extLst>
      <p:ext uri="{BB962C8B-B14F-4D97-AF65-F5344CB8AC3E}">
        <p14:creationId xmlns:p14="http://schemas.microsoft.com/office/powerpoint/2010/main" val="2261583941"/>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par>
                                    <p:cTn id="8" presetID="2" presetClass="entr" presetSubtype="3"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 calcmode="lin" valueType="num">
                                          <p:cBhvr additive="base">
                                            <p:cTn id="10" dur="500" fill="hold"/>
                                            <p:tgtEl>
                                              <p:spTgt spid="7"/>
                                            </p:tgtEl>
                                            <p:attrNameLst>
                                              <p:attrName>ppt_x</p:attrName>
                                            </p:attrNameLst>
                                          </p:cBhvr>
                                          <p:tavLst>
                                            <p:tav tm="0">
                                              <p:val>
                                                <p:strVal val="1+#ppt_w/2"/>
                                              </p:val>
                                            </p:tav>
                                            <p:tav tm="100000">
                                              <p:val>
                                                <p:strVal val="#ppt_x"/>
                                              </p:val>
                                            </p:tav>
                                          </p:tavLst>
                                        </p:anim>
                                        <p:anim calcmode="lin" valueType="num">
                                          <p:cBhvr additive="base">
                                            <p:cTn id="11" dur="500" fill="hold"/>
                                            <p:tgtEl>
                                              <p:spTgt spid="7"/>
                                            </p:tgtEl>
                                            <p:attrNameLst>
                                              <p:attrName>ppt_y</p:attrName>
                                            </p:attrNameLst>
                                          </p:cBhvr>
                                          <p:tavLst>
                                            <p:tav tm="0">
                                              <p:val>
                                                <p:strVal val="0-#ppt_h/2"/>
                                              </p:val>
                                            </p:tav>
                                            <p:tav tm="100000">
                                              <p:val>
                                                <p:strVal val="#ppt_y"/>
                                              </p:val>
                                            </p:tav>
                                          </p:tavLst>
                                        </p:anim>
                                      </p:childTnLst>
                                    </p:cTn>
                                  </p:par>
                                  <p:par>
                                    <p:cTn id="12" presetID="2" presetClass="entr" presetSubtype="4" fill="hold" grpId="0" nodeType="withEffect">
                                      <p:stCondLst>
                                        <p:cond delay="0"/>
                                      </p:stCondLst>
                                      <p:childTnLst>
                                        <p:set>
                                          <p:cBhvr>
                                            <p:cTn id="13" dur="1" fill="hold">
                                              <p:stCondLst>
                                                <p:cond delay="0"/>
                                              </p:stCondLst>
                                            </p:cTn>
                                            <p:tgtEl>
                                              <p:spTgt spid="16"/>
                                            </p:tgtEl>
                                            <p:attrNameLst>
                                              <p:attrName>style.visibility</p:attrName>
                                            </p:attrNameLst>
                                          </p:cBhvr>
                                          <p:to>
                                            <p:strVal val="visible"/>
                                          </p:to>
                                        </p:set>
                                        <p:anim calcmode="lin" valueType="num">
                                          <p:cBhvr additive="base">
                                            <p:cTn id="14" dur="500" fill="hold"/>
                                            <p:tgtEl>
                                              <p:spTgt spid="16"/>
                                            </p:tgtEl>
                                            <p:attrNameLst>
                                              <p:attrName>ppt_x</p:attrName>
                                            </p:attrNameLst>
                                          </p:cBhvr>
                                          <p:tavLst>
                                            <p:tav tm="0">
                                              <p:val>
                                                <p:strVal val="#ppt_x"/>
                                              </p:val>
                                            </p:tav>
                                            <p:tav tm="100000">
                                              <p:val>
                                                <p:strVal val="#ppt_x"/>
                                              </p:val>
                                            </p:tav>
                                          </p:tavLst>
                                        </p:anim>
                                        <p:anim calcmode="lin" valueType="num">
                                          <p:cBhvr additive="base">
                                            <p:cTn id="15" dur="500" fill="hold"/>
                                            <p:tgtEl>
                                              <p:spTgt spid="16"/>
                                            </p:tgtEl>
                                            <p:attrNameLst>
                                              <p:attrName>ppt_y</p:attrName>
                                            </p:attrNameLst>
                                          </p:cBhvr>
                                          <p:tavLst>
                                            <p:tav tm="0">
                                              <p:val>
                                                <p:strVal val="1+#ppt_h/2"/>
                                              </p:val>
                                            </p:tav>
                                            <p:tav tm="100000">
                                              <p:val>
                                                <p:strVal val="#ppt_y"/>
                                              </p:val>
                                            </p:tav>
                                          </p:tavLst>
                                        </p:anim>
                                      </p:childTnLst>
                                    </p:cTn>
                                  </p:par>
                                </p:childTnLst>
                              </p:cTn>
                            </p:par>
                            <p:par>
                              <p:cTn id="16" fill="hold">
                                <p:stCondLst>
                                  <p:cond delay="500"/>
                                </p:stCondLst>
                                <p:childTnLst>
                                  <p:par>
                                    <p:cTn id="17" presetID="22" presetClass="entr" presetSubtype="1" fill="hold" nodeType="after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wipe(up)">
                                          <p:cBhvr>
                                            <p:cTn id="19" dur="500"/>
                                            <p:tgtEl>
                                              <p:spTgt spid="21"/>
                                            </p:tgtEl>
                                          </p:cBhvr>
                                        </p:animEffect>
                                      </p:childTnLst>
                                    </p:cTn>
                                  </p:par>
                                </p:childTnLst>
                              </p:cTn>
                            </p:par>
                            <p:par>
                              <p:cTn id="20" fill="hold">
                                <p:stCondLst>
                                  <p:cond delay="1000"/>
                                </p:stCondLst>
                                <p:childTnLst>
                                  <p:par>
                                    <p:cTn id="21" presetID="41" presetClass="entr" presetSubtype="0" fill="hold" grpId="0" nodeType="afterEffect">
                                      <p:stCondLst>
                                        <p:cond delay="0"/>
                                      </p:stCondLst>
                                      <p:childTnLst>
                                        <p:set>
                                          <p:cBhvr>
                                            <p:cTn id="22" dur="1" fill="hold">
                                              <p:stCondLst>
                                                <p:cond delay="0"/>
                                              </p:stCondLst>
                                            </p:cTn>
                                            <p:tgtEl>
                                              <p:spTgt spid="20"/>
                                            </p:tgtEl>
                                            <p:attrNameLst>
                                              <p:attrName>style.visibility</p:attrName>
                                            </p:attrNameLst>
                                          </p:cBhvr>
                                          <p:to>
                                            <p:strVal val="visible"/>
                                          </p:to>
                                        </p:set>
                                        <p:anim calcmode="lin" valueType="num">
                                          <p:cBhvr>
                                            <p:cTn id="23" dur="300" fill="hold"/>
                                            <p:tgtEl>
                                              <p:spTgt spid="20"/>
                                            </p:tgtEl>
                                            <p:attrNameLst>
                                              <p:attrName>ppt_x</p:attrName>
                                            </p:attrNameLst>
                                          </p:cBhvr>
                                          <p:tavLst>
                                            <p:tav tm="0">
                                              <p:val>
                                                <p:strVal val="#ppt_x"/>
                                              </p:val>
                                            </p:tav>
                                            <p:tav tm="50000">
                                              <p:val>
                                                <p:strVal val="#ppt_x+.1"/>
                                              </p:val>
                                            </p:tav>
                                            <p:tav tm="100000">
                                              <p:val>
                                                <p:strVal val="#ppt_x"/>
                                              </p:val>
                                            </p:tav>
                                          </p:tavLst>
                                        </p:anim>
                                        <p:anim calcmode="lin" valueType="num">
                                          <p:cBhvr>
                                            <p:cTn id="24" dur="300" fill="hold"/>
                                            <p:tgtEl>
                                              <p:spTgt spid="20"/>
                                            </p:tgtEl>
                                            <p:attrNameLst>
                                              <p:attrName>ppt_y</p:attrName>
                                            </p:attrNameLst>
                                          </p:cBhvr>
                                          <p:tavLst>
                                            <p:tav tm="0">
                                              <p:val>
                                                <p:strVal val="#ppt_y"/>
                                              </p:val>
                                            </p:tav>
                                            <p:tav tm="100000">
                                              <p:val>
                                                <p:strVal val="#ppt_y"/>
                                              </p:val>
                                            </p:tav>
                                          </p:tavLst>
                                        </p:anim>
                                        <p:anim calcmode="lin" valueType="num">
                                          <p:cBhvr>
                                            <p:cTn id="25" dur="300" fill="hold"/>
                                            <p:tgtEl>
                                              <p:spTgt spid="20"/>
                                            </p:tgtEl>
                                            <p:attrNameLst>
                                              <p:attrName>ppt_h</p:attrName>
                                            </p:attrNameLst>
                                          </p:cBhvr>
                                          <p:tavLst>
                                            <p:tav tm="0">
                                              <p:val>
                                                <p:strVal val="#ppt_h/10"/>
                                              </p:val>
                                            </p:tav>
                                            <p:tav tm="50000">
                                              <p:val>
                                                <p:strVal val="#ppt_h+.01"/>
                                              </p:val>
                                            </p:tav>
                                            <p:tav tm="100000">
                                              <p:val>
                                                <p:strVal val="#ppt_h"/>
                                              </p:val>
                                            </p:tav>
                                          </p:tavLst>
                                        </p:anim>
                                        <p:anim calcmode="lin" valueType="num">
                                          <p:cBhvr>
                                            <p:cTn id="26" dur="300" fill="hold"/>
                                            <p:tgtEl>
                                              <p:spTgt spid="20"/>
                                            </p:tgtEl>
                                            <p:attrNameLst>
                                              <p:attrName>ppt_w</p:attrName>
                                            </p:attrNameLst>
                                          </p:cBhvr>
                                          <p:tavLst>
                                            <p:tav tm="0">
                                              <p:val>
                                                <p:strVal val="#ppt_w/10"/>
                                              </p:val>
                                            </p:tav>
                                            <p:tav tm="50000">
                                              <p:val>
                                                <p:strVal val="#ppt_w+.01"/>
                                              </p:val>
                                            </p:tav>
                                            <p:tav tm="100000">
                                              <p:val>
                                                <p:strVal val="#ppt_w"/>
                                              </p:val>
                                            </p:tav>
                                          </p:tavLst>
                                        </p:anim>
                                        <p:animEffect transition="in" filter="fade">
                                          <p:cBhvr>
                                            <p:cTn id="27" dur="300" tmFilter="0,0; .5, 1; 1, 1"/>
                                            <p:tgtEl>
                                              <p:spTgt spid="20"/>
                                            </p:tgtEl>
                                          </p:cBhvr>
                                        </p:animEffect>
                                      </p:childTnLst>
                                    </p:cTn>
                                  </p:par>
                                </p:childTnLst>
                              </p:cTn>
                            </p:par>
                            <p:par>
                              <p:cTn id="28" fill="hold">
                                <p:stCondLst>
                                  <p:cond delay="1300"/>
                                </p:stCondLst>
                                <p:childTnLst>
                                  <p:par>
                                    <p:cTn id="29" presetID="22" presetClass="entr" presetSubtype="8" fill="hold" nodeType="afterEffect">
                                      <p:stCondLst>
                                        <p:cond delay="0"/>
                                      </p:stCondLst>
                                      <p:childTnLst>
                                        <p:set>
                                          <p:cBhvr>
                                            <p:cTn id="30" dur="1" fill="hold">
                                              <p:stCondLst>
                                                <p:cond delay="0"/>
                                              </p:stCondLst>
                                            </p:cTn>
                                            <p:tgtEl>
                                              <p:spTgt spid="24"/>
                                            </p:tgtEl>
                                            <p:attrNameLst>
                                              <p:attrName>style.visibility</p:attrName>
                                            </p:attrNameLst>
                                          </p:cBhvr>
                                          <p:to>
                                            <p:strVal val="visible"/>
                                          </p:to>
                                        </p:set>
                                        <p:animEffect transition="in" filter="wipe(left)">
                                          <p:cBhvr>
                                            <p:cTn id="31" dur="500"/>
                                            <p:tgtEl>
                                              <p:spTgt spid="24"/>
                                            </p:tgtEl>
                                          </p:cBhvr>
                                        </p:animEffect>
                                      </p:childTnLst>
                                    </p:cTn>
                                  </p:par>
                                  <p:par>
                                    <p:cTn id="32" presetID="2" presetClass="entr" presetSubtype="2" fill="hold" nodeType="withEffect" p14:presetBounceEnd="40000">
                                      <p:stCondLst>
                                        <p:cond delay="250"/>
                                      </p:stCondLst>
                                      <p:childTnLst>
                                        <p:set>
                                          <p:cBhvr>
                                            <p:cTn id="33" dur="1" fill="hold">
                                              <p:stCondLst>
                                                <p:cond delay="0"/>
                                              </p:stCondLst>
                                            </p:cTn>
                                            <p:tgtEl>
                                              <p:spTgt spid="25"/>
                                            </p:tgtEl>
                                            <p:attrNameLst>
                                              <p:attrName>style.visibility</p:attrName>
                                            </p:attrNameLst>
                                          </p:cBhvr>
                                          <p:to>
                                            <p:strVal val="visible"/>
                                          </p:to>
                                        </p:set>
                                        <p:anim calcmode="lin" valueType="num" p14:bounceEnd="40000">
                                          <p:cBhvr additive="base">
                                            <p:cTn id="34" dur="750" fill="hold"/>
                                            <p:tgtEl>
                                              <p:spTgt spid="25"/>
                                            </p:tgtEl>
                                            <p:attrNameLst>
                                              <p:attrName>ppt_x</p:attrName>
                                            </p:attrNameLst>
                                          </p:cBhvr>
                                          <p:tavLst>
                                            <p:tav tm="0">
                                              <p:val>
                                                <p:strVal val="1+#ppt_w/2"/>
                                              </p:val>
                                            </p:tav>
                                            <p:tav tm="100000">
                                              <p:val>
                                                <p:strVal val="#ppt_x"/>
                                              </p:val>
                                            </p:tav>
                                          </p:tavLst>
                                        </p:anim>
                                        <p:anim calcmode="lin" valueType="num" p14:bounceEnd="40000">
                                          <p:cBhvr additive="base">
                                            <p:cTn id="35" dur="750" fill="hold"/>
                                            <p:tgtEl>
                                              <p:spTgt spid="25"/>
                                            </p:tgtEl>
                                            <p:attrNameLst>
                                              <p:attrName>ppt_y</p:attrName>
                                            </p:attrNameLst>
                                          </p:cBhvr>
                                          <p:tavLst>
                                            <p:tav tm="0">
                                              <p:val>
                                                <p:strVal val="#ppt_y"/>
                                              </p:val>
                                            </p:tav>
                                            <p:tav tm="100000">
                                              <p:val>
                                                <p:strVal val="#ppt_y"/>
                                              </p:val>
                                            </p:tav>
                                          </p:tavLst>
                                        </p:anim>
                                      </p:childTnLst>
                                    </p:cTn>
                                  </p:par>
                                  <p:par>
                                    <p:cTn id="36" presetID="2" presetClass="entr" presetSubtype="2" fill="hold" nodeType="withEffect" p14:presetBounceEnd="40000">
                                      <p:stCondLst>
                                        <p:cond delay="500"/>
                                      </p:stCondLst>
                                      <p:childTnLst>
                                        <p:set>
                                          <p:cBhvr>
                                            <p:cTn id="37" dur="1" fill="hold">
                                              <p:stCondLst>
                                                <p:cond delay="0"/>
                                              </p:stCondLst>
                                            </p:cTn>
                                            <p:tgtEl>
                                              <p:spTgt spid="30"/>
                                            </p:tgtEl>
                                            <p:attrNameLst>
                                              <p:attrName>style.visibility</p:attrName>
                                            </p:attrNameLst>
                                          </p:cBhvr>
                                          <p:to>
                                            <p:strVal val="visible"/>
                                          </p:to>
                                        </p:set>
                                        <p:anim calcmode="lin" valueType="num" p14:bounceEnd="40000">
                                          <p:cBhvr additive="base">
                                            <p:cTn id="38" dur="750" fill="hold"/>
                                            <p:tgtEl>
                                              <p:spTgt spid="30"/>
                                            </p:tgtEl>
                                            <p:attrNameLst>
                                              <p:attrName>ppt_x</p:attrName>
                                            </p:attrNameLst>
                                          </p:cBhvr>
                                          <p:tavLst>
                                            <p:tav tm="0">
                                              <p:val>
                                                <p:strVal val="1+#ppt_w/2"/>
                                              </p:val>
                                            </p:tav>
                                            <p:tav tm="100000">
                                              <p:val>
                                                <p:strVal val="#ppt_x"/>
                                              </p:val>
                                            </p:tav>
                                          </p:tavLst>
                                        </p:anim>
                                        <p:anim calcmode="lin" valueType="num" p14:bounceEnd="40000">
                                          <p:cBhvr additive="base">
                                            <p:cTn id="39" dur="750" fill="hold"/>
                                            <p:tgtEl>
                                              <p:spTgt spid="30"/>
                                            </p:tgtEl>
                                            <p:attrNameLst>
                                              <p:attrName>ppt_y</p:attrName>
                                            </p:attrNameLst>
                                          </p:cBhvr>
                                          <p:tavLst>
                                            <p:tav tm="0">
                                              <p:val>
                                                <p:strVal val="#ppt_y"/>
                                              </p:val>
                                            </p:tav>
                                            <p:tav tm="100000">
                                              <p:val>
                                                <p:strVal val="#ppt_y"/>
                                              </p:val>
                                            </p:tav>
                                          </p:tavLst>
                                        </p:anim>
                                      </p:childTnLst>
                                    </p:cTn>
                                  </p:par>
                                  <p:par>
                                    <p:cTn id="40" presetID="2" presetClass="entr" presetSubtype="2" fill="hold" nodeType="withEffect" p14:presetBounceEnd="40000">
                                      <p:stCondLst>
                                        <p:cond delay="750"/>
                                      </p:stCondLst>
                                      <p:childTnLst>
                                        <p:set>
                                          <p:cBhvr>
                                            <p:cTn id="41" dur="1" fill="hold">
                                              <p:stCondLst>
                                                <p:cond delay="0"/>
                                              </p:stCondLst>
                                            </p:cTn>
                                            <p:tgtEl>
                                              <p:spTgt spid="35"/>
                                            </p:tgtEl>
                                            <p:attrNameLst>
                                              <p:attrName>style.visibility</p:attrName>
                                            </p:attrNameLst>
                                          </p:cBhvr>
                                          <p:to>
                                            <p:strVal val="visible"/>
                                          </p:to>
                                        </p:set>
                                        <p:anim calcmode="lin" valueType="num" p14:bounceEnd="40000">
                                          <p:cBhvr additive="base">
                                            <p:cTn id="42" dur="750" fill="hold"/>
                                            <p:tgtEl>
                                              <p:spTgt spid="35"/>
                                            </p:tgtEl>
                                            <p:attrNameLst>
                                              <p:attrName>ppt_x</p:attrName>
                                            </p:attrNameLst>
                                          </p:cBhvr>
                                          <p:tavLst>
                                            <p:tav tm="0">
                                              <p:val>
                                                <p:strVal val="1+#ppt_w/2"/>
                                              </p:val>
                                            </p:tav>
                                            <p:tav tm="100000">
                                              <p:val>
                                                <p:strVal val="#ppt_x"/>
                                              </p:val>
                                            </p:tav>
                                          </p:tavLst>
                                        </p:anim>
                                        <p:anim calcmode="lin" valueType="num" p14:bounceEnd="40000">
                                          <p:cBhvr additive="base">
                                            <p:cTn id="43" dur="750" fill="hold"/>
                                            <p:tgtEl>
                                              <p:spTgt spid="35"/>
                                            </p:tgtEl>
                                            <p:attrNameLst>
                                              <p:attrName>ppt_y</p:attrName>
                                            </p:attrNameLst>
                                          </p:cBhvr>
                                          <p:tavLst>
                                            <p:tav tm="0">
                                              <p:val>
                                                <p:strVal val="#ppt_y"/>
                                              </p:val>
                                            </p:tav>
                                            <p:tav tm="100000">
                                              <p:val>
                                                <p:strVal val="#ppt_y"/>
                                              </p:val>
                                            </p:tav>
                                          </p:tavLst>
                                        </p:anim>
                                      </p:childTnLst>
                                    </p:cTn>
                                  </p:par>
                                  <p:par>
                                    <p:cTn id="44" presetID="2" presetClass="entr" presetSubtype="2" fill="hold" nodeType="withEffect" p14:presetBounceEnd="40000">
                                      <p:stCondLst>
                                        <p:cond delay="1000"/>
                                      </p:stCondLst>
                                      <p:childTnLst>
                                        <p:set>
                                          <p:cBhvr>
                                            <p:cTn id="45" dur="1" fill="hold">
                                              <p:stCondLst>
                                                <p:cond delay="0"/>
                                              </p:stCondLst>
                                            </p:cTn>
                                            <p:tgtEl>
                                              <p:spTgt spid="40"/>
                                            </p:tgtEl>
                                            <p:attrNameLst>
                                              <p:attrName>style.visibility</p:attrName>
                                            </p:attrNameLst>
                                          </p:cBhvr>
                                          <p:to>
                                            <p:strVal val="visible"/>
                                          </p:to>
                                        </p:set>
                                        <p:anim calcmode="lin" valueType="num" p14:bounceEnd="40000">
                                          <p:cBhvr additive="base">
                                            <p:cTn id="46" dur="750" fill="hold"/>
                                            <p:tgtEl>
                                              <p:spTgt spid="40"/>
                                            </p:tgtEl>
                                            <p:attrNameLst>
                                              <p:attrName>ppt_x</p:attrName>
                                            </p:attrNameLst>
                                          </p:cBhvr>
                                          <p:tavLst>
                                            <p:tav tm="0">
                                              <p:val>
                                                <p:strVal val="1+#ppt_w/2"/>
                                              </p:val>
                                            </p:tav>
                                            <p:tav tm="100000">
                                              <p:val>
                                                <p:strVal val="#ppt_x"/>
                                              </p:val>
                                            </p:tav>
                                          </p:tavLst>
                                        </p:anim>
                                        <p:anim calcmode="lin" valueType="num" p14:bounceEnd="40000">
                                          <p:cBhvr additive="base">
                                            <p:cTn id="47" dur="750" fill="hold"/>
                                            <p:tgtEl>
                                              <p:spTgt spid="4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7" grpId="0" animBg="1"/>
          <p:bldP spid="16" grpId="0" animBg="1"/>
          <p:bldP spid="2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par>
                                    <p:cTn id="8" presetID="2" presetClass="entr" presetSubtype="3"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 calcmode="lin" valueType="num">
                                          <p:cBhvr additive="base">
                                            <p:cTn id="10" dur="500" fill="hold"/>
                                            <p:tgtEl>
                                              <p:spTgt spid="7"/>
                                            </p:tgtEl>
                                            <p:attrNameLst>
                                              <p:attrName>ppt_x</p:attrName>
                                            </p:attrNameLst>
                                          </p:cBhvr>
                                          <p:tavLst>
                                            <p:tav tm="0">
                                              <p:val>
                                                <p:strVal val="1+#ppt_w/2"/>
                                              </p:val>
                                            </p:tav>
                                            <p:tav tm="100000">
                                              <p:val>
                                                <p:strVal val="#ppt_x"/>
                                              </p:val>
                                            </p:tav>
                                          </p:tavLst>
                                        </p:anim>
                                        <p:anim calcmode="lin" valueType="num">
                                          <p:cBhvr additive="base">
                                            <p:cTn id="11" dur="500" fill="hold"/>
                                            <p:tgtEl>
                                              <p:spTgt spid="7"/>
                                            </p:tgtEl>
                                            <p:attrNameLst>
                                              <p:attrName>ppt_y</p:attrName>
                                            </p:attrNameLst>
                                          </p:cBhvr>
                                          <p:tavLst>
                                            <p:tav tm="0">
                                              <p:val>
                                                <p:strVal val="0-#ppt_h/2"/>
                                              </p:val>
                                            </p:tav>
                                            <p:tav tm="100000">
                                              <p:val>
                                                <p:strVal val="#ppt_y"/>
                                              </p:val>
                                            </p:tav>
                                          </p:tavLst>
                                        </p:anim>
                                      </p:childTnLst>
                                    </p:cTn>
                                  </p:par>
                                  <p:par>
                                    <p:cTn id="12" presetID="2" presetClass="entr" presetSubtype="4" fill="hold" grpId="0" nodeType="withEffect">
                                      <p:stCondLst>
                                        <p:cond delay="0"/>
                                      </p:stCondLst>
                                      <p:childTnLst>
                                        <p:set>
                                          <p:cBhvr>
                                            <p:cTn id="13" dur="1" fill="hold">
                                              <p:stCondLst>
                                                <p:cond delay="0"/>
                                              </p:stCondLst>
                                            </p:cTn>
                                            <p:tgtEl>
                                              <p:spTgt spid="16"/>
                                            </p:tgtEl>
                                            <p:attrNameLst>
                                              <p:attrName>style.visibility</p:attrName>
                                            </p:attrNameLst>
                                          </p:cBhvr>
                                          <p:to>
                                            <p:strVal val="visible"/>
                                          </p:to>
                                        </p:set>
                                        <p:anim calcmode="lin" valueType="num">
                                          <p:cBhvr additive="base">
                                            <p:cTn id="14" dur="500" fill="hold"/>
                                            <p:tgtEl>
                                              <p:spTgt spid="16"/>
                                            </p:tgtEl>
                                            <p:attrNameLst>
                                              <p:attrName>ppt_x</p:attrName>
                                            </p:attrNameLst>
                                          </p:cBhvr>
                                          <p:tavLst>
                                            <p:tav tm="0">
                                              <p:val>
                                                <p:strVal val="#ppt_x"/>
                                              </p:val>
                                            </p:tav>
                                            <p:tav tm="100000">
                                              <p:val>
                                                <p:strVal val="#ppt_x"/>
                                              </p:val>
                                            </p:tav>
                                          </p:tavLst>
                                        </p:anim>
                                        <p:anim calcmode="lin" valueType="num">
                                          <p:cBhvr additive="base">
                                            <p:cTn id="15" dur="500" fill="hold"/>
                                            <p:tgtEl>
                                              <p:spTgt spid="16"/>
                                            </p:tgtEl>
                                            <p:attrNameLst>
                                              <p:attrName>ppt_y</p:attrName>
                                            </p:attrNameLst>
                                          </p:cBhvr>
                                          <p:tavLst>
                                            <p:tav tm="0">
                                              <p:val>
                                                <p:strVal val="1+#ppt_h/2"/>
                                              </p:val>
                                            </p:tav>
                                            <p:tav tm="100000">
                                              <p:val>
                                                <p:strVal val="#ppt_y"/>
                                              </p:val>
                                            </p:tav>
                                          </p:tavLst>
                                        </p:anim>
                                      </p:childTnLst>
                                    </p:cTn>
                                  </p:par>
                                </p:childTnLst>
                              </p:cTn>
                            </p:par>
                            <p:par>
                              <p:cTn id="16" fill="hold">
                                <p:stCondLst>
                                  <p:cond delay="500"/>
                                </p:stCondLst>
                                <p:childTnLst>
                                  <p:par>
                                    <p:cTn id="17" presetID="22" presetClass="entr" presetSubtype="1" fill="hold" nodeType="after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wipe(up)">
                                          <p:cBhvr>
                                            <p:cTn id="19" dur="500"/>
                                            <p:tgtEl>
                                              <p:spTgt spid="21"/>
                                            </p:tgtEl>
                                          </p:cBhvr>
                                        </p:animEffect>
                                      </p:childTnLst>
                                    </p:cTn>
                                  </p:par>
                                </p:childTnLst>
                              </p:cTn>
                            </p:par>
                            <p:par>
                              <p:cTn id="20" fill="hold">
                                <p:stCondLst>
                                  <p:cond delay="1000"/>
                                </p:stCondLst>
                                <p:childTnLst>
                                  <p:par>
                                    <p:cTn id="21" presetID="41" presetClass="entr" presetSubtype="0" fill="hold" grpId="0" nodeType="afterEffect">
                                      <p:stCondLst>
                                        <p:cond delay="0"/>
                                      </p:stCondLst>
                                      <p:childTnLst>
                                        <p:set>
                                          <p:cBhvr>
                                            <p:cTn id="22" dur="1" fill="hold">
                                              <p:stCondLst>
                                                <p:cond delay="0"/>
                                              </p:stCondLst>
                                            </p:cTn>
                                            <p:tgtEl>
                                              <p:spTgt spid="20"/>
                                            </p:tgtEl>
                                            <p:attrNameLst>
                                              <p:attrName>style.visibility</p:attrName>
                                            </p:attrNameLst>
                                          </p:cBhvr>
                                          <p:to>
                                            <p:strVal val="visible"/>
                                          </p:to>
                                        </p:set>
                                        <p:anim calcmode="lin" valueType="num">
                                          <p:cBhvr>
                                            <p:cTn id="23" dur="300" fill="hold"/>
                                            <p:tgtEl>
                                              <p:spTgt spid="20"/>
                                            </p:tgtEl>
                                            <p:attrNameLst>
                                              <p:attrName>ppt_x</p:attrName>
                                            </p:attrNameLst>
                                          </p:cBhvr>
                                          <p:tavLst>
                                            <p:tav tm="0">
                                              <p:val>
                                                <p:strVal val="#ppt_x"/>
                                              </p:val>
                                            </p:tav>
                                            <p:tav tm="50000">
                                              <p:val>
                                                <p:strVal val="#ppt_x+.1"/>
                                              </p:val>
                                            </p:tav>
                                            <p:tav tm="100000">
                                              <p:val>
                                                <p:strVal val="#ppt_x"/>
                                              </p:val>
                                            </p:tav>
                                          </p:tavLst>
                                        </p:anim>
                                        <p:anim calcmode="lin" valueType="num">
                                          <p:cBhvr>
                                            <p:cTn id="24" dur="300" fill="hold"/>
                                            <p:tgtEl>
                                              <p:spTgt spid="20"/>
                                            </p:tgtEl>
                                            <p:attrNameLst>
                                              <p:attrName>ppt_y</p:attrName>
                                            </p:attrNameLst>
                                          </p:cBhvr>
                                          <p:tavLst>
                                            <p:tav tm="0">
                                              <p:val>
                                                <p:strVal val="#ppt_y"/>
                                              </p:val>
                                            </p:tav>
                                            <p:tav tm="100000">
                                              <p:val>
                                                <p:strVal val="#ppt_y"/>
                                              </p:val>
                                            </p:tav>
                                          </p:tavLst>
                                        </p:anim>
                                        <p:anim calcmode="lin" valueType="num">
                                          <p:cBhvr>
                                            <p:cTn id="25" dur="300" fill="hold"/>
                                            <p:tgtEl>
                                              <p:spTgt spid="20"/>
                                            </p:tgtEl>
                                            <p:attrNameLst>
                                              <p:attrName>ppt_h</p:attrName>
                                            </p:attrNameLst>
                                          </p:cBhvr>
                                          <p:tavLst>
                                            <p:tav tm="0">
                                              <p:val>
                                                <p:strVal val="#ppt_h/10"/>
                                              </p:val>
                                            </p:tav>
                                            <p:tav tm="50000">
                                              <p:val>
                                                <p:strVal val="#ppt_h+.01"/>
                                              </p:val>
                                            </p:tav>
                                            <p:tav tm="100000">
                                              <p:val>
                                                <p:strVal val="#ppt_h"/>
                                              </p:val>
                                            </p:tav>
                                          </p:tavLst>
                                        </p:anim>
                                        <p:anim calcmode="lin" valueType="num">
                                          <p:cBhvr>
                                            <p:cTn id="26" dur="300" fill="hold"/>
                                            <p:tgtEl>
                                              <p:spTgt spid="20"/>
                                            </p:tgtEl>
                                            <p:attrNameLst>
                                              <p:attrName>ppt_w</p:attrName>
                                            </p:attrNameLst>
                                          </p:cBhvr>
                                          <p:tavLst>
                                            <p:tav tm="0">
                                              <p:val>
                                                <p:strVal val="#ppt_w/10"/>
                                              </p:val>
                                            </p:tav>
                                            <p:tav tm="50000">
                                              <p:val>
                                                <p:strVal val="#ppt_w+.01"/>
                                              </p:val>
                                            </p:tav>
                                            <p:tav tm="100000">
                                              <p:val>
                                                <p:strVal val="#ppt_w"/>
                                              </p:val>
                                            </p:tav>
                                          </p:tavLst>
                                        </p:anim>
                                        <p:animEffect transition="in" filter="fade">
                                          <p:cBhvr>
                                            <p:cTn id="27" dur="300" tmFilter="0,0; .5, 1; 1, 1"/>
                                            <p:tgtEl>
                                              <p:spTgt spid="20"/>
                                            </p:tgtEl>
                                          </p:cBhvr>
                                        </p:animEffect>
                                      </p:childTnLst>
                                    </p:cTn>
                                  </p:par>
                                </p:childTnLst>
                              </p:cTn>
                            </p:par>
                            <p:par>
                              <p:cTn id="28" fill="hold">
                                <p:stCondLst>
                                  <p:cond delay="1300"/>
                                </p:stCondLst>
                                <p:childTnLst>
                                  <p:par>
                                    <p:cTn id="29" presetID="22" presetClass="entr" presetSubtype="8" fill="hold" nodeType="afterEffect">
                                      <p:stCondLst>
                                        <p:cond delay="0"/>
                                      </p:stCondLst>
                                      <p:childTnLst>
                                        <p:set>
                                          <p:cBhvr>
                                            <p:cTn id="30" dur="1" fill="hold">
                                              <p:stCondLst>
                                                <p:cond delay="0"/>
                                              </p:stCondLst>
                                            </p:cTn>
                                            <p:tgtEl>
                                              <p:spTgt spid="24"/>
                                            </p:tgtEl>
                                            <p:attrNameLst>
                                              <p:attrName>style.visibility</p:attrName>
                                            </p:attrNameLst>
                                          </p:cBhvr>
                                          <p:to>
                                            <p:strVal val="visible"/>
                                          </p:to>
                                        </p:set>
                                        <p:animEffect transition="in" filter="wipe(left)">
                                          <p:cBhvr>
                                            <p:cTn id="31" dur="500"/>
                                            <p:tgtEl>
                                              <p:spTgt spid="24"/>
                                            </p:tgtEl>
                                          </p:cBhvr>
                                        </p:animEffect>
                                      </p:childTnLst>
                                    </p:cTn>
                                  </p:par>
                                  <p:par>
                                    <p:cTn id="32" presetID="2" presetClass="entr" presetSubtype="2" fill="hold" nodeType="withEffect">
                                      <p:stCondLst>
                                        <p:cond delay="250"/>
                                      </p:stCondLst>
                                      <p:childTnLst>
                                        <p:set>
                                          <p:cBhvr>
                                            <p:cTn id="33" dur="1" fill="hold">
                                              <p:stCondLst>
                                                <p:cond delay="0"/>
                                              </p:stCondLst>
                                            </p:cTn>
                                            <p:tgtEl>
                                              <p:spTgt spid="25"/>
                                            </p:tgtEl>
                                            <p:attrNameLst>
                                              <p:attrName>style.visibility</p:attrName>
                                            </p:attrNameLst>
                                          </p:cBhvr>
                                          <p:to>
                                            <p:strVal val="visible"/>
                                          </p:to>
                                        </p:set>
                                        <p:anim calcmode="lin" valueType="num">
                                          <p:cBhvr additive="base">
                                            <p:cTn id="34" dur="750" fill="hold"/>
                                            <p:tgtEl>
                                              <p:spTgt spid="25"/>
                                            </p:tgtEl>
                                            <p:attrNameLst>
                                              <p:attrName>ppt_x</p:attrName>
                                            </p:attrNameLst>
                                          </p:cBhvr>
                                          <p:tavLst>
                                            <p:tav tm="0">
                                              <p:val>
                                                <p:strVal val="1+#ppt_w/2"/>
                                              </p:val>
                                            </p:tav>
                                            <p:tav tm="100000">
                                              <p:val>
                                                <p:strVal val="#ppt_x"/>
                                              </p:val>
                                            </p:tav>
                                          </p:tavLst>
                                        </p:anim>
                                        <p:anim calcmode="lin" valueType="num">
                                          <p:cBhvr additive="base">
                                            <p:cTn id="35" dur="750" fill="hold"/>
                                            <p:tgtEl>
                                              <p:spTgt spid="25"/>
                                            </p:tgtEl>
                                            <p:attrNameLst>
                                              <p:attrName>ppt_y</p:attrName>
                                            </p:attrNameLst>
                                          </p:cBhvr>
                                          <p:tavLst>
                                            <p:tav tm="0">
                                              <p:val>
                                                <p:strVal val="#ppt_y"/>
                                              </p:val>
                                            </p:tav>
                                            <p:tav tm="100000">
                                              <p:val>
                                                <p:strVal val="#ppt_y"/>
                                              </p:val>
                                            </p:tav>
                                          </p:tavLst>
                                        </p:anim>
                                      </p:childTnLst>
                                    </p:cTn>
                                  </p:par>
                                  <p:par>
                                    <p:cTn id="36" presetID="2" presetClass="entr" presetSubtype="2" fill="hold" nodeType="withEffect">
                                      <p:stCondLst>
                                        <p:cond delay="500"/>
                                      </p:stCondLst>
                                      <p:childTnLst>
                                        <p:set>
                                          <p:cBhvr>
                                            <p:cTn id="37" dur="1" fill="hold">
                                              <p:stCondLst>
                                                <p:cond delay="0"/>
                                              </p:stCondLst>
                                            </p:cTn>
                                            <p:tgtEl>
                                              <p:spTgt spid="30"/>
                                            </p:tgtEl>
                                            <p:attrNameLst>
                                              <p:attrName>style.visibility</p:attrName>
                                            </p:attrNameLst>
                                          </p:cBhvr>
                                          <p:to>
                                            <p:strVal val="visible"/>
                                          </p:to>
                                        </p:set>
                                        <p:anim calcmode="lin" valueType="num">
                                          <p:cBhvr additive="base">
                                            <p:cTn id="38" dur="750" fill="hold"/>
                                            <p:tgtEl>
                                              <p:spTgt spid="30"/>
                                            </p:tgtEl>
                                            <p:attrNameLst>
                                              <p:attrName>ppt_x</p:attrName>
                                            </p:attrNameLst>
                                          </p:cBhvr>
                                          <p:tavLst>
                                            <p:tav tm="0">
                                              <p:val>
                                                <p:strVal val="1+#ppt_w/2"/>
                                              </p:val>
                                            </p:tav>
                                            <p:tav tm="100000">
                                              <p:val>
                                                <p:strVal val="#ppt_x"/>
                                              </p:val>
                                            </p:tav>
                                          </p:tavLst>
                                        </p:anim>
                                        <p:anim calcmode="lin" valueType="num">
                                          <p:cBhvr additive="base">
                                            <p:cTn id="39" dur="750" fill="hold"/>
                                            <p:tgtEl>
                                              <p:spTgt spid="30"/>
                                            </p:tgtEl>
                                            <p:attrNameLst>
                                              <p:attrName>ppt_y</p:attrName>
                                            </p:attrNameLst>
                                          </p:cBhvr>
                                          <p:tavLst>
                                            <p:tav tm="0">
                                              <p:val>
                                                <p:strVal val="#ppt_y"/>
                                              </p:val>
                                            </p:tav>
                                            <p:tav tm="100000">
                                              <p:val>
                                                <p:strVal val="#ppt_y"/>
                                              </p:val>
                                            </p:tav>
                                          </p:tavLst>
                                        </p:anim>
                                      </p:childTnLst>
                                    </p:cTn>
                                  </p:par>
                                  <p:par>
                                    <p:cTn id="40" presetID="2" presetClass="entr" presetSubtype="2" fill="hold" nodeType="withEffect">
                                      <p:stCondLst>
                                        <p:cond delay="750"/>
                                      </p:stCondLst>
                                      <p:childTnLst>
                                        <p:set>
                                          <p:cBhvr>
                                            <p:cTn id="41" dur="1" fill="hold">
                                              <p:stCondLst>
                                                <p:cond delay="0"/>
                                              </p:stCondLst>
                                            </p:cTn>
                                            <p:tgtEl>
                                              <p:spTgt spid="35"/>
                                            </p:tgtEl>
                                            <p:attrNameLst>
                                              <p:attrName>style.visibility</p:attrName>
                                            </p:attrNameLst>
                                          </p:cBhvr>
                                          <p:to>
                                            <p:strVal val="visible"/>
                                          </p:to>
                                        </p:set>
                                        <p:anim calcmode="lin" valueType="num">
                                          <p:cBhvr additive="base">
                                            <p:cTn id="42" dur="750" fill="hold"/>
                                            <p:tgtEl>
                                              <p:spTgt spid="35"/>
                                            </p:tgtEl>
                                            <p:attrNameLst>
                                              <p:attrName>ppt_x</p:attrName>
                                            </p:attrNameLst>
                                          </p:cBhvr>
                                          <p:tavLst>
                                            <p:tav tm="0">
                                              <p:val>
                                                <p:strVal val="1+#ppt_w/2"/>
                                              </p:val>
                                            </p:tav>
                                            <p:tav tm="100000">
                                              <p:val>
                                                <p:strVal val="#ppt_x"/>
                                              </p:val>
                                            </p:tav>
                                          </p:tavLst>
                                        </p:anim>
                                        <p:anim calcmode="lin" valueType="num">
                                          <p:cBhvr additive="base">
                                            <p:cTn id="43" dur="750" fill="hold"/>
                                            <p:tgtEl>
                                              <p:spTgt spid="35"/>
                                            </p:tgtEl>
                                            <p:attrNameLst>
                                              <p:attrName>ppt_y</p:attrName>
                                            </p:attrNameLst>
                                          </p:cBhvr>
                                          <p:tavLst>
                                            <p:tav tm="0">
                                              <p:val>
                                                <p:strVal val="#ppt_y"/>
                                              </p:val>
                                            </p:tav>
                                            <p:tav tm="100000">
                                              <p:val>
                                                <p:strVal val="#ppt_y"/>
                                              </p:val>
                                            </p:tav>
                                          </p:tavLst>
                                        </p:anim>
                                      </p:childTnLst>
                                    </p:cTn>
                                  </p:par>
                                  <p:par>
                                    <p:cTn id="44" presetID="2" presetClass="entr" presetSubtype="2" fill="hold" nodeType="withEffect">
                                      <p:stCondLst>
                                        <p:cond delay="1000"/>
                                      </p:stCondLst>
                                      <p:childTnLst>
                                        <p:set>
                                          <p:cBhvr>
                                            <p:cTn id="45" dur="1" fill="hold">
                                              <p:stCondLst>
                                                <p:cond delay="0"/>
                                              </p:stCondLst>
                                            </p:cTn>
                                            <p:tgtEl>
                                              <p:spTgt spid="40"/>
                                            </p:tgtEl>
                                            <p:attrNameLst>
                                              <p:attrName>style.visibility</p:attrName>
                                            </p:attrNameLst>
                                          </p:cBhvr>
                                          <p:to>
                                            <p:strVal val="visible"/>
                                          </p:to>
                                        </p:set>
                                        <p:anim calcmode="lin" valueType="num">
                                          <p:cBhvr additive="base">
                                            <p:cTn id="46" dur="750" fill="hold"/>
                                            <p:tgtEl>
                                              <p:spTgt spid="40"/>
                                            </p:tgtEl>
                                            <p:attrNameLst>
                                              <p:attrName>ppt_x</p:attrName>
                                            </p:attrNameLst>
                                          </p:cBhvr>
                                          <p:tavLst>
                                            <p:tav tm="0">
                                              <p:val>
                                                <p:strVal val="1+#ppt_w/2"/>
                                              </p:val>
                                            </p:tav>
                                            <p:tav tm="100000">
                                              <p:val>
                                                <p:strVal val="#ppt_x"/>
                                              </p:val>
                                            </p:tav>
                                          </p:tavLst>
                                        </p:anim>
                                        <p:anim calcmode="lin" valueType="num">
                                          <p:cBhvr additive="base">
                                            <p:cTn id="47" dur="750" fill="hold"/>
                                            <p:tgtEl>
                                              <p:spTgt spid="4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7" grpId="0" animBg="1"/>
          <p:bldP spid="16" grpId="0" animBg="1"/>
          <p:bldP spid="20" grpId="0"/>
        </p:bldLst>
      </p:timing>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defTabSz="914400">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defTabSz="914400">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defTabSz="914400">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defTabSz="914400">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defTabSz="914400">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defTabSz="914400">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57946969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MH_SubTitle_1"/>
          <p:cNvSpPr/>
          <p:nvPr>
            <p:custDataLst>
              <p:tags r:id="rId2"/>
            </p:custDataLst>
          </p:nvPr>
        </p:nvSpPr>
        <p:spPr bwMode="auto">
          <a:xfrm>
            <a:off x="874712" y="4571859"/>
            <a:ext cx="10442575" cy="800241"/>
          </a:xfrm>
          <a:prstGeom prst="rect">
            <a:avLst/>
          </a:prstGeom>
          <a:gradFill>
            <a:gsLst>
              <a:gs pos="0">
                <a:srgbClr val="46A2D0"/>
              </a:gs>
              <a:gs pos="100000">
                <a:srgbClr val="1D6AAE"/>
              </a:gs>
            </a:gsLst>
            <a:lin ang="5400000" scaled="1"/>
          </a:gradFill>
          <a:ln>
            <a:noFill/>
          </a:ln>
        </p:spPr>
        <p:txBody>
          <a:bodyPr rtlCol="0" anchor="ctr"/>
          <a:lstStyle/>
          <a:p>
            <a:pPr algn="ctr" eaLnBrk="1" hangingPunct="1">
              <a:spcBef>
                <a:spcPct val="0"/>
              </a:spcBef>
              <a:buFontTx/>
              <a:buNone/>
            </a:pPr>
            <a:endParaRPr lang="zh-CN" altLang="en-US">
              <a:solidFill>
                <a:srgbClr val="FFFFFF"/>
              </a:solidFill>
            </a:endParaRPr>
          </a:p>
        </p:txBody>
      </p:sp>
      <p:sp>
        <p:nvSpPr>
          <p:cNvPr id="11" name="MH_SubTitle_1"/>
          <p:cNvSpPr/>
          <p:nvPr>
            <p:custDataLst>
              <p:tags r:id="rId3"/>
            </p:custDataLst>
          </p:nvPr>
        </p:nvSpPr>
        <p:spPr>
          <a:xfrm>
            <a:off x="5023519" y="4508358"/>
            <a:ext cx="4995194" cy="612476"/>
          </a:xfrm>
          <a:prstGeom prst="rect">
            <a:avLst/>
          </a:prstGeom>
        </p:spPr>
        <p:txBody>
          <a:bodyPr vert="horz" wrap="square" lIns="0" tIns="0" rIns="0" bIns="36000" anchor="ctr" anchorCtr="0">
            <a:normAutofit/>
          </a:bodyPr>
          <a:lstStyle/>
          <a:p>
            <a:pPr algn="ctr">
              <a:lnSpc>
                <a:spcPct val="150000"/>
              </a:lnSpc>
              <a:spcBef>
                <a:spcPts val="600"/>
              </a:spcBef>
              <a:spcAft>
                <a:spcPts val="600"/>
              </a:spcAft>
            </a:pPr>
            <a:endParaRPr lang="zh-CN" altLang="en-US" sz="2400" kern="100" dirty="0">
              <a:solidFill>
                <a:prstClr val="white"/>
              </a:solidFill>
            </a:endParaRPr>
          </a:p>
        </p:txBody>
      </p:sp>
      <p:sp>
        <p:nvSpPr>
          <p:cNvPr id="10" name="文本框 9"/>
          <p:cNvSpPr txBox="1"/>
          <p:nvPr/>
        </p:nvSpPr>
        <p:spPr>
          <a:xfrm>
            <a:off x="5364495" y="4665859"/>
            <a:ext cx="5775241" cy="581762"/>
          </a:xfrm>
          <a:prstGeom prst="rect">
            <a:avLst/>
          </a:prstGeom>
          <a:noFill/>
        </p:spPr>
        <p:txBody>
          <a:bodyPr wrap="square" rtlCol="0">
            <a:spAutoFit/>
            <a:scene3d>
              <a:camera prst="orthographicFront"/>
              <a:lightRig rig="threePt" dir="t"/>
            </a:scene3d>
            <a:sp3d contourW="12700"/>
          </a:bodyPr>
          <a:lstStyle/>
          <a:p>
            <a:pPr algn="r">
              <a:lnSpc>
                <a:spcPct val="125000"/>
              </a:lnSpc>
            </a:pPr>
            <a:r>
              <a:rPr lang="zh-CN" altLang="en-US" sz="2800" b="1" spc="300" dirty="0" smtClean="0">
                <a:solidFill>
                  <a:schemeClr val="bg1"/>
                </a:solidFill>
                <a:latin typeface="微软雅黑" panose="020B0503020204020204" pitchFamily="34" charset="-122"/>
                <a:ea typeface="微软雅黑" panose="020B0503020204020204" pitchFamily="34" charset="-122"/>
              </a:rPr>
              <a:t>高端企业宣传画册模板</a:t>
            </a:r>
            <a:r>
              <a:rPr lang="en-US" altLang="zh-CN" sz="2800" b="1" spc="300" dirty="0" smtClean="0">
                <a:solidFill>
                  <a:schemeClr val="bg1"/>
                </a:solidFill>
                <a:latin typeface="微软雅黑" panose="020B0503020204020204" pitchFamily="34" charset="-122"/>
                <a:ea typeface="微软雅黑" panose="020B0503020204020204" pitchFamily="34" charset="-122"/>
              </a:rPr>
              <a:t>PPT</a:t>
            </a:r>
            <a:endParaRPr lang="zh-CN" altLang="en-US" sz="2800" b="1" spc="300" dirty="0">
              <a:solidFill>
                <a:schemeClr val="bg1"/>
              </a:solidFill>
              <a:latin typeface="微软雅黑" panose="020B0503020204020204" pitchFamily="34" charset="-122"/>
              <a:ea typeface="微软雅黑" panose="020B0503020204020204" pitchFamily="34" charset="-122"/>
            </a:endParaRPr>
          </a:p>
        </p:txBody>
      </p:sp>
      <p:pic>
        <p:nvPicPr>
          <p:cNvPr id="4" name="图片占位符 3"/>
          <p:cNvPicPr>
            <a:picLocks noGrp="1" noChangeAspect="1"/>
          </p:cNvPicPr>
          <p:nvPr>
            <p:ph type="pic" sz="quarter" idx="11"/>
          </p:nvPr>
        </p:nvPicPr>
        <p:blipFill rotWithShape="1">
          <a:blip r:embed="rId6">
            <a:extLst>
              <a:ext uri="{28A0092B-C50C-407E-A947-70E740481C1C}">
                <a14:useLocalDpi xmlns:a14="http://schemas.microsoft.com/office/drawing/2010/main" val="0"/>
              </a:ext>
            </a:extLst>
          </a:blip>
          <a:srcRect l="24852" r="542"/>
          <a:stretch/>
        </p:blipFill>
        <p:spPr>
          <a:xfrm>
            <a:off x="1567825" y="1465385"/>
            <a:ext cx="6188330" cy="4665784"/>
          </a:xfrm>
        </p:spPr>
      </p:pic>
      <p:grpSp>
        <p:nvGrpSpPr>
          <p:cNvPr id="7" name="组合 6"/>
          <p:cNvGrpSpPr/>
          <p:nvPr/>
        </p:nvGrpSpPr>
        <p:grpSpPr>
          <a:xfrm>
            <a:off x="4797466" y="352475"/>
            <a:ext cx="2442712" cy="560409"/>
            <a:chOff x="4757125" y="339028"/>
            <a:chExt cx="2442712" cy="560409"/>
          </a:xfrm>
        </p:grpSpPr>
        <p:sp>
          <p:nvSpPr>
            <p:cNvPr id="8" name="Subtitle 2">
              <a:extLst>
                <a:ext uri="{FF2B5EF4-FFF2-40B4-BE49-F238E27FC236}">
                  <a16:creationId xmlns:a16="http://schemas.microsoft.com/office/drawing/2014/main" xmlns="" id="{360062CF-4239-4286-B703-132EC1F0E32B}"/>
                </a:ext>
              </a:extLst>
            </p:cNvPr>
            <p:cNvSpPr txBox="1">
              <a:spLocks/>
            </p:cNvSpPr>
            <p:nvPr/>
          </p:nvSpPr>
          <p:spPr>
            <a:xfrm>
              <a:off x="4757125" y="339028"/>
              <a:ext cx="2442712" cy="414007"/>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ct val="130000"/>
                </a:lnSpc>
                <a:spcBef>
                  <a:spcPts val="0"/>
                </a:spcBef>
                <a:defRPr/>
              </a:pPr>
              <a:r>
                <a:rPr lang="zh-CN" altLang="en-US" b="1" spc="300" dirty="0">
                  <a:solidFill>
                    <a:schemeClr val="tx1">
                      <a:lumMod val="85000"/>
                      <a:lumOff val="15000"/>
                    </a:schemeClr>
                  </a:solidFill>
                  <a:latin typeface="微软雅黑" panose="020B0503020204020204" pitchFamily="34" charset="-122"/>
                  <a:ea typeface="微软雅黑" panose="020B0503020204020204" pitchFamily="34" charset="-122"/>
                  <a:cs typeface="Lato" panose="020F0502020204030203" pitchFamily="34" charset="0"/>
                </a:rPr>
                <a:t>公司宣传册</a:t>
              </a:r>
            </a:p>
          </p:txBody>
        </p:sp>
        <p:sp>
          <p:nvSpPr>
            <p:cNvPr id="9" name="圆角矩形 8"/>
            <p:cNvSpPr/>
            <p:nvPr/>
          </p:nvSpPr>
          <p:spPr>
            <a:xfrm>
              <a:off x="5550250" y="853718"/>
              <a:ext cx="856463" cy="45719"/>
            </a:xfrm>
            <a:prstGeom prst="roundRect">
              <a:avLst>
                <a:gd name="adj" fmla="val 50000"/>
              </a:avLst>
            </a:prstGeom>
            <a:gradFill>
              <a:gsLst>
                <a:gs pos="0">
                  <a:srgbClr val="46A2D0"/>
                </a:gs>
                <a:gs pos="100000">
                  <a:srgbClr val="1D6AAE"/>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p>
          </p:txBody>
        </p:sp>
      </p:grpSp>
      <p:grpSp>
        <p:nvGrpSpPr>
          <p:cNvPr id="12" name="组合 11"/>
          <p:cNvGrpSpPr/>
          <p:nvPr/>
        </p:nvGrpSpPr>
        <p:grpSpPr>
          <a:xfrm>
            <a:off x="8378501" y="1548662"/>
            <a:ext cx="2962232" cy="2612328"/>
            <a:chOff x="827822" y="971679"/>
            <a:chExt cx="2962232" cy="2612328"/>
          </a:xfrm>
        </p:grpSpPr>
        <p:sp>
          <p:nvSpPr>
            <p:cNvPr id="14" name="文本框 13"/>
            <p:cNvSpPr txBox="1"/>
            <p:nvPr/>
          </p:nvSpPr>
          <p:spPr>
            <a:xfrm>
              <a:off x="1197396" y="1434758"/>
              <a:ext cx="2590774" cy="461665"/>
            </a:xfrm>
            <a:prstGeom prst="rect">
              <a:avLst/>
            </a:prstGeom>
            <a:noFill/>
          </p:spPr>
          <p:txBody>
            <a:bodyPr wrap="none" rtlCol="0">
              <a:spAutoFit/>
              <a:scene3d>
                <a:camera prst="orthographicFront"/>
                <a:lightRig rig="threePt" dir="t"/>
              </a:scene3d>
              <a:sp3d contourW="12700"/>
            </a:bodyPr>
            <a:lstStyle/>
            <a:p>
              <a:pPr algn="r"/>
              <a:r>
                <a:rPr lang="en-US" altLang="zh-CN" sz="2400" b="1" dirty="0" smtClean="0">
                  <a:solidFill>
                    <a:schemeClr val="tx1">
                      <a:lumMod val="75000"/>
                      <a:lumOff val="25000"/>
                    </a:schemeClr>
                  </a:solidFill>
                  <a:latin typeface="微软雅黑" panose="020B0503020204020204" pitchFamily="34" charset="-122"/>
                  <a:ea typeface="微软雅黑" panose="020B0503020204020204" pitchFamily="34" charset="-122"/>
                </a:rPr>
                <a:t>&lt;&lt; </a:t>
              </a:r>
              <a:r>
                <a:rPr lang="zh-CN" altLang="en-US" sz="2400" b="1" dirty="0" smtClean="0">
                  <a:solidFill>
                    <a:schemeClr val="tx1">
                      <a:lumMod val="75000"/>
                      <a:lumOff val="25000"/>
                    </a:schemeClr>
                  </a:solidFill>
                  <a:latin typeface="微软雅黑" panose="020B0503020204020204" pitchFamily="34" charset="-122"/>
                  <a:ea typeface="微软雅黑" panose="020B0503020204020204" pitchFamily="34" charset="-122"/>
                </a:rPr>
                <a:t>企业</a:t>
              </a:r>
              <a:r>
                <a:rPr lang="zh-CN" altLang="en-US" sz="2400" b="1" dirty="0">
                  <a:solidFill>
                    <a:schemeClr val="tx1">
                      <a:lumMod val="75000"/>
                      <a:lumOff val="25000"/>
                    </a:schemeClr>
                  </a:solidFill>
                  <a:latin typeface="微软雅黑" panose="020B0503020204020204" pitchFamily="34" charset="-122"/>
                  <a:ea typeface="微软雅黑" panose="020B0503020204020204" pitchFamily="34" charset="-122"/>
                </a:rPr>
                <a:t>画册</a:t>
              </a:r>
              <a:r>
                <a:rPr lang="zh-CN" altLang="en-US" sz="2400" b="1" dirty="0" smtClean="0">
                  <a:solidFill>
                    <a:schemeClr val="tx1">
                      <a:lumMod val="75000"/>
                      <a:lumOff val="25000"/>
                    </a:schemeClr>
                  </a:solidFill>
                  <a:latin typeface="微软雅黑" panose="020B0503020204020204" pitchFamily="34" charset="-122"/>
                  <a:ea typeface="微软雅黑" panose="020B0503020204020204" pitchFamily="34" charset="-122"/>
                </a:rPr>
                <a:t>展示</a:t>
              </a:r>
              <a:endParaRPr lang="zh-CN" altLang="en-US" sz="24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5" name="文本框 14"/>
            <p:cNvSpPr txBox="1"/>
            <p:nvPr/>
          </p:nvSpPr>
          <p:spPr>
            <a:xfrm>
              <a:off x="827822" y="2002389"/>
              <a:ext cx="2962232" cy="1054135"/>
            </a:xfrm>
            <a:prstGeom prst="rect">
              <a:avLst/>
            </a:prstGeom>
            <a:noFill/>
          </p:spPr>
          <p:txBody>
            <a:bodyPr wrap="square" rtlCol="0">
              <a:spAutoFit/>
              <a:scene3d>
                <a:camera prst="orthographicFront"/>
                <a:lightRig rig="threePt" dir="t"/>
              </a:scene3d>
              <a:sp3d contourW="12700"/>
            </a:bodyPr>
            <a:lstStyle/>
            <a:p>
              <a:pPr algn="r">
                <a:lnSpc>
                  <a:spcPct val="125000"/>
                </a:lnSpc>
              </a:pPr>
              <a:r>
                <a:rPr lang="zh-CN" altLang="en-US" sz="1000" dirty="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在此框中选择粘贴并选择只保留文字您的您的内容打在这里，或者通过复制您的文本后，在此框中选择粘贴并选择只保此您的内框中选择粘贴并选择只保留或者通过复制您的文本</a:t>
              </a: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rPr>
                <a:t>后</a:t>
              </a:r>
              <a:endParaRPr lang="zh-CN" altLang="en-US" sz="1000" dirty="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16" name="直接连接符 15"/>
            <p:cNvCxnSpPr/>
            <p:nvPr/>
          </p:nvCxnSpPr>
          <p:spPr>
            <a:xfrm>
              <a:off x="957943" y="1987875"/>
              <a:ext cx="2750048"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18" name="组合 17"/>
            <p:cNvGrpSpPr/>
            <p:nvPr/>
          </p:nvGrpSpPr>
          <p:grpSpPr>
            <a:xfrm>
              <a:off x="2306952" y="3224007"/>
              <a:ext cx="1412762" cy="360000"/>
              <a:chOff x="2306952" y="5040938"/>
              <a:chExt cx="1412762" cy="360000"/>
            </a:xfrm>
          </p:grpSpPr>
          <p:sp>
            <p:nvSpPr>
              <p:cNvPr id="20" name="圆角矩形 19"/>
              <p:cNvSpPr/>
              <p:nvPr/>
            </p:nvSpPr>
            <p:spPr>
              <a:xfrm>
                <a:off x="2306952" y="5040938"/>
                <a:ext cx="1412762" cy="360000"/>
              </a:xfrm>
              <a:prstGeom prst="roundRect">
                <a:avLst>
                  <a:gd name="adj" fmla="val 50000"/>
                </a:avLst>
              </a:prstGeom>
              <a:gradFill>
                <a:gsLst>
                  <a:gs pos="0">
                    <a:srgbClr val="46A2D0"/>
                  </a:gs>
                  <a:gs pos="100000">
                    <a:srgbClr val="1D6AAE"/>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2481938" y="5051661"/>
                <a:ext cx="1062791" cy="338554"/>
              </a:xfrm>
              <a:prstGeom prst="rect">
                <a:avLst/>
              </a:prstGeom>
              <a:noFill/>
            </p:spPr>
            <p:txBody>
              <a:bodyPr wrap="none" rtlCol="0">
                <a:spAutoFit/>
                <a:scene3d>
                  <a:camera prst="orthographicFront"/>
                  <a:lightRig rig="threePt" dir="t"/>
                </a:scene3d>
                <a:sp3d contourW="12700"/>
              </a:bodyPr>
              <a:lstStyle/>
              <a:p>
                <a:pPr algn="ctr"/>
                <a:r>
                  <a:rPr lang="en-US" altLang="zh-CN" sz="1600" dirty="0">
                    <a:solidFill>
                      <a:schemeClr val="bg1"/>
                    </a:solidFill>
                  </a:rPr>
                  <a:t>Text Here</a:t>
                </a:r>
                <a:endParaRPr lang="zh-CN" altLang="en-US" sz="1600" dirty="0">
                  <a:solidFill>
                    <a:schemeClr val="bg1"/>
                  </a:solidFill>
                </a:endParaRPr>
              </a:p>
            </p:txBody>
          </p:sp>
        </p:grpSp>
        <p:sp>
          <p:nvSpPr>
            <p:cNvPr id="19" name="文本框 18"/>
            <p:cNvSpPr txBox="1"/>
            <p:nvPr/>
          </p:nvSpPr>
          <p:spPr>
            <a:xfrm>
              <a:off x="1442347" y="971679"/>
              <a:ext cx="2331087" cy="523220"/>
            </a:xfrm>
            <a:prstGeom prst="rect">
              <a:avLst/>
            </a:prstGeom>
            <a:noFill/>
          </p:spPr>
          <p:txBody>
            <a:bodyPr wrap="none" rtlCol="0">
              <a:spAutoFit/>
              <a:scene3d>
                <a:camera prst="orthographicFront"/>
                <a:lightRig rig="threePt" dir="t"/>
              </a:scene3d>
              <a:sp3d contourW="12700"/>
            </a:bodyPr>
            <a:lstStyle/>
            <a:p>
              <a:pPr algn="r"/>
              <a:r>
                <a:rPr lang="en-US" altLang="zh-CN" sz="2800" b="1" dirty="0">
                  <a:solidFill>
                    <a:schemeClr val="tx1">
                      <a:lumMod val="75000"/>
                      <a:lumOff val="25000"/>
                    </a:schemeClr>
                  </a:solidFill>
                  <a:latin typeface="微软雅黑" panose="020B0503020204020204" pitchFamily="34" charset="-122"/>
                  <a:ea typeface="微软雅黑" panose="020B0503020204020204" pitchFamily="34" charset="-122"/>
                </a:rPr>
                <a:t>Photo show</a:t>
              </a:r>
            </a:p>
          </p:txBody>
        </p:sp>
      </p:grpSp>
    </p:spTree>
    <p:custDataLst>
      <p:tags r:id="rId1"/>
    </p:custDataLst>
    <p:extLst>
      <p:ext uri="{BB962C8B-B14F-4D97-AF65-F5344CB8AC3E}">
        <p14:creationId xmlns:p14="http://schemas.microsoft.com/office/powerpoint/2010/main" val="1535540212"/>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wipe(left)">
                                      <p:cBhvr>
                                        <p:cTn id="13" dur="500"/>
                                        <p:tgtEl>
                                          <p:spTgt spid="17"/>
                                        </p:tgtEl>
                                      </p:cBhvr>
                                    </p:animEffect>
                                  </p:childTnLst>
                                </p:cTn>
                              </p:par>
                            </p:childTnLst>
                          </p:cTn>
                        </p:par>
                        <p:par>
                          <p:cTn id="14" fill="hold">
                            <p:stCondLst>
                              <p:cond delay="1500"/>
                            </p:stCondLst>
                            <p:childTnLst>
                              <p:par>
                                <p:cTn id="15" presetID="10" presetClass="entr" presetSubtype="0"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500"/>
                                        <p:tgtEl>
                                          <p:spTgt spid="10"/>
                                        </p:tgtEl>
                                      </p:cBhvr>
                                    </p:animEffect>
                                  </p:childTnLst>
                                </p:cTn>
                              </p:par>
                            </p:childTnLst>
                          </p:cTn>
                        </p:par>
                        <p:par>
                          <p:cTn id="18" fill="hold">
                            <p:stCondLst>
                              <p:cond delay="2000"/>
                            </p:stCondLst>
                            <p:childTnLst>
                              <p:par>
                                <p:cTn id="19" presetID="42" presetClass="entr" presetSubtype="0" fill="hold" nodeType="after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fade">
                                      <p:cBhvr>
                                        <p:cTn id="21" dur="1000"/>
                                        <p:tgtEl>
                                          <p:spTgt spid="12"/>
                                        </p:tgtEl>
                                      </p:cBhvr>
                                    </p:animEffect>
                                    <p:anim calcmode="lin" valueType="num">
                                      <p:cBhvr>
                                        <p:cTn id="22" dur="1000" fill="hold"/>
                                        <p:tgtEl>
                                          <p:spTgt spid="12"/>
                                        </p:tgtEl>
                                        <p:attrNameLst>
                                          <p:attrName>ppt_x</p:attrName>
                                        </p:attrNameLst>
                                      </p:cBhvr>
                                      <p:tavLst>
                                        <p:tav tm="0">
                                          <p:val>
                                            <p:strVal val="#ppt_x"/>
                                          </p:val>
                                        </p:tav>
                                        <p:tav tm="100000">
                                          <p:val>
                                            <p:strVal val="#ppt_x"/>
                                          </p:val>
                                        </p:tav>
                                      </p:tavLst>
                                    </p:anim>
                                    <p:anim calcmode="lin" valueType="num">
                                      <p:cBhvr>
                                        <p:cTn id="23"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4797466" y="352475"/>
            <a:ext cx="2442712" cy="560409"/>
            <a:chOff x="4757125" y="339028"/>
            <a:chExt cx="2442712" cy="560409"/>
          </a:xfrm>
        </p:grpSpPr>
        <p:sp>
          <p:nvSpPr>
            <p:cNvPr id="11" name="Subtitle 2">
              <a:extLst>
                <a:ext uri="{FF2B5EF4-FFF2-40B4-BE49-F238E27FC236}">
                  <a16:creationId xmlns:a16="http://schemas.microsoft.com/office/drawing/2014/main" xmlns="" id="{360062CF-4239-4286-B703-132EC1F0E32B}"/>
                </a:ext>
              </a:extLst>
            </p:cNvPr>
            <p:cNvSpPr txBox="1">
              <a:spLocks/>
            </p:cNvSpPr>
            <p:nvPr/>
          </p:nvSpPr>
          <p:spPr>
            <a:xfrm>
              <a:off x="4757125" y="339028"/>
              <a:ext cx="2442712" cy="414007"/>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ct val="130000"/>
                </a:lnSpc>
                <a:spcBef>
                  <a:spcPts val="0"/>
                </a:spcBef>
                <a:defRPr/>
              </a:pPr>
              <a:r>
                <a:rPr lang="zh-CN" altLang="en-US" b="1" spc="300" dirty="0" smtClean="0">
                  <a:solidFill>
                    <a:schemeClr val="tx1">
                      <a:lumMod val="85000"/>
                      <a:lumOff val="15000"/>
                    </a:schemeClr>
                  </a:solidFill>
                  <a:latin typeface="微软雅黑" panose="020B0503020204020204" pitchFamily="34" charset="-122"/>
                  <a:ea typeface="微软雅黑" panose="020B0503020204020204" pitchFamily="34" charset="-122"/>
                  <a:cs typeface="Lato" panose="020F0502020204030203" pitchFamily="34" charset="0"/>
                </a:rPr>
                <a:t>公司宣传册</a:t>
              </a:r>
              <a:endParaRPr lang="zh-CN" altLang="en-US" b="1" spc="300" dirty="0">
                <a:solidFill>
                  <a:schemeClr val="tx1">
                    <a:lumMod val="85000"/>
                    <a:lumOff val="15000"/>
                  </a:schemeClr>
                </a:solidFill>
                <a:latin typeface="微软雅黑" panose="020B0503020204020204" pitchFamily="34" charset="-122"/>
                <a:ea typeface="微软雅黑" panose="020B0503020204020204" pitchFamily="34" charset="-122"/>
                <a:cs typeface="Lato" panose="020F0502020204030203" pitchFamily="34" charset="0"/>
              </a:endParaRPr>
            </a:p>
          </p:txBody>
        </p:sp>
        <p:sp>
          <p:nvSpPr>
            <p:cNvPr id="12" name="圆角矩形 11"/>
            <p:cNvSpPr/>
            <p:nvPr/>
          </p:nvSpPr>
          <p:spPr>
            <a:xfrm>
              <a:off x="5550250" y="853718"/>
              <a:ext cx="856463" cy="45719"/>
            </a:xfrm>
            <a:prstGeom prst="roundRect">
              <a:avLst>
                <a:gd name="adj" fmla="val 50000"/>
              </a:avLst>
            </a:prstGeom>
            <a:gradFill>
              <a:gsLst>
                <a:gs pos="0">
                  <a:srgbClr val="46A2D0"/>
                </a:gs>
                <a:gs pos="100000">
                  <a:srgbClr val="1D6AAE"/>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p>
          </p:txBody>
        </p:sp>
      </p:grpSp>
      <p:grpSp>
        <p:nvGrpSpPr>
          <p:cNvPr id="7" name="组合 6"/>
          <p:cNvGrpSpPr/>
          <p:nvPr/>
        </p:nvGrpSpPr>
        <p:grpSpPr>
          <a:xfrm>
            <a:off x="4592131" y="1593668"/>
            <a:ext cx="3157857" cy="4402183"/>
            <a:chOff x="4496977" y="1528353"/>
            <a:chExt cx="3157857" cy="4402183"/>
          </a:xfrm>
        </p:grpSpPr>
        <p:sp>
          <p:nvSpPr>
            <p:cNvPr id="4" name="矩形 3"/>
            <p:cNvSpPr/>
            <p:nvPr/>
          </p:nvSpPr>
          <p:spPr>
            <a:xfrm>
              <a:off x="4496977" y="1528353"/>
              <a:ext cx="3157857" cy="4402183"/>
            </a:xfrm>
            <a:prstGeom prst="rect">
              <a:avLst/>
            </a:prstGeom>
            <a:solidFill>
              <a:schemeClr val="bg1"/>
            </a:solidFill>
            <a:ln>
              <a:noFill/>
            </a:ln>
            <a:effectLst>
              <a:outerShdw blurRad="254000" sx="102000" sy="1020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4496977" y="1528353"/>
              <a:ext cx="3157857" cy="2194562"/>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TextBox 21"/>
            <p:cNvSpPr txBox="1"/>
            <p:nvPr/>
          </p:nvSpPr>
          <p:spPr>
            <a:xfrm>
              <a:off x="5021527" y="4327471"/>
              <a:ext cx="2206076" cy="1000274"/>
            </a:xfrm>
            <a:prstGeom prst="rect">
              <a:avLst/>
            </a:prstGeom>
            <a:noFill/>
          </p:spPr>
          <p:txBody>
            <a:bodyPr wrap="square" lIns="0" tIns="0" rIns="0" bIns="0" rtlCol="0">
              <a:spAutoFit/>
            </a:bodyPr>
            <a:lstStyle/>
            <a:p>
              <a:pPr algn="ctr">
                <a:lnSpc>
                  <a:spcPct val="130000"/>
                </a:lnSpc>
              </a:pPr>
              <a:r>
                <a:rPr lang="en-US" altLang="zh-CN" sz="1000" b="1" dirty="0" smtClean="0">
                  <a:solidFill>
                    <a:schemeClr val="tx1">
                      <a:lumMod val="50000"/>
                      <a:lumOff val="50000"/>
                    </a:schemeClr>
                  </a:solidFill>
                  <a:latin typeface="微软雅黑" panose="020B0503020204020204" pitchFamily="34" charset="-122"/>
                  <a:ea typeface="微软雅黑" panose="020B0503020204020204" pitchFamily="34" charset="-122"/>
                </a:rPr>
                <a:t>Photo </a:t>
              </a:r>
              <a:r>
                <a:rPr lang="en-US" altLang="zh-CN" sz="1000" b="1" dirty="0">
                  <a:solidFill>
                    <a:schemeClr val="tx1">
                      <a:lumMod val="50000"/>
                      <a:lumOff val="50000"/>
                    </a:schemeClr>
                  </a:solidFill>
                  <a:latin typeface="微软雅黑" panose="020B0503020204020204" pitchFamily="34" charset="-122"/>
                  <a:ea typeface="微软雅黑" panose="020B0503020204020204" pitchFamily="34" charset="-122"/>
                </a:rPr>
                <a:t>show</a:t>
              </a:r>
            </a:p>
            <a:p>
              <a:pPr algn="ctr">
                <a:lnSpc>
                  <a:spcPct val="130000"/>
                </a:lnSpc>
              </a:pPr>
              <a:r>
                <a:rPr lang="zh-CN" altLang="en-US" sz="1000" dirty="0" smtClean="0">
                  <a:solidFill>
                    <a:schemeClr val="tx1">
                      <a:lumMod val="50000"/>
                      <a:lumOff val="50000"/>
                    </a:schemeClr>
                  </a:solidFill>
                  <a:latin typeface="微软雅黑" panose="020B0503020204020204" pitchFamily="34" charset="-122"/>
                  <a:ea typeface="微软雅黑" panose="020B0503020204020204" pitchFamily="34" charset="-122"/>
                </a:rPr>
                <a:t>您</a:t>
              </a: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rPr>
                <a:t>的内容打在这里，或者通过复制您的文本后，在此框中选择</a:t>
              </a:r>
              <a:r>
                <a:rPr lang="zh-CN" altLang="en-US" sz="1000" dirty="0" smtClean="0">
                  <a:solidFill>
                    <a:schemeClr val="tx1">
                      <a:lumMod val="50000"/>
                      <a:lumOff val="50000"/>
                    </a:schemeClr>
                  </a:solidFill>
                  <a:latin typeface="微软雅黑" panose="020B0503020204020204" pitchFamily="34" charset="-122"/>
                  <a:ea typeface="微软雅黑" panose="020B0503020204020204" pitchFamily="34" charset="-122"/>
                </a:rPr>
                <a:t>粘贴并</a:t>
              </a: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rPr>
                <a:t>选择只保留文字。您的内容打在这里中选择粘贴并选择只保留</a:t>
              </a:r>
              <a:r>
                <a:rPr lang="zh-CN" altLang="en-US" sz="1000" dirty="0" smtClean="0">
                  <a:solidFill>
                    <a:schemeClr val="tx1">
                      <a:lumMod val="50000"/>
                      <a:lumOff val="50000"/>
                    </a:schemeClr>
                  </a:solidFill>
                  <a:latin typeface="微软雅黑" panose="020B0503020204020204" pitchFamily="34" charset="-122"/>
                  <a:ea typeface="微软雅黑" panose="020B0503020204020204" pitchFamily="34" charset="-122"/>
                </a:rPr>
                <a:t>文字</a:t>
              </a:r>
              <a:endParaRPr lang="en-US" altLang="zh-CN" sz="10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6" name="Subtitle 2">
              <a:extLst>
                <a:ext uri="{FF2B5EF4-FFF2-40B4-BE49-F238E27FC236}">
                  <a16:creationId xmlns:a16="http://schemas.microsoft.com/office/drawing/2014/main" xmlns="" id="{360062CF-4239-4286-B703-132EC1F0E32B}"/>
                </a:ext>
              </a:extLst>
            </p:cNvPr>
            <p:cNvSpPr txBox="1">
              <a:spLocks/>
            </p:cNvSpPr>
            <p:nvPr/>
          </p:nvSpPr>
          <p:spPr>
            <a:xfrm>
              <a:off x="5215197" y="3886954"/>
              <a:ext cx="1818736" cy="414007"/>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ct val="130000"/>
                </a:lnSpc>
                <a:spcBef>
                  <a:spcPts val="0"/>
                </a:spcBef>
                <a:defRPr/>
              </a:pPr>
              <a:r>
                <a:rPr lang="zh-CN" altLang="en-US" sz="1600" b="1" dirty="0" smtClean="0">
                  <a:solidFill>
                    <a:schemeClr val="tx1">
                      <a:lumMod val="85000"/>
                      <a:lumOff val="15000"/>
                    </a:schemeClr>
                  </a:solidFill>
                  <a:latin typeface="微软雅黑" panose="020B0503020204020204" pitchFamily="34" charset="-122"/>
                  <a:ea typeface="微软雅黑" panose="020B0503020204020204" pitchFamily="34" charset="-122"/>
                  <a:cs typeface="Lato" panose="020F0502020204030203" pitchFamily="34" charset="0"/>
                </a:rPr>
                <a:t>企业</a:t>
              </a:r>
              <a:r>
                <a:rPr lang="zh-CN" altLang="en-US" sz="1600" b="1" dirty="0">
                  <a:solidFill>
                    <a:schemeClr val="tx1">
                      <a:lumMod val="85000"/>
                      <a:lumOff val="15000"/>
                    </a:schemeClr>
                  </a:solidFill>
                  <a:latin typeface="微软雅黑" panose="020B0503020204020204" pitchFamily="34" charset="-122"/>
                  <a:ea typeface="微软雅黑" panose="020B0503020204020204" pitchFamily="34" charset="-122"/>
                  <a:cs typeface="Lato" panose="020F0502020204030203" pitchFamily="34" charset="0"/>
                </a:rPr>
                <a:t>画册展示 </a:t>
              </a:r>
              <a:endParaRPr lang="id-ID" altLang="zh-CN" sz="1600" b="1" dirty="0">
                <a:solidFill>
                  <a:schemeClr val="tx1">
                    <a:lumMod val="85000"/>
                    <a:lumOff val="15000"/>
                  </a:schemeClr>
                </a:solidFill>
                <a:latin typeface="微软雅黑" panose="020B0503020204020204" pitchFamily="34" charset="-122"/>
                <a:ea typeface="微软雅黑" panose="020B0503020204020204" pitchFamily="34" charset="-122"/>
                <a:cs typeface="Lato" panose="020F0502020204030203" pitchFamily="34" charset="0"/>
              </a:endParaRPr>
            </a:p>
          </p:txBody>
        </p:sp>
      </p:grpSp>
      <p:grpSp>
        <p:nvGrpSpPr>
          <p:cNvPr id="20" name="组合 19"/>
          <p:cNvGrpSpPr/>
          <p:nvPr/>
        </p:nvGrpSpPr>
        <p:grpSpPr>
          <a:xfrm>
            <a:off x="1335767" y="1951490"/>
            <a:ext cx="2870473" cy="4001558"/>
            <a:chOff x="4496977" y="1528353"/>
            <a:chExt cx="3157857" cy="4402183"/>
          </a:xfrm>
          <a:scene3d>
            <a:camera prst="perspectiveRight"/>
            <a:lightRig rig="threePt" dir="t"/>
          </a:scene3d>
        </p:grpSpPr>
        <p:sp>
          <p:nvSpPr>
            <p:cNvPr id="21" name="矩形 20"/>
            <p:cNvSpPr/>
            <p:nvPr/>
          </p:nvSpPr>
          <p:spPr>
            <a:xfrm>
              <a:off x="4496977" y="1528353"/>
              <a:ext cx="3157857" cy="4402183"/>
            </a:xfrm>
            <a:prstGeom prst="rect">
              <a:avLst/>
            </a:prstGeom>
            <a:solidFill>
              <a:schemeClr val="bg1"/>
            </a:solidFill>
            <a:ln>
              <a:noFill/>
            </a:ln>
            <a:effectLst>
              <a:outerShdw blurRad="254000" sx="102000" sy="1020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4496977" y="1528353"/>
              <a:ext cx="3157857" cy="2194562"/>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TextBox 21"/>
            <p:cNvSpPr txBox="1"/>
            <p:nvPr/>
          </p:nvSpPr>
          <p:spPr>
            <a:xfrm>
              <a:off x="5021527" y="4327472"/>
              <a:ext cx="2206076" cy="1100419"/>
            </a:xfrm>
            <a:prstGeom prst="rect">
              <a:avLst/>
            </a:prstGeom>
            <a:noFill/>
          </p:spPr>
          <p:txBody>
            <a:bodyPr wrap="square" lIns="0" tIns="0" rIns="0" bIns="0" rtlCol="0">
              <a:spAutoFit/>
            </a:bodyPr>
            <a:lstStyle/>
            <a:p>
              <a:pPr algn="ctr">
                <a:lnSpc>
                  <a:spcPct val="130000"/>
                </a:lnSpc>
              </a:pPr>
              <a:r>
                <a:rPr lang="en-US" altLang="zh-CN" sz="1000" b="1" dirty="0" smtClean="0">
                  <a:solidFill>
                    <a:schemeClr val="tx1">
                      <a:lumMod val="50000"/>
                      <a:lumOff val="50000"/>
                    </a:schemeClr>
                  </a:solidFill>
                  <a:latin typeface="微软雅黑" panose="020B0503020204020204" pitchFamily="34" charset="-122"/>
                  <a:ea typeface="微软雅黑" panose="020B0503020204020204" pitchFamily="34" charset="-122"/>
                </a:rPr>
                <a:t>Photo </a:t>
              </a:r>
              <a:r>
                <a:rPr lang="en-US" altLang="zh-CN" sz="1000" b="1" dirty="0">
                  <a:solidFill>
                    <a:schemeClr val="tx1">
                      <a:lumMod val="50000"/>
                      <a:lumOff val="50000"/>
                    </a:schemeClr>
                  </a:solidFill>
                  <a:latin typeface="微软雅黑" panose="020B0503020204020204" pitchFamily="34" charset="-122"/>
                  <a:ea typeface="微软雅黑" panose="020B0503020204020204" pitchFamily="34" charset="-122"/>
                </a:rPr>
                <a:t>show</a:t>
              </a:r>
              <a:endParaRPr lang="en-US" altLang="zh-CN" sz="1000" b="1" dirty="0" smtClean="0">
                <a:solidFill>
                  <a:schemeClr val="tx1">
                    <a:lumMod val="50000"/>
                    <a:lumOff val="50000"/>
                  </a:schemeClr>
                </a:solidFill>
                <a:latin typeface="微软雅黑" panose="020B0503020204020204" pitchFamily="34" charset="-122"/>
                <a:ea typeface="微软雅黑" panose="020B0503020204020204" pitchFamily="34" charset="-122"/>
              </a:endParaRPr>
            </a:p>
            <a:p>
              <a:pPr algn="ctr">
                <a:lnSpc>
                  <a:spcPct val="130000"/>
                </a:lnSpc>
              </a:pPr>
              <a:r>
                <a:rPr lang="zh-CN" altLang="en-US" sz="1000" dirty="0" smtClean="0">
                  <a:solidFill>
                    <a:schemeClr val="tx1">
                      <a:lumMod val="50000"/>
                      <a:lumOff val="50000"/>
                    </a:schemeClr>
                  </a:solidFill>
                  <a:latin typeface="微软雅黑" panose="020B0503020204020204" pitchFamily="34" charset="-122"/>
                  <a:ea typeface="微软雅黑" panose="020B0503020204020204" pitchFamily="34" charset="-122"/>
                </a:rPr>
                <a:t>您</a:t>
              </a: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rPr>
                <a:t>的内容打在这里，或者通过复制您的文本后，在此框中选择</a:t>
              </a:r>
              <a:r>
                <a:rPr lang="zh-CN" altLang="en-US" sz="1000" dirty="0" smtClean="0">
                  <a:solidFill>
                    <a:schemeClr val="tx1">
                      <a:lumMod val="50000"/>
                      <a:lumOff val="50000"/>
                    </a:schemeClr>
                  </a:solidFill>
                  <a:latin typeface="微软雅黑" panose="020B0503020204020204" pitchFamily="34" charset="-122"/>
                  <a:ea typeface="微软雅黑" panose="020B0503020204020204" pitchFamily="34" charset="-122"/>
                </a:rPr>
                <a:t>粘贴并</a:t>
              </a: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rPr>
                <a:t>选择只保留文字。您的内容打在这里中选择粘贴并选择只保留</a:t>
              </a:r>
              <a:r>
                <a:rPr lang="zh-CN" altLang="en-US" sz="1000" dirty="0" smtClean="0">
                  <a:solidFill>
                    <a:schemeClr val="tx1">
                      <a:lumMod val="50000"/>
                      <a:lumOff val="50000"/>
                    </a:schemeClr>
                  </a:solidFill>
                  <a:latin typeface="微软雅黑" panose="020B0503020204020204" pitchFamily="34" charset="-122"/>
                  <a:ea typeface="微软雅黑" panose="020B0503020204020204" pitchFamily="34" charset="-122"/>
                </a:rPr>
                <a:t>文字</a:t>
              </a:r>
              <a:endParaRPr lang="en-US" altLang="zh-CN" sz="10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4" name="Subtitle 2">
              <a:extLst>
                <a:ext uri="{FF2B5EF4-FFF2-40B4-BE49-F238E27FC236}">
                  <a16:creationId xmlns:a16="http://schemas.microsoft.com/office/drawing/2014/main" xmlns="" id="{360062CF-4239-4286-B703-132EC1F0E32B}"/>
                </a:ext>
              </a:extLst>
            </p:cNvPr>
            <p:cNvSpPr txBox="1">
              <a:spLocks/>
            </p:cNvSpPr>
            <p:nvPr/>
          </p:nvSpPr>
          <p:spPr>
            <a:xfrm>
              <a:off x="5215197" y="3886954"/>
              <a:ext cx="1818736" cy="414007"/>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ct val="130000"/>
                </a:lnSpc>
                <a:spcBef>
                  <a:spcPts val="0"/>
                </a:spcBef>
                <a:defRPr/>
              </a:pPr>
              <a:r>
                <a:rPr lang="zh-CN" altLang="en-US" sz="1600" b="1" dirty="0" smtClean="0">
                  <a:solidFill>
                    <a:schemeClr val="tx1">
                      <a:lumMod val="85000"/>
                      <a:lumOff val="15000"/>
                    </a:schemeClr>
                  </a:solidFill>
                  <a:latin typeface="微软雅黑" panose="020B0503020204020204" pitchFamily="34" charset="-122"/>
                  <a:ea typeface="微软雅黑" panose="020B0503020204020204" pitchFamily="34" charset="-122"/>
                  <a:cs typeface="Lato" panose="020F0502020204030203" pitchFamily="34" charset="0"/>
                </a:rPr>
                <a:t>企业</a:t>
              </a:r>
              <a:r>
                <a:rPr lang="zh-CN" altLang="en-US" sz="1600" b="1" dirty="0">
                  <a:solidFill>
                    <a:schemeClr val="tx1">
                      <a:lumMod val="85000"/>
                      <a:lumOff val="15000"/>
                    </a:schemeClr>
                  </a:solidFill>
                  <a:latin typeface="微软雅黑" panose="020B0503020204020204" pitchFamily="34" charset="-122"/>
                  <a:ea typeface="微软雅黑" panose="020B0503020204020204" pitchFamily="34" charset="-122"/>
                  <a:cs typeface="Lato" panose="020F0502020204030203" pitchFamily="34" charset="0"/>
                </a:rPr>
                <a:t>画册展示 </a:t>
              </a:r>
              <a:endParaRPr lang="id-ID" sz="1600" b="1" dirty="0">
                <a:solidFill>
                  <a:schemeClr val="tx1">
                    <a:lumMod val="85000"/>
                    <a:lumOff val="15000"/>
                  </a:schemeClr>
                </a:solidFill>
                <a:latin typeface="微软雅黑" panose="020B0503020204020204" pitchFamily="34" charset="-122"/>
                <a:ea typeface="微软雅黑" panose="020B0503020204020204" pitchFamily="34" charset="-122"/>
                <a:cs typeface="Lato" panose="020F0502020204030203" pitchFamily="34" charset="0"/>
              </a:endParaRPr>
            </a:p>
          </p:txBody>
        </p:sp>
      </p:grpSp>
      <p:grpSp>
        <p:nvGrpSpPr>
          <p:cNvPr id="26" name="组合 25"/>
          <p:cNvGrpSpPr/>
          <p:nvPr/>
        </p:nvGrpSpPr>
        <p:grpSpPr>
          <a:xfrm>
            <a:off x="8135878" y="1951490"/>
            <a:ext cx="2870473" cy="4001558"/>
            <a:chOff x="4496977" y="1528353"/>
            <a:chExt cx="3157857" cy="4402183"/>
          </a:xfrm>
          <a:scene3d>
            <a:camera prst="perspectiveLeft"/>
            <a:lightRig rig="threePt" dir="t"/>
          </a:scene3d>
        </p:grpSpPr>
        <p:sp>
          <p:nvSpPr>
            <p:cNvPr id="27" name="矩形 26"/>
            <p:cNvSpPr/>
            <p:nvPr/>
          </p:nvSpPr>
          <p:spPr>
            <a:xfrm>
              <a:off x="4496977" y="1528353"/>
              <a:ext cx="3157857" cy="4402183"/>
            </a:xfrm>
            <a:prstGeom prst="rect">
              <a:avLst/>
            </a:prstGeom>
            <a:solidFill>
              <a:schemeClr val="bg1"/>
            </a:solidFill>
            <a:ln>
              <a:noFill/>
            </a:ln>
            <a:effectLst>
              <a:outerShdw blurRad="254000" sx="102000" sy="1020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4496977" y="1528353"/>
              <a:ext cx="3157857" cy="2194562"/>
            </a:xfrm>
            <a:prstGeom prst="rect">
              <a:avLst/>
            </a:prstGeom>
            <a:blipFill dpi="0" rotWithShape="1">
              <a:blip r:embed="rId5"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TextBox 21"/>
            <p:cNvSpPr txBox="1"/>
            <p:nvPr/>
          </p:nvSpPr>
          <p:spPr>
            <a:xfrm>
              <a:off x="5021527" y="4327472"/>
              <a:ext cx="2206076" cy="1100419"/>
            </a:xfrm>
            <a:prstGeom prst="rect">
              <a:avLst/>
            </a:prstGeom>
            <a:noFill/>
          </p:spPr>
          <p:txBody>
            <a:bodyPr wrap="square" lIns="0" tIns="0" rIns="0" bIns="0" rtlCol="0">
              <a:spAutoFit/>
            </a:bodyPr>
            <a:lstStyle/>
            <a:p>
              <a:pPr algn="ctr">
                <a:lnSpc>
                  <a:spcPct val="130000"/>
                </a:lnSpc>
              </a:pPr>
              <a:r>
                <a:rPr lang="en-US" altLang="zh-CN" sz="1000" b="1" dirty="0" smtClean="0">
                  <a:solidFill>
                    <a:schemeClr val="tx1">
                      <a:lumMod val="50000"/>
                      <a:lumOff val="50000"/>
                    </a:schemeClr>
                  </a:solidFill>
                  <a:latin typeface="微软雅黑" panose="020B0503020204020204" pitchFamily="34" charset="-122"/>
                  <a:ea typeface="微软雅黑" panose="020B0503020204020204" pitchFamily="34" charset="-122"/>
                </a:rPr>
                <a:t>Photo </a:t>
              </a:r>
              <a:r>
                <a:rPr lang="en-US" altLang="zh-CN" sz="1000" b="1" dirty="0">
                  <a:solidFill>
                    <a:schemeClr val="tx1">
                      <a:lumMod val="50000"/>
                      <a:lumOff val="50000"/>
                    </a:schemeClr>
                  </a:solidFill>
                  <a:latin typeface="微软雅黑" panose="020B0503020204020204" pitchFamily="34" charset="-122"/>
                  <a:ea typeface="微软雅黑" panose="020B0503020204020204" pitchFamily="34" charset="-122"/>
                </a:rPr>
                <a:t>show</a:t>
              </a:r>
            </a:p>
            <a:p>
              <a:pPr algn="ctr">
                <a:lnSpc>
                  <a:spcPct val="130000"/>
                </a:lnSpc>
              </a:pPr>
              <a:r>
                <a:rPr lang="zh-CN" altLang="en-US" sz="1000" dirty="0" smtClean="0">
                  <a:solidFill>
                    <a:schemeClr val="tx1">
                      <a:lumMod val="50000"/>
                      <a:lumOff val="50000"/>
                    </a:schemeClr>
                  </a:solidFill>
                  <a:latin typeface="微软雅黑" panose="020B0503020204020204" pitchFamily="34" charset="-122"/>
                  <a:ea typeface="微软雅黑" panose="020B0503020204020204" pitchFamily="34" charset="-122"/>
                </a:rPr>
                <a:t>您</a:t>
              </a: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rPr>
                <a:t>的内容打在这里，或者通过复制您的文本后，在此框中选择</a:t>
              </a:r>
              <a:r>
                <a:rPr lang="zh-CN" altLang="en-US" sz="1000" dirty="0" smtClean="0">
                  <a:solidFill>
                    <a:schemeClr val="tx1">
                      <a:lumMod val="50000"/>
                      <a:lumOff val="50000"/>
                    </a:schemeClr>
                  </a:solidFill>
                  <a:latin typeface="微软雅黑" panose="020B0503020204020204" pitchFamily="34" charset="-122"/>
                  <a:ea typeface="微软雅黑" panose="020B0503020204020204" pitchFamily="34" charset="-122"/>
                </a:rPr>
                <a:t>粘贴并</a:t>
              </a: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rPr>
                <a:t>选择只保留文字。您的内容打在这里中选择粘贴并选择只保留</a:t>
              </a:r>
              <a:r>
                <a:rPr lang="zh-CN" altLang="en-US" sz="1000" dirty="0" smtClean="0">
                  <a:solidFill>
                    <a:schemeClr val="tx1">
                      <a:lumMod val="50000"/>
                      <a:lumOff val="50000"/>
                    </a:schemeClr>
                  </a:solidFill>
                  <a:latin typeface="微软雅黑" panose="020B0503020204020204" pitchFamily="34" charset="-122"/>
                  <a:ea typeface="微软雅黑" panose="020B0503020204020204" pitchFamily="34" charset="-122"/>
                </a:rPr>
                <a:t>文字</a:t>
              </a:r>
              <a:endParaRPr lang="en-US" altLang="zh-CN" sz="10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0" name="Subtitle 2">
              <a:extLst>
                <a:ext uri="{FF2B5EF4-FFF2-40B4-BE49-F238E27FC236}">
                  <a16:creationId xmlns:a16="http://schemas.microsoft.com/office/drawing/2014/main" xmlns="" id="{360062CF-4239-4286-B703-132EC1F0E32B}"/>
                </a:ext>
              </a:extLst>
            </p:cNvPr>
            <p:cNvSpPr txBox="1">
              <a:spLocks/>
            </p:cNvSpPr>
            <p:nvPr/>
          </p:nvSpPr>
          <p:spPr>
            <a:xfrm>
              <a:off x="5215197" y="3886954"/>
              <a:ext cx="1818736" cy="414007"/>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ct val="130000"/>
                </a:lnSpc>
                <a:spcBef>
                  <a:spcPts val="0"/>
                </a:spcBef>
                <a:defRPr/>
              </a:pPr>
              <a:r>
                <a:rPr lang="zh-CN" altLang="en-US" sz="1600" b="1" dirty="0" smtClean="0">
                  <a:solidFill>
                    <a:schemeClr val="tx1">
                      <a:lumMod val="85000"/>
                      <a:lumOff val="15000"/>
                    </a:schemeClr>
                  </a:solidFill>
                  <a:latin typeface="微软雅黑" panose="020B0503020204020204" pitchFamily="34" charset="-122"/>
                  <a:ea typeface="微软雅黑" panose="020B0503020204020204" pitchFamily="34" charset="-122"/>
                  <a:cs typeface="Lato" panose="020F0502020204030203" pitchFamily="34" charset="0"/>
                </a:rPr>
                <a:t>企业</a:t>
              </a:r>
              <a:r>
                <a:rPr lang="zh-CN" altLang="en-US" sz="1600" b="1" dirty="0">
                  <a:solidFill>
                    <a:schemeClr val="tx1">
                      <a:lumMod val="85000"/>
                      <a:lumOff val="15000"/>
                    </a:schemeClr>
                  </a:solidFill>
                  <a:latin typeface="微软雅黑" panose="020B0503020204020204" pitchFamily="34" charset="-122"/>
                  <a:ea typeface="微软雅黑" panose="020B0503020204020204" pitchFamily="34" charset="-122"/>
                  <a:cs typeface="Lato" panose="020F0502020204030203" pitchFamily="34" charset="0"/>
                </a:rPr>
                <a:t>画册展示 </a:t>
              </a:r>
              <a:endParaRPr lang="id-ID" altLang="zh-CN" sz="1600" b="1" dirty="0">
                <a:solidFill>
                  <a:schemeClr val="tx1">
                    <a:lumMod val="85000"/>
                    <a:lumOff val="15000"/>
                  </a:schemeClr>
                </a:solidFill>
                <a:latin typeface="微软雅黑" panose="020B0503020204020204" pitchFamily="34" charset="-122"/>
                <a:ea typeface="微软雅黑" panose="020B0503020204020204" pitchFamily="34" charset="-122"/>
                <a:cs typeface="Lato" panose="020F0502020204030203" pitchFamily="34" charset="0"/>
              </a:endParaRPr>
            </a:p>
          </p:txBody>
        </p:sp>
      </p:grpSp>
      <p:grpSp>
        <p:nvGrpSpPr>
          <p:cNvPr id="36" name="组合 35"/>
          <p:cNvGrpSpPr/>
          <p:nvPr/>
        </p:nvGrpSpPr>
        <p:grpSpPr>
          <a:xfrm>
            <a:off x="5762507" y="5566226"/>
            <a:ext cx="914424" cy="233013"/>
            <a:chOff x="967582" y="5150764"/>
            <a:chExt cx="1412762" cy="360000"/>
          </a:xfrm>
        </p:grpSpPr>
        <p:sp>
          <p:nvSpPr>
            <p:cNvPr id="38" name="圆角矩形 37"/>
            <p:cNvSpPr/>
            <p:nvPr/>
          </p:nvSpPr>
          <p:spPr>
            <a:xfrm>
              <a:off x="967582" y="5150764"/>
              <a:ext cx="1412762" cy="360000"/>
            </a:xfrm>
            <a:prstGeom prst="roundRect">
              <a:avLst>
                <a:gd name="adj" fmla="val 50000"/>
              </a:avLst>
            </a:prstGeom>
            <a:gradFill>
              <a:gsLst>
                <a:gs pos="0">
                  <a:srgbClr val="46A2D0"/>
                </a:gs>
                <a:gs pos="100000">
                  <a:srgbClr val="1D6AAE"/>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latin typeface="微软雅黑" panose="020B0503020204020204" pitchFamily="34" charset="-122"/>
                <a:ea typeface="微软雅黑" panose="020B0503020204020204" pitchFamily="34" charset="-122"/>
              </a:endParaRPr>
            </a:p>
          </p:txBody>
        </p:sp>
        <p:sp>
          <p:nvSpPr>
            <p:cNvPr id="39" name="文本框 38"/>
            <p:cNvSpPr txBox="1"/>
            <p:nvPr/>
          </p:nvSpPr>
          <p:spPr>
            <a:xfrm>
              <a:off x="1160645" y="5161487"/>
              <a:ext cx="1026635" cy="325674"/>
            </a:xfrm>
            <a:prstGeom prst="rect">
              <a:avLst/>
            </a:prstGeom>
            <a:noFill/>
          </p:spPr>
          <p:txBody>
            <a:bodyPr wrap="none" rtlCol="0">
              <a:spAutoFit/>
              <a:scene3d>
                <a:camera prst="orthographicFront"/>
                <a:lightRig rig="threePt" dir="t"/>
              </a:scene3d>
              <a:sp3d contourW="12700"/>
            </a:bodyPr>
            <a:lstStyle/>
            <a:p>
              <a:pPr algn="ctr"/>
              <a:r>
                <a:rPr lang="en-US" altLang="zh-CN" sz="1000" dirty="0">
                  <a:solidFill>
                    <a:schemeClr val="bg1"/>
                  </a:solidFill>
                  <a:latin typeface="微软雅黑" panose="020B0503020204020204" pitchFamily="34" charset="-122"/>
                  <a:ea typeface="微软雅黑" panose="020B0503020204020204" pitchFamily="34" charset="-122"/>
                </a:rPr>
                <a:t>Text Here</a:t>
              </a:r>
              <a:endParaRPr lang="zh-CN" altLang="en-US" sz="1000" dirty="0">
                <a:solidFill>
                  <a:schemeClr val="bg1"/>
                </a:solidFill>
                <a:latin typeface="微软雅黑" panose="020B0503020204020204" pitchFamily="34" charset="-122"/>
                <a:ea typeface="微软雅黑" panose="020B0503020204020204" pitchFamily="34" charset="-122"/>
              </a:endParaRPr>
            </a:p>
          </p:txBody>
        </p:sp>
      </p:grpSp>
      <p:grpSp>
        <p:nvGrpSpPr>
          <p:cNvPr id="40" name="组合 39"/>
          <p:cNvGrpSpPr/>
          <p:nvPr/>
        </p:nvGrpSpPr>
        <p:grpSpPr>
          <a:xfrm>
            <a:off x="9158134" y="5644448"/>
            <a:ext cx="914424" cy="233013"/>
            <a:chOff x="967582" y="5150764"/>
            <a:chExt cx="1412762" cy="360000"/>
          </a:xfrm>
        </p:grpSpPr>
        <p:sp>
          <p:nvSpPr>
            <p:cNvPr id="41" name="圆角矩形 40"/>
            <p:cNvSpPr/>
            <p:nvPr/>
          </p:nvSpPr>
          <p:spPr>
            <a:xfrm>
              <a:off x="967582" y="5150764"/>
              <a:ext cx="1412762" cy="360000"/>
            </a:xfrm>
            <a:prstGeom prst="roundRect">
              <a:avLst>
                <a:gd name="adj" fmla="val 50000"/>
              </a:avLst>
            </a:prstGeom>
            <a:gradFill>
              <a:gsLst>
                <a:gs pos="0">
                  <a:srgbClr val="46A2D0"/>
                </a:gs>
                <a:gs pos="100000">
                  <a:srgbClr val="1D6AAE"/>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latin typeface="微软雅黑" panose="020B0503020204020204" pitchFamily="34" charset="-122"/>
                <a:ea typeface="微软雅黑" panose="020B0503020204020204" pitchFamily="34" charset="-122"/>
              </a:endParaRPr>
            </a:p>
          </p:txBody>
        </p:sp>
        <p:sp>
          <p:nvSpPr>
            <p:cNvPr id="42" name="文本框 41"/>
            <p:cNvSpPr txBox="1"/>
            <p:nvPr/>
          </p:nvSpPr>
          <p:spPr>
            <a:xfrm>
              <a:off x="1160645" y="5161487"/>
              <a:ext cx="1026635" cy="325674"/>
            </a:xfrm>
            <a:prstGeom prst="rect">
              <a:avLst/>
            </a:prstGeom>
            <a:noFill/>
          </p:spPr>
          <p:txBody>
            <a:bodyPr wrap="none" rtlCol="0">
              <a:spAutoFit/>
              <a:scene3d>
                <a:camera prst="orthographicFront"/>
                <a:lightRig rig="threePt" dir="t"/>
              </a:scene3d>
              <a:sp3d contourW="12700"/>
            </a:bodyPr>
            <a:lstStyle/>
            <a:p>
              <a:pPr algn="ctr"/>
              <a:r>
                <a:rPr lang="en-US" altLang="zh-CN" sz="1000" dirty="0">
                  <a:solidFill>
                    <a:schemeClr val="bg1"/>
                  </a:solidFill>
                  <a:latin typeface="微软雅黑" panose="020B0503020204020204" pitchFamily="34" charset="-122"/>
                  <a:ea typeface="微软雅黑" panose="020B0503020204020204" pitchFamily="34" charset="-122"/>
                </a:rPr>
                <a:t>Text Here</a:t>
              </a:r>
              <a:endParaRPr lang="zh-CN" altLang="en-US" sz="1000" dirty="0">
                <a:solidFill>
                  <a:schemeClr val="bg1"/>
                </a:solidFill>
                <a:latin typeface="微软雅黑" panose="020B0503020204020204" pitchFamily="34" charset="-122"/>
                <a:ea typeface="微软雅黑" panose="020B0503020204020204" pitchFamily="34" charset="-122"/>
              </a:endParaRPr>
            </a:p>
          </p:txBody>
        </p:sp>
      </p:grpSp>
      <p:grpSp>
        <p:nvGrpSpPr>
          <p:cNvPr id="43" name="组合 42"/>
          <p:cNvGrpSpPr/>
          <p:nvPr/>
        </p:nvGrpSpPr>
        <p:grpSpPr>
          <a:xfrm>
            <a:off x="2372406" y="5644448"/>
            <a:ext cx="914424" cy="233013"/>
            <a:chOff x="967582" y="5150764"/>
            <a:chExt cx="1412762" cy="360000"/>
          </a:xfrm>
        </p:grpSpPr>
        <p:sp>
          <p:nvSpPr>
            <p:cNvPr id="44" name="圆角矩形 43"/>
            <p:cNvSpPr/>
            <p:nvPr/>
          </p:nvSpPr>
          <p:spPr>
            <a:xfrm>
              <a:off x="967582" y="5150764"/>
              <a:ext cx="1412762" cy="360000"/>
            </a:xfrm>
            <a:prstGeom prst="roundRect">
              <a:avLst>
                <a:gd name="adj" fmla="val 50000"/>
              </a:avLst>
            </a:prstGeom>
            <a:gradFill>
              <a:gsLst>
                <a:gs pos="0">
                  <a:srgbClr val="46A2D0"/>
                </a:gs>
                <a:gs pos="100000">
                  <a:srgbClr val="1D6AAE"/>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latin typeface="微软雅黑" panose="020B0503020204020204" pitchFamily="34" charset="-122"/>
                <a:ea typeface="微软雅黑" panose="020B0503020204020204" pitchFamily="34" charset="-122"/>
              </a:endParaRPr>
            </a:p>
          </p:txBody>
        </p:sp>
        <p:sp>
          <p:nvSpPr>
            <p:cNvPr id="45" name="文本框 44"/>
            <p:cNvSpPr txBox="1"/>
            <p:nvPr/>
          </p:nvSpPr>
          <p:spPr>
            <a:xfrm>
              <a:off x="1160645" y="5161487"/>
              <a:ext cx="1026635" cy="325674"/>
            </a:xfrm>
            <a:prstGeom prst="rect">
              <a:avLst/>
            </a:prstGeom>
            <a:noFill/>
          </p:spPr>
          <p:txBody>
            <a:bodyPr wrap="none" rtlCol="0">
              <a:spAutoFit/>
              <a:scene3d>
                <a:camera prst="orthographicFront"/>
                <a:lightRig rig="threePt" dir="t"/>
              </a:scene3d>
              <a:sp3d contourW="12700"/>
            </a:bodyPr>
            <a:lstStyle/>
            <a:p>
              <a:pPr algn="ctr"/>
              <a:r>
                <a:rPr lang="en-US" altLang="zh-CN" sz="1000" dirty="0">
                  <a:solidFill>
                    <a:schemeClr val="bg1"/>
                  </a:solidFill>
                  <a:latin typeface="微软雅黑" panose="020B0503020204020204" pitchFamily="34" charset="-122"/>
                  <a:ea typeface="微软雅黑" panose="020B0503020204020204" pitchFamily="34" charset="-122"/>
                </a:rPr>
                <a:t>Text Here</a:t>
              </a:r>
              <a:endParaRPr lang="zh-CN" altLang="en-US" sz="1000" dirty="0">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312147018"/>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0-#ppt_w/2"/>
                                          </p:val>
                                        </p:tav>
                                        <p:tav tm="100000">
                                          <p:val>
                                            <p:strVal val="#ppt_x"/>
                                          </p:val>
                                        </p:tav>
                                      </p:tavLst>
                                    </p:anim>
                                    <p:anim calcmode="lin" valueType="num">
                                      <p:cBhvr additive="base">
                                        <p:cTn id="8" dur="500" fill="hold"/>
                                        <p:tgtEl>
                                          <p:spTgt spid="20"/>
                                        </p:tgtEl>
                                        <p:attrNameLst>
                                          <p:attrName>ppt_y</p:attrName>
                                        </p:attrNameLst>
                                      </p:cBhvr>
                                      <p:tavLst>
                                        <p:tav tm="0">
                                          <p:val>
                                            <p:strVal val="#ppt_y"/>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ppt_x"/>
                                          </p:val>
                                        </p:tav>
                                        <p:tav tm="100000">
                                          <p:val>
                                            <p:strVal val="#ppt_x"/>
                                          </p:val>
                                        </p:tav>
                                      </p:tavLst>
                                    </p:anim>
                                    <p:anim calcmode="lin" valueType="num">
                                      <p:cBhvr additive="base">
                                        <p:cTn id="12" dur="500" fill="hold"/>
                                        <p:tgtEl>
                                          <p:spTgt spid="7"/>
                                        </p:tgtEl>
                                        <p:attrNameLst>
                                          <p:attrName>ppt_y</p:attrName>
                                        </p:attrNameLst>
                                      </p:cBhvr>
                                      <p:tavLst>
                                        <p:tav tm="0">
                                          <p:val>
                                            <p:strVal val="1+#ppt_h/2"/>
                                          </p:val>
                                        </p:tav>
                                        <p:tav tm="100000">
                                          <p:val>
                                            <p:strVal val="#ppt_y"/>
                                          </p:val>
                                        </p:tav>
                                      </p:tavLst>
                                    </p:anim>
                                  </p:childTnLst>
                                </p:cTn>
                              </p:par>
                              <p:par>
                                <p:cTn id="13" presetID="2" presetClass="entr" presetSubtype="2" fill="hold" nodeType="withEffect">
                                  <p:stCondLst>
                                    <p:cond delay="0"/>
                                  </p:stCondLst>
                                  <p:childTnLst>
                                    <p:set>
                                      <p:cBhvr>
                                        <p:cTn id="14" dur="1" fill="hold">
                                          <p:stCondLst>
                                            <p:cond delay="0"/>
                                          </p:stCondLst>
                                        </p:cTn>
                                        <p:tgtEl>
                                          <p:spTgt spid="26"/>
                                        </p:tgtEl>
                                        <p:attrNameLst>
                                          <p:attrName>style.visibility</p:attrName>
                                        </p:attrNameLst>
                                      </p:cBhvr>
                                      <p:to>
                                        <p:strVal val="visible"/>
                                      </p:to>
                                    </p:set>
                                    <p:anim calcmode="lin" valueType="num">
                                      <p:cBhvr additive="base">
                                        <p:cTn id="15" dur="500" fill="hold"/>
                                        <p:tgtEl>
                                          <p:spTgt spid="26"/>
                                        </p:tgtEl>
                                        <p:attrNameLst>
                                          <p:attrName>ppt_x</p:attrName>
                                        </p:attrNameLst>
                                      </p:cBhvr>
                                      <p:tavLst>
                                        <p:tav tm="0">
                                          <p:val>
                                            <p:strVal val="1+#ppt_w/2"/>
                                          </p:val>
                                        </p:tav>
                                        <p:tav tm="100000">
                                          <p:val>
                                            <p:strVal val="#ppt_x"/>
                                          </p:val>
                                        </p:tav>
                                      </p:tavLst>
                                    </p:anim>
                                    <p:anim calcmode="lin" valueType="num">
                                      <p:cBhvr additive="base">
                                        <p:cTn id="16" dur="500" fill="hold"/>
                                        <p:tgtEl>
                                          <p:spTgt spid="26"/>
                                        </p:tgtEl>
                                        <p:attrNameLst>
                                          <p:attrName>ppt_y</p:attrName>
                                        </p:attrNameLst>
                                      </p:cBhvr>
                                      <p:tavLst>
                                        <p:tav tm="0">
                                          <p:val>
                                            <p:strVal val="#ppt_y"/>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43"/>
                                        </p:tgtEl>
                                        <p:attrNameLst>
                                          <p:attrName>style.visibility</p:attrName>
                                        </p:attrNameLst>
                                      </p:cBhvr>
                                      <p:to>
                                        <p:strVal val="visible"/>
                                      </p:to>
                                    </p:set>
                                    <p:animEffect transition="in" filter="fade">
                                      <p:cBhvr>
                                        <p:cTn id="19" dur="1000"/>
                                        <p:tgtEl>
                                          <p:spTgt spid="43"/>
                                        </p:tgtEl>
                                      </p:cBhvr>
                                    </p:animEffect>
                                    <p:anim calcmode="lin" valueType="num">
                                      <p:cBhvr>
                                        <p:cTn id="20" dur="1000" fill="hold"/>
                                        <p:tgtEl>
                                          <p:spTgt spid="43"/>
                                        </p:tgtEl>
                                        <p:attrNameLst>
                                          <p:attrName>ppt_x</p:attrName>
                                        </p:attrNameLst>
                                      </p:cBhvr>
                                      <p:tavLst>
                                        <p:tav tm="0">
                                          <p:val>
                                            <p:strVal val="#ppt_x"/>
                                          </p:val>
                                        </p:tav>
                                        <p:tav tm="100000">
                                          <p:val>
                                            <p:strVal val="#ppt_x"/>
                                          </p:val>
                                        </p:tav>
                                      </p:tavLst>
                                    </p:anim>
                                    <p:anim calcmode="lin" valueType="num">
                                      <p:cBhvr>
                                        <p:cTn id="21" dur="1000" fill="hold"/>
                                        <p:tgtEl>
                                          <p:spTgt spid="43"/>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36"/>
                                        </p:tgtEl>
                                        <p:attrNameLst>
                                          <p:attrName>style.visibility</p:attrName>
                                        </p:attrNameLst>
                                      </p:cBhvr>
                                      <p:to>
                                        <p:strVal val="visible"/>
                                      </p:to>
                                    </p:set>
                                    <p:animEffect transition="in" filter="fade">
                                      <p:cBhvr>
                                        <p:cTn id="24" dur="1000"/>
                                        <p:tgtEl>
                                          <p:spTgt spid="36"/>
                                        </p:tgtEl>
                                      </p:cBhvr>
                                    </p:animEffect>
                                    <p:anim calcmode="lin" valueType="num">
                                      <p:cBhvr>
                                        <p:cTn id="25" dur="1000" fill="hold"/>
                                        <p:tgtEl>
                                          <p:spTgt spid="36"/>
                                        </p:tgtEl>
                                        <p:attrNameLst>
                                          <p:attrName>ppt_x</p:attrName>
                                        </p:attrNameLst>
                                      </p:cBhvr>
                                      <p:tavLst>
                                        <p:tav tm="0">
                                          <p:val>
                                            <p:strVal val="#ppt_x"/>
                                          </p:val>
                                        </p:tav>
                                        <p:tav tm="100000">
                                          <p:val>
                                            <p:strVal val="#ppt_x"/>
                                          </p:val>
                                        </p:tav>
                                      </p:tavLst>
                                    </p:anim>
                                    <p:anim calcmode="lin" valueType="num">
                                      <p:cBhvr>
                                        <p:cTn id="26" dur="1000" fill="hold"/>
                                        <p:tgtEl>
                                          <p:spTgt spid="36"/>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40"/>
                                        </p:tgtEl>
                                        <p:attrNameLst>
                                          <p:attrName>style.visibility</p:attrName>
                                        </p:attrNameLst>
                                      </p:cBhvr>
                                      <p:to>
                                        <p:strVal val="visible"/>
                                      </p:to>
                                    </p:set>
                                    <p:animEffect transition="in" filter="fade">
                                      <p:cBhvr>
                                        <p:cTn id="29" dur="1000"/>
                                        <p:tgtEl>
                                          <p:spTgt spid="40"/>
                                        </p:tgtEl>
                                      </p:cBhvr>
                                    </p:animEffect>
                                    <p:anim calcmode="lin" valueType="num">
                                      <p:cBhvr>
                                        <p:cTn id="30" dur="1000" fill="hold"/>
                                        <p:tgtEl>
                                          <p:spTgt spid="40"/>
                                        </p:tgtEl>
                                        <p:attrNameLst>
                                          <p:attrName>ppt_x</p:attrName>
                                        </p:attrNameLst>
                                      </p:cBhvr>
                                      <p:tavLst>
                                        <p:tav tm="0">
                                          <p:val>
                                            <p:strVal val="#ppt_x"/>
                                          </p:val>
                                        </p:tav>
                                        <p:tav tm="100000">
                                          <p:val>
                                            <p:strVal val="#ppt_x"/>
                                          </p:val>
                                        </p:tav>
                                      </p:tavLst>
                                    </p:anim>
                                    <p:anim calcmode="lin" valueType="num">
                                      <p:cBhvr>
                                        <p:cTn id="31" dur="1000" fill="hold"/>
                                        <p:tgtEl>
                                          <p:spTgt spid="4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4390345" y="3637351"/>
            <a:ext cx="3487509" cy="2722154"/>
            <a:chOff x="866777" y="971679"/>
            <a:chExt cx="3487509" cy="2722154"/>
          </a:xfrm>
        </p:grpSpPr>
        <p:sp>
          <p:nvSpPr>
            <p:cNvPr id="6" name="文本框 5"/>
            <p:cNvSpPr txBox="1"/>
            <p:nvPr/>
          </p:nvSpPr>
          <p:spPr>
            <a:xfrm>
              <a:off x="874713" y="1563711"/>
              <a:ext cx="2994731" cy="523220"/>
            </a:xfrm>
            <a:prstGeom prst="rect">
              <a:avLst/>
            </a:prstGeom>
            <a:noFill/>
          </p:spPr>
          <p:txBody>
            <a:bodyPr wrap="none" rtlCol="0">
              <a:spAutoFit/>
              <a:scene3d>
                <a:camera prst="orthographicFront"/>
                <a:lightRig rig="threePt" dir="t"/>
              </a:scene3d>
              <a:sp3d contourW="12700"/>
            </a:bodyPr>
            <a:lstStyle/>
            <a:p>
              <a:r>
                <a:rPr lang="zh-CN" altLang="en-US" sz="2800" b="1" dirty="0">
                  <a:solidFill>
                    <a:schemeClr val="tx1">
                      <a:lumMod val="75000"/>
                      <a:lumOff val="25000"/>
                    </a:schemeClr>
                  </a:solidFill>
                  <a:latin typeface="微软雅黑" panose="020B0503020204020204" pitchFamily="34" charset="-122"/>
                  <a:ea typeface="微软雅黑" panose="020B0503020204020204" pitchFamily="34" charset="-122"/>
                </a:rPr>
                <a:t>企业画册展示 </a:t>
              </a:r>
              <a:r>
                <a:rPr lang="en-US" altLang="zh-CN" sz="2800" b="1" dirty="0">
                  <a:solidFill>
                    <a:schemeClr val="tx1">
                      <a:lumMod val="75000"/>
                      <a:lumOff val="25000"/>
                    </a:schemeClr>
                  </a:solidFill>
                  <a:latin typeface="微软雅黑" panose="020B0503020204020204" pitchFamily="34" charset="-122"/>
                  <a:ea typeface="微软雅黑" panose="020B0503020204020204" pitchFamily="34" charset="-122"/>
                </a:rPr>
                <a:t>&gt;&gt;</a:t>
              </a:r>
              <a:endParaRPr lang="zh-CN" altLang="en-US" sz="2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 name="文本框 6"/>
            <p:cNvSpPr txBox="1"/>
            <p:nvPr/>
          </p:nvSpPr>
          <p:spPr>
            <a:xfrm>
              <a:off x="874713" y="2131342"/>
              <a:ext cx="3479573" cy="1036566"/>
            </a:xfrm>
            <a:prstGeom prst="rect">
              <a:avLst/>
            </a:prstGeom>
            <a:noFill/>
          </p:spPr>
          <p:txBody>
            <a:bodyPr wrap="square" rtlCol="0">
              <a:spAutoFit/>
              <a:scene3d>
                <a:camera prst="orthographicFront"/>
                <a:lightRig rig="threePt" dir="t"/>
              </a:scene3d>
              <a:sp3d contourW="12700"/>
            </a:bodyPr>
            <a:lstStyle/>
            <a:p>
              <a:pPr>
                <a:lnSpc>
                  <a:spcPct val="125000"/>
                </a:lnSpc>
              </a:pPr>
              <a:r>
                <a:rPr lang="zh-CN" altLang="en-US" sz="1000" dirty="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在此框中选择粘贴并选择只保留文字您的您的内容打在这里，或者通过复制您的文本后，在此框中选择粘贴并选择只保此您的内框中选择粘贴并选择只保留或者通过复制您的文本后，在此框中选择粘贴并选择只保此您</a:t>
              </a:r>
            </a:p>
          </p:txBody>
        </p:sp>
        <p:cxnSp>
          <p:nvCxnSpPr>
            <p:cNvPr id="8" name="直接连接符 7"/>
            <p:cNvCxnSpPr/>
            <p:nvPr/>
          </p:nvCxnSpPr>
          <p:spPr>
            <a:xfrm>
              <a:off x="957943" y="2116828"/>
              <a:ext cx="3265715"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9" name="组合 8"/>
            <p:cNvGrpSpPr/>
            <p:nvPr/>
          </p:nvGrpSpPr>
          <p:grpSpPr>
            <a:xfrm>
              <a:off x="967582" y="3333833"/>
              <a:ext cx="1412762" cy="360000"/>
              <a:chOff x="967582" y="5150764"/>
              <a:chExt cx="1412762" cy="360000"/>
            </a:xfrm>
          </p:grpSpPr>
          <p:sp>
            <p:nvSpPr>
              <p:cNvPr id="11" name="圆角矩形 10"/>
              <p:cNvSpPr/>
              <p:nvPr/>
            </p:nvSpPr>
            <p:spPr>
              <a:xfrm>
                <a:off x="967582" y="5150764"/>
                <a:ext cx="1412762" cy="360000"/>
              </a:xfrm>
              <a:prstGeom prst="roundRect">
                <a:avLst>
                  <a:gd name="adj" fmla="val 50000"/>
                </a:avLst>
              </a:prstGeom>
              <a:gradFill>
                <a:gsLst>
                  <a:gs pos="0">
                    <a:srgbClr val="46A2D0"/>
                  </a:gs>
                  <a:gs pos="100000">
                    <a:srgbClr val="1D6AAE"/>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1142568" y="5161487"/>
                <a:ext cx="1062791" cy="338554"/>
              </a:xfrm>
              <a:prstGeom prst="rect">
                <a:avLst/>
              </a:prstGeom>
              <a:noFill/>
            </p:spPr>
            <p:txBody>
              <a:bodyPr wrap="none" rtlCol="0">
                <a:spAutoFit/>
                <a:scene3d>
                  <a:camera prst="orthographicFront"/>
                  <a:lightRig rig="threePt" dir="t"/>
                </a:scene3d>
                <a:sp3d contourW="12700"/>
              </a:bodyPr>
              <a:lstStyle/>
              <a:p>
                <a:pPr algn="ctr"/>
                <a:r>
                  <a:rPr lang="en-US" altLang="zh-CN" sz="1600" dirty="0">
                    <a:solidFill>
                      <a:schemeClr val="bg1"/>
                    </a:solidFill>
                  </a:rPr>
                  <a:t>Text Here</a:t>
                </a:r>
                <a:endParaRPr lang="zh-CN" altLang="en-US" sz="1600" dirty="0">
                  <a:solidFill>
                    <a:schemeClr val="bg1"/>
                  </a:solidFill>
                </a:endParaRPr>
              </a:p>
            </p:txBody>
          </p:sp>
        </p:grpSp>
        <p:sp>
          <p:nvSpPr>
            <p:cNvPr id="10" name="文本框 9"/>
            <p:cNvSpPr txBox="1"/>
            <p:nvPr/>
          </p:nvSpPr>
          <p:spPr>
            <a:xfrm>
              <a:off x="866777" y="971679"/>
              <a:ext cx="2632259" cy="584775"/>
            </a:xfrm>
            <a:prstGeom prst="rect">
              <a:avLst/>
            </a:prstGeom>
            <a:noFill/>
          </p:spPr>
          <p:txBody>
            <a:bodyPr wrap="none" rtlCol="0">
              <a:spAutoFit/>
              <a:scene3d>
                <a:camera prst="orthographicFront"/>
                <a:lightRig rig="threePt" dir="t"/>
              </a:scene3d>
              <a:sp3d contourW="12700"/>
            </a:bodyPr>
            <a:lstStyle/>
            <a:p>
              <a:r>
                <a:rPr lang="en-US" altLang="zh-CN" sz="3200" b="1" dirty="0">
                  <a:solidFill>
                    <a:schemeClr val="tx1">
                      <a:lumMod val="75000"/>
                      <a:lumOff val="25000"/>
                    </a:schemeClr>
                  </a:solidFill>
                  <a:latin typeface="微软雅黑" panose="020B0503020204020204" pitchFamily="34" charset="-122"/>
                  <a:ea typeface="微软雅黑" panose="020B0503020204020204" pitchFamily="34" charset="-122"/>
                </a:rPr>
                <a:t>Photo show</a:t>
              </a:r>
            </a:p>
          </p:txBody>
        </p:sp>
      </p:grpSp>
      <p:pic>
        <p:nvPicPr>
          <p:cNvPr id="36" name="图片占位符 35"/>
          <p:cNvPicPr>
            <a:picLocks noGrp="1" noChangeAspect="1"/>
          </p:cNvPicPr>
          <p:nvPr>
            <p:ph type="pic" sz="quarter" idx="10"/>
          </p:nvPr>
        </p:nvPicPr>
        <p:blipFill>
          <a:blip r:embed="rId3">
            <a:extLst>
              <a:ext uri="{28A0092B-C50C-407E-A947-70E740481C1C}">
                <a14:useLocalDpi xmlns:a14="http://schemas.microsoft.com/office/drawing/2010/main" val="0"/>
              </a:ext>
            </a:extLst>
          </a:blip>
          <a:stretch>
            <a:fillRect/>
          </a:stretch>
        </p:blipFill>
        <p:spPr>
          <a:xfrm>
            <a:off x="874714" y="1195754"/>
            <a:ext cx="10442573" cy="2275742"/>
          </a:xfrm>
          <a:ln w="25400">
            <a:noFill/>
          </a:ln>
          <a:effectLst>
            <a:outerShdw blurRad="254000" dist="63500" dir="2700000" algn="tl" rotWithShape="0">
              <a:prstClr val="black">
                <a:alpha val="30000"/>
              </a:prstClr>
            </a:outerShdw>
          </a:effectLst>
        </p:spPr>
      </p:pic>
      <p:pic>
        <p:nvPicPr>
          <p:cNvPr id="39" name="图片占位符 38"/>
          <p:cNvPicPr>
            <a:picLocks noGrp="1" noChangeAspect="1"/>
          </p:cNvPicPr>
          <p:nvPr>
            <p:ph type="pic" sz="quarter" idx="11"/>
          </p:nvPr>
        </p:nvPicPr>
        <p:blipFill>
          <a:blip r:embed="rId4" cstate="print">
            <a:extLst>
              <a:ext uri="{28A0092B-C50C-407E-A947-70E740481C1C}">
                <a14:useLocalDpi xmlns:a14="http://schemas.microsoft.com/office/drawing/2010/main" val="0"/>
              </a:ext>
            </a:extLst>
          </a:blip>
          <a:stretch>
            <a:fillRect/>
          </a:stretch>
        </p:blipFill>
        <p:spPr>
          <a:xfrm>
            <a:off x="874714" y="3813545"/>
            <a:ext cx="3125787" cy="2535238"/>
          </a:xfrm>
          <a:ln w="25400">
            <a:noFill/>
          </a:ln>
          <a:effectLst>
            <a:outerShdw blurRad="254000" dist="63500" dir="2700000" algn="tl" rotWithShape="0">
              <a:prstClr val="black">
                <a:alpha val="30000"/>
              </a:prstClr>
            </a:outerShdw>
          </a:effectLst>
        </p:spPr>
      </p:pic>
      <p:pic>
        <p:nvPicPr>
          <p:cNvPr id="40" name="图片占位符 39"/>
          <p:cNvPicPr>
            <a:picLocks noGrp="1" noChangeAspect="1"/>
          </p:cNvPicPr>
          <p:nvPr>
            <p:ph type="pic" sz="quarter" idx="12"/>
          </p:nvPr>
        </p:nvPicPr>
        <p:blipFill>
          <a:blip r:embed="rId5" cstate="print">
            <a:extLst>
              <a:ext uri="{28A0092B-C50C-407E-A947-70E740481C1C}">
                <a14:useLocalDpi xmlns:a14="http://schemas.microsoft.com/office/drawing/2010/main" val="0"/>
              </a:ext>
            </a:extLst>
          </a:blip>
          <a:stretch>
            <a:fillRect/>
          </a:stretch>
        </p:blipFill>
        <p:spPr>
          <a:xfrm>
            <a:off x="8191501" y="3813545"/>
            <a:ext cx="3125787" cy="2545959"/>
          </a:xfrm>
          <a:ln w="25400">
            <a:noFill/>
          </a:ln>
          <a:effectLst>
            <a:outerShdw blurRad="254000" dist="63500" dir="2700000" algn="tl" rotWithShape="0">
              <a:prstClr val="black">
                <a:alpha val="30000"/>
              </a:prstClr>
            </a:outerShdw>
          </a:effectLst>
        </p:spPr>
      </p:pic>
      <p:grpSp>
        <p:nvGrpSpPr>
          <p:cNvPr id="13" name="组合 12"/>
          <p:cNvGrpSpPr/>
          <p:nvPr/>
        </p:nvGrpSpPr>
        <p:grpSpPr>
          <a:xfrm>
            <a:off x="4797466" y="352475"/>
            <a:ext cx="2442712" cy="560409"/>
            <a:chOff x="4757125" y="339028"/>
            <a:chExt cx="2442712" cy="560409"/>
          </a:xfrm>
        </p:grpSpPr>
        <p:sp>
          <p:nvSpPr>
            <p:cNvPr id="14" name="Subtitle 2">
              <a:extLst>
                <a:ext uri="{FF2B5EF4-FFF2-40B4-BE49-F238E27FC236}">
                  <a16:creationId xmlns:a16="http://schemas.microsoft.com/office/drawing/2014/main" xmlns="" id="{360062CF-4239-4286-B703-132EC1F0E32B}"/>
                </a:ext>
              </a:extLst>
            </p:cNvPr>
            <p:cNvSpPr txBox="1">
              <a:spLocks/>
            </p:cNvSpPr>
            <p:nvPr/>
          </p:nvSpPr>
          <p:spPr>
            <a:xfrm>
              <a:off x="4757125" y="339028"/>
              <a:ext cx="2442712" cy="414007"/>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ct val="130000"/>
                </a:lnSpc>
                <a:spcBef>
                  <a:spcPts val="0"/>
                </a:spcBef>
                <a:defRPr/>
              </a:pPr>
              <a:r>
                <a:rPr lang="zh-CN" altLang="en-US" b="1" spc="300" dirty="0">
                  <a:solidFill>
                    <a:schemeClr val="tx1">
                      <a:lumMod val="85000"/>
                      <a:lumOff val="15000"/>
                    </a:schemeClr>
                  </a:solidFill>
                  <a:latin typeface="微软雅黑" panose="020B0503020204020204" pitchFamily="34" charset="-122"/>
                  <a:ea typeface="微软雅黑" panose="020B0503020204020204" pitchFamily="34" charset="-122"/>
                  <a:cs typeface="Lato" panose="020F0502020204030203" pitchFamily="34" charset="0"/>
                </a:rPr>
                <a:t>公司宣传册</a:t>
              </a:r>
            </a:p>
          </p:txBody>
        </p:sp>
        <p:sp>
          <p:nvSpPr>
            <p:cNvPr id="15" name="圆角矩形 14"/>
            <p:cNvSpPr/>
            <p:nvPr/>
          </p:nvSpPr>
          <p:spPr>
            <a:xfrm>
              <a:off x="5550250" y="853718"/>
              <a:ext cx="856463" cy="45719"/>
            </a:xfrm>
            <a:prstGeom prst="roundRect">
              <a:avLst>
                <a:gd name="adj" fmla="val 50000"/>
              </a:avLst>
            </a:prstGeom>
            <a:gradFill>
              <a:gsLst>
                <a:gs pos="0">
                  <a:srgbClr val="46A2D0"/>
                </a:gs>
                <a:gs pos="100000">
                  <a:srgbClr val="1D6AAE"/>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p>
          </p:txBody>
        </p:sp>
      </p:grpSp>
    </p:spTree>
    <p:extLst>
      <p:ext uri="{BB962C8B-B14F-4D97-AF65-F5344CB8AC3E}">
        <p14:creationId xmlns:p14="http://schemas.microsoft.com/office/powerpoint/2010/main" val="3662229506"/>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1000"/>
                                        <p:tgtEl>
                                          <p:spTgt spid="36"/>
                                        </p:tgtEl>
                                      </p:cBhvr>
                                    </p:animEffect>
                                    <p:anim calcmode="lin" valueType="num">
                                      <p:cBhvr>
                                        <p:cTn id="8" dur="1000" fill="hold"/>
                                        <p:tgtEl>
                                          <p:spTgt spid="36"/>
                                        </p:tgtEl>
                                        <p:attrNameLst>
                                          <p:attrName>ppt_x</p:attrName>
                                        </p:attrNameLst>
                                      </p:cBhvr>
                                      <p:tavLst>
                                        <p:tav tm="0">
                                          <p:val>
                                            <p:strVal val="#ppt_x"/>
                                          </p:val>
                                        </p:tav>
                                        <p:tav tm="100000">
                                          <p:val>
                                            <p:strVal val="#ppt_x"/>
                                          </p:val>
                                        </p:tav>
                                      </p:tavLst>
                                    </p:anim>
                                    <p:anim calcmode="lin" valueType="num">
                                      <p:cBhvr>
                                        <p:cTn id="9" dur="1000" fill="hold"/>
                                        <p:tgtEl>
                                          <p:spTgt spid="3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2" fill="hold" nodeType="afterEffect">
                                  <p:stCondLst>
                                    <p:cond delay="0"/>
                                  </p:stCondLst>
                                  <p:childTnLst>
                                    <p:set>
                                      <p:cBhvr>
                                        <p:cTn id="12" dur="1" fill="hold">
                                          <p:stCondLst>
                                            <p:cond delay="0"/>
                                          </p:stCondLst>
                                        </p:cTn>
                                        <p:tgtEl>
                                          <p:spTgt spid="39"/>
                                        </p:tgtEl>
                                        <p:attrNameLst>
                                          <p:attrName>style.visibility</p:attrName>
                                        </p:attrNameLst>
                                      </p:cBhvr>
                                      <p:to>
                                        <p:strVal val="visible"/>
                                      </p:to>
                                    </p:set>
                                    <p:anim calcmode="lin" valueType="num">
                                      <p:cBhvr additive="base">
                                        <p:cTn id="13" dur="500" fill="hold"/>
                                        <p:tgtEl>
                                          <p:spTgt spid="39"/>
                                        </p:tgtEl>
                                        <p:attrNameLst>
                                          <p:attrName>ppt_x</p:attrName>
                                        </p:attrNameLst>
                                      </p:cBhvr>
                                      <p:tavLst>
                                        <p:tav tm="0">
                                          <p:val>
                                            <p:strVal val="1+#ppt_w/2"/>
                                          </p:val>
                                        </p:tav>
                                        <p:tav tm="100000">
                                          <p:val>
                                            <p:strVal val="#ppt_x"/>
                                          </p:val>
                                        </p:tav>
                                      </p:tavLst>
                                    </p:anim>
                                    <p:anim calcmode="lin" valueType="num">
                                      <p:cBhvr additive="base">
                                        <p:cTn id="14" dur="500" fill="hold"/>
                                        <p:tgtEl>
                                          <p:spTgt spid="39"/>
                                        </p:tgtEl>
                                        <p:attrNameLst>
                                          <p:attrName>ppt_y</p:attrName>
                                        </p:attrNameLst>
                                      </p:cBhvr>
                                      <p:tavLst>
                                        <p:tav tm="0">
                                          <p:val>
                                            <p:strVal val="#ppt_y"/>
                                          </p:val>
                                        </p:tav>
                                        <p:tav tm="100000">
                                          <p:val>
                                            <p:strVal val="#ppt_y"/>
                                          </p:val>
                                        </p:tav>
                                      </p:tavLst>
                                    </p:anim>
                                  </p:childTnLst>
                                </p:cTn>
                              </p:par>
                              <p:par>
                                <p:cTn id="15" presetID="2" presetClass="entr" presetSubtype="8" fill="hold" nodeType="withEffect">
                                  <p:stCondLst>
                                    <p:cond delay="0"/>
                                  </p:stCondLst>
                                  <p:childTnLst>
                                    <p:set>
                                      <p:cBhvr>
                                        <p:cTn id="16" dur="1" fill="hold">
                                          <p:stCondLst>
                                            <p:cond delay="0"/>
                                          </p:stCondLst>
                                        </p:cTn>
                                        <p:tgtEl>
                                          <p:spTgt spid="40"/>
                                        </p:tgtEl>
                                        <p:attrNameLst>
                                          <p:attrName>style.visibility</p:attrName>
                                        </p:attrNameLst>
                                      </p:cBhvr>
                                      <p:to>
                                        <p:strVal val="visible"/>
                                      </p:to>
                                    </p:set>
                                    <p:anim calcmode="lin" valueType="num">
                                      <p:cBhvr additive="base">
                                        <p:cTn id="17" dur="500" fill="hold"/>
                                        <p:tgtEl>
                                          <p:spTgt spid="40"/>
                                        </p:tgtEl>
                                        <p:attrNameLst>
                                          <p:attrName>ppt_x</p:attrName>
                                        </p:attrNameLst>
                                      </p:cBhvr>
                                      <p:tavLst>
                                        <p:tav tm="0">
                                          <p:val>
                                            <p:strVal val="0-#ppt_w/2"/>
                                          </p:val>
                                        </p:tav>
                                        <p:tav tm="100000">
                                          <p:val>
                                            <p:strVal val="#ppt_x"/>
                                          </p:val>
                                        </p:tav>
                                      </p:tavLst>
                                    </p:anim>
                                    <p:anim calcmode="lin" valueType="num">
                                      <p:cBhvr additive="base">
                                        <p:cTn id="18" dur="500" fill="hold"/>
                                        <p:tgtEl>
                                          <p:spTgt spid="40"/>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2" presetClass="entr" presetSubtype="1" fill="hold" nodeType="after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up)">
                                      <p:cBhvr>
                                        <p:cTn id="2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016515" y="1198256"/>
            <a:ext cx="4429543" cy="5659744"/>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p>
        </p:txBody>
      </p:sp>
      <p:grpSp>
        <p:nvGrpSpPr>
          <p:cNvPr id="10" name="组合 9"/>
          <p:cNvGrpSpPr/>
          <p:nvPr/>
        </p:nvGrpSpPr>
        <p:grpSpPr>
          <a:xfrm>
            <a:off x="4797466" y="352475"/>
            <a:ext cx="2442712" cy="560409"/>
            <a:chOff x="4757125" y="339028"/>
            <a:chExt cx="2442712" cy="560409"/>
          </a:xfrm>
        </p:grpSpPr>
        <p:sp>
          <p:nvSpPr>
            <p:cNvPr id="11" name="Subtitle 2">
              <a:extLst>
                <a:ext uri="{FF2B5EF4-FFF2-40B4-BE49-F238E27FC236}">
                  <a16:creationId xmlns:a16="http://schemas.microsoft.com/office/drawing/2014/main" xmlns="" id="{360062CF-4239-4286-B703-132EC1F0E32B}"/>
                </a:ext>
              </a:extLst>
            </p:cNvPr>
            <p:cNvSpPr txBox="1">
              <a:spLocks/>
            </p:cNvSpPr>
            <p:nvPr/>
          </p:nvSpPr>
          <p:spPr>
            <a:xfrm>
              <a:off x="4757125" y="339028"/>
              <a:ext cx="2442712" cy="414007"/>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ct val="130000"/>
                </a:lnSpc>
                <a:spcBef>
                  <a:spcPts val="0"/>
                </a:spcBef>
                <a:defRPr/>
              </a:pPr>
              <a:r>
                <a:rPr lang="zh-CN" altLang="en-US" b="1" spc="300" dirty="0">
                  <a:solidFill>
                    <a:schemeClr val="tx1">
                      <a:lumMod val="85000"/>
                      <a:lumOff val="15000"/>
                    </a:schemeClr>
                  </a:solidFill>
                  <a:latin typeface="微软雅黑" panose="020B0503020204020204" pitchFamily="34" charset="-122"/>
                  <a:ea typeface="微软雅黑" panose="020B0503020204020204" pitchFamily="34" charset="-122"/>
                  <a:cs typeface="Lato" panose="020F0502020204030203" pitchFamily="34" charset="0"/>
                </a:rPr>
                <a:t>公司宣传册</a:t>
              </a:r>
            </a:p>
          </p:txBody>
        </p:sp>
        <p:sp>
          <p:nvSpPr>
            <p:cNvPr id="12" name="圆角矩形 11"/>
            <p:cNvSpPr/>
            <p:nvPr/>
          </p:nvSpPr>
          <p:spPr>
            <a:xfrm>
              <a:off x="5550250" y="853718"/>
              <a:ext cx="856463" cy="45719"/>
            </a:xfrm>
            <a:prstGeom prst="roundRect">
              <a:avLst>
                <a:gd name="adj" fmla="val 50000"/>
              </a:avLst>
            </a:prstGeom>
            <a:gradFill>
              <a:gsLst>
                <a:gs pos="0">
                  <a:srgbClr val="46A2D0"/>
                </a:gs>
                <a:gs pos="100000">
                  <a:srgbClr val="1D6AAE"/>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p>
          </p:txBody>
        </p:sp>
      </p:grpSp>
      <p:sp>
        <p:nvSpPr>
          <p:cNvPr id="4" name="矩形 3"/>
          <p:cNvSpPr/>
          <p:nvPr/>
        </p:nvSpPr>
        <p:spPr>
          <a:xfrm>
            <a:off x="6306671" y="1118958"/>
            <a:ext cx="4450976" cy="2054548"/>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p>
        </p:txBody>
      </p:sp>
      <p:grpSp>
        <p:nvGrpSpPr>
          <p:cNvPr id="2" name="组合 1"/>
          <p:cNvGrpSpPr/>
          <p:nvPr/>
        </p:nvGrpSpPr>
        <p:grpSpPr>
          <a:xfrm>
            <a:off x="537882" y="4975412"/>
            <a:ext cx="4020671" cy="1102659"/>
            <a:chOff x="537882" y="4975412"/>
            <a:chExt cx="4020671" cy="1102659"/>
          </a:xfrm>
        </p:grpSpPr>
        <p:sp>
          <p:nvSpPr>
            <p:cNvPr id="5" name="矩形 4"/>
            <p:cNvSpPr/>
            <p:nvPr/>
          </p:nvSpPr>
          <p:spPr>
            <a:xfrm>
              <a:off x="537882" y="4975412"/>
              <a:ext cx="4020671" cy="1102659"/>
            </a:xfrm>
            <a:prstGeom prst="rect">
              <a:avLst/>
            </a:prstGeom>
            <a:gradFill>
              <a:gsLst>
                <a:gs pos="0">
                  <a:srgbClr val="46A2D0"/>
                </a:gs>
                <a:gs pos="100000">
                  <a:srgbClr val="1D6AAE"/>
                </a:gs>
              </a:gsLst>
              <a:lin ang="6600000" scaled="0"/>
            </a:gra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p>
          </p:txBody>
        </p:sp>
        <p:sp>
          <p:nvSpPr>
            <p:cNvPr id="20" name="TextBox 21"/>
            <p:cNvSpPr txBox="1"/>
            <p:nvPr/>
          </p:nvSpPr>
          <p:spPr>
            <a:xfrm>
              <a:off x="814810" y="5529278"/>
              <a:ext cx="3488250" cy="400110"/>
            </a:xfrm>
            <a:prstGeom prst="rect">
              <a:avLst/>
            </a:prstGeom>
            <a:noFill/>
          </p:spPr>
          <p:txBody>
            <a:bodyPr wrap="square" lIns="0" tIns="0" rIns="0" bIns="0" rtlCol="0">
              <a:spAutoFit/>
            </a:bodyPr>
            <a:lstStyle/>
            <a:p>
              <a:pPr>
                <a:lnSpc>
                  <a:spcPct val="130000"/>
                </a:lnSpc>
              </a:pPr>
              <a:r>
                <a:rPr lang="zh-CN" altLang="en-US" sz="1000" dirty="0">
                  <a:solidFill>
                    <a:schemeClr val="bg1"/>
                  </a:solidFill>
                  <a:latin typeface="微软雅黑" panose="020B0503020204020204" pitchFamily="34" charset="-122"/>
                  <a:ea typeface="微软雅黑" panose="020B0503020204020204" pitchFamily="34" charset="-122"/>
                </a:rPr>
                <a:t>您的内容打在这里，或者通过复制您的文本后，在此框中选择</a:t>
              </a:r>
              <a:r>
                <a:rPr lang="zh-CN" altLang="en-US" sz="1000" dirty="0" smtClean="0">
                  <a:solidFill>
                    <a:schemeClr val="bg1"/>
                  </a:solidFill>
                  <a:latin typeface="微软雅黑" panose="020B0503020204020204" pitchFamily="34" charset="-122"/>
                  <a:ea typeface="微软雅黑" panose="020B0503020204020204" pitchFamily="34" charset="-122"/>
                </a:rPr>
                <a:t>粘贴并</a:t>
              </a:r>
              <a:r>
                <a:rPr lang="zh-CN" altLang="en-US" sz="1000" dirty="0">
                  <a:solidFill>
                    <a:schemeClr val="bg1"/>
                  </a:solidFill>
                  <a:latin typeface="微软雅黑" panose="020B0503020204020204" pitchFamily="34" charset="-122"/>
                  <a:ea typeface="微软雅黑" panose="020B0503020204020204" pitchFamily="34" charset="-122"/>
                </a:rPr>
                <a:t>选择只保留文字。您的内容打在这里，或者</a:t>
              </a:r>
              <a:r>
                <a:rPr lang="zh-CN" altLang="en-US" sz="1000" dirty="0" smtClean="0">
                  <a:solidFill>
                    <a:schemeClr val="bg1"/>
                  </a:solidFill>
                  <a:latin typeface="微软雅黑" panose="020B0503020204020204" pitchFamily="34" charset="-122"/>
                  <a:ea typeface="微软雅黑" panose="020B0503020204020204" pitchFamily="34" charset="-122"/>
                </a:rPr>
                <a:t>通过</a:t>
              </a:r>
              <a:endParaRPr lang="en-US" altLang="zh-CN" sz="1000" dirty="0">
                <a:solidFill>
                  <a:schemeClr val="bg1"/>
                </a:solidFill>
                <a:latin typeface="微软雅黑" panose="020B0503020204020204" pitchFamily="34" charset="-122"/>
                <a:ea typeface="微软雅黑" panose="020B0503020204020204" pitchFamily="34" charset="-122"/>
              </a:endParaRPr>
            </a:p>
          </p:txBody>
        </p:sp>
        <p:sp>
          <p:nvSpPr>
            <p:cNvPr id="21" name="Subtitle 2">
              <a:extLst>
                <a:ext uri="{FF2B5EF4-FFF2-40B4-BE49-F238E27FC236}">
                  <a16:creationId xmlns:a16="http://schemas.microsoft.com/office/drawing/2014/main" xmlns="" id="{360062CF-4239-4286-B703-132EC1F0E32B}"/>
                </a:ext>
              </a:extLst>
            </p:cNvPr>
            <p:cNvSpPr txBox="1">
              <a:spLocks/>
            </p:cNvSpPr>
            <p:nvPr/>
          </p:nvSpPr>
          <p:spPr>
            <a:xfrm>
              <a:off x="720680" y="5169059"/>
              <a:ext cx="1818736" cy="414007"/>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100000"/>
                </a:lnSpc>
                <a:spcBef>
                  <a:spcPts val="0"/>
                </a:spcBef>
                <a:defRPr/>
              </a:pPr>
              <a:r>
                <a:rPr lang="zh-CN" altLang="en-US" sz="1400" b="1" dirty="0">
                  <a:solidFill>
                    <a:schemeClr val="bg1"/>
                  </a:solidFill>
                  <a:latin typeface="微软雅黑" panose="020B0503020204020204" pitchFamily="34" charset="-122"/>
                  <a:ea typeface="微软雅黑" panose="020B0503020204020204" pitchFamily="34" charset="-122"/>
                  <a:cs typeface="Lato" panose="020F0502020204030203" pitchFamily="34" charset="0"/>
                </a:rPr>
                <a:t>营销项目团队</a:t>
              </a:r>
            </a:p>
          </p:txBody>
        </p:sp>
      </p:grpSp>
      <p:grpSp>
        <p:nvGrpSpPr>
          <p:cNvPr id="15" name="组合 14"/>
          <p:cNvGrpSpPr/>
          <p:nvPr/>
        </p:nvGrpSpPr>
        <p:grpSpPr>
          <a:xfrm>
            <a:off x="6245522" y="3525982"/>
            <a:ext cx="3487509" cy="2722154"/>
            <a:chOff x="866777" y="971679"/>
            <a:chExt cx="3487509" cy="2722154"/>
          </a:xfrm>
        </p:grpSpPr>
        <p:sp>
          <p:nvSpPr>
            <p:cNvPr id="16" name="文本框 15"/>
            <p:cNvSpPr txBox="1"/>
            <p:nvPr/>
          </p:nvSpPr>
          <p:spPr>
            <a:xfrm>
              <a:off x="874713" y="1563711"/>
              <a:ext cx="2994731" cy="523220"/>
            </a:xfrm>
            <a:prstGeom prst="rect">
              <a:avLst/>
            </a:prstGeom>
            <a:noFill/>
          </p:spPr>
          <p:txBody>
            <a:bodyPr wrap="none" rtlCol="0">
              <a:spAutoFit/>
              <a:scene3d>
                <a:camera prst="orthographicFront"/>
                <a:lightRig rig="threePt" dir="t"/>
              </a:scene3d>
              <a:sp3d contourW="12700"/>
            </a:bodyPr>
            <a:lstStyle/>
            <a:p>
              <a:r>
                <a:rPr lang="zh-CN" altLang="en-US" sz="2800" b="1" dirty="0">
                  <a:solidFill>
                    <a:schemeClr val="tx1">
                      <a:lumMod val="75000"/>
                      <a:lumOff val="25000"/>
                    </a:schemeClr>
                  </a:solidFill>
                  <a:latin typeface="微软雅黑" panose="020B0503020204020204" pitchFamily="34" charset="-122"/>
                  <a:ea typeface="微软雅黑" panose="020B0503020204020204" pitchFamily="34" charset="-122"/>
                </a:rPr>
                <a:t>企业画册展示 </a:t>
              </a:r>
              <a:r>
                <a:rPr lang="en-US" altLang="zh-CN" sz="2800" b="1" dirty="0">
                  <a:solidFill>
                    <a:schemeClr val="tx1">
                      <a:lumMod val="75000"/>
                      <a:lumOff val="25000"/>
                    </a:schemeClr>
                  </a:solidFill>
                  <a:latin typeface="微软雅黑" panose="020B0503020204020204" pitchFamily="34" charset="-122"/>
                  <a:ea typeface="微软雅黑" panose="020B0503020204020204" pitchFamily="34" charset="-122"/>
                </a:rPr>
                <a:t>&gt;&gt;</a:t>
              </a:r>
              <a:endParaRPr lang="zh-CN" altLang="en-US" sz="2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2" name="文本框 21"/>
            <p:cNvSpPr txBox="1"/>
            <p:nvPr/>
          </p:nvSpPr>
          <p:spPr>
            <a:xfrm>
              <a:off x="874713" y="2131342"/>
              <a:ext cx="3479573" cy="1036566"/>
            </a:xfrm>
            <a:prstGeom prst="rect">
              <a:avLst/>
            </a:prstGeom>
            <a:noFill/>
          </p:spPr>
          <p:txBody>
            <a:bodyPr wrap="square" rtlCol="0">
              <a:spAutoFit/>
              <a:scene3d>
                <a:camera prst="orthographicFront"/>
                <a:lightRig rig="threePt" dir="t"/>
              </a:scene3d>
              <a:sp3d contourW="12700"/>
            </a:bodyPr>
            <a:lstStyle/>
            <a:p>
              <a:pPr>
                <a:lnSpc>
                  <a:spcPct val="125000"/>
                </a:lnSpc>
              </a:pPr>
              <a:r>
                <a:rPr lang="zh-CN" altLang="en-US" sz="1000" dirty="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在此框中选择粘贴并选择只保留文字您的您的内容打在这里，或者通过复制您的文本后，在此框中选择粘贴并选择只保此您的内框中选择粘贴并选择只保留或者通过复制您的文本后，在此框中选择粘贴并选择只保此您</a:t>
              </a:r>
            </a:p>
          </p:txBody>
        </p:sp>
        <p:cxnSp>
          <p:nvCxnSpPr>
            <p:cNvPr id="23" name="直接连接符 22"/>
            <p:cNvCxnSpPr/>
            <p:nvPr/>
          </p:nvCxnSpPr>
          <p:spPr>
            <a:xfrm>
              <a:off x="957943" y="2116828"/>
              <a:ext cx="3265715"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24" name="组合 23"/>
            <p:cNvGrpSpPr/>
            <p:nvPr/>
          </p:nvGrpSpPr>
          <p:grpSpPr>
            <a:xfrm>
              <a:off x="967582" y="3333833"/>
              <a:ext cx="1412762" cy="360000"/>
              <a:chOff x="967582" y="5150764"/>
              <a:chExt cx="1412762" cy="360000"/>
            </a:xfrm>
          </p:grpSpPr>
          <p:sp>
            <p:nvSpPr>
              <p:cNvPr id="26" name="圆角矩形 25"/>
              <p:cNvSpPr/>
              <p:nvPr/>
            </p:nvSpPr>
            <p:spPr>
              <a:xfrm>
                <a:off x="967582" y="5150764"/>
                <a:ext cx="1412762" cy="360000"/>
              </a:xfrm>
              <a:prstGeom prst="roundRect">
                <a:avLst>
                  <a:gd name="adj" fmla="val 50000"/>
                </a:avLst>
              </a:prstGeom>
              <a:gradFill>
                <a:gsLst>
                  <a:gs pos="0">
                    <a:srgbClr val="46A2D0"/>
                  </a:gs>
                  <a:gs pos="100000">
                    <a:srgbClr val="1D6AAE"/>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文本框 26"/>
              <p:cNvSpPr txBox="1"/>
              <p:nvPr/>
            </p:nvSpPr>
            <p:spPr>
              <a:xfrm>
                <a:off x="1142568" y="5161487"/>
                <a:ext cx="1062791" cy="338554"/>
              </a:xfrm>
              <a:prstGeom prst="rect">
                <a:avLst/>
              </a:prstGeom>
              <a:noFill/>
            </p:spPr>
            <p:txBody>
              <a:bodyPr wrap="none" rtlCol="0">
                <a:spAutoFit/>
                <a:scene3d>
                  <a:camera prst="orthographicFront"/>
                  <a:lightRig rig="threePt" dir="t"/>
                </a:scene3d>
                <a:sp3d contourW="12700"/>
              </a:bodyPr>
              <a:lstStyle/>
              <a:p>
                <a:pPr algn="ctr"/>
                <a:r>
                  <a:rPr lang="en-US" altLang="zh-CN" sz="1600" dirty="0">
                    <a:solidFill>
                      <a:schemeClr val="bg1"/>
                    </a:solidFill>
                  </a:rPr>
                  <a:t>Text Here</a:t>
                </a:r>
                <a:endParaRPr lang="zh-CN" altLang="en-US" sz="1600" dirty="0">
                  <a:solidFill>
                    <a:schemeClr val="bg1"/>
                  </a:solidFill>
                </a:endParaRPr>
              </a:p>
            </p:txBody>
          </p:sp>
        </p:grpSp>
        <p:sp>
          <p:nvSpPr>
            <p:cNvPr id="25" name="文本框 24"/>
            <p:cNvSpPr txBox="1"/>
            <p:nvPr/>
          </p:nvSpPr>
          <p:spPr>
            <a:xfrm>
              <a:off x="866777" y="971679"/>
              <a:ext cx="2632259" cy="584775"/>
            </a:xfrm>
            <a:prstGeom prst="rect">
              <a:avLst/>
            </a:prstGeom>
            <a:noFill/>
          </p:spPr>
          <p:txBody>
            <a:bodyPr wrap="none" rtlCol="0">
              <a:spAutoFit/>
              <a:scene3d>
                <a:camera prst="orthographicFront"/>
                <a:lightRig rig="threePt" dir="t"/>
              </a:scene3d>
              <a:sp3d contourW="12700"/>
            </a:bodyPr>
            <a:lstStyle/>
            <a:p>
              <a:r>
                <a:rPr lang="en-US" altLang="zh-CN" sz="3200" b="1" dirty="0">
                  <a:solidFill>
                    <a:schemeClr val="tx1">
                      <a:lumMod val="75000"/>
                      <a:lumOff val="25000"/>
                    </a:schemeClr>
                  </a:solidFill>
                  <a:latin typeface="微软雅黑" panose="020B0503020204020204" pitchFamily="34" charset="-122"/>
                  <a:ea typeface="微软雅黑" panose="020B0503020204020204" pitchFamily="34" charset="-122"/>
                </a:rPr>
                <a:t>Photo show</a:t>
              </a:r>
            </a:p>
          </p:txBody>
        </p:sp>
      </p:grpSp>
    </p:spTree>
    <p:extLst>
      <p:ext uri="{BB962C8B-B14F-4D97-AF65-F5344CB8AC3E}">
        <p14:creationId xmlns:p14="http://schemas.microsoft.com/office/powerpoint/2010/main" val="3647489378"/>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500" fill="hold"/>
                                        <p:tgtEl>
                                          <p:spTgt spid="2"/>
                                        </p:tgtEl>
                                        <p:attrNameLst>
                                          <p:attrName>ppt_x</p:attrName>
                                        </p:attrNameLst>
                                      </p:cBhvr>
                                      <p:tavLst>
                                        <p:tav tm="0">
                                          <p:val>
                                            <p:strVal val="0-#ppt_w/2"/>
                                          </p:val>
                                        </p:tav>
                                        <p:tav tm="100000">
                                          <p:val>
                                            <p:strVal val="#ppt_x"/>
                                          </p:val>
                                        </p:tav>
                                      </p:tavLst>
                                    </p:anim>
                                    <p:anim calcmode="lin" valueType="num">
                                      <p:cBhvr additive="base">
                                        <p:cTn id="16" dur="500" fill="hold"/>
                                        <p:tgtEl>
                                          <p:spTgt spid="2"/>
                                        </p:tgtEl>
                                        <p:attrNameLst>
                                          <p:attrName>ppt_y</p:attrName>
                                        </p:attrNameLst>
                                      </p:cBhvr>
                                      <p:tavLst>
                                        <p:tav tm="0">
                                          <p:val>
                                            <p:strVal val="#ppt_y"/>
                                          </p:val>
                                        </p:tav>
                                        <p:tav tm="100000">
                                          <p:val>
                                            <p:strVal val="#ppt_y"/>
                                          </p:val>
                                        </p:tav>
                                      </p:tavLst>
                                    </p:anim>
                                  </p:childTnLst>
                                </p:cTn>
                              </p:par>
                            </p:childTnLst>
                          </p:cTn>
                        </p:par>
                        <p:par>
                          <p:cTn id="17" fill="hold">
                            <p:stCondLst>
                              <p:cond delay="500"/>
                            </p:stCondLst>
                            <p:childTnLst>
                              <p:par>
                                <p:cTn id="18" presetID="42" presetClass="entr" presetSubtype="0" fill="hold" nodeType="after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fade">
                                      <p:cBhvr>
                                        <p:cTn id="20" dur="1000"/>
                                        <p:tgtEl>
                                          <p:spTgt spid="15"/>
                                        </p:tgtEl>
                                      </p:cBhvr>
                                    </p:animEffect>
                                    <p:anim calcmode="lin" valueType="num">
                                      <p:cBhvr>
                                        <p:cTn id="21" dur="1000" fill="hold"/>
                                        <p:tgtEl>
                                          <p:spTgt spid="15"/>
                                        </p:tgtEl>
                                        <p:attrNameLst>
                                          <p:attrName>ppt_x</p:attrName>
                                        </p:attrNameLst>
                                      </p:cBhvr>
                                      <p:tavLst>
                                        <p:tav tm="0">
                                          <p:val>
                                            <p:strVal val="#ppt_x"/>
                                          </p:val>
                                        </p:tav>
                                        <p:tav tm="100000">
                                          <p:val>
                                            <p:strVal val="#ppt_x"/>
                                          </p:val>
                                        </p:tav>
                                      </p:tavLst>
                                    </p:anim>
                                    <p:anim calcmode="lin" valueType="num">
                                      <p:cBhvr>
                                        <p:cTn id="22"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KSO_Img2"/>
          <p:cNvSpPr/>
          <p:nvPr/>
        </p:nvSpPr>
        <p:spPr>
          <a:xfrm>
            <a:off x="6541477" y="4191184"/>
            <a:ext cx="4891584" cy="2283652"/>
          </a:xfrm>
          <a:prstGeom prst="rect">
            <a:avLst/>
          </a:prstGeom>
          <a:blipFill dpi="0" rotWithShape="1">
            <a:blip r:embed="rId3" cstate="print">
              <a:extLst>
                <a:ext uri="{28A0092B-C50C-407E-A947-70E740481C1C}">
                  <a14:useLocalDpi xmlns:a14="http://schemas.microsoft.com/office/drawing/2010/main" val="0"/>
                </a:ext>
              </a:extLst>
            </a:blip>
            <a:srcRect/>
            <a:stretch>
              <a:fillRect t="-35052" b="-11438"/>
            </a:stretch>
          </a:blipFill>
          <a:ln w="57150">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3" name="矩形 22"/>
          <p:cNvSpPr/>
          <p:nvPr/>
        </p:nvSpPr>
        <p:spPr>
          <a:xfrm>
            <a:off x="11637544" y="4191184"/>
            <a:ext cx="496401" cy="372301"/>
          </a:xfrm>
          <a:prstGeom prst="rect">
            <a:avLst/>
          </a:prstGeom>
          <a:solidFill>
            <a:schemeClr val="bg1">
              <a:lumMod val="75000"/>
              <a:alpha val="48000"/>
            </a:schemeClr>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7" name="矩形 26"/>
          <p:cNvSpPr/>
          <p:nvPr/>
        </p:nvSpPr>
        <p:spPr>
          <a:xfrm>
            <a:off x="608646" y="5596096"/>
            <a:ext cx="950965" cy="713224"/>
          </a:xfrm>
          <a:prstGeom prst="rect">
            <a:avLst/>
          </a:prstGeom>
          <a:gradFill>
            <a:gsLst>
              <a:gs pos="0">
                <a:srgbClr val="46A2D0"/>
              </a:gs>
              <a:gs pos="100000">
                <a:srgbClr val="1D6AAE"/>
              </a:gs>
            </a:gsLst>
            <a:lin ang="5400000" scaled="1"/>
          </a:gradFill>
          <a:ln w="19050">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1" name="KSO_Img1"/>
          <p:cNvSpPr/>
          <p:nvPr/>
        </p:nvSpPr>
        <p:spPr>
          <a:xfrm>
            <a:off x="608646" y="1319243"/>
            <a:ext cx="5728348" cy="3369988"/>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w="57150">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24" name="组合 23"/>
          <p:cNvGrpSpPr/>
          <p:nvPr/>
        </p:nvGrpSpPr>
        <p:grpSpPr>
          <a:xfrm>
            <a:off x="4797466" y="352475"/>
            <a:ext cx="2442712" cy="560409"/>
            <a:chOff x="4757125" y="339028"/>
            <a:chExt cx="2442712" cy="560409"/>
          </a:xfrm>
        </p:grpSpPr>
        <p:sp>
          <p:nvSpPr>
            <p:cNvPr id="25" name="Subtitle 2">
              <a:extLst>
                <a:ext uri="{FF2B5EF4-FFF2-40B4-BE49-F238E27FC236}">
                  <a16:creationId xmlns:a16="http://schemas.microsoft.com/office/drawing/2014/main" xmlns="" id="{360062CF-4239-4286-B703-132EC1F0E32B}"/>
                </a:ext>
              </a:extLst>
            </p:cNvPr>
            <p:cNvSpPr txBox="1">
              <a:spLocks/>
            </p:cNvSpPr>
            <p:nvPr/>
          </p:nvSpPr>
          <p:spPr>
            <a:xfrm>
              <a:off x="4757125" y="339028"/>
              <a:ext cx="2442712" cy="414007"/>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ct val="130000"/>
                </a:lnSpc>
                <a:spcBef>
                  <a:spcPts val="0"/>
                </a:spcBef>
                <a:defRPr/>
              </a:pPr>
              <a:r>
                <a:rPr lang="zh-CN" altLang="en-US" b="1" spc="300" dirty="0">
                  <a:solidFill>
                    <a:schemeClr val="tx1">
                      <a:lumMod val="85000"/>
                      <a:lumOff val="15000"/>
                    </a:schemeClr>
                  </a:solidFill>
                  <a:latin typeface="微软雅黑" panose="020B0503020204020204" pitchFamily="34" charset="-122"/>
                  <a:ea typeface="微软雅黑" panose="020B0503020204020204" pitchFamily="34" charset="-122"/>
                  <a:cs typeface="Lato" panose="020F0502020204030203" pitchFamily="34" charset="0"/>
                </a:rPr>
                <a:t>公司宣传册</a:t>
              </a:r>
            </a:p>
          </p:txBody>
        </p:sp>
        <p:sp>
          <p:nvSpPr>
            <p:cNvPr id="26" name="圆角矩形 25"/>
            <p:cNvSpPr/>
            <p:nvPr/>
          </p:nvSpPr>
          <p:spPr>
            <a:xfrm>
              <a:off x="5550250" y="853718"/>
              <a:ext cx="856463" cy="45719"/>
            </a:xfrm>
            <a:prstGeom prst="roundRect">
              <a:avLst>
                <a:gd name="adj" fmla="val 50000"/>
              </a:avLst>
            </a:prstGeom>
            <a:gradFill>
              <a:gsLst>
                <a:gs pos="0">
                  <a:srgbClr val="46A2D0"/>
                </a:gs>
                <a:gs pos="100000">
                  <a:srgbClr val="1D6AAE"/>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p>
          </p:txBody>
        </p:sp>
      </p:grpSp>
      <p:grpSp>
        <p:nvGrpSpPr>
          <p:cNvPr id="28" name="组合 27"/>
          <p:cNvGrpSpPr/>
          <p:nvPr/>
        </p:nvGrpSpPr>
        <p:grpSpPr>
          <a:xfrm>
            <a:off x="6935378" y="1319243"/>
            <a:ext cx="3487509" cy="2626689"/>
            <a:chOff x="866777" y="971679"/>
            <a:chExt cx="3487509" cy="2626689"/>
          </a:xfrm>
        </p:grpSpPr>
        <p:sp>
          <p:nvSpPr>
            <p:cNvPr id="29" name="文本框 28"/>
            <p:cNvSpPr txBox="1"/>
            <p:nvPr/>
          </p:nvSpPr>
          <p:spPr>
            <a:xfrm>
              <a:off x="874713" y="1563711"/>
              <a:ext cx="2994731" cy="523220"/>
            </a:xfrm>
            <a:prstGeom prst="rect">
              <a:avLst/>
            </a:prstGeom>
            <a:noFill/>
          </p:spPr>
          <p:txBody>
            <a:bodyPr wrap="none" rtlCol="0">
              <a:spAutoFit/>
              <a:scene3d>
                <a:camera prst="orthographicFront"/>
                <a:lightRig rig="threePt" dir="t"/>
              </a:scene3d>
              <a:sp3d contourW="12700"/>
            </a:bodyPr>
            <a:lstStyle/>
            <a:p>
              <a:r>
                <a:rPr lang="zh-CN" altLang="en-US" sz="2800" b="1" dirty="0">
                  <a:solidFill>
                    <a:schemeClr val="tx1">
                      <a:lumMod val="75000"/>
                      <a:lumOff val="25000"/>
                    </a:schemeClr>
                  </a:solidFill>
                  <a:latin typeface="微软雅黑" panose="020B0503020204020204" pitchFamily="34" charset="-122"/>
                  <a:ea typeface="微软雅黑" panose="020B0503020204020204" pitchFamily="34" charset="-122"/>
                </a:rPr>
                <a:t>企业画册展示 </a:t>
              </a:r>
              <a:r>
                <a:rPr lang="en-US" altLang="zh-CN" sz="2800" b="1" dirty="0">
                  <a:solidFill>
                    <a:schemeClr val="tx1">
                      <a:lumMod val="75000"/>
                      <a:lumOff val="25000"/>
                    </a:schemeClr>
                  </a:solidFill>
                  <a:latin typeface="微软雅黑" panose="020B0503020204020204" pitchFamily="34" charset="-122"/>
                  <a:ea typeface="微软雅黑" panose="020B0503020204020204" pitchFamily="34" charset="-122"/>
                </a:rPr>
                <a:t>&gt;&gt;</a:t>
              </a:r>
              <a:endParaRPr lang="zh-CN" altLang="en-US" sz="2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0" name="文本框 29"/>
            <p:cNvSpPr txBox="1"/>
            <p:nvPr/>
          </p:nvSpPr>
          <p:spPr>
            <a:xfrm>
              <a:off x="874713" y="2131342"/>
              <a:ext cx="3479573" cy="861774"/>
            </a:xfrm>
            <a:prstGeom prst="rect">
              <a:avLst/>
            </a:prstGeom>
            <a:noFill/>
          </p:spPr>
          <p:txBody>
            <a:bodyPr wrap="square" rtlCol="0">
              <a:spAutoFit/>
              <a:scene3d>
                <a:camera prst="orthographicFront"/>
                <a:lightRig rig="threePt" dir="t"/>
              </a:scene3d>
              <a:sp3d contourW="12700"/>
            </a:bodyPr>
            <a:lstStyle/>
            <a:p>
              <a:pPr>
                <a:lnSpc>
                  <a:spcPct val="125000"/>
                </a:lnSpc>
              </a:pPr>
              <a:r>
                <a:rPr lang="zh-CN" altLang="en-US" sz="1000" dirty="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您的内容打在这里，或者通过复制您的文本在此框中选择粘贴并选择只保留文字您的您的内容打在这里，或者通过复制您的文本后，在此框中选择粘贴并选择只保此您的内框中选择粘贴并选择只</a:t>
              </a: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rPr>
                <a:t>保留或者通过</a:t>
              </a:r>
              <a:endParaRPr lang="zh-CN" altLang="en-US" sz="1000" dirty="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31" name="直接连接符 30"/>
            <p:cNvCxnSpPr/>
            <p:nvPr/>
          </p:nvCxnSpPr>
          <p:spPr>
            <a:xfrm>
              <a:off x="957943" y="2116828"/>
              <a:ext cx="3265715"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967582" y="3238368"/>
              <a:ext cx="1412762" cy="360000"/>
              <a:chOff x="967582" y="5055299"/>
              <a:chExt cx="1412762" cy="360000"/>
            </a:xfrm>
          </p:grpSpPr>
          <p:sp>
            <p:nvSpPr>
              <p:cNvPr id="37" name="圆角矩形 36"/>
              <p:cNvSpPr/>
              <p:nvPr/>
            </p:nvSpPr>
            <p:spPr>
              <a:xfrm>
                <a:off x="967582" y="5055299"/>
                <a:ext cx="1412762" cy="360000"/>
              </a:xfrm>
              <a:prstGeom prst="roundRect">
                <a:avLst>
                  <a:gd name="adj" fmla="val 50000"/>
                </a:avLst>
              </a:prstGeom>
              <a:gradFill>
                <a:gsLst>
                  <a:gs pos="0">
                    <a:srgbClr val="46A2D0"/>
                  </a:gs>
                  <a:gs pos="100000">
                    <a:srgbClr val="1D6AAE"/>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文本框 37"/>
              <p:cNvSpPr txBox="1"/>
              <p:nvPr/>
            </p:nvSpPr>
            <p:spPr>
              <a:xfrm>
                <a:off x="1142568" y="5066022"/>
                <a:ext cx="1062791" cy="338554"/>
              </a:xfrm>
              <a:prstGeom prst="rect">
                <a:avLst/>
              </a:prstGeom>
              <a:noFill/>
            </p:spPr>
            <p:txBody>
              <a:bodyPr wrap="none" rtlCol="0">
                <a:spAutoFit/>
                <a:scene3d>
                  <a:camera prst="orthographicFront"/>
                  <a:lightRig rig="threePt" dir="t"/>
                </a:scene3d>
                <a:sp3d contourW="12700"/>
              </a:bodyPr>
              <a:lstStyle/>
              <a:p>
                <a:pPr algn="ctr"/>
                <a:r>
                  <a:rPr lang="en-US" altLang="zh-CN" sz="1600" dirty="0">
                    <a:solidFill>
                      <a:schemeClr val="bg1"/>
                    </a:solidFill>
                  </a:rPr>
                  <a:t>Text Here</a:t>
                </a:r>
                <a:endParaRPr lang="zh-CN" altLang="en-US" sz="1600" dirty="0">
                  <a:solidFill>
                    <a:schemeClr val="bg1"/>
                  </a:solidFill>
                </a:endParaRPr>
              </a:p>
            </p:txBody>
          </p:sp>
        </p:grpSp>
        <p:sp>
          <p:nvSpPr>
            <p:cNvPr id="35" name="文本框 34"/>
            <p:cNvSpPr txBox="1"/>
            <p:nvPr/>
          </p:nvSpPr>
          <p:spPr>
            <a:xfrm>
              <a:off x="866777" y="971679"/>
              <a:ext cx="2632259" cy="584775"/>
            </a:xfrm>
            <a:prstGeom prst="rect">
              <a:avLst/>
            </a:prstGeom>
            <a:noFill/>
          </p:spPr>
          <p:txBody>
            <a:bodyPr wrap="none" rtlCol="0">
              <a:spAutoFit/>
              <a:scene3d>
                <a:camera prst="orthographicFront"/>
                <a:lightRig rig="threePt" dir="t"/>
              </a:scene3d>
              <a:sp3d contourW="12700"/>
            </a:bodyPr>
            <a:lstStyle/>
            <a:p>
              <a:r>
                <a:rPr lang="en-US" altLang="zh-CN" sz="3200" b="1" dirty="0">
                  <a:solidFill>
                    <a:schemeClr val="tx1">
                      <a:lumMod val="75000"/>
                      <a:lumOff val="25000"/>
                    </a:schemeClr>
                  </a:solidFill>
                  <a:latin typeface="微软雅黑" panose="020B0503020204020204" pitchFamily="34" charset="-122"/>
                  <a:ea typeface="微软雅黑" panose="020B0503020204020204" pitchFamily="34" charset="-122"/>
                </a:rPr>
                <a:t>Photo show</a:t>
              </a:r>
            </a:p>
          </p:txBody>
        </p:sp>
      </p:grpSp>
    </p:spTree>
    <p:extLst>
      <p:ext uri="{BB962C8B-B14F-4D97-AF65-F5344CB8AC3E}">
        <p14:creationId xmlns:p14="http://schemas.microsoft.com/office/powerpoint/2010/main" val="824902567"/>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p:cTn id="7" dur="1500" fill="hold"/>
                                        <p:tgtEl>
                                          <p:spTgt spid="21"/>
                                        </p:tgtEl>
                                        <p:attrNameLst>
                                          <p:attrName>ppt_w</p:attrName>
                                        </p:attrNameLst>
                                      </p:cBhvr>
                                      <p:tavLst>
                                        <p:tav tm="0">
                                          <p:val>
                                            <p:fltVal val="0"/>
                                          </p:val>
                                        </p:tav>
                                        <p:tav tm="100000">
                                          <p:val>
                                            <p:strVal val="#ppt_w"/>
                                          </p:val>
                                        </p:tav>
                                      </p:tavLst>
                                    </p:anim>
                                    <p:anim calcmode="lin" valueType="num">
                                      <p:cBhvr>
                                        <p:cTn id="8" dur="1500" fill="hold"/>
                                        <p:tgtEl>
                                          <p:spTgt spid="21"/>
                                        </p:tgtEl>
                                        <p:attrNameLst>
                                          <p:attrName>ppt_h</p:attrName>
                                        </p:attrNameLst>
                                      </p:cBhvr>
                                      <p:tavLst>
                                        <p:tav tm="0">
                                          <p:val>
                                            <p:fltVal val="0"/>
                                          </p:val>
                                        </p:tav>
                                        <p:tav tm="100000">
                                          <p:val>
                                            <p:strVal val="#ppt_h"/>
                                          </p:val>
                                        </p:tav>
                                      </p:tavLst>
                                    </p:anim>
                                    <p:animEffect transition="in" filter="fade">
                                      <p:cBhvr>
                                        <p:cTn id="9" dur="1500"/>
                                        <p:tgtEl>
                                          <p:spTgt spid="21"/>
                                        </p:tgtEl>
                                      </p:cBhvr>
                                    </p:animEffect>
                                  </p:childTnLst>
                                </p:cTn>
                              </p:par>
                            </p:childTnLst>
                          </p:cTn>
                        </p:par>
                        <p:par>
                          <p:cTn id="10" fill="hold">
                            <p:stCondLst>
                              <p:cond delay="1500"/>
                            </p:stCondLst>
                            <p:childTnLst>
                              <p:par>
                                <p:cTn id="11" presetID="53" presetClass="entr" presetSubtype="16" fill="hold" grpId="0" nodeType="afterEffect">
                                  <p:stCondLst>
                                    <p:cond delay="0"/>
                                  </p:stCondLst>
                                  <p:childTnLst>
                                    <p:set>
                                      <p:cBhvr>
                                        <p:cTn id="12" dur="1" fill="hold">
                                          <p:stCondLst>
                                            <p:cond delay="0"/>
                                          </p:stCondLst>
                                        </p:cTn>
                                        <p:tgtEl>
                                          <p:spTgt spid="20"/>
                                        </p:tgtEl>
                                        <p:attrNameLst>
                                          <p:attrName>style.visibility</p:attrName>
                                        </p:attrNameLst>
                                      </p:cBhvr>
                                      <p:to>
                                        <p:strVal val="visible"/>
                                      </p:to>
                                    </p:set>
                                    <p:anim calcmode="lin" valueType="num">
                                      <p:cBhvr>
                                        <p:cTn id="13" dur="1500" fill="hold"/>
                                        <p:tgtEl>
                                          <p:spTgt spid="20"/>
                                        </p:tgtEl>
                                        <p:attrNameLst>
                                          <p:attrName>ppt_w</p:attrName>
                                        </p:attrNameLst>
                                      </p:cBhvr>
                                      <p:tavLst>
                                        <p:tav tm="0">
                                          <p:val>
                                            <p:fltVal val="0"/>
                                          </p:val>
                                        </p:tav>
                                        <p:tav tm="100000">
                                          <p:val>
                                            <p:strVal val="#ppt_w"/>
                                          </p:val>
                                        </p:tav>
                                      </p:tavLst>
                                    </p:anim>
                                    <p:anim calcmode="lin" valueType="num">
                                      <p:cBhvr>
                                        <p:cTn id="14" dur="1500" fill="hold"/>
                                        <p:tgtEl>
                                          <p:spTgt spid="20"/>
                                        </p:tgtEl>
                                        <p:attrNameLst>
                                          <p:attrName>ppt_h</p:attrName>
                                        </p:attrNameLst>
                                      </p:cBhvr>
                                      <p:tavLst>
                                        <p:tav tm="0">
                                          <p:val>
                                            <p:fltVal val="0"/>
                                          </p:val>
                                        </p:tav>
                                        <p:tav tm="100000">
                                          <p:val>
                                            <p:strVal val="#ppt_h"/>
                                          </p:val>
                                        </p:tav>
                                      </p:tavLst>
                                    </p:anim>
                                    <p:animEffect transition="in" filter="fade">
                                      <p:cBhvr>
                                        <p:cTn id="15" dur="1500"/>
                                        <p:tgtEl>
                                          <p:spTgt spid="20"/>
                                        </p:tgtEl>
                                      </p:cBhvr>
                                    </p:animEffect>
                                  </p:childTnLst>
                                </p:cTn>
                              </p:par>
                            </p:childTnLst>
                          </p:cTn>
                        </p:par>
                        <p:par>
                          <p:cTn id="16" fill="hold">
                            <p:stCondLst>
                              <p:cond delay="3000"/>
                            </p:stCondLst>
                            <p:childTnLst>
                              <p:par>
                                <p:cTn id="17" presetID="42" presetClass="entr" presetSubtype="0" fill="hold" nodeType="afterEffect">
                                  <p:stCondLst>
                                    <p:cond delay="0"/>
                                  </p:stCondLst>
                                  <p:childTnLst>
                                    <p:set>
                                      <p:cBhvr>
                                        <p:cTn id="18" dur="1" fill="hold">
                                          <p:stCondLst>
                                            <p:cond delay="0"/>
                                          </p:stCondLst>
                                        </p:cTn>
                                        <p:tgtEl>
                                          <p:spTgt spid="28"/>
                                        </p:tgtEl>
                                        <p:attrNameLst>
                                          <p:attrName>style.visibility</p:attrName>
                                        </p:attrNameLst>
                                      </p:cBhvr>
                                      <p:to>
                                        <p:strVal val="visible"/>
                                      </p:to>
                                    </p:set>
                                    <p:animEffect transition="in" filter="fade">
                                      <p:cBhvr>
                                        <p:cTn id="19" dur="1000"/>
                                        <p:tgtEl>
                                          <p:spTgt spid="28"/>
                                        </p:tgtEl>
                                      </p:cBhvr>
                                    </p:animEffect>
                                    <p:anim calcmode="lin" valueType="num">
                                      <p:cBhvr>
                                        <p:cTn id="20" dur="1000" fill="hold"/>
                                        <p:tgtEl>
                                          <p:spTgt spid="28"/>
                                        </p:tgtEl>
                                        <p:attrNameLst>
                                          <p:attrName>ppt_x</p:attrName>
                                        </p:attrNameLst>
                                      </p:cBhvr>
                                      <p:tavLst>
                                        <p:tav tm="0">
                                          <p:val>
                                            <p:strVal val="#ppt_x"/>
                                          </p:val>
                                        </p:tav>
                                        <p:tav tm="100000">
                                          <p:val>
                                            <p:strVal val="#ppt_x"/>
                                          </p:val>
                                        </p:tav>
                                      </p:tavLst>
                                    </p:anim>
                                    <p:anim calcmode="lin" valueType="num">
                                      <p:cBhvr>
                                        <p:cTn id="21"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43AF447F-104D-4C1C-924C-F1CB9AA18317"/>
  <p:tag name="ISPRING_SCORM_RATE_SLIDES" val="1"/>
  <p:tag name="ISPRINGONLINEFOLDERID" val="0"/>
  <p:tag name="ISPRINGONLINEFOLDERPATH" val="Content List"/>
  <p:tag name="ISPRINGCLOUDFOLDERID" val="0"/>
  <p:tag name="ISPRINGCLOUDFOLDERPATH" val="Repository"/>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SCORM_ENDPOINT" val="&lt;endpoint&gt;&lt;enable&gt;0&lt;/enable&gt;&lt;lrs&gt;http://&lt;/lrs&gt;&lt;auth&gt;0&lt;/auth&gt;&lt;login&gt;&lt;/login&gt;&lt;password&gt;&lt;/password&gt;&lt;key&gt;&lt;/key&gt;&lt;name&gt;&lt;/name&gt;&lt;email&gt;&lt;/email&gt;&lt;/endpoint&gt;&#10;"/>
  <p:tag name="ISPRING_PRESENTATION_TITLE" val="公司介绍.pptx"/>
</p:tagLst>
</file>

<file path=ppt/tags/tag10.xml><?xml version="1.0" encoding="utf-8"?>
<p:tagLst xmlns:a="http://schemas.openxmlformats.org/drawingml/2006/main" xmlns:r="http://schemas.openxmlformats.org/officeDocument/2006/relationships" xmlns:p="http://schemas.openxmlformats.org/presentationml/2006/main">
  <p:tag name="MH" val="20170829230337"/>
  <p:tag name="MH_LIBRARY" val="GRAPHIC"/>
  <p:tag name="MH_TYPE" val="SubTitle"/>
  <p:tag name="MH_ORDER" val="1"/>
</p:tagLst>
</file>

<file path=ppt/tags/tag11.xml><?xml version="1.0" encoding="utf-8"?>
<p:tagLst xmlns:a="http://schemas.openxmlformats.org/drawingml/2006/main" xmlns:r="http://schemas.openxmlformats.org/officeDocument/2006/relationships" xmlns:p="http://schemas.openxmlformats.org/presentationml/2006/main">
  <p:tag name="MH_TYPE" val="#NeiR#"/>
  <p:tag name="MH_NUMBER" val="2"/>
  <p:tag name="MH_CATEGORY" val="#TuWHP#"/>
  <p:tag name="MH_LAYOUT" val="Text"/>
  <p:tag name="MH" val="20170829230258"/>
  <p:tag name="MH_LIBRARY" val="GRAPHIC"/>
</p:tagLst>
</file>

<file path=ppt/tags/tag12.xml><?xml version="1.0" encoding="utf-8"?>
<p:tagLst xmlns:a="http://schemas.openxmlformats.org/drawingml/2006/main" xmlns:r="http://schemas.openxmlformats.org/officeDocument/2006/relationships" xmlns:p="http://schemas.openxmlformats.org/presentationml/2006/main">
  <p:tag name="MH" val="20170829230258"/>
  <p:tag name="MH_LIBRARY" val="GRAPHIC"/>
  <p:tag name="MH_TYPE" val="Text"/>
  <p:tag name="MH_ORDER" val="1"/>
</p:tagLst>
</file>

<file path=ppt/tags/tag13.xml><?xml version="1.0" encoding="utf-8"?>
<p:tagLst xmlns:a="http://schemas.openxmlformats.org/drawingml/2006/main" xmlns:r="http://schemas.openxmlformats.org/officeDocument/2006/relationships" xmlns:p="http://schemas.openxmlformats.org/presentationml/2006/main">
  <p:tag name="PA" val="v5.0.2"/>
  <p:tag name="RESOURCELIBID" val="432"/>
</p:tagLst>
</file>

<file path=ppt/tags/tag14.xml><?xml version="1.0" encoding="utf-8"?>
<p:tagLst xmlns:a="http://schemas.openxmlformats.org/drawingml/2006/main" xmlns:r="http://schemas.openxmlformats.org/officeDocument/2006/relationships" xmlns:p="http://schemas.openxmlformats.org/presentationml/2006/main">
  <p:tag name="MH_TYPE" val="#NeiR#"/>
  <p:tag name="MH_NUMBER" val="2"/>
  <p:tag name="MH_CATEGORY" val="#TuWHP#"/>
  <p:tag name="MH_LAYOUT" val="SubTitle"/>
  <p:tag name="MH" val="20170829230417"/>
  <p:tag name="MH_LIBRARY" val="GRAPHIC"/>
</p:tagLst>
</file>

<file path=ppt/tags/tag15.xml><?xml version="1.0" encoding="utf-8"?>
<p:tagLst xmlns:a="http://schemas.openxmlformats.org/drawingml/2006/main" xmlns:r="http://schemas.openxmlformats.org/officeDocument/2006/relationships" xmlns:p="http://schemas.openxmlformats.org/presentationml/2006/main">
  <p:tag name="MH" val="20170829230417"/>
  <p:tag name="MH_LIBRARY" val="GRAPHIC"/>
  <p:tag name="MH_TYPE" val="Other"/>
  <p:tag name="MH_ORDER" val="1"/>
</p:tagLst>
</file>

<file path=ppt/tags/tag16.xml><?xml version="1.0" encoding="utf-8"?>
<p:tagLst xmlns:a="http://schemas.openxmlformats.org/drawingml/2006/main" xmlns:r="http://schemas.openxmlformats.org/officeDocument/2006/relationships" xmlns:p="http://schemas.openxmlformats.org/presentationml/2006/main">
  <p:tag name="PA" val="v3.0.1"/>
</p:tagLst>
</file>

<file path=ppt/tags/tag17.xml><?xml version="1.0" encoding="utf-8"?>
<p:tagLst xmlns:a="http://schemas.openxmlformats.org/drawingml/2006/main" xmlns:r="http://schemas.openxmlformats.org/officeDocument/2006/relationships" xmlns:p="http://schemas.openxmlformats.org/presentationml/2006/main">
  <p:tag name="PA" val="v3.0.1"/>
</p:tagLst>
</file>

<file path=ppt/tags/tag18.xml><?xml version="1.0" encoding="utf-8"?>
<p:tagLst xmlns:a="http://schemas.openxmlformats.org/drawingml/2006/main" xmlns:r="http://schemas.openxmlformats.org/officeDocument/2006/relationships" xmlns:p="http://schemas.openxmlformats.org/presentationml/2006/main">
  <p:tag name="PA" val="v3.0.1"/>
</p:tagLst>
</file>

<file path=ppt/tags/tag19.xml><?xml version="1.0" encoding="utf-8"?>
<p:tagLst xmlns:a="http://schemas.openxmlformats.org/drawingml/2006/main" xmlns:r="http://schemas.openxmlformats.org/officeDocument/2006/relationships" xmlns:p="http://schemas.openxmlformats.org/presentationml/2006/main">
  <p:tag name="PA" val="v5.0.2"/>
  <p:tag name="RESOURCELIBID" val="432"/>
</p:tagLst>
</file>

<file path=ppt/tags/tag2.xml><?xml version="1.0" encoding="utf-8"?>
<p:tagLst xmlns:a="http://schemas.openxmlformats.org/drawingml/2006/main" xmlns:r="http://schemas.openxmlformats.org/officeDocument/2006/relationships" xmlns:p="http://schemas.openxmlformats.org/presentationml/2006/main">
  <p:tag name="PA" val="v5.0.2"/>
  <p:tag name="RESOURCELIBID" val="432"/>
</p:tagLst>
</file>

<file path=ppt/tags/tag20.xml><?xml version="1.0" encoding="utf-8"?>
<p:tagLst xmlns:a="http://schemas.openxmlformats.org/drawingml/2006/main" xmlns:r="http://schemas.openxmlformats.org/officeDocument/2006/relationships" xmlns:p="http://schemas.openxmlformats.org/presentationml/2006/main">
  <p:tag name="PA" val="v5.0.2"/>
  <p:tag name="RESOURCELIBID" val="432"/>
</p:tagLst>
</file>

<file path=ppt/tags/tag21.xml><?xml version="1.0" encoding="utf-8"?>
<p:tagLst xmlns:a="http://schemas.openxmlformats.org/drawingml/2006/main" xmlns:r="http://schemas.openxmlformats.org/officeDocument/2006/relationships" xmlns:p="http://schemas.openxmlformats.org/presentationml/2006/main">
  <p:tag name="PA" val="v5.0.2"/>
  <p:tag name="RESOURCELIBID" val="432"/>
</p:tagLst>
</file>

<file path=ppt/tags/tag22.xml><?xml version="1.0" encoding="utf-8"?>
<p:tagLst xmlns:a="http://schemas.openxmlformats.org/drawingml/2006/main" xmlns:r="http://schemas.openxmlformats.org/officeDocument/2006/relationships" xmlns:p="http://schemas.openxmlformats.org/presentationml/2006/main">
  <p:tag name="PA" val="v5.0.2"/>
  <p:tag name="RESOURCELIBID" val="432"/>
</p:tagLst>
</file>

<file path=ppt/tags/tag23.xml><?xml version="1.0" encoding="utf-8"?>
<p:tagLst xmlns:a="http://schemas.openxmlformats.org/drawingml/2006/main" xmlns:r="http://schemas.openxmlformats.org/officeDocument/2006/relationships" xmlns:p="http://schemas.openxmlformats.org/presentationml/2006/main">
  <p:tag name="PA" val="v5.0.2"/>
  <p:tag name="RESOURCELIBID" val="432"/>
</p:tagLst>
</file>

<file path=ppt/tags/tag24.xml><?xml version="1.0" encoding="utf-8"?>
<p:tagLst xmlns:a="http://schemas.openxmlformats.org/drawingml/2006/main" xmlns:r="http://schemas.openxmlformats.org/officeDocument/2006/relationships" xmlns:p="http://schemas.openxmlformats.org/presentationml/2006/main">
  <p:tag name="PA" val="v5.0.2"/>
  <p:tag name="RESOURCELIBID" val="432"/>
</p:tagLst>
</file>

<file path=ppt/tags/tag25.xml><?xml version="1.0" encoding="utf-8"?>
<p:tagLst xmlns:a="http://schemas.openxmlformats.org/drawingml/2006/main" xmlns:r="http://schemas.openxmlformats.org/officeDocument/2006/relationships" xmlns:p="http://schemas.openxmlformats.org/presentationml/2006/main">
  <p:tag name="PA" val="v5.0.2"/>
  <p:tag name="RESOURCELIBID" val="432"/>
</p:tagLst>
</file>

<file path=ppt/tags/tag26.xml><?xml version="1.0" encoding="utf-8"?>
<p:tagLst xmlns:a="http://schemas.openxmlformats.org/drawingml/2006/main" xmlns:r="http://schemas.openxmlformats.org/officeDocument/2006/relationships" xmlns:p="http://schemas.openxmlformats.org/presentationml/2006/main">
  <p:tag name="PA" val="v5.0.2"/>
  <p:tag name="RESOURCELIBID" val="432"/>
</p:tagLst>
</file>

<file path=ppt/tags/tag3.xml><?xml version="1.0" encoding="utf-8"?>
<p:tagLst xmlns:a="http://schemas.openxmlformats.org/drawingml/2006/main" xmlns:r="http://schemas.openxmlformats.org/officeDocument/2006/relationships" xmlns:p="http://schemas.openxmlformats.org/presentationml/2006/main">
  <p:tag name="PA" val="v5.0.2"/>
  <p:tag name="RESOURCELIBID" val="432"/>
</p:tagLst>
</file>

<file path=ppt/tags/tag4.xml><?xml version="1.0" encoding="utf-8"?>
<p:tagLst xmlns:a="http://schemas.openxmlformats.org/drawingml/2006/main" xmlns:r="http://schemas.openxmlformats.org/officeDocument/2006/relationships" xmlns:p="http://schemas.openxmlformats.org/presentationml/2006/main">
  <p:tag name="PA" val="v5.0.2"/>
  <p:tag name="RESOURCELIBID" val="432"/>
</p:tagLst>
</file>

<file path=ppt/tags/tag5.xml><?xml version="1.0" encoding="utf-8"?>
<p:tagLst xmlns:a="http://schemas.openxmlformats.org/drawingml/2006/main" xmlns:r="http://schemas.openxmlformats.org/officeDocument/2006/relationships" xmlns:p="http://schemas.openxmlformats.org/presentationml/2006/main">
  <p:tag name="PA" val="v5.0.2"/>
  <p:tag name="RESOURCELIBID" val="432"/>
</p:tagLst>
</file>

<file path=ppt/tags/tag6.xml><?xml version="1.0" encoding="utf-8"?>
<p:tagLst xmlns:a="http://schemas.openxmlformats.org/drawingml/2006/main" xmlns:r="http://schemas.openxmlformats.org/officeDocument/2006/relationships" xmlns:p="http://schemas.openxmlformats.org/presentationml/2006/main">
  <p:tag name="PA" val="v5.0.2"/>
  <p:tag name="RESOURCELIBID" val="432"/>
</p:tagLst>
</file>

<file path=ppt/tags/tag7.xml><?xml version="1.0" encoding="utf-8"?>
<p:tagLst xmlns:a="http://schemas.openxmlformats.org/drawingml/2006/main" xmlns:r="http://schemas.openxmlformats.org/officeDocument/2006/relationships" xmlns:p="http://schemas.openxmlformats.org/presentationml/2006/main">
  <p:tag name="PA" val="v5.0.2"/>
  <p:tag name="RESOURCELIBID" val="432"/>
</p:tagLst>
</file>

<file path=ppt/tags/tag8.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TuWHP#"/>
  <p:tag name="MH_LAYOUT" val="SubTitleText"/>
  <p:tag name="MH" val="20170829230337"/>
  <p:tag name="MH_LIBRARY" val="GRAPHIC"/>
</p:tagLst>
</file>

<file path=ppt/tags/tag9.xml><?xml version="1.0" encoding="utf-8"?>
<p:tagLst xmlns:a="http://schemas.openxmlformats.org/drawingml/2006/main" xmlns:r="http://schemas.openxmlformats.org/officeDocument/2006/relationships" xmlns:p="http://schemas.openxmlformats.org/presentationml/2006/main">
  <p:tag name="MH" val="20170829230337"/>
  <p:tag name="MH_LIBRARY" val="GRAPHIC"/>
  <p:tag name="MH_TYPE" val="SubTitle"/>
  <p:tag name="MH_ORDER" val="1"/>
</p:tagLst>
</file>

<file path=ppt/theme/theme1.xml><?xml version="1.0" encoding="utf-8"?>
<a:theme xmlns:a="http://schemas.openxmlformats.org/drawingml/2006/main" name="Office Theme">
  <a:themeElements>
    <a:clrScheme name="自定义 2">
      <a:dk1>
        <a:srgbClr val="000000"/>
      </a:dk1>
      <a:lt1>
        <a:srgbClr val="FFFFFF"/>
      </a:lt1>
      <a:dk2>
        <a:srgbClr val="768395"/>
      </a:dk2>
      <a:lt2>
        <a:srgbClr val="F0F0F0"/>
      </a:lt2>
      <a:accent1>
        <a:srgbClr val="B37654"/>
      </a:accent1>
      <a:accent2>
        <a:srgbClr val="D8D8D8"/>
      </a:accent2>
      <a:accent3>
        <a:srgbClr val="BFBFBF"/>
      </a:accent3>
      <a:accent4>
        <a:srgbClr val="A5A5A5"/>
      </a:accent4>
      <a:accent5>
        <a:srgbClr val="7F7F7F"/>
      </a:accent5>
      <a:accent6>
        <a:srgbClr val="595959"/>
      </a:accent6>
      <a:hlink>
        <a:srgbClr val="B37654"/>
      </a:hlink>
      <a:folHlink>
        <a:srgbClr val="BFBFBF"/>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自定义 2">
    <a:dk1>
      <a:srgbClr val="000000"/>
    </a:dk1>
    <a:lt1>
      <a:srgbClr val="FFFFFF"/>
    </a:lt1>
    <a:dk2>
      <a:srgbClr val="768395"/>
    </a:dk2>
    <a:lt2>
      <a:srgbClr val="F0F0F0"/>
    </a:lt2>
    <a:accent1>
      <a:srgbClr val="B37654"/>
    </a:accent1>
    <a:accent2>
      <a:srgbClr val="D8D8D8"/>
    </a:accent2>
    <a:accent3>
      <a:srgbClr val="BFBFBF"/>
    </a:accent3>
    <a:accent4>
      <a:srgbClr val="A5A5A5"/>
    </a:accent4>
    <a:accent5>
      <a:srgbClr val="7F7F7F"/>
    </a:accent5>
    <a:accent6>
      <a:srgbClr val="595959"/>
    </a:accent6>
    <a:hlink>
      <a:srgbClr val="B37654"/>
    </a:hlink>
    <a:folHlink>
      <a:srgbClr val="BFBFBF"/>
    </a:folHlink>
  </a:clrScheme>
</a:themeOverride>
</file>

<file path=ppt/theme/themeOverride2.xml><?xml version="1.0" encoding="utf-8"?>
<a:themeOverride xmlns:a="http://schemas.openxmlformats.org/drawingml/2006/main">
  <a:clrScheme name="自定义 2">
    <a:dk1>
      <a:srgbClr val="000000"/>
    </a:dk1>
    <a:lt1>
      <a:srgbClr val="FFFFFF"/>
    </a:lt1>
    <a:dk2>
      <a:srgbClr val="768395"/>
    </a:dk2>
    <a:lt2>
      <a:srgbClr val="F0F0F0"/>
    </a:lt2>
    <a:accent1>
      <a:srgbClr val="B37654"/>
    </a:accent1>
    <a:accent2>
      <a:srgbClr val="D8D8D8"/>
    </a:accent2>
    <a:accent3>
      <a:srgbClr val="BFBFBF"/>
    </a:accent3>
    <a:accent4>
      <a:srgbClr val="A5A5A5"/>
    </a:accent4>
    <a:accent5>
      <a:srgbClr val="7F7F7F"/>
    </a:accent5>
    <a:accent6>
      <a:srgbClr val="595959"/>
    </a:accent6>
    <a:hlink>
      <a:srgbClr val="B37654"/>
    </a:hlink>
    <a:folHlink>
      <a:srgbClr val="BFBFBF"/>
    </a:folHlink>
  </a:clrScheme>
</a:themeOverride>
</file>

<file path=ppt/theme/themeOverride3.xml><?xml version="1.0" encoding="utf-8"?>
<a:themeOverride xmlns:a="http://schemas.openxmlformats.org/drawingml/2006/main">
  <a:clrScheme name="自定义 2">
    <a:dk1>
      <a:srgbClr val="000000"/>
    </a:dk1>
    <a:lt1>
      <a:srgbClr val="FFFFFF"/>
    </a:lt1>
    <a:dk2>
      <a:srgbClr val="768395"/>
    </a:dk2>
    <a:lt2>
      <a:srgbClr val="F0F0F0"/>
    </a:lt2>
    <a:accent1>
      <a:srgbClr val="B37654"/>
    </a:accent1>
    <a:accent2>
      <a:srgbClr val="D8D8D8"/>
    </a:accent2>
    <a:accent3>
      <a:srgbClr val="BFBFBF"/>
    </a:accent3>
    <a:accent4>
      <a:srgbClr val="A5A5A5"/>
    </a:accent4>
    <a:accent5>
      <a:srgbClr val="7F7F7F"/>
    </a:accent5>
    <a:accent6>
      <a:srgbClr val="595959"/>
    </a:accent6>
    <a:hlink>
      <a:srgbClr val="B37654"/>
    </a:hlink>
    <a:folHlink>
      <a:srgbClr val="BFBFBF"/>
    </a:folHlink>
  </a:clrScheme>
</a:themeOverride>
</file>

<file path=ppt/theme/themeOverride4.xml><?xml version="1.0" encoding="utf-8"?>
<a:themeOverride xmlns:a="http://schemas.openxmlformats.org/drawingml/2006/main">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themeOverride>
</file>

<file path=docProps/app.xml><?xml version="1.0" encoding="utf-8"?>
<Properties xmlns="http://schemas.openxmlformats.org/officeDocument/2006/extended-properties" xmlns:vt="http://schemas.openxmlformats.org/officeDocument/2006/docPropsVTypes">
  <Template>Office Theme</Template>
  <TotalTime>0</TotalTime>
  <Words>3943</Words>
  <Application>Microsoft Office PowerPoint</Application>
  <PresentationFormat>宽屏</PresentationFormat>
  <Paragraphs>358</Paragraphs>
  <Slides>40</Slides>
  <Notes>40</Notes>
  <HiddenSlides>0</HiddenSlides>
  <MMClips>0</MMClips>
  <ScaleCrop>false</ScaleCrop>
  <HeadingPairs>
    <vt:vector size="6" baseType="variant">
      <vt:variant>
        <vt:lpstr>已用的字体</vt:lpstr>
      </vt:variant>
      <vt:variant>
        <vt:i4>24</vt:i4>
      </vt:variant>
      <vt:variant>
        <vt:lpstr>主题</vt:lpstr>
      </vt:variant>
      <vt:variant>
        <vt:i4>2</vt:i4>
      </vt:variant>
      <vt:variant>
        <vt:lpstr>幻灯片标题</vt:lpstr>
      </vt:variant>
      <vt:variant>
        <vt:i4>40</vt:i4>
      </vt:variant>
    </vt:vector>
  </HeadingPairs>
  <TitlesOfParts>
    <vt:vector size="66" baseType="lpstr">
      <vt:lpstr>Adobe 宋体 Std L</vt:lpstr>
      <vt:lpstr>Clear Sans Light</vt:lpstr>
      <vt:lpstr>Meiryo</vt:lpstr>
      <vt:lpstr>等线</vt:lpstr>
      <vt:lpstr>等线 Light</vt:lpstr>
      <vt:lpstr>方正黑体简体</vt:lpstr>
      <vt:lpstr>方正兰亭特黑长简体</vt:lpstr>
      <vt:lpstr>仿宋</vt:lpstr>
      <vt:lpstr>黑体</vt:lpstr>
      <vt:lpstr>华文行楷</vt:lpstr>
      <vt:lpstr>时尚中黑简体</vt:lpstr>
      <vt:lpstr>宋体</vt:lpstr>
      <vt:lpstr>微软雅黑</vt:lpstr>
      <vt:lpstr>微软雅黑 Light</vt:lpstr>
      <vt:lpstr>造字工房尚雅体演示版常规体</vt:lpstr>
      <vt:lpstr>Agency FB</vt:lpstr>
      <vt:lpstr>Arial</vt:lpstr>
      <vt:lpstr>Arial Narrow</vt:lpstr>
      <vt:lpstr>Calibri</vt:lpstr>
      <vt:lpstr>Calibri Light</vt:lpstr>
      <vt:lpstr>Impact</vt:lpstr>
      <vt:lpstr>Lato</vt:lpstr>
      <vt:lpstr>Lato Light</vt:lpstr>
      <vt:lpstr>Wingdings</vt:lpstr>
      <vt:lpstr>Office Theme</vt:lpstr>
      <vt:lpstr>1_Office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dc:description>http://www.ypppt.com/</dc:description>
  <cp:lastModifiedBy/>
  <cp:revision>1</cp:revision>
  <dcterms:created xsi:type="dcterms:W3CDTF">2019-01-04T14:27:24Z</dcterms:created>
  <dcterms:modified xsi:type="dcterms:W3CDTF">2022-05-31T10:20:50Z</dcterms:modified>
</cp:coreProperties>
</file>