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2" r:id="rId2"/>
  </p:sldMasterIdLst>
  <p:notesMasterIdLst>
    <p:notesMasterId r:id="rId24"/>
  </p:notesMasterIdLst>
  <p:sldIdLst>
    <p:sldId id="256" r:id="rId3"/>
    <p:sldId id="257" r:id="rId4"/>
    <p:sldId id="259" r:id="rId5"/>
    <p:sldId id="258" r:id="rId6"/>
    <p:sldId id="260" r:id="rId7"/>
    <p:sldId id="261" r:id="rId8"/>
    <p:sldId id="262" r:id="rId9"/>
    <p:sldId id="264" r:id="rId10"/>
    <p:sldId id="263" r:id="rId11"/>
    <p:sldId id="265" r:id="rId12"/>
    <p:sldId id="266" r:id="rId13"/>
    <p:sldId id="267" r:id="rId14"/>
    <p:sldId id="268" r:id="rId15"/>
    <p:sldId id="271" r:id="rId16"/>
    <p:sldId id="269" r:id="rId17"/>
    <p:sldId id="270" r:id="rId18"/>
    <p:sldId id="272" r:id="rId19"/>
    <p:sldId id="273" r:id="rId20"/>
    <p:sldId id="274" r:id="rId21"/>
    <p:sldId id="275" r:id="rId22"/>
    <p:sldId id="276" r:id="rId23"/>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2">
          <p15:clr>
            <a:srgbClr val="A4A3A4"/>
          </p15:clr>
        </p15:guide>
        <p15:guide id="2" pos="386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82"/>
        <p:guide pos="3869"/>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48396-9FD0-403A-9BF2-95E4D54BCE9E}" type="datetimeFigureOut">
              <a:rPr lang="zh-CN" altLang="en-US" smtClean="0"/>
              <a:t>2016/12/15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69183B-C020-41EB-B6E5-C324B9A7BDE9}" type="slidenum">
              <a:rPr lang="zh-CN" altLang="en-US" smtClean="0"/>
              <a:t>‹#›</a:t>
            </a:fld>
            <a:endParaRPr lang="zh-CN" altLang="en-US"/>
          </a:p>
        </p:txBody>
      </p:sp>
    </p:spTree>
    <p:extLst>
      <p:ext uri="{BB962C8B-B14F-4D97-AF65-F5344CB8AC3E}">
        <p14:creationId xmlns:p14="http://schemas.microsoft.com/office/powerpoint/2010/main" val="397783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80201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F5B44A33-76AD-4FEA-B124-79F562754AA8}" type="datetime1">
              <a:rPr lang="zh-CN" altLang="en-US"/>
              <a:pPr>
                <a:defRPr/>
              </a:pPr>
              <a:t>2016/12/15</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FBA6785A-FC99-4ACD-845E-EE45FA07BF9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862794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3CD0C0CE-1A0B-42CD-877D-8F8A88075DD2}" type="datetime1">
              <a:rPr lang="zh-CN" altLang="en-US"/>
              <a:pPr>
                <a:defRPr/>
              </a:pPr>
              <a:t>2016/12/15</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C98845FC-A571-445E-99BC-47FB79536F6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95002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9A3F2D32-37BF-405F-A344-83336271D131}" type="datetime1">
              <a:rPr lang="zh-CN" altLang="en-US"/>
              <a:pPr>
                <a:defRPr/>
              </a:pPr>
              <a:t>2016/12/15</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940DC97B-F6D5-4EEA-BFF9-60B48B6879F9}"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9313572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14615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6485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1968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6551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5247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3479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4113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9269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29142360-BBD5-4BDA-AE59-1452A47317A3}" type="datetime1">
              <a:rPr lang="zh-CN" altLang="en-US"/>
              <a:pPr>
                <a:defRPr/>
              </a:pPr>
              <a:t>2016/12/15</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8821FC99-1799-4765-B7C3-02BAA9ED64E0}"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5521696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02717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90578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1740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C01F002B-7FD4-4003-8AEF-4D4B390EC8B8}" type="datetime1">
              <a:rPr lang="zh-CN" altLang="en-US"/>
              <a:pPr>
                <a:defRPr/>
              </a:pPr>
              <a:t>2016/12/15</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3109FBFF-3C58-430C-B42B-ADF58E64BFB2}"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18202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9136140E-685D-4719-868A-03033A2BBF0E}" type="datetime1">
              <a:rPr lang="zh-CN" altLang="en-US"/>
              <a:pPr>
                <a:defRPr/>
              </a:pPr>
              <a:t>2016/12/15</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fld id="{26FF7AAC-94D0-4AFF-9988-2EC6D2B2695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17990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F3E294D8-E8C3-4B7E-B847-151402E3A3E9}" type="datetime1">
              <a:rPr lang="zh-CN" altLang="en-US"/>
              <a:pPr>
                <a:defRPr/>
              </a:pPr>
              <a:t>2016/12/15</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fld id="{7D93BBAD-708D-4052-B904-6CBAA29828B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722778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0642EBC2-FF02-4023-BAC3-39DCCF533BCB}" type="datetime1">
              <a:rPr lang="zh-CN" altLang="en-US"/>
              <a:pPr>
                <a:defRPr/>
              </a:pPr>
              <a:t>2016/12/15</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40576C1E-05B7-40C5-85D8-776E1277C199}"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14375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45BBB74F-E531-4A43-9525-F385A2825D86}" type="datetime1">
              <a:rPr lang="zh-CN" altLang="en-US"/>
              <a:pPr>
                <a:defRPr/>
              </a:pPr>
              <a:t>2016/12/15</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fld id="{ED653474-5E1F-4AC3-A39D-1CF552BEBEE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539511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0D27309F-45DC-47E2-AC19-40048EB78027}" type="datetime1">
              <a:rPr lang="zh-CN" altLang="en-US"/>
              <a:pPr>
                <a:defRPr/>
              </a:pPr>
              <a:t>2016/12/15</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fld id="{FD9DBC85-324B-4D80-A431-7DD047E203F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98893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BB40921C-098A-4183-A9FB-B023BC3171CD}" type="datetime1">
              <a:rPr lang="zh-CN" altLang="en-US"/>
              <a:pPr>
                <a:defRPr/>
              </a:pPr>
              <a:t>2016/12/15</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fld id="{9CFC8E12-036D-4117-9932-BCDF1C9E454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79973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D7DAA712-E75B-4606-A8D9-93AB2672EF4C}" type="datetime1">
              <a:rPr lang="zh-CN" altLang="en-US"/>
              <a:pPr>
                <a:defRPr/>
              </a:pPr>
              <a:t>2016/12/15</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E964B74-720A-4302-8148-3D87D9592701}"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2016/12/15</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406498197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矩形 7"/>
          <p:cNvSpPr>
            <a:spLocks noChangeArrowheads="1"/>
          </p:cNvSpPr>
          <p:nvPr/>
        </p:nvSpPr>
        <p:spPr bwMode="auto">
          <a:xfrm>
            <a:off x="2120900" y="2074863"/>
            <a:ext cx="8026400" cy="3144837"/>
          </a:xfrm>
          <a:prstGeom prst="rect">
            <a:avLst/>
          </a:prstGeom>
          <a:solidFill>
            <a:srgbClr val="093759">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3315" name="矩形 8"/>
          <p:cNvSpPr>
            <a:spLocks noChangeArrowheads="1"/>
          </p:cNvSpPr>
          <p:nvPr/>
        </p:nvSpPr>
        <p:spPr bwMode="auto">
          <a:xfrm>
            <a:off x="2352675" y="2366963"/>
            <a:ext cx="7580313" cy="25606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3316" name="标题 1"/>
          <p:cNvSpPr>
            <a:spLocks noGrp="1" noChangeArrowheads="1"/>
          </p:cNvSpPr>
          <p:nvPr>
            <p:ph type="ctrTitle" idx="4294967295"/>
          </p:nvPr>
        </p:nvSpPr>
        <p:spPr>
          <a:xfrm>
            <a:off x="2352675" y="2095500"/>
            <a:ext cx="7580313" cy="1733550"/>
          </a:xfrm>
        </p:spPr>
        <p:txBody>
          <a:bodyPr anchor="b"/>
          <a:lstStyle/>
          <a:p>
            <a:pPr marL="0" indent="0" algn="ctr" eaLnBrk="1" hangingPunct="1"/>
            <a:r>
              <a:rPr lang="en-US" altLang="zh-CN" sz="5400" smtClean="0">
                <a:solidFill>
                  <a:schemeClr val="bg1"/>
                </a:solidFill>
              </a:rPr>
              <a:t>BUSINESS PPT TEMPLATE</a:t>
            </a:r>
            <a:endParaRPr lang="zh-CN" altLang="en-US" sz="5400" smtClean="0">
              <a:solidFill>
                <a:schemeClr val="bg1"/>
              </a:solidFill>
            </a:endParaRPr>
          </a:p>
        </p:txBody>
      </p:sp>
      <p:sp>
        <p:nvSpPr>
          <p:cNvPr id="13317" name="副标题 2"/>
          <p:cNvSpPr>
            <a:spLocks noGrp="1" noChangeArrowheads="1"/>
          </p:cNvSpPr>
          <p:nvPr>
            <p:ph type="subTitle" idx="1"/>
          </p:nvPr>
        </p:nvSpPr>
        <p:spPr>
          <a:xfrm>
            <a:off x="2352675" y="3829050"/>
            <a:ext cx="7580313" cy="1336675"/>
          </a:xfrm>
        </p:spPr>
        <p:txBody>
          <a:bodyPr/>
          <a:lstStyle/>
          <a:p>
            <a:pPr eaLnBrk="1" hangingPunct="1"/>
            <a:r>
              <a:rPr lang="zh-CN" altLang="en-US" sz="1400" smtClean="0">
                <a:solidFill>
                  <a:schemeClr val="bg2"/>
                </a:solidFill>
              </a:rPr>
              <a:t>此</a:t>
            </a:r>
            <a:r>
              <a:rPr lang="en-US" altLang="zh-CN" sz="1400" smtClean="0">
                <a:solidFill>
                  <a:schemeClr val="bg2"/>
                </a:solidFill>
              </a:rPr>
              <a:t>PPT</a:t>
            </a:r>
            <a:r>
              <a:rPr lang="zh-CN" altLang="en-US" sz="1400" smtClean="0">
                <a:solidFill>
                  <a:schemeClr val="bg2"/>
                </a:solidFill>
              </a:rPr>
              <a:t>通用模板适用于各种总结、 公司介绍、产品发布、工作报告等等，模板里图片供参考，请根据需要替换适当图片。</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3554" name="Group 2"/>
          <p:cNvGrpSpPr>
            <a:grpSpLocks/>
          </p:cNvGrpSpPr>
          <p:nvPr/>
        </p:nvGrpSpPr>
        <p:grpSpPr bwMode="auto">
          <a:xfrm>
            <a:off x="10844213" y="5851525"/>
            <a:ext cx="1347787" cy="1006475"/>
            <a:chOff x="0" y="0"/>
            <a:chExt cx="2562554" cy="1912957"/>
          </a:xfrm>
        </p:grpSpPr>
        <p:grpSp>
          <p:nvGrpSpPr>
            <p:cNvPr id="23582" name="Group 3"/>
            <p:cNvGrpSpPr>
              <a:grpSpLocks/>
            </p:cNvGrpSpPr>
            <p:nvPr/>
          </p:nvGrpSpPr>
          <p:grpSpPr bwMode="auto">
            <a:xfrm>
              <a:off x="0" y="0"/>
              <a:ext cx="2562554" cy="1912957"/>
              <a:chOff x="0" y="0"/>
              <a:chExt cx="908050" cy="677863"/>
            </a:xfrm>
          </p:grpSpPr>
          <p:sp>
            <p:nvSpPr>
              <p:cNvPr id="23586"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7"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8"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9"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0"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1"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2"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3"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4"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5"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6"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97"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3583" name="Group 16"/>
            <p:cNvGrpSpPr>
              <a:grpSpLocks/>
            </p:cNvGrpSpPr>
            <p:nvPr/>
          </p:nvGrpSpPr>
          <p:grpSpPr bwMode="auto">
            <a:xfrm>
              <a:off x="943869" y="639231"/>
              <a:ext cx="733645" cy="733645"/>
              <a:chOff x="0" y="0"/>
              <a:chExt cx="2406528" cy="2406528"/>
            </a:xfrm>
          </p:grpSpPr>
          <p:sp>
            <p:nvSpPr>
              <p:cNvPr id="23584"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3585"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23555"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grpSp>
        <p:nvGrpSpPr>
          <p:cNvPr id="23556" name="Group 20"/>
          <p:cNvGrpSpPr>
            <a:grpSpLocks/>
          </p:cNvGrpSpPr>
          <p:nvPr/>
        </p:nvGrpSpPr>
        <p:grpSpPr bwMode="auto">
          <a:xfrm rot="-1800000">
            <a:off x="5337175" y="3013075"/>
            <a:ext cx="914400" cy="1158875"/>
            <a:chOff x="0" y="0"/>
            <a:chExt cx="914400" cy="1158971"/>
          </a:xfrm>
        </p:grpSpPr>
        <p:sp>
          <p:nvSpPr>
            <p:cNvPr id="23580" name="椭圆 1"/>
            <p:cNvSpPr>
              <a:spLocks noChangeArrowheads="1"/>
            </p:cNvSpPr>
            <p:nvPr/>
          </p:nvSpPr>
          <p:spPr bwMode="auto">
            <a:xfrm>
              <a:off x="0" y="0"/>
              <a:ext cx="914400" cy="914400"/>
            </a:xfrm>
            <a:prstGeom prst="ellipse">
              <a:avLst/>
            </a:prstGeom>
            <a:solidFill>
              <a:schemeClr val="accent1"/>
            </a:solidFill>
            <a:ln w="5715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3581" name="等腰三角形 2"/>
            <p:cNvSpPr>
              <a:spLocks noChangeArrowheads="1"/>
            </p:cNvSpPr>
            <p:nvPr/>
          </p:nvSpPr>
          <p:spPr bwMode="auto">
            <a:xfrm flipV="1">
              <a:off x="306888" y="899812"/>
              <a:ext cx="300624" cy="259159"/>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nvGrpSpPr>
          <p:cNvPr id="23557" name="Group 23"/>
          <p:cNvGrpSpPr>
            <a:grpSpLocks/>
          </p:cNvGrpSpPr>
          <p:nvPr/>
        </p:nvGrpSpPr>
        <p:grpSpPr bwMode="auto">
          <a:xfrm rot="-1800000">
            <a:off x="5530850" y="4991100"/>
            <a:ext cx="914400" cy="1158875"/>
            <a:chOff x="0" y="0"/>
            <a:chExt cx="914400" cy="1158971"/>
          </a:xfrm>
        </p:grpSpPr>
        <p:sp>
          <p:nvSpPr>
            <p:cNvPr id="23578" name="椭圆 7"/>
            <p:cNvSpPr>
              <a:spLocks noChangeArrowheads="1"/>
            </p:cNvSpPr>
            <p:nvPr/>
          </p:nvSpPr>
          <p:spPr bwMode="auto">
            <a:xfrm>
              <a:off x="0" y="0"/>
              <a:ext cx="914400" cy="914400"/>
            </a:xfrm>
            <a:prstGeom prst="ellipse">
              <a:avLst/>
            </a:prstGeom>
            <a:solidFill>
              <a:schemeClr val="accent1"/>
            </a:solidFill>
            <a:ln w="5715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3579" name="等腰三角形 8"/>
            <p:cNvSpPr>
              <a:spLocks noChangeArrowheads="1"/>
            </p:cNvSpPr>
            <p:nvPr/>
          </p:nvSpPr>
          <p:spPr bwMode="auto">
            <a:xfrm flipV="1">
              <a:off x="306888" y="899812"/>
              <a:ext cx="300624" cy="259159"/>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nvGrpSpPr>
          <p:cNvPr id="23558" name="Group 26"/>
          <p:cNvGrpSpPr>
            <a:grpSpLocks/>
          </p:cNvGrpSpPr>
          <p:nvPr/>
        </p:nvGrpSpPr>
        <p:grpSpPr bwMode="auto">
          <a:xfrm rot="1800000" flipH="1">
            <a:off x="5735638" y="1927225"/>
            <a:ext cx="914400" cy="1158875"/>
            <a:chOff x="0" y="0"/>
            <a:chExt cx="914400" cy="1158971"/>
          </a:xfrm>
        </p:grpSpPr>
        <p:sp>
          <p:nvSpPr>
            <p:cNvPr id="23576" name="椭圆 10"/>
            <p:cNvSpPr>
              <a:spLocks noChangeArrowheads="1"/>
            </p:cNvSpPr>
            <p:nvPr/>
          </p:nvSpPr>
          <p:spPr bwMode="auto">
            <a:xfrm>
              <a:off x="0" y="0"/>
              <a:ext cx="914400" cy="914400"/>
            </a:xfrm>
            <a:prstGeom prst="ellipse">
              <a:avLst/>
            </a:prstGeom>
            <a:solidFill>
              <a:schemeClr val="accent1"/>
            </a:solidFill>
            <a:ln w="5715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3577" name="等腰三角形 11"/>
            <p:cNvSpPr>
              <a:spLocks noChangeArrowheads="1"/>
            </p:cNvSpPr>
            <p:nvPr/>
          </p:nvSpPr>
          <p:spPr bwMode="auto">
            <a:xfrm flipV="1">
              <a:off x="306888" y="899812"/>
              <a:ext cx="300624" cy="259159"/>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grpSp>
        <p:nvGrpSpPr>
          <p:cNvPr id="23559" name="Group 29"/>
          <p:cNvGrpSpPr>
            <a:grpSpLocks/>
          </p:cNvGrpSpPr>
          <p:nvPr/>
        </p:nvGrpSpPr>
        <p:grpSpPr bwMode="auto">
          <a:xfrm rot="1800000" flipH="1">
            <a:off x="5961063" y="3905250"/>
            <a:ext cx="914400" cy="1158875"/>
            <a:chOff x="0" y="0"/>
            <a:chExt cx="914400" cy="1158971"/>
          </a:xfrm>
        </p:grpSpPr>
        <p:sp>
          <p:nvSpPr>
            <p:cNvPr id="23574" name="椭圆 13"/>
            <p:cNvSpPr>
              <a:spLocks noChangeArrowheads="1"/>
            </p:cNvSpPr>
            <p:nvPr/>
          </p:nvSpPr>
          <p:spPr bwMode="auto">
            <a:xfrm>
              <a:off x="0" y="0"/>
              <a:ext cx="914400" cy="914400"/>
            </a:xfrm>
            <a:prstGeom prst="ellipse">
              <a:avLst/>
            </a:prstGeom>
            <a:solidFill>
              <a:schemeClr val="accent1"/>
            </a:solidFill>
            <a:ln w="5715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3575" name="等腰三角形 14"/>
            <p:cNvSpPr>
              <a:spLocks noChangeArrowheads="1"/>
            </p:cNvSpPr>
            <p:nvPr/>
          </p:nvSpPr>
          <p:spPr bwMode="auto">
            <a:xfrm flipV="1">
              <a:off x="306888" y="899812"/>
              <a:ext cx="300624" cy="259159"/>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sp>
        <p:nvSpPr>
          <p:cNvPr id="23560" name="Freeform 14"/>
          <p:cNvSpPr>
            <a:spLocks noChangeAspect="1" noEditPoints="1" noChangeArrowheads="1"/>
          </p:cNvSpPr>
          <p:nvPr/>
        </p:nvSpPr>
        <p:spPr bwMode="auto">
          <a:xfrm>
            <a:off x="6130925" y="2216150"/>
            <a:ext cx="247650" cy="358775"/>
          </a:xfrm>
          <a:custGeom>
            <a:avLst/>
            <a:gdLst>
              <a:gd name="T0" fmla="*/ 154562 w 141"/>
              <a:gd name="T1" fmla="*/ 5250 h 205"/>
              <a:gd name="T2" fmla="*/ 240624 w 141"/>
              <a:gd name="T3" fmla="*/ 92756 h 205"/>
              <a:gd name="T4" fmla="*/ 214279 w 141"/>
              <a:gd name="T5" fmla="*/ 204764 h 205"/>
              <a:gd name="T6" fmla="*/ 203740 w 141"/>
              <a:gd name="T7" fmla="*/ 245017 h 205"/>
              <a:gd name="T8" fmla="*/ 201984 w 141"/>
              <a:gd name="T9" fmla="*/ 280020 h 205"/>
              <a:gd name="T10" fmla="*/ 186177 w 141"/>
              <a:gd name="T11" fmla="*/ 325523 h 205"/>
              <a:gd name="T12" fmla="*/ 144023 w 141"/>
              <a:gd name="T13" fmla="*/ 357025 h 205"/>
              <a:gd name="T14" fmla="*/ 64986 w 141"/>
              <a:gd name="T15" fmla="*/ 330773 h 205"/>
              <a:gd name="T16" fmla="*/ 43910 w 141"/>
              <a:gd name="T17" fmla="*/ 285270 h 205"/>
              <a:gd name="T18" fmla="*/ 43910 w 141"/>
              <a:gd name="T19" fmla="*/ 255518 h 205"/>
              <a:gd name="T20" fmla="*/ 40397 w 141"/>
              <a:gd name="T21" fmla="*/ 232766 h 205"/>
              <a:gd name="T22" fmla="*/ 10538 w 141"/>
              <a:gd name="T23" fmla="*/ 164511 h 205"/>
              <a:gd name="T24" fmla="*/ 75524 w 141"/>
              <a:gd name="T25" fmla="*/ 10501 h 205"/>
              <a:gd name="T26" fmla="*/ 115921 w 141"/>
              <a:gd name="T27" fmla="*/ 0 h 205"/>
              <a:gd name="T28" fmla="*/ 122947 w 141"/>
              <a:gd name="T29" fmla="*/ 246767 h 205"/>
              <a:gd name="T30" fmla="*/ 182664 w 141"/>
              <a:gd name="T31" fmla="*/ 236266 h 205"/>
              <a:gd name="T32" fmla="*/ 207253 w 141"/>
              <a:gd name="T33" fmla="*/ 169762 h 205"/>
              <a:gd name="T34" fmla="*/ 184420 w 141"/>
              <a:gd name="T35" fmla="*/ 45503 h 205"/>
              <a:gd name="T36" fmla="*/ 26346 w 141"/>
              <a:gd name="T37" fmla="*/ 140010 h 205"/>
              <a:gd name="T38" fmla="*/ 63230 w 141"/>
              <a:gd name="T39" fmla="*/ 238017 h 205"/>
              <a:gd name="T40" fmla="*/ 122947 w 141"/>
              <a:gd name="T41" fmla="*/ 246767 h 205"/>
              <a:gd name="T42" fmla="*/ 75524 w 141"/>
              <a:gd name="T43" fmla="*/ 257268 h 205"/>
              <a:gd name="T44" fmla="*/ 75524 w 141"/>
              <a:gd name="T45" fmla="*/ 276519 h 205"/>
              <a:gd name="T46" fmla="*/ 170369 w 141"/>
              <a:gd name="T47" fmla="*/ 276519 h 205"/>
              <a:gd name="T48" fmla="*/ 170369 w 141"/>
              <a:gd name="T49" fmla="*/ 257268 h 205"/>
              <a:gd name="T50" fmla="*/ 122947 w 141"/>
              <a:gd name="T51" fmla="*/ 287020 h 205"/>
              <a:gd name="T52" fmla="*/ 64986 w 141"/>
              <a:gd name="T53" fmla="*/ 292270 h 205"/>
              <a:gd name="T54" fmla="*/ 142267 w 141"/>
              <a:gd name="T55" fmla="*/ 306271 h 205"/>
              <a:gd name="T56" fmla="*/ 180907 w 141"/>
              <a:gd name="T57" fmla="*/ 299271 h 205"/>
              <a:gd name="T58" fmla="*/ 122947 w 141"/>
              <a:gd name="T59" fmla="*/ 287020 h 205"/>
              <a:gd name="T60" fmla="*/ 101870 w 141"/>
              <a:gd name="T61" fmla="*/ 334273 h 205"/>
              <a:gd name="T62" fmla="*/ 161587 w 141"/>
              <a:gd name="T63" fmla="*/ 316772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1" name="Freeform 26"/>
          <p:cNvSpPr>
            <a:spLocks noChangeAspect="1" noChangeArrowheads="1"/>
          </p:cNvSpPr>
          <p:nvPr/>
        </p:nvSpPr>
        <p:spPr bwMode="auto">
          <a:xfrm>
            <a:off x="5553075" y="3378200"/>
            <a:ext cx="358775" cy="219075"/>
          </a:xfrm>
          <a:custGeom>
            <a:avLst/>
            <a:gdLst>
              <a:gd name="T0" fmla="*/ 48357 w 230"/>
              <a:gd name="T1" fmla="*/ 97019 h 140"/>
              <a:gd name="T2" fmla="*/ 1560 w 230"/>
              <a:gd name="T3" fmla="*/ 143964 h 140"/>
              <a:gd name="T4" fmla="*/ 60836 w 230"/>
              <a:gd name="T5" fmla="*/ 219075 h 140"/>
              <a:gd name="T6" fmla="*/ 297939 w 230"/>
              <a:gd name="T7" fmla="*/ 219075 h 140"/>
              <a:gd name="T8" fmla="*/ 357215 w 230"/>
              <a:gd name="T9" fmla="*/ 143964 h 140"/>
              <a:gd name="T10" fmla="*/ 269861 w 230"/>
              <a:gd name="T11" fmla="*/ 62593 h 140"/>
              <a:gd name="T12" fmla="*/ 188747 w 230"/>
              <a:gd name="T13" fmla="*/ 3130 h 140"/>
              <a:gd name="T14" fmla="*/ 110752 w 230"/>
              <a:gd name="T15" fmla="*/ 54769 h 140"/>
              <a:gd name="T16" fmla="*/ 59276 w 230"/>
              <a:gd name="T17" fmla="*/ 59463 h 140"/>
              <a:gd name="T18" fmla="*/ 48357 w 230"/>
              <a:gd name="T19" fmla="*/ 97019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2" name="Freeform 17"/>
          <p:cNvSpPr>
            <a:spLocks noChangeAspect="1" noEditPoints="1" noChangeArrowheads="1"/>
          </p:cNvSpPr>
          <p:nvPr/>
        </p:nvSpPr>
        <p:spPr bwMode="auto">
          <a:xfrm>
            <a:off x="6365875" y="4197350"/>
            <a:ext cx="223838" cy="360363"/>
          </a:xfrm>
          <a:custGeom>
            <a:avLst/>
            <a:gdLst>
              <a:gd name="T0" fmla="*/ 204694 w 152"/>
              <a:gd name="T1" fmla="*/ 0 h 244"/>
              <a:gd name="T2" fmla="*/ 220893 w 152"/>
              <a:gd name="T3" fmla="*/ 13292 h 244"/>
              <a:gd name="T4" fmla="*/ 223838 w 152"/>
              <a:gd name="T5" fmla="*/ 25107 h 244"/>
              <a:gd name="T6" fmla="*/ 223838 w 152"/>
              <a:gd name="T7" fmla="*/ 208243 h 244"/>
              <a:gd name="T8" fmla="*/ 223838 w 152"/>
              <a:gd name="T9" fmla="*/ 335256 h 244"/>
              <a:gd name="T10" fmla="*/ 198803 w 152"/>
              <a:gd name="T11" fmla="*/ 360363 h 244"/>
              <a:gd name="T12" fmla="*/ 25035 w 152"/>
              <a:gd name="T13" fmla="*/ 360363 h 244"/>
              <a:gd name="T14" fmla="*/ 0 w 152"/>
              <a:gd name="T15" fmla="*/ 335256 h 244"/>
              <a:gd name="T16" fmla="*/ 0 w 152"/>
              <a:gd name="T17" fmla="*/ 28061 h 244"/>
              <a:gd name="T18" fmla="*/ 17671 w 152"/>
              <a:gd name="T19" fmla="*/ 0 h 244"/>
              <a:gd name="T20" fmla="*/ 204694 w 152"/>
              <a:gd name="T21" fmla="*/ 0 h 244"/>
              <a:gd name="T22" fmla="*/ 201749 w 152"/>
              <a:gd name="T23" fmla="*/ 304241 h 244"/>
              <a:gd name="T24" fmla="*/ 201749 w 152"/>
              <a:gd name="T25" fmla="*/ 57599 h 244"/>
              <a:gd name="T26" fmla="*/ 22089 w 152"/>
              <a:gd name="T27" fmla="*/ 57599 h 244"/>
              <a:gd name="T28" fmla="*/ 22089 w 152"/>
              <a:gd name="T29" fmla="*/ 304241 h 244"/>
              <a:gd name="T30" fmla="*/ 201749 w 152"/>
              <a:gd name="T31" fmla="*/ 304241 h 244"/>
              <a:gd name="T32" fmla="*/ 111919 w 152"/>
              <a:gd name="T33" fmla="*/ 23630 h 244"/>
              <a:gd name="T34" fmla="*/ 76576 w 152"/>
              <a:gd name="T35" fmla="*/ 23630 h 244"/>
              <a:gd name="T36" fmla="*/ 72158 w 152"/>
              <a:gd name="T37" fmla="*/ 23630 h 244"/>
              <a:gd name="T38" fmla="*/ 66268 w 152"/>
              <a:gd name="T39" fmla="*/ 28061 h 244"/>
              <a:gd name="T40" fmla="*/ 72158 w 152"/>
              <a:gd name="T41" fmla="*/ 33969 h 244"/>
              <a:gd name="T42" fmla="*/ 75104 w 152"/>
              <a:gd name="T43" fmla="*/ 33969 h 244"/>
              <a:gd name="T44" fmla="*/ 148734 w 152"/>
              <a:gd name="T45" fmla="*/ 33969 h 244"/>
              <a:gd name="T46" fmla="*/ 151680 w 152"/>
              <a:gd name="T47" fmla="*/ 33969 h 244"/>
              <a:gd name="T48" fmla="*/ 156098 w 152"/>
              <a:gd name="T49" fmla="*/ 28061 h 244"/>
              <a:gd name="T50" fmla="*/ 151680 w 152"/>
              <a:gd name="T51" fmla="*/ 23630 h 244"/>
              <a:gd name="T52" fmla="*/ 148734 w 152"/>
              <a:gd name="T53" fmla="*/ 23630 h 244"/>
              <a:gd name="T54" fmla="*/ 111919 w 152"/>
              <a:gd name="T55" fmla="*/ 23630 h 244"/>
              <a:gd name="T56" fmla="*/ 128118 w 152"/>
              <a:gd name="T57" fmla="*/ 332302 h 244"/>
              <a:gd name="T58" fmla="*/ 111919 w 152"/>
              <a:gd name="T59" fmla="*/ 316056 h 244"/>
              <a:gd name="T60" fmla="*/ 94248 w 152"/>
              <a:gd name="T61" fmla="*/ 332302 h 244"/>
              <a:gd name="T62" fmla="*/ 111919 w 152"/>
              <a:gd name="T63" fmla="*/ 350025 h 244"/>
              <a:gd name="T64" fmla="*/ 128118 w 152"/>
              <a:gd name="T65" fmla="*/ 332302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23563" name="Group 35"/>
          <p:cNvGrpSpPr>
            <a:grpSpLocks/>
          </p:cNvGrpSpPr>
          <p:nvPr/>
        </p:nvGrpSpPr>
        <p:grpSpPr bwMode="auto">
          <a:xfrm>
            <a:off x="5746750" y="5283200"/>
            <a:ext cx="360363" cy="360363"/>
            <a:chOff x="0" y="0"/>
            <a:chExt cx="271463" cy="271462"/>
          </a:xfrm>
        </p:grpSpPr>
        <p:sp>
          <p:nvSpPr>
            <p:cNvPr id="23572" name="Freeform 15"/>
            <p:cNvSpPr>
              <a:spLocks noEditPoints="1" noChangeArrowheads="1"/>
            </p:cNvSpPr>
            <p:nvPr/>
          </p:nvSpPr>
          <p:spPr bwMode="auto">
            <a:xfrm>
              <a:off x="0" y="0"/>
              <a:ext cx="271463" cy="195263"/>
            </a:xfrm>
            <a:custGeom>
              <a:avLst/>
              <a:gdLst>
                <a:gd name="T0" fmla="*/ 258328 w 186"/>
                <a:gd name="T1" fmla="*/ 0 h 134"/>
                <a:gd name="T2" fmla="*/ 270004 w 186"/>
                <a:gd name="T3" fmla="*/ 8743 h 134"/>
                <a:gd name="T4" fmla="*/ 271463 w 186"/>
                <a:gd name="T5" fmla="*/ 17486 h 134"/>
                <a:gd name="T6" fmla="*/ 271463 w 186"/>
                <a:gd name="T7" fmla="*/ 177777 h 134"/>
                <a:gd name="T8" fmla="*/ 253949 w 186"/>
                <a:gd name="T9" fmla="*/ 195263 h 134"/>
                <a:gd name="T10" fmla="*/ 18973 w 186"/>
                <a:gd name="T11" fmla="*/ 195263 h 134"/>
                <a:gd name="T12" fmla="*/ 1459 w 186"/>
                <a:gd name="T13" fmla="*/ 182148 h 134"/>
                <a:gd name="T14" fmla="*/ 0 w 186"/>
                <a:gd name="T15" fmla="*/ 182148 h 134"/>
                <a:gd name="T16" fmla="*/ 0 w 186"/>
                <a:gd name="T17" fmla="*/ 13115 h 134"/>
                <a:gd name="T18" fmla="*/ 1459 w 186"/>
                <a:gd name="T19" fmla="*/ 10200 h 134"/>
                <a:gd name="T20" fmla="*/ 13135 w 186"/>
                <a:gd name="T21" fmla="*/ 0 h 134"/>
                <a:gd name="T22" fmla="*/ 258328 w 186"/>
                <a:gd name="T23" fmla="*/ 0 h 134"/>
                <a:gd name="T24" fmla="*/ 253949 w 186"/>
                <a:gd name="T25" fmla="*/ 177777 h 134"/>
                <a:gd name="T26" fmla="*/ 253949 w 186"/>
                <a:gd name="T27" fmla="*/ 17486 h 134"/>
                <a:gd name="T28" fmla="*/ 17514 w 186"/>
                <a:gd name="T29" fmla="*/ 17486 h 134"/>
                <a:gd name="T30" fmla="*/ 17514 w 186"/>
                <a:gd name="T31" fmla="*/ 177777 h 134"/>
                <a:gd name="T32" fmla="*/ 253949 w 186"/>
                <a:gd name="T33" fmla="*/ 177777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3" name="Freeform 16"/>
            <p:cNvSpPr>
              <a:spLocks noChangeArrowheads="1"/>
            </p:cNvSpPr>
            <p:nvPr/>
          </p:nvSpPr>
          <p:spPr bwMode="auto">
            <a:xfrm>
              <a:off x="68262" y="211137"/>
              <a:ext cx="134938" cy="60325"/>
            </a:xfrm>
            <a:custGeom>
              <a:avLst/>
              <a:gdLst>
                <a:gd name="T0" fmla="*/ 42535 w 92"/>
                <a:gd name="T1" fmla="*/ 0 h 41"/>
                <a:gd name="T2" fmla="*/ 92403 w 92"/>
                <a:gd name="T3" fmla="*/ 0 h 41"/>
                <a:gd name="T4" fmla="*/ 92403 w 92"/>
                <a:gd name="T5" fmla="*/ 2943 h 41"/>
                <a:gd name="T6" fmla="*/ 92403 w 92"/>
                <a:gd name="T7" fmla="*/ 25013 h 41"/>
                <a:gd name="T8" fmla="*/ 111471 w 92"/>
                <a:gd name="T9" fmla="*/ 42669 h 41"/>
                <a:gd name="T10" fmla="*/ 126138 w 92"/>
                <a:gd name="T11" fmla="*/ 42669 h 41"/>
                <a:gd name="T12" fmla="*/ 134938 w 92"/>
                <a:gd name="T13" fmla="*/ 51497 h 41"/>
                <a:gd name="T14" fmla="*/ 126138 w 92"/>
                <a:gd name="T15" fmla="*/ 60325 h 41"/>
                <a:gd name="T16" fmla="*/ 8800 w 92"/>
                <a:gd name="T17" fmla="*/ 60325 h 41"/>
                <a:gd name="T18" fmla="*/ 0 w 92"/>
                <a:gd name="T19" fmla="*/ 51497 h 41"/>
                <a:gd name="T20" fmla="*/ 8800 w 92"/>
                <a:gd name="T21" fmla="*/ 42669 h 41"/>
                <a:gd name="T22" fmla="*/ 24934 w 92"/>
                <a:gd name="T23" fmla="*/ 42669 h 41"/>
                <a:gd name="T24" fmla="*/ 42535 w 92"/>
                <a:gd name="T25" fmla="*/ 25013 h 41"/>
                <a:gd name="T26" fmla="*/ 42535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3564" name="矩形 22"/>
          <p:cNvSpPr>
            <a:spLocks noChangeArrowheads="1"/>
          </p:cNvSpPr>
          <p:nvPr/>
        </p:nvSpPr>
        <p:spPr bwMode="auto">
          <a:xfrm>
            <a:off x="7567613" y="5173663"/>
            <a:ext cx="29130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5" name="矩形 23"/>
          <p:cNvSpPr>
            <a:spLocks noChangeArrowheads="1"/>
          </p:cNvSpPr>
          <p:nvPr/>
        </p:nvSpPr>
        <p:spPr bwMode="auto">
          <a:xfrm>
            <a:off x="6767513" y="5240338"/>
            <a:ext cx="8016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6" name="矩形 24"/>
          <p:cNvSpPr>
            <a:spLocks noChangeArrowheads="1"/>
          </p:cNvSpPr>
          <p:nvPr/>
        </p:nvSpPr>
        <p:spPr bwMode="auto">
          <a:xfrm>
            <a:off x="7596188" y="3008313"/>
            <a:ext cx="29114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7" name="矩形 25"/>
          <p:cNvSpPr>
            <a:spLocks noChangeArrowheads="1"/>
          </p:cNvSpPr>
          <p:nvPr/>
        </p:nvSpPr>
        <p:spPr bwMode="auto">
          <a:xfrm>
            <a:off x="6796088" y="3074988"/>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8" name="矩形 26"/>
          <p:cNvSpPr>
            <a:spLocks noChangeArrowheads="1"/>
          </p:cNvSpPr>
          <p:nvPr/>
        </p:nvSpPr>
        <p:spPr bwMode="auto">
          <a:xfrm>
            <a:off x="1785938" y="4233863"/>
            <a:ext cx="29114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9" name="矩形 27"/>
          <p:cNvSpPr>
            <a:spLocks noChangeArrowheads="1"/>
          </p:cNvSpPr>
          <p:nvPr/>
        </p:nvSpPr>
        <p:spPr bwMode="auto">
          <a:xfrm>
            <a:off x="4879975" y="4265613"/>
            <a:ext cx="8001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0" name="矩形 28"/>
          <p:cNvSpPr>
            <a:spLocks noChangeArrowheads="1"/>
          </p:cNvSpPr>
          <p:nvPr/>
        </p:nvSpPr>
        <p:spPr bwMode="auto">
          <a:xfrm>
            <a:off x="1685925" y="2263775"/>
            <a:ext cx="29114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1" name="矩形 29"/>
          <p:cNvSpPr>
            <a:spLocks noChangeArrowheads="1"/>
          </p:cNvSpPr>
          <p:nvPr/>
        </p:nvSpPr>
        <p:spPr bwMode="auto">
          <a:xfrm>
            <a:off x="4779963" y="2295525"/>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4578" name="Group 2"/>
          <p:cNvGrpSpPr>
            <a:grpSpLocks/>
          </p:cNvGrpSpPr>
          <p:nvPr/>
        </p:nvGrpSpPr>
        <p:grpSpPr bwMode="auto">
          <a:xfrm>
            <a:off x="10844213" y="5851525"/>
            <a:ext cx="1347787" cy="1006475"/>
            <a:chOff x="0" y="0"/>
            <a:chExt cx="2562554" cy="1912957"/>
          </a:xfrm>
        </p:grpSpPr>
        <p:grpSp>
          <p:nvGrpSpPr>
            <p:cNvPr id="24600" name="Group 3"/>
            <p:cNvGrpSpPr>
              <a:grpSpLocks/>
            </p:cNvGrpSpPr>
            <p:nvPr/>
          </p:nvGrpSpPr>
          <p:grpSpPr bwMode="auto">
            <a:xfrm>
              <a:off x="0" y="0"/>
              <a:ext cx="2562554" cy="1912957"/>
              <a:chOff x="0" y="0"/>
              <a:chExt cx="908050" cy="677863"/>
            </a:xfrm>
          </p:grpSpPr>
          <p:sp>
            <p:nvSpPr>
              <p:cNvPr id="24604"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5"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6"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7"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8"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9"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10"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11"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12"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13"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14"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15"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4601" name="Group 16"/>
            <p:cNvGrpSpPr>
              <a:grpSpLocks/>
            </p:cNvGrpSpPr>
            <p:nvPr/>
          </p:nvGrpSpPr>
          <p:grpSpPr bwMode="auto">
            <a:xfrm>
              <a:off x="943869" y="639231"/>
              <a:ext cx="733645" cy="733645"/>
              <a:chOff x="0" y="0"/>
              <a:chExt cx="2406528" cy="2406528"/>
            </a:xfrm>
          </p:grpSpPr>
          <p:sp>
            <p:nvSpPr>
              <p:cNvPr id="24602"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4603"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24579"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sp>
        <p:nvSpPr>
          <p:cNvPr id="24580" name="直接连接符 6"/>
          <p:cNvSpPr>
            <a:spLocks noChangeShapeType="1"/>
          </p:cNvSpPr>
          <p:nvPr/>
        </p:nvSpPr>
        <p:spPr bwMode="auto">
          <a:xfrm>
            <a:off x="2151063" y="2946400"/>
            <a:ext cx="2132012" cy="2130425"/>
          </a:xfrm>
          <a:prstGeom prst="line">
            <a:avLst/>
          </a:prstGeom>
          <a:noFill/>
          <a:ln w="63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1" name="直接连接符 9"/>
          <p:cNvSpPr>
            <a:spLocks noChangeShapeType="1"/>
          </p:cNvSpPr>
          <p:nvPr/>
        </p:nvSpPr>
        <p:spPr bwMode="auto">
          <a:xfrm>
            <a:off x="6213475" y="2946400"/>
            <a:ext cx="2379663" cy="2378075"/>
          </a:xfrm>
          <a:prstGeom prst="line">
            <a:avLst/>
          </a:prstGeom>
          <a:noFill/>
          <a:ln w="63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2" name="直接连接符 10"/>
          <p:cNvSpPr>
            <a:spLocks noChangeShapeType="1"/>
          </p:cNvSpPr>
          <p:nvPr/>
        </p:nvSpPr>
        <p:spPr bwMode="auto">
          <a:xfrm flipH="1">
            <a:off x="4449763" y="2946400"/>
            <a:ext cx="2111375" cy="2109788"/>
          </a:xfrm>
          <a:prstGeom prst="line">
            <a:avLst/>
          </a:prstGeom>
          <a:noFill/>
          <a:ln w="63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3" name="直接连接符 19"/>
          <p:cNvSpPr>
            <a:spLocks noChangeShapeType="1"/>
          </p:cNvSpPr>
          <p:nvPr/>
        </p:nvSpPr>
        <p:spPr bwMode="auto">
          <a:xfrm flipH="1">
            <a:off x="8632825" y="3865563"/>
            <a:ext cx="1155700" cy="1244600"/>
          </a:xfrm>
          <a:prstGeom prst="line">
            <a:avLst/>
          </a:prstGeom>
          <a:noFill/>
          <a:ln w="63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4" name="椭圆 1"/>
          <p:cNvSpPr>
            <a:spLocks noChangeArrowheads="1"/>
          </p:cNvSpPr>
          <p:nvPr/>
        </p:nvSpPr>
        <p:spPr bwMode="auto">
          <a:xfrm>
            <a:off x="2930525" y="3716338"/>
            <a:ext cx="819150" cy="819150"/>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85" name="椭圆 3"/>
          <p:cNvSpPr>
            <a:spLocks noChangeArrowheads="1"/>
          </p:cNvSpPr>
          <p:nvPr/>
        </p:nvSpPr>
        <p:spPr bwMode="auto">
          <a:xfrm>
            <a:off x="4962525" y="3716338"/>
            <a:ext cx="819150" cy="819150"/>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86" name="椭圆 5"/>
          <p:cNvSpPr>
            <a:spLocks noChangeArrowheads="1"/>
          </p:cNvSpPr>
          <p:nvPr/>
        </p:nvSpPr>
        <p:spPr bwMode="auto">
          <a:xfrm>
            <a:off x="6992938" y="3716338"/>
            <a:ext cx="819150" cy="819150"/>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87" name="椭圆 11"/>
          <p:cNvSpPr>
            <a:spLocks noChangeArrowheads="1"/>
          </p:cNvSpPr>
          <p:nvPr/>
        </p:nvSpPr>
        <p:spPr bwMode="auto">
          <a:xfrm>
            <a:off x="1862138" y="2678113"/>
            <a:ext cx="576262" cy="576262"/>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88" name="椭圆 12"/>
          <p:cNvSpPr>
            <a:spLocks noChangeArrowheads="1"/>
          </p:cNvSpPr>
          <p:nvPr/>
        </p:nvSpPr>
        <p:spPr bwMode="auto">
          <a:xfrm>
            <a:off x="4065588" y="4860925"/>
            <a:ext cx="576262" cy="576263"/>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89" name="椭圆 16"/>
          <p:cNvSpPr>
            <a:spLocks noChangeArrowheads="1"/>
          </p:cNvSpPr>
          <p:nvPr/>
        </p:nvSpPr>
        <p:spPr bwMode="auto">
          <a:xfrm>
            <a:off x="6080125" y="2830513"/>
            <a:ext cx="577850" cy="576262"/>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90" name="椭圆 17"/>
          <p:cNvSpPr>
            <a:spLocks noChangeArrowheads="1"/>
          </p:cNvSpPr>
          <p:nvPr/>
        </p:nvSpPr>
        <p:spPr bwMode="auto">
          <a:xfrm>
            <a:off x="8213725" y="4929188"/>
            <a:ext cx="577850" cy="576262"/>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91" name="椭圆 18"/>
          <p:cNvSpPr>
            <a:spLocks noChangeArrowheads="1"/>
          </p:cNvSpPr>
          <p:nvPr/>
        </p:nvSpPr>
        <p:spPr bwMode="auto">
          <a:xfrm>
            <a:off x="9159875" y="3716338"/>
            <a:ext cx="819150" cy="819150"/>
          </a:xfrm>
          <a:prstGeom prst="ellipse">
            <a:avLst/>
          </a:prstGeom>
          <a:solidFill>
            <a:schemeClr val="accent1"/>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4592" name="矩形 31"/>
          <p:cNvSpPr>
            <a:spLocks noChangeArrowheads="1"/>
          </p:cNvSpPr>
          <p:nvPr/>
        </p:nvSpPr>
        <p:spPr bwMode="auto">
          <a:xfrm>
            <a:off x="2906713" y="3987800"/>
            <a:ext cx="8556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593" name="矩形 32"/>
          <p:cNvSpPr>
            <a:spLocks noChangeArrowheads="1"/>
          </p:cNvSpPr>
          <p:nvPr/>
        </p:nvSpPr>
        <p:spPr bwMode="auto">
          <a:xfrm>
            <a:off x="4946650" y="3987800"/>
            <a:ext cx="855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594" name="矩形 33"/>
          <p:cNvSpPr>
            <a:spLocks noChangeArrowheads="1"/>
          </p:cNvSpPr>
          <p:nvPr/>
        </p:nvSpPr>
        <p:spPr bwMode="auto">
          <a:xfrm>
            <a:off x="6981825" y="3987800"/>
            <a:ext cx="857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595" name="矩形 34"/>
          <p:cNvSpPr>
            <a:spLocks noChangeArrowheads="1"/>
          </p:cNvSpPr>
          <p:nvPr/>
        </p:nvSpPr>
        <p:spPr bwMode="auto">
          <a:xfrm>
            <a:off x="9145588" y="3987800"/>
            <a:ext cx="8556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sz="12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596" name="矩形 35"/>
          <p:cNvSpPr>
            <a:spLocks noChangeArrowheads="1"/>
          </p:cNvSpPr>
          <p:nvPr/>
        </p:nvSpPr>
        <p:spPr bwMode="auto">
          <a:xfrm>
            <a:off x="6875463" y="2697163"/>
            <a:ext cx="29114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597" name="矩形 36"/>
          <p:cNvSpPr>
            <a:spLocks noChangeArrowheads="1"/>
          </p:cNvSpPr>
          <p:nvPr/>
        </p:nvSpPr>
        <p:spPr bwMode="auto">
          <a:xfrm>
            <a:off x="9001125" y="4876800"/>
            <a:ext cx="22653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598" name="矩形 37"/>
          <p:cNvSpPr>
            <a:spLocks noChangeArrowheads="1"/>
          </p:cNvSpPr>
          <p:nvPr/>
        </p:nvSpPr>
        <p:spPr bwMode="auto">
          <a:xfrm>
            <a:off x="2640013" y="2519363"/>
            <a:ext cx="28717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599" name="矩形 38"/>
          <p:cNvSpPr>
            <a:spLocks noChangeArrowheads="1"/>
          </p:cNvSpPr>
          <p:nvPr/>
        </p:nvSpPr>
        <p:spPr bwMode="auto">
          <a:xfrm>
            <a:off x="4911725" y="4860925"/>
            <a:ext cx="2266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5602" name="Group 2"/>
          <p:cNvGrpSpPr>
            <a:grpSpLocks/>
          </p:cNvGrpSpPr>
          <p:nvPr/>
        </p:nvGrpSpPr>
        <p:grpSpPr bwMode="auto">
          <a:xfrm>
            <a:off x="10844213" y="5851525"/>
            <a:ext cx="1347787" cy="1006475"/>
            <a:chOff x="0" y="0"/>
            <a:chExt cx="2562554" cy="1912957"/>
          </a:xfrm>
        </p:grpSpPr>
        <p:grpSp>
          <p:nvGrpSpPr>
            <p:cNvPr id="25623" name="Group 3"/>
            <p:cNvGrpSpPr>
              <a:grpSpLocks/>
            </p:cNvGrpSpPr>
            <p:nvPr/>
          </p:nvGrpSpPr>
          <p:grpSpPr bwMode="auto">
            <a:xfrm>
              <a:off x="0" y="0"/>
              <a:ext cx="2562554" cy="1912957"/>
              <a:chOff x="0" y="0"/>
              <a:chExt cx="908050" cy="677863"/>
            </a:xfrm>
          </p:grpSpPr>
          <p:sp>
            <p:nvSpPr>
              <p:cNvPr id="25627"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8"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9"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0"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1"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2"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3"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4"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5"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6"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7"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8"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5624" name="Group 16"/>
            <p:cNvGrpSpPr>
              <a:grpSpLocks/>
            </p:cNvGrpSpPr>
            <p:nvPr/>
          </p:nvGrpSpPr>
          <p:grpSpPr bwMode="auto">
            <a:xfrm>
              <a:off x="943869" y="639231"/>
              <a:ext cx="733645" cy="733645"/>
              <a:chOff x="0" y="0"/>
              <a:chExt cx="2406528" cy="2406528"/>
            </a:xfrm>
          </p:grpSpPr>
          <p:sp>
            <p:nvSpPr>
              <p:cNvPr id="25625"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5626"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25603"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grpSp>
        <p:nvGrpSpPr>
          <p:cNvPr id="25604" name="Group 20"/>
          <p:cNvGrpSpPr>
            <a:grpSpLocks/>
          </p:cNvGrpSpPr>
          <p:nvPr/>
        </p:nvGrpSpPr>
        <p:grpSpPr bwMode="auto">
          <a:xfrm>
            <a:off x="2970213" y="2152650"/>
            <a:ext cx="2243137" cy="3648075"/>
            <a:chOff x="0" y="0"/>
            <a:chExt cx="2701515" cy="4392611"/>
          </a:xfrm>
        </p:grpSpPr>
        <p:sp>
          <p:nvSpPr>
            <p:cNvPr id="25617" name="环形箭头 3"/>
            <p:cNvSpPr>
              <a:spLocks noChangeArrowheads="1"/>
            </p:cNvSpPr>
            <p:nvPr/>
          </p:nvSpPr>
          <p:spPr bwMode="auto">
            <a:xfrm>
              <a:off x="587234" y="0"/>
              <a:ext cx="2114281" cy="2114603"/>
            </a:xfrm>
            <a:custGeom>
              <a:avLst/>
              <a:gdLst>
                <a:gd name="T0" fmla="*/ 1700626 w 21600"/>
                <a:gd name="T1" fmla="*/ 218411 h 21600"/>
                <a:gd name="T2" fmla="*/ 115992 w 21600"/>
                <a:gd name="T3" fmla="*/ 1057302 h 21600"/>
                <a:gd name="T4" fmla="*/ 1559380 w 21600"/>
                <a:gd name="T5" fmla="*/ 402558 h 21600"/>
                <a:gd name="T6" fmla="*/ 1399145 w 21600"/>
                <a:gd name="T7" fmla="*/ 2333797 h 21600"/>
                <a:gd name="T8" fmla="*/ 933220 w 21600"/>
                <a:gd name="T9" fmla="*/ 2064969 h 21600"/>
                <a:gd name="T10" fmla="*/ 1202204 w 21600"/>
                <a:gd name="T11" fmla="*/ 159897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2981" y="18941"/>
                  </a:moveTo>
                  <a:cubicBezTo>
                    <a:pt x="16666" y="17954"/>
                    <a:pt x="19229" y="14615"/>
                    <a:pt x="19229" y="10800"/>
                  </a:cubicBezTo>
                  <a:cubicBezTo>
                    <a:pt x="19229" y="6144"/>
                    <a:pt x="15455" y="2371"/>
                    <a:pt x="10800" y="2371"/>
                  </a:cubicBezTo>
                  <a:cubicBezTo>
                    <a:pt x="6144" y="2371"/>
                    <a:pt x="2371" y="6144"/>
                    <a:pt x="2371" y="10800"/>
                  </a:cubicBezTo>
                  <a:lnTo>
                    <a:pt x="0" y="10800"/>
                  </a:lnTo>
                  <a:cubicBezTo>
                    <a:pt x="0" y="4835"/>
                    <a:pt x="4835" y="0"/>
                    <a:pt x="10800" y="0"/>
                  </a:cubicBezTo>
                  <a:cubicBezTo>
                    <a:pt x="16764" y="0"/>
                    <a:pt x="21600" y="4835"/>
                    <a:pt x="21600" y="10800"/>
                  </a:cubicBezTo>
                  <a:cubicBezTo>
                    <a:pt x="21600" y="15688"/>
                    <a:pt x="18316" y="19966"/>
                    <a:pt x="13595" y="21231"/>
                  </a:cubicBezTo>
                  <a:lnTo>
                    <a:pt x="14294" y="23839"/>
                  </a:lnTo>
                  <a:lnTo>
                    <a:pt x="9534" y="21093"/>
                  </a:lnTo>
                  <a:lnTo>
                    <a:pt x="12282" y="16333"/>
                  </a:lnTo>
                  <a:lnTo>
                    <a:pt x="12981" y="18941"/>
                  </a:lnTo>
                  <a:close/>
                </a:path>
              </a:pathLst>
            </a:custGeom>
            <a:solidFill>
              <a:srgbClr val="0637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8" name="任意多边形 5"/>
            <p:cNvSpPr>
              <a:spLocks noChangeArrowheads="1"/>
            </p:cNvSpPr>
            <p:nvPr/>
          </p:nvSpPr>
          <p:spPr bwMode="auto">
            <a:xfrm>
              <a:off x="1054560" y="763435"/>
              <a:ext cx="1174865" cy="587292"/>
            </a:xfrm>
            <a:custGeom>
              <a:avLst/>
              <a:gdLst>
                <a:gd name="T0" fmla="*/ 0 w 1174865"/>
                <a:gd name="T1" fmla="*/ 0 h 587292"/>
                <a:gd name="T2" fmla="*/ 1174865 w 1174865"/>
                <a:gd name="T3" fmla="*/ 0 h 587292"/>
                <a:gd name="T4" fmla="*/ 1174865 w 1174865"/>
                <a:gd name="T5" fmla="*/ 587292 h 587292"/>
                <a:gd name="T6" fmla="*/ 0 w 1174865"/>
                <a:gd name="T7" fmla="*/ 587292 h 587292"/>
                <a:gd name="T8" fmla="*/ 0 w 1174865"/>
                <a:gd name="T9" fmla="*/ 0 h 587292"/>
                <a:gd name="T10" fmla="*/ 0 60000 65536"/>
                <a:gd name="T11" fmla="*/ 0 60000 65536"/>
                <a:gd name="T12" fmla="*/ 0 60000 65536"/>
                <a:gd name="T13" fmla="*/ 0 60000 65536"/>
                <a:gd name="T14" fmla="*/ 0 60000 65536"/>
                <a:gd name="T15" fmla="*/ 0 w 1174865"/>
                <a:gd name="T16" fmla="*/ 0 h 587292"/>
                <a:gd name="T17" fmla="*/ 1174865 w 1174865"/>
                <a:gd name="T18" fmla="*/ 587292 h 587292"/>
              </a:gdLst>
              <a:ahLst/>
              <a:cxnLst>
                <a:cxn ang="T10">
                  <a:pos x="T0" y="T1"/>
                </a:cxn>
                <a:cxn ang="T11">
                  <a:pos x="T2" y="T3"/>
                </a:cxn>
                <a:cxn ang="T12">
                  <a:pos x="T4" y="T5"/>
                </a:cxn>
                <a:cxn ang="T13">
                  <a:pos x="T6" y="T7"/>
                </a:cxn>
                <a:cxn ang="T14">
                  <a:pos x="T8" y="T9"/>
                </a:cxn>
              </a:cxnLst>
              <a:rect l="T15" t="T16" r="T17" b="T18"/>
              <a:pathLst>
                <a:path w="1174865" h="587292">
                  <a:moveTo>
                    <a:pt x="0" y="0"/>
                  </a:moveTo>
                  <a:lnTo>
                    <a:pt x="1174865" y="0"/>
                  </a:lnTo>
                  <a:lnTo>
                    <a:pt x="1174865" y="587292"/>
                  </a:lnTo>
                  <a:lnTo>
                    <a:pt x="0" y="587292"/>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700" tIns="12700" rIns="12700" bIns="127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000">
                  <a:latin typeface="Calibri" panose="020F0502020204030204" pitchFamily="34" charset="0"/>
                  <a:cs typeface="Calibri" panose="020F0502020204030204" pitchFamily="34" charset="0"/>
                  <a:sym typeface="Calibri" panose="020F0502020204030204" pitchFamily="34" charset="0"/>
                </a:rPr>
                <a:t>TEXT HERE</a:t>
              </a:r>
              <a:endParaRPr lang="zh-CN" altLang="en-US" sz="2000"/>
            </a:p>
          </p:txBody>
        </p:sp>
        <p:sp>
          <p:nvSpPr>
            <p:cNvPr id="25619" name="形状 6"/>
            <p:cNvSpPr>
              <a:spLocks noChangeArrowheads="1"/>
            </p:cNvSpPr>
            <p:nvPr/>
          </p:nvSpPr>
          <p:spPr bwMode="auto">
            <a:xfrm>
              <a:off x="0" y="1214996"/>
              <a:ext cx="2114281" cy="2114603"/>
            </a:xfrm>
            <a:custGeom>
              <a:avLst/>
              <a:gdLst>
                <a:gd name="T0" fmla="*/ 1972644 w 21600"/>
                <a:gd name="T1" fmla="*/ 1585854 h 21600"/>
                <a:gd name="T2" fmla="*/ 1722552 w 21600"/>
                <a:gd name="T3" fmla="*/ 391691 h 21600"/>
                <a:gd name="T4" fmla="*/ 1771591 w 21600"/>
                <a:gd name="T5" fmla="*/ 1469845 h 21600"/>
                <a:gd name="T6" fmla="*/ 715038 w 21600"/>
                <a:gd name="T7" fmla="*/ 2333797 h 21600"/>
                <a:gd name="T8" fmla="*/ 446055 w 21600"/>
                <a:gd name="T9" fmla="*/ 1867997 h 21600"/>
                <a:gd name="T10" fmla="*/ 911980 w 21600"/>
                <a:gd name="T11" fmla="*/ 159897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8618" y="18941"/>
                  </a:moveTo>
                  <a:cubicBezTo>
                    <a:pt x="9329" y="19132"/>
                    <a:pt x="10063" y="19229"/>
                    <a:pt x="10800" y="19229"/>
                  </a:cubicBezTo>
                  <a:cubicBezTo>
                    <a:pt x="15455" y="19229"/>
                    <a:pt x="19229" y="15455"/>
                    <a:pt x="19229" y="10800"/>
                  </a:cubicBezTo>
                  <a:cubicBezTo>
                    <a:pt x="19229" y="8564"/>
                    <a:pt x="18340" y="6420"/>
                    <a:pt x="16760" y="4839"/>
                  </a:cubicBezTo>
                  <a:lnTo>
                    <a:pt x="18436" y="3163"/>
                  </a:lnTo>
                  <a:cubicBezTo>
                    <a:pt x="20462" y="5188"/>
                    <a:pt x="21599" y="7935"/>
                    <a:pt x="21600" y="10799"/>
                  </a:cubicBezTo>
                  <a:cubicBezTo>
                    <a:pt x="21600" y="16764"/>
                    <a:pt x="16764" y="21600"/>
                    <a:pt x="10800" y="21600"/>
                  </a:cubicBezTo>
                  <a:cubicBezTo>
                    <a:pt x="9856" y="21600"/>
                    <a:pt x="8916" y="21476"/>
                    <a:pt x="8004" y="21231"/>
                  </a:cubicBezTo>
                  <a:lnTo>
                    <a:pt x="7305" y="23839"/>
                  </a:lnTo>
                  <a:lnTo>
                    <a:pt x="4557" y="19081"/>
                  </a:lnTo>
                  <a:lnTo>
                    <a:pt x="9317" y="16333"/>
                  </a:lnTo>
                  <a:lnTo>
                    <a:pt x="8618" y="18941"/>
                  </a:lnTo>
                  <a:close/>
                </a:path>
              </a:pathLst>
            </a:cu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0" name="任意多边形 7"/>
            <p:cNvSpPr>
              <a:spLocks noChangeArrowheads="1"/>
            </p:cNvSpPr>
            <p:nvPr/>
          </p:nvSpPr>
          <p:spPr bwMode="auto">
            <a:xfrm>
              <a:off x="469708" y="1985460"/>
              <a:ext cx="1174865" cy="587292"/>
            </a:xfrm>
            <a:custGeom>
              <a:avLst/>
              <a:gdLst>
                <a:gd name="T0" fmla="*/ 0 w 1174865"/>
                <a:gd name="T1" fmla="*/ 0 h 587292"/>
                <a:gd name="T2" fmla="*/ 1174865 w 1174865"/>
                <a:gd name="T3" fmla="*/ 0 h 587292"/>
                <a:gd name="T4" fmla="*/ 1174865 w 1174865"/>
                <a:gd name="T5" fmla="*/ 587292 h 587292"/>
                <a:gd name="T6" fmla="*/ 0 w 1174865"/>
                <a:gd name="T7" fmla="*/ 587292 h 587292"/>
                <a:gd name="T8" fmla="*/ 0 w 1174865"/>
                <a:gd name="T9" fmla="*/ 0 h 587292"/>
                <a:gd name="T10" fmla="*/ 0 60000 65536"/>
                <a:gd name="T11" fmla="*/ 0 60000 65536"/>
                <a:gd name="T12" fmla="*/ 0 60000 65536"/>
                <a:gd name="T13" fmla="*/ 0 60000 65536"/>
                <a:gd name="T14" fmla="*/ 0 60000 65536"/>
                <a:gd name="T15" fmla="*/ 0 w 1174865"/>
                <a:gd name="T16" fmla="*/ 0 h 587292"/>
                <a:gd name="T17" fmla="*/ 1174865 w 1174865"/>
                <a:gd name="T18" fmla="*/ 587292 h 587292"/>
              </a:gdLst>
              <a:ahLst/>
              <a:cxnLst>
                <a:cxn ang="T10">
                  <a:pos x="T0" y="T1"/>
                </a:cxn>
                <a:cxn ang="T11">
                  <a:pos x="T2" y="T3"/>
                </a:cxn>
                <a:cxn ang="T12">
                  <a:pos x="T4" y="T5"/>
                </a:cxn>
                <a:cxn ang="T13">
                  <a:pos x="T6" y="T7"/>
                </a:cxn>
                <a:cxn ang="T14">
                  <a:pos x="T8" y="T9"/>
                </a:cxn>
              </a:cxnLst>
              <a:rect l="T15" t="T16" r="T17" b="T18"/>
              <a:pathLst>
                <a:path w="1174865" h="587292">
                  <a:moveTo>
                    <a:pt x="0" y="0"/>
                  </a:moveTo>
                  <a:lnTo>
                    <a:pt x="1174865" y="0"/>
                  </a:lnTo>
                  <a:lnTo>
                    <a:pt x="1174865" y="587292"/>
                  </a:lnTo>
                  <a:lnTo>
                    <a:pt x="0" y="587292"/>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700" tIns="12700" rIns="12700" bIns="127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000">
                  <a:latin typeface="Calibri" panose="020F0502020204030204" pitchFamily="34" charset="0"/>
                  <a:cs typeface="Calibri" panose="020F0502020204030204" pitchFamily="34" charset="0"/>
                  <a:sym typeface="Calibri" panose="020F0502020204030204" pitchFamily="34" charset="0"/>
                </a:rPr>
                <a:t>TEXT HERE</a:t>
              </a:r>
              <a:endParaRPr lang="zh-CN" altLang="en-US" sz="2000"/>
            </a:p>
          </p:txBody>
        </p:sp>
        <p:sp>
          <p:nvSpPr>
            <p:cNvPr id="25621" name="空心弧 8"/>
            <p:cNvSpPr>
              <a:spLocks noChangeArrowheads="1"/>
            </p:cNvSpPr>
            <p:nvPr/>
          </p:nvSpPr>
          <p:spPr bwMode="auto">
            <a:xfrm>
              <a:off x="737715" y="2575388"/>
              <a:ext cx="1816495" cy="1817223"/>
            </a:xfrm>
            <a:custGeom>
              <a:avLst/>
              <a:gdLst>
                <a:gd name="T0" fmla="*/ 908248 w 21600"/>
                <a:gd name="T1" fmla="*/ 0 h 21600"/>
                <a:gd name="T2" fmla="*/ 347741 w 21600"/>
                <a:gd name="T3" fmla="*/ 347880 h 21600"/>
                <a:gd name="T4" fmla="*/ 908248 w 21600"/>
                <a:gd name="T5" fmla="*/ 231359 h 21600"/>
                <a:gd name="T6" fmla="*/ 1468754 w 21600"/>
                <a:gd name="T7" fmla="*/ 347880 h 21600"/>
                <a:gd name="T8" fmla="*/ 0 60000 65536"/>
                <a:gd name="T9" fmla="*/ 0 60000 65536"/>
                <a:gd name="T10" fmla="*/ 0 60000 65536"/>
                <a:gd name="T11" fmla="*/ 0 60000 65536"/>
                <a:gd name="T12" fmla="*/ 0 w 21600"/>
                <a:gd name="T13" fmla="*/ 0 h 21600"/>
                <a:gd name="T14" fmla="*/ 21600 w 21600"/>
                <a:gd name="T15" fmla="*/ 952 h 21600"/>
              </a:gdLst>
              <a:ahLst/>
              <a:cxnLst>
                <a:cxn ang="T8">
                  <a:pos x="T0" y="T1"/>
                </a:cxn>
                <a:cxn ang="T9">
                  <a:pos x="T2" y="T3"/>
                </a:cxn>
                <a:cxn ang="T10">
                  <a:pos x="T4" y="T5"/>
                </a:cxn>
                <a:cxn ang="T11">
                  <a:pos x="T6" y="T7"/>
                </a:cxn>
              </a:cxnLst>
              <a:rect l="T12" t="T13" r="T14" b="T15"/>
              <a:pathLst>
                <a:path w="21600" h="21600">
                  <a:moveTo>
                    <a:pt x="5107" y="5107"/>
                  </a:moveTo>
                  <a:cubicBezTo>
                    <a:pt x="6617" y="3598"/>
                    <a:pt x="8665" y="2750"/>
                    <a:pt x="10799" y="2750"/>
                  </a:cubicBezTo>
                  <a:cubicBezTo>
                    <a:pt x="12934" y="2749"/>
                    <a:pt x="14982" y="3598"/>
                    <a:pt x="16492" y="5107"/>
                  </a:cubicBezTo>
                  <a:lnTo>
                    <a:pt x="18436" y="3163"/>
                  </a:lnTo>
                  <a:cubicBezTo>
                    <a:pt x="16411" y="1137"/>
                    <a:pt x="13664" y="0"/>
                    <a:pt x="10800" y="0"/>
                  </a:cubicBezTo>
                  <a:cubicBezTo>
                    <a:pt x="7935" y="-1"/>
                    <a:pt x="5188" y="1137"/>
                    <a:pt x="3163" y="3163"/>
                  </a:cubicBezTo>
                  <a:close/>
                </a:path>
              </a:pathLst>
            </a:custGeom>
            <a:solidFill>
              <a:srgbClr val="0637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2" name="任意多边形 9"/>
            <p:cNvSpPr>
              <a:spLocks noChangeArrowheads="1"/>
            </p:cNvSpPr>
            <p:nvPr/>
          </p:nvSpPr>
          <p:spPr bwMode="auto">
            <a:xfrm>
              <a:off x="1057339" y="3209242"/>
              <a:ext cx="1174865" cy="587292"/>
            </a:xfrm>
            <a:custGeom>
              <a:avLst/>
              <a:gdLst>
                <a:gd name="T0" fmla="*/ 0 w 1174865"/>
                <a:gd name="T1" fmla="*/ 0 h 587292"/>
                <a:gd name="T2" fmla="*/ 1174865 w 1174865"/>
                <a:gd name="T3" fmla="*/ 0 h 587292"/>
                <a:gd name="T4" fmla="*/ 1174865 w 1174865"/>
                <a:gd name="T5" fmla="*/ 587292 h 587292"/>
                <a:gd name="T6" fmla="*/ 0 w 1174865"/>
                <a:gd name="T7" fmla="*/ 587292 h 587292"/>
                <a:gd name="T8" fmla="*/ 0 w 1174865"/>
                <a:gd name="T9" fmla="*/ 0 h 587292"/>
                <a:gd name="T10" fmla="*/ 0 60000 65536"/>
                <a:gd name="T11" fmla="*/ 0 60000 65536"/>
                <a:gd name="T12" fmla="*/ 0 60000 65536"/>
                <a:gd name="T13" fmla="*/ 0 60000 65536"/>
                <a:gd name="T14" fmla="*/ 0 60000 65536"/>
                <a:gd name="T15" fmla="*/ 0 w 1174865"/>
                <a:gd name="T16" fmla="*/ 0 h 587292"/>
                <a:gd name="T17" fmla="*/ 1174865 w 1174865"/>
                <a:gd name="T18" fmla="*/ 587292 h 587292"/>
              </a:gdLst>
              <a:ahLst/>
              <a:cxnLst>
                <a:cxn ang="T10">
                  <a:pos x="T0" y="T1"/>
                </a:cxn>
                <a:cxn ang="T11">
                  <a:pos x="T2" y="T3"/>
                </a:cxn>
                <a:cxn ang="T12">
                  <a:pos x="T4" y="T5"/>
                </a:cxn>
                <a:cxn ang="T13">
                  <a:pos x="T6" y="T7"/>
                </a:cxn>
                <a:cxn ang="T14">
                  <a:pos x="T8" y="T9"/>
                </a:cxn>
              </a:cxnLst>
              <a:rect l="T15" t="T16" r="T17" b="T18"/>
              <a:pathLst>
                <a:path w="1174865" h="587292">
                  <a:moveTo>
                    <a:pt x="0" y="0"/>
                  </a:moveTo>
                  <a:lnTo>
                    <a:pt x="1174865" y="0"/>
                  </a:lnTo>
                  <a:lnTo>
                    <a:pt x="1174865" y="587292"/>
                  </a:lnTo>
                  <a:lnTo>
                    <a:pt x="0" y="587292"/>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700" tIns="12700" rIns="12700" bIns="127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000">
                  <a:latin typeface="Calibri" panose="020F0502020204030204" pitchFamily="34" charset="0"/>
                  <a:cs typeface="Calibri" panose="020F0502020204030204" pitchFamily="34" charset="0"/>
                  <a:sym typeface="Calibri" panose="020F0502020204030204" pitchFamily="34" charset="0"/>
                </a:rPr>
                <a:t>TEXT HERE</a:t>
              </a:r>
              <a:endParaRPr lang="zh-CN" altLang="en-US" sz="2000"/>
            </a:p>
          </p:txBody>
        </p:sp>
      </p:grpSp>
      <p:sp>
        <p:nvSpPr>
          <p:cNvPr id="25605" name="椭圆 10"/>
          <p:cNvSpPr>
            <a:spLocks noChangeArrowheads="1"/>
          </p:cNvSpPr>
          <p:nvPr/>
        </p:nvSpPr>
        <p:spPr bwMode="auto">
          <a:xfrm>
            <a:off x="6294438" y="2586038"/>
            <a:ext cx="550862" cy="55086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sp>
        <p:nvSpPr>
          <p:cNvPr id="25606" name="椭圆 11"/>
          <p:cNvSpPr>
            <a:spLocks noChangeArrowheads="1"/>
          </p:cNvSpPr>
          <p:nvPr/>
        </p:nvSpPr>
        <p:spPr bwMode="auto">
          <a:xfrm>
            <a:off x="6292850" y="3863975"/>
            <a:ext cx="552450" cy="550863"/>
          </a:xfrm>
          <a:prstGeom prst="ellipse">
            <a:avLst/>
          </a:prstGeom>
          <a:solidFill>
            <a:srgbClr val="BBB4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sp>
        <p:nvSpPr>
          <p:cNvPr id="25607" name="椭圆 12"/>
          <p:cNvSpPr>
            <a:spLocks noChangeArrowheads="1"/>
          </p:cNvSpPr>
          <p:nvPr/>
        </p:nvSpPr>
        <p:spPr bwMode="auto">
          <a:xfrm>
            <a:off x="6292850" y="5130800"/>
            <a:ext cx="552450" cy="5508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sp>
        <p:nvSpPr>
          <p:cNvPr id="25608" name="矩形 13"/>
          <p:cNvSpPr>
            <a:spLocks noChangeArrowheads="1"/>
          </p:cNvSpPr>
          <p:nvPr/>
        </p:nvSpPr>
        <p:spPr bwMode="auto">
          <a:xfrm>
            <a:off x="6845300" y="2593975"/>
            <a:ext cx="35337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09" name="矩形 14"/>
          <p:cNvSpPr>
            <a:spLocks noChangeArrowheads="1"/>
          </p:cNvSpPr>
          <p:nvPr/>
        </p:nvSpPr>
        <p:spPr bwMode="auto">
          <a:xfrm>
            <a:off x="6843713" y="3871913"/>
            <a:ext cx="37274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10" name="矩形 15"/>
          <p:cNvSpPr>
            <a:spLocks noChangeArrowheads="1"/>
          </p:cNvSpPr>
          <p:nvPr/>
        </p:nvSpPr>
        <p:spPr bwMode="auto">
          <a:xfrm>
            <a:off x="6843713" y="5137150"/>
            <a:ext cx="3727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11" name="Freeform 199"/>
          <p:cNvSpPr>
            <a:spLocks noChangeAspect="1" noChangeArrowheads="1"/>
          </p:cNvSpPr>
          <p:nvPr/>
        </p:nvSpPr>
        <p:spPr bwMode="auto">
          <a:xfrm>
            <a:off x="6437313" y="2698750"/>
            <a:ext cx="266700" cy="323850"/>
          </a:xfrm>
          <a:custGeom>
            <a:avLst/>
            <a:gdLst>
              <a:gd name="T0" fmla="*/ 238919 w 48"/>
              <a:gd name="T1" fmla="*/ 11167 h 58"/>
              <a:gd name="T2" fmla="*/ 100013 w 48"/>
              <a:gd name="T3" fmla="*/ 94922 h 58"/>
              <a:gd name="T4" fmla="*/ 11113 w 48"/>
              <a:gd name="T5" fmla="*/ 94922 h 58"/>
              <a:gd name="T6" fmla="*/ 0 w 48"/>
              <a:gd name="T7" fmla="*/ 106089 h 58"/>
              <a:gd name="T8" fmla="*/ 0 w 48"/>
              <a:gd name="T9" fmla="*/ 217761 h 58"/>
              <a:gd name="T10" fmla="*/ 11113 w 48"/>
              <a:gd name="T11" fmla="*/ 228928 h 58"/>
              <a:gd name="T12" fmla="*/ 105569 w 48"/>
              <a:gd name="T13" fmla="*/ 228928 h 58"/>
              <a:gd name="T14" fmla="*/ 238919 w 48"/>
              <a:gd name="T15" fmla="*/ 312683 h 58"/>
              <a:gd name="T16" fmla="*/ 266700 w 48"/>
              <a:gd name="T17" fmla="*/ 284765 h 58"/>
              <a:gd name="T18" fmla="*/ 266700 w 48"/>
              <a:gd name="T19" fmla="*/ 39085 h 58"/>
              <a:gd name="T20" fmla="*/ 238919 w 48"/>
              <a:gd name="T21" fmla="*/ 1116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8"/>
              <a:gd name="T35" fmla="*/ 48 w 4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12" name="任意多边形 17"/>
          <p:cNvSpPr>
            <a:spLocks noChangeAspect="1" noChangeArrowheads="1"/>
          </p:cNvSpPr>
          <p:nvPr/>
        </p:nvSpPr>
        <p:spPr bwMode="auto">
          <a:xfrm>
            <a:off x="6407150" y="5264150"/>
            <a:ext cx="323850" cy="282575"/>
          </a:xfrm>
          <a:custGeom>
            <a:avLst/>
            <a:gdLst>
              <a:gd name="T0" fmla="*/ 283368 w 241301"/>
              <a:gd name="T1" fmla="*/ 80736 h 211138"/>
              <a:gd name="T2" fmla="*/ 303610 w 241301"/>
              <a:gd name="T3" fmla="*/ 80736 h 211138"/>
              <a:gd name="T4" fmla="*/ 323850 w 241301"/>
              <a:gd name="T5" fmla="*/ 100919 h 211138"/>
              <a:gd name="T6" fmla="*/ 323850 w 241301"/>
              <a:gd name="T7" fmla="*/ 262391 h 211138"/>
              <a:gd name="T8" fmla="*/ 303610 w 241301"/>
              <a:gd name="T9" fmla="*/ 282575 h 211138"/>
              <a:gd name="T10" fmla="*/ 283368 w 241301"/>
              <a:gd name="T11" fmla="*/ 282575 h 211138"/>
              <a:gd name="T12" fmla="*/ 283368 w 241301"/>
              <a:gd name="T13" fmla="*/ 80736 h 211138"/>
              <a:gd name="T14" fmla="*/ 61788 w 241301"/>
              <a:gd name="T15" fmla="*/ 80736 h 211138"/>
              <a:gd name="T16" fmla="*/ 262062 w 241301"/>
              <a:gd name="T17" fmla="*/ 80736 h 211138"/>
              <a:gd name="T18" fmla="*/ 262062 w 241301"/>
              <a:gd name="T19" fmla="*/ 282575 h 211138"/>
              <a:gd name="T20" fmla="*/ 61788 w 241301"/>
              <a:gd name="T21" fmla="*/ 282575 h 211138"/>
              <a:gd name="T22" fmla="*/ 20240 w 241301"/>
              <a:gd name="T23" fmla="*/ 80736 h 211138"/>
              <a:gd name="T24" fmla="*/ 40482 w 241301"/>
              <a:gd name="T25" fmla="*/ 80736 h 211138"/>
              <a:gd name="T26" fmla="*/ 40482 w 241301"/>
              <a:gd name="T27" fmla="*/ 282575 h 211138"/>
              <a:gd name="T28" fmla="*/ 20240 w 241301"/>
              <a:gd name="T29" fmla="*/ 282575 h 211138"/>
              <a:gd name="T30" fmla="*/ 0 w 241301"/>
              <a:gd name="T31" fmla="*/ 262391 h 211138"/>
              <a:gd name="T32" fmla="*/ 0 w 241301"/>
              <a:gd name="T33" fmla="*/ 100919 h 211138"/>
              <a:gd name="T34" fmla="*/ 20240 w 241301"/>
              <a:gd name="T35" fmla="*/ 80736 h 211138"/>
              <a:gd name="T36" fmla="*/ 122154 w 241301"/>
              <a:gd name="T37" fmla="*/ 0 h 211138"/>
              <a:gd name="T38" fmla="*/ 201695 w 241301"/>
              <a:gd name="T39" fmla="*/ 0 h 211138"/>
              <a:gd name="T40" fmla="*/ 221581 w 241301"/>
              <a:gd name="T41" fmla="*/ 19830 h 211138"/>
              <a:gd name="T42" fmla="*/ 221581 w 241301"/>
              <a:gd name="T43" fmla="*/ 59489 h 211138"/>
              <a:gd name="T44" fmla="*/ 201695 w 241301"/>
              <a:gd name="T45" fmla="*/ 59489 h 211138"/>
              <a:gd name="T46" fmla="*/ 201695 w 241301"/>
              <a:gd name="T47" fmla="*/ 29745 h 211138"/>
              <a:gd name="T48" fmla="*/ 191753 w 241301"/>
              <a:gd name="T49" fmla="*/ 19830 h 211138"/>
              <a:gd name="T50" fmla="*/ 132096 w 241301"/>
              <a:gd name="T51" fmla="*/ 19830 h 211138"/>
              <a:gd name="T52" fmla="*/ 122154 w 241301"/>
              <a:gd name="T53" fmla="*/ 29745 h 211138"/>
              <a:gd name="T54" fmla="*/ 122154 w 241301"/>
              <a:gd name="T55" fmla="*/ 59489 h 211138"/>
              <a:gd name="T56" fmla="*/ 102268 w 241301"/>
              <a:gd name="T57" fmla="*/ 59489 h 211138"/>
              <a:gd name="T58" fmla="*/ 102268 w 241301"/>
              <a:gd name="T59" fmla="*/ 19830 h 211138"/>
              <a:gd name="T60" fmla="*/ 122154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25613" name="Group 35"/>
          <p:cNvGrpSpPr>
            <a:grpSpLocks/>
          </p:cNvGrpSpPr>
          <p:nvPr/>
        </p:nvGrpSpPr>
        <p:grpSpPr bwMode="auto">
          <a:xfrm>
            <a:off x="6423025" y="3978275"/>
            <a:ext cx="290513" cy="323850"/>
            <a:chOff x="0" y="0"/>
            <a:chExt cx="214313" cy="239713"/>
          </a:xfrm>
        </p:grpSpPr>
        <p:sp>
          <p:nvSpPr>
            <p:cNvPr id="25615" name="Freeform 162"/>
            <p:cNvSpPr>
              <a:spLocks noChangeArrowheads="1"/>
            </p:cNvSpPr>
            <p:nvPr/>
          </p:nvSpPr>
          <p:spPr bwMode="auto">
            <a:xfrm>
              <a:off x="0" y="0"/>
              <a:ext cx="187325" cy="239713"/>
            </a:xfrm>
            <a:custGeom>
              <a:avLst/>
              <a:gdLst>
                <a:gd name="T0" fmla="*/ 157353 w 50"/>
                <a:gd name="T1" fmla="*/ 168548 h 64"/>
                <a:gd name="T2" fmla="*/ 123635 w 50"/>
                <a:gd name="T3" fmla="*/ 142330 h 64"/>
                <a:gd name="T4" fmla="*/ 123635 w 50"/>
                <a:gd name="T5" fmla="*/ 127348 h 64"/>
                <a:gd name="T6" fmla="*/ 134874 w 50"/>
                <a:gd name="T7" fmla="*/ 101129 h 64"/>
                <a:gd name="T8" fmla="*/ 138621 w 50"/>
                <a:gd name="T9" fmla="*/ 97383 h 64"/>
                <a:gd name="T10" fmla="*/ 146114 w 50"/>
                <a:gd name="T11" fmla="*/ 82401 h 64"/>
                <a:gd name="T12" fmla="*/ 138621 w 50"/>
                <a:gd name="T13" fmla="*/ 78656 h 64"/>
                <a:gd name="T14" fmla="*/ 138621 w 50"/>
                <a:gd name="T15" fmla="*/ 33710 h 64"/>
                <a:gd name="T16" fmla="*/ 93663 w 50"/>
                <a:gd name="T17" fmla="*/ 0 h 64"/>
                <a:gd name="T18" fmla="*/ 48704 w 50"/>
                <a:gd name="T19" fmla="*/ 33710 h 64"/>
                <a:gd name="T20" fmla="*/ 48704 w 50"/>
                <a:gd name="T21" fmla="*/ 78656 h 64"/>
                <a:gd name="T22" fmla="*/ 41212 w 50"/>
                <a:gd name="T23" fmla="*/ 82401 h 64"/>
                <a:gd name="T24" fmla="*/ 48704 w 50"/>
                <a:gd name="T25" fmla="*/ 97383 h 64"/>
                <a:gd name="T26" fmla="*/ 52451 w 50"/>
                <a:gd name="T27" fmla="*/ 101129 h 64"/>
                <a:gd name="T28" fmla="*/ 63691 w 50"/>
                <a:gd name="T29" fmla="*/ 127348 h 64"/>
                <a:gd name="T30" fmla="*/ 63691 w 50"/>
                <a:gd name="T31" fmla="*/ 142330 h 64"/>
                <a:gd name="T32" fmla="*/ 29972 w 50"/>
                <a:gd name="T33" fmla="*/ 168548 h 64"/>
                <a:gd name="T34" fmla="*/ 3747 w 50"/>
                <a:gd name="T35" fmla="*/ 217240 h 64"/>
                <a:gd name="T36" fmla="*/ 93663 w 50"/>
                <a:gd name="T37" fmla="*/ 239713 h 64"/>
                <a:gd name="T38" fmla="*/ 183579 w 50"/>
                <a:gd name="T39" fmla="*/ 217240 h 64"/>
                <a:gd name="T40" fmla="*/ 157353 w 50"/>
                <a:gd name="T41" fmla="*/ 168548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16" name="Rectangle 163"/>
            <p:cNvSpPr>
              <a:spLocks noChangeArrowheads="1"/>
            </p:cNvSpPr>
            <p:nvPr/>
          </p:nvSpPr>
          <p:spPr bwMode="auto">
            <a:xfrm>
              <a:off x="168275" y="44450"/>
              <a:ext cx="46038"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5614" name="矩形 21"/>
          <p:cNvSpPr>
            <a:spLocks noChangeArrowheads="1"/>
          </p:cNvSpPr>
          <p:nvPr/>
        </p:nvSpPr>
        <p:spPr bwMode="auto">
          <a:xfrm>
            <a:off x="1095375" y="3271838"/>
            <a:ext cx="17907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accent1"/>
                </a:solidFill>
                <a:latin typeface="Kozuka Gothic Pro M" pitchFamily="2" charset="-128"/>
                <a:ea typeface="Kozuka Gothic Pro M" pitchFamily="2" charset="-128"/>
                <a:sym typeface="Kozuka Gothic Pro M" pitchFamily="2" charset="-128"/>
              </a:rPr>
              <a:t>DONEC SOLLICITUDIN MOLESTIE</a:t>
            </a:r>
            <a:endParaRPr lang="zh-CN" altLang="en-US" sz="2400">
              <a:solidFill>
                <a:schemeClr val="accent1"/>
              </a:solidFill>
              <a:latin typeface="Kozuka Gothic Pro M" pitchFamily="2" charset="-128"/>
              <a:ea typeface="Kozuka Gothic Pro M" pitchFamily="2" charset="-128"/>
              <a:sym typeface="Kozuka Gothic Pro M" pitchFamily="2" charset="-12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6626" name="Group 2"/>
          <p:cNvGrpSpPr>
            <a:grpSpLocks/>
          </p:cNvGrpSpPr>
          <p:nvPr/>
        </p:nvGrpSpPr>
        <p:grpSpPr bwMode="auto">
          <a:xfrm>
            <a:off x="10844213" y="5851525"/>
            <a:ext cx="1347787" cy="1006475"/>
            <a:chOff x="0" y="0"/>
            <a:chExt cx="2562554" cy="1912957"/>
          </a:xfrm>
        </p:grpSpPr>
        <p:grpSp>
          <p:nvGrpSpPr>
            <p:cNvPr id="26639" name="Group 3"/>
            <p:cNvGrpSpPr>
              <a:grpSpLocks/>
            </p:cNvGrpSpPr>
            <p:nvPr/>
          </p:nvGrpSpPr>
          <p:grpSpPr bwMode="auto">
            <a:xfrm>
              <a:off x="0" y="0"/>
              <a:ext cx="2562554" cy="1912957"/>
              <a:chOff x="0" y="0"/>
              <a:chExt cx="908050" cy="677863"/>
            </a:xfrm>
          </p:grpSpPr>
          <p:sp>
            <p:nvSpPr>
              <p:cNvPr id="26643"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44"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45"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46"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47"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48"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49"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50"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51"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52"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53"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54"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6640" name="Group 16"/>
            <p:cNvGrpSpPr>
              <a:grpSpLocks/>
            </p:cNvGrpSpPr>
            <p:nvPr/>
          </p:nvGrpSpPr>
          <p:grpSpPr bwMode="auto">
            <a:xfrm>
              <a:off x="943869" y="639231"/>
              <a:ext cx="733645" cy="733645"/>
              <a:chOff x="0" y="0"/>
              <a:chExt cx="2406528" cy="2406528"/>
            </a:xfrm>
          </p:grpSpPr>
          <p:sp>
            <p:nvSpPr>
              <p:cNvPr id="26641"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6642"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26627"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grpSp>
        <p:nvGrpSpPr>
          <p:cNvPr id="26628" name="Group 20"/>
          <p:cNvGrpSpPr>
            <a:grpSpLocks/>
          </p:cNvGrpSpPr>
          <p:nvPr/>
        </p:nvGrpSpPr>
        <p:grpSpPr bwMode="auto">
          <a:xfrm>
            <a:off x="2705100" y="2174875"/>
            <a:ext cx="6037263" cy="3773488"/>
            <a:chOff x="0" y="0"/>
            <a:chExt cx="6037179" cy="3773236"/>
          </a:xfrm>
        </p:grpSpPr>
        <p:sp>
          <p:nvSpPr>
            <p:cNvPr id="26632" name="形状 3"/>
            <p:cNvSpPr>
              <a:spLocks/>
            </p:cNvSpPr>
            <p:nvPr/>
          </p:nvSpPr>
          <p:spPr bwMode="auto">
            <a:xfrm>
              <a:off x="0" y="0"/>
              <a:ext cx="6037179" cy="3773236"/>
            </a:xfrm>
            <a:custGeom>
              <a:avLst/>
              <a:gdLst>
                <a:gd name="T0" fmla="*/ 0 w 6037179"/>
                <a:gd name="T1" fmla="*/ 3773236 h 3773236"/>
                <a:gd name="T2" fmla="*/ 3050033 w 6037179"/>
                <a:gd name="T3" fmla="*/ 864700 h 3773236"/>
                <a:gd name="T4" fmla="*/ 5040727 w 6037179"/>
                <a:gd name="T5" fmla="*/ 0 h 3773236"/>
                <a:gd name="T6" fmla="*/ 6037179 w 6037179"/>
                <a:gd name="T7" fmla="*/ 754647 h 3773236"/>
                <a:gd name="T8" fmla="*/ 5253297 w 6037179"/>
                <a:gd name="T9" fmla="*/ 1886618 h 3773236"/>
                <a:gd name="T10" fmla="*/ 5200155 w 6037179"/>
                <a:gd name="T11" fmla="*/ 1414963 h 3773236"/>
                <a:gd name="T12" fmla="*/ 754647 w 6037179"/>
                <a:gd name="T13" fmla="*/ 2751318 h 3773236"/>
                <a:gd name="T14" fmla="*/ 754647 w 6037179"/>
                <a:gd name="T15" fmla="*/ 2751318 h 3773236"/>
                <a:gd name="T16" fmla="*/ 0 60000 65536"/>
                <a:gd name="T17" fmla="*/ 0 60000 65536"/>
                <a:gd name="T18" fmla="*/ 0 60000 65536"/>
                <a:gd name="T19" fmla="*/ 0 60000 65536"/>
                <a:gd name="T20" fmla="*/ 0 60000 65536"/>
                <a:gd name="T21" fmla="*/ 0 60000 65536"/>
                <a:gd name="T22" fmla="*/ 0 60000 65536"/>
                <a:gd name="T23" fmla="*/ 0 60000 65536"/>
                <a:gd name="T24" fmla="*/ 0 w 6037179"/>
                <a:gd name="T25" fmla="*/ 0 h 3773236"/>
                <a:gd name="T26" fmla="*/ 6037179 w 6037179"/>
                <a:gd name="T27" fmla="*/ 3773236 h 3773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37179" h="3773236">
                  <a:moveTo>
                    <a:pt x="0" y="3773236"/>
                  </a:moveTo>
                  <a:cubicBezTo>
                    <a:pt x="670797" y="2096242"/>
                    <a:pt x="1687475" y="1126730"/>
                    <a:pt x="3050033" y="864700"/>
                  </a:cubicBezTo>
                  <a:cubicBezTo>
                    <a:pt x="4412591" y="602669"/>
                    <a:pt x="5076156" y="314436"/>
                    <a:pt x="5040727" y="0"/>
                  </a:cubicBezTo>
                  <a:lnTo>
                    <a:pt x="6037179" y="754647"/>
                  </a:lnTo>
                  <a:lnTo>
                    <a:pt x="5253297" y="1886618"/>
                  </a:lnTo>
                  <a:lnTo>
                    <a:pt x="5200155" y="1414963"/>
                  </a:lnTo>
                  <a:cubicBezTo>
                    <a:pt x="2739581" y="1624587"/>
                    <a:pt x="1257745" y="2070039"/>
                    <a:pt x="754647" y="2751318"/>
                  </a:cubicBezTo>
                  <a:cubicBezTo>
                    <a:pt x="251549" y="3432597"/>
                    <a:pt x="0" y="3773236"/>
                    <a:pt x="0" y="3773236"/>
                  </a:cubicBezTo>
                  <a:close/>
                </a:path>
              </a:pathLst>
            </a:custGeom>
            <a:solidFill>
              <a:srgbClr val="BBB48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3" name="椭圆 5"/>
            <p:cNvSpPr>
              <a:spLocks noChangeArrowheads="1"/>
            </p:cNvSpPr>
            <p:nvPr/>
          </p:nvSpPr>
          <p:spPr bwMode="auto">
            <a:xfrm>
              <a:off x="766721" y="2604288"/>
              <a:ext cx="156966" cy="156966"/>
            </a:xfrm>
            <a:prstGeom prst="ellipse">
              <a:avLst/>
            </a:prstGeom>
            <a:solidFill>
              <a:srgbClr val="063759"/>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4" name="任意多边形 6"/>
            <p:cNvSpPr>
              <a:spLocks noChangeArrowheads="1"/>
            </p:cNvSpPr>
            <p:nvPr/>
          </p:nvSpPr>
          <p:spPr bwMode="auto">
            <a:xfrm>
              <a:off x="845205" y="2682771"/>
              <a:ext cx="1406662" cy="1090465"/>
            </a:xfrm>
            <a:custGeom>
              <a:avLst/>
              <a:gdLst>
                <a:gd name="T0" fmla="*/ 0 w 1406662"/>
                <a:gd name="T1" fmla="*/ 0 h 1090465"/>
                <a:gd name="T2" fmla="*/ 1406662 w 1406662"/>
                <a:gd name="T3" fmla="*/ 0 h 1090465"/>
                <a:gd name="T4" fmla="*/ 1406662 w 1406662"/>
                <a:gd name="T5" fmla="*/ 1090465 h 1090465"/>
                <a:gd name="T6" fmla="*/ 0 w 1406662"/>
                <a:gd name="T7" fmla="*/ 1090465 h 1090465"/>
                <a:gd name="T8" fmla="*/ 0 w 1406662"/>
                <a:gd name="T9" fmla="*/ 0 h 1090465"/>
                <a:gd name="T10" fmla="*/ 0 60000 65536"/>
                <a:gd name="T11" fmla="*/ 0 60000 65536"/>
                <a:gd name="T12" fmla="*/ 0 60000 65536"/>
                <a:gd name="T13" fmla="*/ 0 60000 65536"/>
                <a:gd name="T14" fmla="*/ 0 60000 65536"/>
                <a:gd name="T15" fmla="*/ 0 w 1406662"/>
                <a:gd name="T16" fmla="*/ 0 h 1090465"/>
                <a:gd name="T17" fmla="*/ 1406662 w 1406662"/>
                <a:gd name="T18" fmla="*/ 1090465 h 1090465"/>
              </a:gdLst>
              <a:ahLst/>
              <a:cxnLst>
                <a:cxn ang="T10">
                  <a:pos x="T0" y="T1"/>
                </a:cxn>
                <a:cxn ang="T11">
                  <a:pos x="T2" y="T3"/>
                </a:cxn>
                <a:cxn ang="T12">
                  <a:pos x="T4" y="T5"/>
                </a:cxn>
                <a:cxn ang="T13">
                  <a:pos x="T6" y="T7"/>
                </a:cxn>
                <a:cxn ang="T14">
                  <a:pos x="T8" y="T9"/>
                </a:cxn>
              </a:cxnLst>
              <a:rect l="T15" t="T16" r="T17" b="T18"/>
              <a:pathLst>
                <a:path w="1406662" h="1090465">
                  <a:moveTo>
                    <a:pt x="0" y="0"/>
                  </a:moveTo>
                  <a:lnTo>
                    <a:pt x="1406662" y="0"/>
                  </a:lnTo>
                  <a:lnTo>
                    <a:pt x="1406662" y="1090465"/>
                  </a:lnTo>
                  <a:lnTo>
                    <a:pt x="0" y="1090465"/>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173"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Aft>
                  <a:spcPct val="35000"/>
                </a:spcAft>
              </a:pPr>
              <a:r>
                <a:rPr lang="en-US" altLang="zh-CN" sz="1600">
                  <a:latin typeface="Calibri" panose="020F0502020204030204" pitchFamily="34" charset="0"/>
                  <a:cs typeface="Calibri" panose="020F0502020204030204" pitchFamily="34" charset="0"/>
                  <a:sym typeface="Calibri" panose="020F0502020204030204" pitchFamily="34" charset="0"/>
                </a:rPr>
                <a:t>TEXT HERE</a:t>
              </a:r>
              <a:endParaRPr lang="zh-CN" altLang="en-US" sz="1600">
                <a:solidFill>
                  <a:srgbClr val="000000"/>
                </a:solidFill>
              </a:endParaRPr>
            </a:p>
          </p:txBody>
        </p:sp>
        <p:sp>
          <p:nvSpPr>
            <p:cNvPr id="26635" name="椭圆 7"/>
            <p:cNvSpPr>
              <a:spLocks noChangeArrowheads="1"/>
            </p:cNvSpPr>
            <p:nvPr/>
          </p:nvSpPr>
          <p:spPr bwMode="auto">
            <a:xfrm>
              <a:off x="2152254" y="1578722"/>
              <a:ext cx="283747" cy="283747"/>
            </a:xfrm>
            <a:prstGeom prst="ellipse">
              <a:avLst/>
            </a:prstGeom>
            <a:solidFill>
              <a:srgbClr val="063759"/>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6" name="任意多边形 8"/>
            <p:cNvSpPr>
              <a:spLocks noChangeArrowheads="1"/>
            </p:cNvSpPr>
            <p:nvPr/>
          </p:nvSpPr>
          <p:spPr bwMode="auto">
            <a:xfrm>
              <a:off x="2294128" y="1720596"/>
              <a:ext cx="1448922" cy="2052640"/>
            </a:xfrm>
            <a:custGeom>
              <a:avLst/>
              <a:gdLst>
                <a:gd name="T0" fmla="*/ 0 w 1448922"/>
                <a:gd name="T1" fmla="*/ 0 h 2052640"/>
                <a:gd name="T2" fmla="*/ 1448922 w 1448922"/>
                <a:gd name="T3" fmla="*/ 0 h 2052640"/>
                <a:gd name="T4" fmla="*/ 1448922 w 1448922"/>
                <a:gd name="T5" fmla="*/ 2052640 h 2052640"/>
                <a:gd name="T6" fmla="*/ 0 w 1448922"/>
                <a:gd name="T7" fmla="*/ 2052640 h 2052640"/>
                <a:gd name="T8" fmla="*/ 0 w 1448922"/>
                <a:gd name="T9" fmla="*/ 0 h 2052640"/>
                <a:gd name="T10" fmla="*/ 0 60000 65536"/>
                <a:gd name="T11" fmla="*/ 0 60000 65536"/>
                <a:gd name="T12" fmla="*/ 0 60000 65536"/>
                <a:gd name="T13" fmla="*/ 0 60000 65536"/>
                <a:gd name="T14" fmla="*/ 0 60000 65536"/>
                <a:gd name="T15" fmla="*/ 0 w 1448922"/>
                <a:gd name="T16" fmla="*/ 0 h 2052640"/>
                <a:gd name="T17" fmla="*/ 1448922 w 1448922"/>
                <a:gd name="T18" fmla="*/ 2052640 h 2052640"/>
              </a:gdLst>
              <a:ahLst/>
              <a:cxnLst>
                <a:cxn ang="T10">
                  <a:pos x="T0" y="T1"/>
                </a:cxn>
                <a:cxn ang="T11">
                  <a:pos x="T2" y="T3"/>
                </a:cxn>
                <a:cxn ang="T12">
                  <a:pos x="T4" y="T5"/>
                </a:cxn>
                <a:cxn ang="T13">
                  <a:pos x="T6" y="T7"/>
                </a:cxn>
                <a:cxn ang="T14">
                  <a:pos x="T8" y="T9"/>
                </a:cxn>
              </a:cxnLst>
              <a:rect l="T15" t="T16" r="T17" b="T18"/>
              <a:pathLst>
                <a:path w="1448922" h="2052640">
                  <a:moveTo>
                    <a:pt x="0" y="0"/>
                  </a:moveTo>
                  <a:lnTo>
                    <a:pt x="1448922" y="0"/>
                  </a:lnTo>
                  <a:lnTo>
                    <a:pt x="1448922" y="2052640"/>
                  </a:lnTo>
                  <a:lnTo>
                    <a:pt x="0" y="205264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0352"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Aft>
                  <a:spcPct val="35000"/>
                </a:spcAft>
              </a:pPr>
              <a:r>
                <a:rPr lang="en-US" altLang="zh-CN" sz="1600">
                  <a:latin typeface="Calibri" panose="020F0502020204030204" pitchFamily="34" charset="0"/>
                  <a:cs typeface="Calibri" panose="020F0502020204030204" pitchFamily="34" charset="0"/>
                  <a:sym typeface="Calibri" panose="020F0502020204030204" pitchFamily="34" charset="0"/>
                </a:rPr>
                <a:t>TEXT HERE</a:t>
              </a:r>
              <a:endParaRPr lang="zh-CN" altLang="en-US" sz="1600">
                <a:solidFill>
                  <a:srgbClr val="000000"/>
                </a:solidFill>
              </a:endParaRPr>
            </a:p>
          </p:txBody>
        </p:sp>
        <p:sp>
          <p:nvSpPr>
            <p:cNvPr id="26637" name="椭圆 9"/>
            <p:cNvSpPr>
              <a:spLocks noChangeArrowheads="1"/>
            </p:cNvSpPr>
            <p:nvPr/>
          </p:nvSpPr>
          <p:spPr bwMode="auto">
            <a:xfrm>
              <a:off x="3818515" y="954629"/>
              <a:ext cx="392416" cy="392416"/>
            </a:xfrm>
            <a:prstGeom prst="ellipse">
              <a:avLst/>
            </a:prstGeom>
            <a:solidFill>
              <a:srgbClr val="063759"/>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8" name="任意多边形 10"/>
            <p:cNvSpPr>
              <a:spLocks noChangeArrowheads="1"/>
            </p:cNvSpPr>
            <p:nvPr/>
          </p:nvSpPr>
          <p:spPr bwMode="auto">
            <a:xfrm>
              <a:off x="4014724" y="1150837"/>
              <a:ext cx="1448922" cy="2622399"/>
            </a:xfrm>
            <a:custGeom>
              <a:avLst/>
              <a:gdLst>
                <a:gd name="T0" fmla="*/ 0 w 1448922"/>
                <a:gd name="T1" fmla="*/ 0 h 2622399"/>
                <a:gd name="T2" fmla="*/ 1448922 w 1448922"/>
                <a:gd name="T3" fmla="*/ 0 h 2622399"/>
                <a:gd name="T4" fmla="*/ 1448922 w 1448922"/>
                <a:gd name="T5" fmla="*/ 2622399 h 2622399"/>
                <a:gd name="T6" fmla="*/ 0 w 1448922"/>
                <a:gd name="T7" fmla="*/ 2622399 h 2622399"/>
                <a:gd name="T8" fmla="*/ 0 w 1448922"/>
                <a:gd name="T9" fmla="*/ 0 h 2622399"/>
                <a:gd name="T10" fmla="*/ 0 60000 65536"/>
                <a:gd name="T11" fmla="*/ 0 60000 65536"/>
                <a:gd name="T12" fmla="*/ 0 60000 65536"/>
                <a:gd name="T13" fmla="*/ 0 60000 65536"/>
                <a:gd name="T14" fmla="*/ 0 60000 65536"/>
                <a:gd name="T15" fmla="*/ 0 w 1448922"/>
                <a:gd name="T16" fmla="*/ 0 h 2622399"/>
                <a:gd name="T17" fmla="*/ 1448922 w 1448922"/>
                <a:gd name="T18" fmla="*/ 2622399 h 2622399"/>
              </a:gdLst>
              <a:ahLst/>
              <a:cxnLst>
                <a:cxn ang="T10">
                  <a:pos x="T0" y="T1"/>
                </a:cxn>
                <a:cxn ang="T11">
                  <a:pos x="T2" y="T3"/>
                </a:cxn>
                <a:cxn ang="T12">
                  <a:pos x="T4" y="T5"/>
                </a:cxn>
                <a:cxn ang="T13">
                  <a:pos x="T6" y="T7"/>
                </a:cxn>
                <a:cxn ang="T14">
                  <a:pos x="T8" y="T9"/>
                </a:cxn>
              </a:cxnLst>
              <a:rect l="T15" t="T16" r="T17" b="T18"/>
              <a:pathLst>
                <a:path w="1448922" h="2622399">
                  <a:moveTo>
                    <a:pt x="0" y="0"/>
                  </a:moveTo>
                  <a:lnTo>
                    <a:pt x="1448922" y="0"/>
                  </a:lnTo>
                  <a:lnTo>
                    <a:pt x="1448922" y="2622399"/>
                  </a:lnTo>
                  <a:lnTo>
                    <a:pt x="0" y="26223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7933"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Aft>
                  <a:spcPct val="35000"/>
                </a:spcAft>
              </a:pPr>
              <a:r>
                <a:rPr lang="en-US" altLang="zh-CN" sz="1600">
                  <a:latin typeface="Calibri" panose="020F0502020204030204" pitchFamily="34" charset="0"/>
                  <a:cs typeface="Calibri" panose="020F0502020204030204" pitchFamily="34" charset="0"/>
                  <a:sym typeface="Calibri" panose="020F0502020204030204" pitchFamily="34" charset="0"/>
                </a:rPr>
                <a:t>TEXT HERE</a:t>
              </a:r>
              <a:endParaRPr lang="zh-CN" altLang="en-US" sz="1600">
                <a:solidFill>
                  <a:srgbClr val="000000"/>
                </a:solidFill>
              </a:endParaRPr>
            </a:p>
          </p:txBody>
        </p:sp>
      </p:grpSp>
      <p:sp>
        <p:nvSpPr>
          <p:cNvPr id="26629" name="矩形 12"/>
          <p:cNvSpPr>
            <a:spLocks noChangeArrowheads="1"/>
          </p:cNvSpPr>
          <p:nvPr/>
        </p:nvSpPr>
        <p:spPr bwMode="auto">
          <a:xfrm>
            <a:off x="1450975" y="2438400"/>
            <a:ext cx="3387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Quisque velit nisi, pretium ut lacinia in, elementum id enim. Cras ultricies ligula sed magna dictum porta. Quisque velit nisi, pretium ut lacinia in, elementum id enim. Vivamus magna justo, lacinia eget consectetur sed.</a:t>
            </a:r>
          </a:p>
        </p:txBody>
      </p:sp>
      <p:sp>
        <p:nvSpPr>
          <p:cNvPr id="26630" name="矩形 13"/>
          <p:cNvSpPr>
            <a:spLocks noChangeArrowheads="1"/>
          </p:cNvSpPr>
          <p:nvPr/>
        </p:nvSpPr>
        <p:spPr bwMode="auto">
          <a:xfrm>
            <a:off x="4814888" y="5430838"/>
            <a:ext cx="3675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631" name="矩形 14"/>
          <p:cNvSpPr>
            <a:spLocks noChangeArrowheads="1"/>
          </p:cNvSpPr>
          <p:nvPr/>
        </p:nvSpPr>
        <p:spPr bwMode="auto">
          <a:xfrm>
            <a:off x="7461250" y="4187825"/>
            <a:ext cx="36750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C8B998"/>
        </a:solidFill>
        <a:effectLst/>
      </p:bgPr>
    </p:bg>
    <p:spTree>
      <p:nvGrpSpPr>
        <p:cNvPr id="1" name=""/>
        <p:cNvGrpSpPr/>
        <p:nvPr/>
      </p:nvGrpSpPr>
      <p:grpSpPr>
        <a:xfrm>
          <a:off x="0" y="0"/>
          <a:ext cx="0" cy="0"/>
          <a:chOff x="0" y="0"/>
          <a:chExt cx="0" cy="0"/>
        </a:xfrm>
      </p:grpSpPr>
      <p:grpSp>
        <p:nvGrpSpPr>
          <p:cNvPr id="27650" name="Group 2"/>
          <p:cNvGrpSpPr>
            <a:grpSpLocks/>
          </p:cNvGrpSpPr>
          <p:nvPr/>
        </p:nvGrpSpPr>
        <p:grpSpPr bwMode="auto">
          <a:xfrm>
            <a:off x="2219325" y="2008188"/>
            <a:ext cx="7623175" cy="2049462"/>
            <a:chOff x="0" y="0"/>
            <a:chExt cx="2857500" cy="769938"/>
          </a:xfrm>
        </p:grpSpPr>
        <p:sp>
          <p:nvSpPr>
            <p:cNvPr id="27657" name="矩形 10"/>
            <p:cNvSpPr>
              <a:spLocks noChangeArrowheads="1"/>
            </p:cNvSpPr>
            <p:nvPr/>
          </p:nvSpPr>
          <p:spPr bwMode="auto">
            <a:xfrm>
              <a:off x="0" y="0"/>
              <a:ext cx="2857500" cy="7699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7658" name="矩形 12"/>
            <p:cNvSpPr>
              <a:spLocks noChangeArrowheads="1"/>
            </p:cNvSpPr>
            <p:nvPr/>
          </p:nvSpPr>
          <p:spPr bwMode="auto">
            <a:xfrm>
              <a:off x="82550" y="71438"/>
              <a:ext cx="2698750" cy="627062"/>
            </a:xfrm>
            <a:prstGeom prst="rect">
              <a:avLst/>
            </a:prstGeom>
            <a:noFill/>
            <a:ln w="6350">
              <a:solidFill>
                <a:srgbClr val="BBB48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nvGrpSpPr>
          <p:cNvPr id="27651" name="Group 5"/>
          <p:cNvGrpSpPr>
            <a:grpSpLocks/>
          </p:cNvGrpSpPr>
          <p:nvPr/>
        </p:nvGrpSpPr>
        <p:grpSpPr bwMode="auto">
          <a:xfrm>
            <a:off x="2424113" y="1808163"/>
            <a:ext cx="2406650" cy="2406650"/>
            <a:chOff x="0" y="0"/>
            <a:chExt cx="1752600" cy="1752600"/>
          </a:xfrm>
        </p:grpSpPr>
        <p:sp>
          <p:nvSpPr>
            <p:cNvPr id="27655" name="椭圆 9"/>
            <p:cNvSpPr>
              <a:spLocks noChangeArrowheads="1"/>
            </p:cNvSpPr>
            <p:nvPr/>
          </p:nvSpPr>
          <p:spPr bwMode="auto">
            <a:xfrm>
              <a:off x="0" y="0"/>
              <a:ext cx="1752600" cy="1752600"/>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7656" name="椭圆 11"/>
            <p:cNvSpPr>
              <a:spLocks noChangeArrowheads="1"/>
            </p:cNvSpPr>
            <p:nvPr/>
          </p:nvSpPr>
          <p:spPr bwMode="auto">
            <a:xfrm>
              <a:off x="196256" y="196256"/>
              <a:ext cx="1360089" cy="1360089"/>
            </a:xfrm>
            <a:prstGeom prst="ellipse">
              <a:avLst/>
            </a:prstGeom>
            <a:solidFill>
              <a:srgbClr val="C8B9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sp>
        <p:nvSpPr>
          <p:cNvPr id="27652" name="文本占位符 4"/>
          <p:cNvSpPr>
            <a:spLocks noGrp="1" noChangeArrowheads="1"/>
          </p:cNvSpPr>
          <p:nvPr>
            <p:ph type="body" idx="1"/>
          </p:nvPr>
        </p:nvSpPr>
        <p:spPr>
          <a:xfrm>
            <a:off x="2439988" y="4270375"/>
            <a:ext cx="7199312" cy="1498600"/>
          </a:xfrm>
        </p:spPr>
        <p:txBody>
          <a:bodyPr/>
          <a:lstStyle/>
          <a:p>
            <a:pPr eaLnBrk="1" hangingPunct="1"/>
            <a:r>
              <a:rPr lang="en-US" altLang="zh-CN" sz="1400" smtClean="0">
                <a:solidFill>
                  <a:schemeClr val="bg1"/>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chemeClr val="bg1"/>
              </a:solidFill>
            </a:endParaRPr>
          </a:p>
          <a:p>
            <a:pPr eaLnBrk="1" hangingPunct="1"/>
            <a:endParaRPr lang="zh-CN" altLang="en-US" sz="1400" smtClean="0">
              <a:solidFill>
                <a:schemeClr val="bg1"/>
              </a:solidFill>
            </a:endParaRPr>
          </a:p>
          <a:p>
            <a:pPr eaLnBrk="1" hangingPunct="1"/>
            <a:endParaRPr lang="zh-CN" altLang="en-US" sz="1400" smtClean="0">
              <a:solidFill>
                <a:schemeClr val="bg1"/>
              </a:solidFill>
            </a:endParaRPr>
          </a:p>
        </p:txBody>
      </p:sp>
      <p:sp>
        <p:nvSpPr>
          <p:cNvPr id="27653" name="标题 3"/>
          <p:cNvSpPr>
            <a:spLocks noGrp="1" noChangeArrowheads="1"/>
          </p:cNvSpPr>
          <p:nvPr>
            <p:ph type="title" idx="4294967295"/>
          </p:nvPr>
        </p:nvSpPr>
        <p:spPr>
          <a:xfrm>
            <a:off x="4846638" y="2584450"/>
            <a:ext cx="4792662" cy="1266825"/>
          </a:xfrm>
        </p:spPr>
        <p:txBody>
          <a:bodyPr/>
          <a:lstStyle/>
          <a:p>
            <a:pPr marL="0" indent="0" algn="ctr" eaLnBrk="1" hangingPunct="1"/>
            <a:r>
              <a:rPr lang="en-US" altLang="zh-CN" sz="6000" smtClean="0">
                <a:solidFill>
                  <a:schemeClr val="bg1"/>
                </a:solidFill>
              </a:rPr>
              <a:t>SECTION TITLE</a:t>
            </a:r>
            <a:endParaRPr lang="zh-CN" altLang="en-US" sz="6000" smtClean="0">
              <a:solidFill>
                <a:schemeClr val="bg1"/>
              </a:solidFill>
            </a:endParaRPr>
          </a:p>
        </p:txBody>
      </p:sp>
      <p:sp>
        <p:nvSpPr>
          <p:cNvPr id="27654" name="文本占位符 5"/>
          <p:cNvSpPr>
            <a:spLocks noGrp="1" noChangeArrowheads="1"/>
          </p:cNvSpPr>
          <p:nvPr>
            <p:ph sz="quarter" idx="4294967295"/>
          </p:nvPr>
        </p:nvSpPr>
        <p:spPr>
          <a:xfrm>
            <a:off x="2693988" y="2032000"/>
            <a:ext cx="1866900" cy="1912938"/>
          </a:xfrm>
        </p:spPr>
        <p:txBody>
          <a:bodyPr anchor="ctr"/>
          <a:lstStyle/>
          <a:p>
            <a:pPr marL="0" indent="0" algn="ctr" eaLnBrk="1" hangingPunct="1">
              <a:buFont typeface="Arial" panose="020B0604020202020204" pitchFamily="34" charset="0"/>
              <a:buNone/>
            </a:pPr>
            <a:r>
              <a:rPr lang="en-US" altLang="zh-CN" sz="6000" smtClean="0"/>
              <a:t>3</a:t>
            </a:r>
            <a:endParaRPr lang="zh-CN" altLang="en-US" sz="60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8674" name="Group 2"/>
          <p:cNvGrpSpPr>
            <a:grpSpLocks/>
          </p:cNvGrpSpPr>
          <p:nvPr/>
        </p:nvGrpSpPr>
        <p:grpSpPr bwMode="auto">
          <a:xfrm>
            <a:off x="10844213" y="5851525"/>
            <a:ext cx="1347787" cy="1006475"/>
            <a:chOff x="0" y="0"/>
            <a:chExt cx="2562554" cy="1912957"/>
          </a:xfrm>
        </p:grpSpPr>
        <p:grpSp>
          <p:nvGrpSpPr>
            <p:cNvPr id="28686" name="Group 3"/>
            <p:cNvGrpSpPr>
              <a:grpSpLocks/>
            </p:cNvGrpSpPr>
            <p:nvPr/>
          </p:nvGrpSpPr>
          <p:grpSpPr bwMode="auto">
            <a:xfrm>
              <a:off x="0" y="0"/>
              <a:ext cx="2562554" cy="1912957"/>
              <a:chOff x="0" y="0"/>
              <a:chExt cx="908050" cy="677863"/>
            </a:xfrm>
          </p:grpSpPr>
          <p:sp>
            <p:nvSpPr>
              <p:cNvPr id="28690"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1"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2"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3"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4"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5"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6"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7"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8"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99"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700"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701"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8687" name="Group 16"/>
            <p:cNvGrpSpPr>
              <a:grpSpLocks/>
            </p:cNvGrpSpPr>
            <p:nvPr/>
          </p:nvGrpSpPr>
          <p:grpSpPr bwMode="auto">
            <a:xfrm>
              <a:off x="943869" y="639231"/>
              <a:ext cx="733645" cy="733645"/>
              <a:chOff x="0" y="0"/>
              <a:chExt cx="2406528" cy="2406528"/>
            </a:xfrm>
          </p:grpSpPr>
          <p:sp>
            <p:nvSpPr>
              <p:cNvPr id="28688"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8689"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28675"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pic>
        <p:nvPicPr>
          <p:cNvPr id="28676" name="图表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1825" y="1958975"/>
            <a:ext cx="3509963"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图表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4425" y="4086225"/>
            <a:ext cx="3509963"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图表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0238" y="3097213"/>
            <a:ext cx="3509962" cy="211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矩形 6"/>
          <p:cNvSpPr>
            <a:spLocks noChangeArrowheads="1"/>
          </p:cNvSpPr>
          <p:nvPr/>
        </p:nvSpPr>
        <p:spPr bwMode="auto">
          <a:xfrm>
            <a:off x="5511800" y="2592388"/>
            <a:ext cx="1168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a:solidFill>
                  <a:srgbClr val="BBB487"/>
                </a:solidFill>
                <a:latin typeface="Calibri" panose="020F0502020204030204" pitchFamily="34" charset="0"/>
                <a:ea typeface="微软雅黑" panose="020B0503020204020204" pitchFamily="34" charset="-122"/>
                <a:sym typeface="Calibri" panose="020F0502020204030204" pitchFamily="34" charset="0"/>
              </a:rPr>
              <a:t>90%</a:t>
            </a:r>
            <a:endParaRPr lang="zh-CN" altLang="en-US" sz="4400" b="1">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80" name="矩形 7"/>
          <p:cNvSpPr>
            <a:spLocks noChangeArrowheads="1"/>
          </p:cNvSpPr>
          <p:nvPr/>
        </p:nvSpPr>
        <p:spPr bwMode="auto">
          <a:xfrm>
            <a:off x="5794375" y="4768850"/>
            <a:ext cx="15970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a:solidFill>
                  <a:srgbClr val="89814D"/>
                </a:solidFill>
                <a:latin typeface="Calibri" panose="020F0502020204030204" pitchFamily="34" charset="0"/>
                <a:ea typeface="微软雅黑" panose="020B0503020204020204" pitchFamily="34" charset="-122"/>
                <a:sym typeface="Calibri" panose="020F0502020204030204" pitchFamily="34" charset="0"/>
              </a:rPr>
              <a:t>80%</a:t>
            </a:r>
            <a:endParaRPr lang="zh-CN" altLang="en-US" sz="4400" b="1">
              <a:solidFill>
                <a:srgbClr val="89814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81" name="矩形 8"/>
          <p:cNvSpPr>
            <a:spLocks noChangeArrowheads="1"/>
          </p:cNvSpPr>
          <p:nvPr/>
        </p:nvSpPr>
        <p:spPr bwMode="auto">
          <a:xfrm>
            <a:off x="4354513" y="3794125"/>
            <a:ext cx="11668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a:solidFill>
                  <a:schemeClr val="accent1"/>
                </a:solidFill>
                <a:latin typeface="Calibri" panose="020F0502020204030204" pitchFamily="34" charset="0"/>
                <a:ea typeface="微软雅黑" panose="020B0503020204020204" pitchFamily="34" charset="-122"/>
                <a:sym typeface="Calibri" panose="020F0502020204030204" pitchFamily="34" charset="0"/>
              </a:rPr>
              <a:t>70%</a:t>
            </a:r>
            <a:endParaRPr lang="zh-CN" altLang="en-US" sz="4400" b="1">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82" name="矩形 1"/>
          <p:cNvSpPr>
            <a:spLocks noChangeArrowheads="1"/>
          </p:cNvSpPr>
          <p:nvPr/>
        </p:nvSpPr>
        <p:spPr bwMode="auto">
          <a:xfrm>
            <a:off x="1193800" y="3870325"/>
            <a:ext cx="24638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p>
        </p:txBody>
      </p:sp>
      <p:sp>
        <p:nvSpPr>
          <p:cNvPr id="28683" name="矩形 9"/>
          <p:cNvSpPr>
            <a:spLocks noChangeArrowheads="1"/>
          </p:cNvSpPr>
          <p:nvPr/>
        </p:nvSpPr>
        <p:spPr bwMode="auto">
          <a:xfrm>
            <a:off x="1193800" y="3502025"/>
            <a:ext cx="1679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accent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84" name="矩形 10"/>
          <p:cNvSpPr>
            <a:spLocks noChangeArrowheads="1"/>
          </p:cNvSpPr>
          <p:nvPr/>
        </p:nvSpPr>
        <p:spPr bwMode="auto">
          <a:xfrm>
            <a:off x="7283450" y="2716213"/>
            <a:ext cx="32861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685" name="矩形 11"/>
          <p:cNvSpPr>
            <a:spLocks noChangeArrowheads="1"/>
          </p:cNvSpPr>
          <p:nvPr/>
        </p:nvSpPr>
        <p:spPr bwMode="auto">
          <a:xfrm>
            <a:off x="7864475" y="4892675"/>
            <a:ext cx="32432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9698" name="Group 2"/>
          <p:cNvGrpSpPr>
            <a:grpSpLocks/>
          </p:cNvGrpSpPr>
          <p:nvPr/>
        </p:nvGrpSpPr>
        <p:grpSpPr bwMode="auto">
          <a:xfrm>
            <a:off x="10844213" y="5851525"/>
            <a:ext cx="1347787" cy="1006475"/>
            <a:chOff x="0" y="0"/>
            <a:chExt cx="2562554" cy="1912957"/>
          </a:xfrm>
        </p:grpSpPr>
        <p:grpSp>
          <p:nvGrpSpPr>
            <p:cNvPr id="29721" name="Group 3"/>
            <p:cNvGrpSpPr>
              <a:grpSpLocks/>
            </p:cNvGrpSpPr>
            <p:nvPr/>
          </p:nvGrpSpPr>
          <p:grpSpPr bwMode="auto">
            <a:xfrm>
              <a:off x="0" y="0"/>
              <a:ext cx="2562554" cy="1912957"/>
              <a:chOff x="0" y="0"/>
              <a:chExt cx="908050" cy="677863"/>
            </a:xfrm>
          </p:grpSpPr>
          <p:sp>
            <p:nvSpPr>
              <p:cNvPr id="29725"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26"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27"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28"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29"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30"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31"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32"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33"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34"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35"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36"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9722" name="Group 16"/>
            <p:cNvGrpSpPr>
              <a:grpSpLocks/>
            </p:cNvGrpSpPr>
            <p:nvPr/>
          </p:nvGrpSpPr>
          <p:grpSpPr bwMode="auto">
            <a:xfrm>
              <a:off x="943869" y="639231"/>
              <a:ext cx="733645" cy="733645"/>
              <a:chOff x="0" y="0"/>
              <a:chExt cx="2406528" cy="2406528"/>
            </a:xfrm>
          </p:grpSpPr>
          <p:sp>
            <p:nvSpPr>
              <p:cNvPr id="29723"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9724"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29699"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sp>
        <p:nvSpPr>
          <p:cNvPr id="29700" name="椭圆 2"/>
          <p:cNvSpPr>
            <a:spLocks noChangeArrowheads="1"/>
          </p:cNvSpPr>
          <p:nvPr/>
        </p:nvSpPr>
        <p:spPr bwMode="auto">
          <a:xfrm>
            <a:off x="1393825" y="3343275"/>
            <a:ext cx="1616075" cy="1616075"/>
          </a:xfrm>
          <a:prstGeom prst="ellipse">
            <a:avLst/>
          </a:prstGeom>
          <a:noFill/>
          <a:ln w="12700">
            <a:solidFill>
              <a:srgbClr val="BBB48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29701" name="图表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 y="3089275"/>
            <a:ext cx="3509963"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矩形 5"/>
          <p:cNvSpPr>
            <a:spLocks noChangeArrowheads="1"/>
          </p:cNvSpPr>
          <p:nvPr/>
        </p:nvSpPr>
        <p:spPr bwMode="auto">
          <a:xfrm>
            <a:off x="1604963" y="3822700"/>
            <a:ext cx="1204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000000"/>
                </a:solidFill>
                <a:latin typeface="Calibri" panose="020F0502020204030204" pitchFamily="34" charset="0"/>
                <a:ea typeface="微软雅黑" panose="020B0503020204020204" pitchFamily="34" charset="-122"/>
                <a:sym typeface="Calibri" panose="020F0502020204030204" pitchFamily="34" charset="0"/>
              </a:rPr>
              <a:t>TXET HERE</a:t>
            </a:r>
            <a:endParaRPr lang="zh-CN" altLang="en-US"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en-US" altLang="zh-CN" b="1">
                <a:solidFill>
                  <a:srgbClr val="000000"/>
                </a:solidFill>
                <a:latin typeface="Calibri" panose="020F0502020204030204" pitchFamily="34" charset="0"/>
                <a:ea typeface="微软雅黑" panose="020B0503020204020204" pitchFamily="34" charset="-122"/>
                <a:sym typeface="Calibri" panose="020F0502020204030204" pitchFamily="34" charset="0"/>
              </a:rPr>
              <a:t>70%</a:t>
            </a:r>
            <a:endParaRPr lang="zh-CN" altLang="en-US"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29703" name="图表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250" y="3046413"/>
            <a:ext cx="3509963"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椭圆 7"/>
          <p:cNvSpPr>
            <a:spLocks noChangeArrowheads="1"/>
          </p:cNvSpPr>
          <p:nvPr/>
        </p:nvSpPr>
        <p:spPr bwMode="auto">
          <a:xfrm>
            <a:off x="9297988" y="3300413"/>
            <a:ext cx="1616075" cy="1616075"/>
          </a:xfrm>
          <a:prstGeom prst="ellipse">
            <a:avLst/>
          </a:prstGeom>
          <a:noFill/>
          <a:ln w="12700">
            <a:solidFill>
              <a:srgbClr val="BBB48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9705" name="矩形 8"/>
          <p:cNvSpPr>
            <a:spLocks noChangeArrowheads="1"/>
          </p:cNvSpPr>
          <p:nvPr/>
        </p:nvSpPr>
        <p:spPr bwMode="auto">
          <a:xfrm>
            <a:off x="9507538" y="3781425"/>
            <a:ext cx="12049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000000"/>
                </a:solidFill>
                <a:latin typeface="Calibri" panose="020F0502020204030204" pitchFamily="34" charset="0"/>
                <a:ea typeface="微软雅黑" panose="020B0503020204020204" pitchFamily="34" charset="-122"/>
                <a:sym typeface="Calibri" panose="020F0502020204030204" pitchFamily="34" charset="0"/>
              </a:rPr>
              <a:t>TXET HERE</a:t>
            </a:r>
            <a:endParaRPr lang="zh-CN" altLang="en-US"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en-US" altLang="zh-CN" b="1">
                <a:solidFill>
                  <a:srgbClr val="000000"/>
                </a:solidFill>
                <a:latin typeface="Calibri" panose="020F0502020204030204" pitchFamily="34" charset="0"/>
                <a:ea typeface="微软雅黑" panose="020B0503020204020204" pitchFamily="34" charset="-122"/>
                <a:sym typeface="Calibri" panose="020F0502020204030204" pitchFamily="34" charset="0"/>
              </a:rPr>
              <a:t>40%</a:t>
            </a:r>
            <a:endParaRPr lang="zh-CN" altLang="en-US"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29706" name="图表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813" y="4076700"/>
            <a:ext cx="3508375"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7" name="椭圆 10"/>
          <p:cNvSpPr>
            <a:spLocks noChangeArrowheads="1"/>
          </p:cNvSpPr>
          <p:nvPr/>
        </p:nvSpPr>
        <p:spPr bwMode="auto">
          <a:xfrm>
            <a:off x="5287963" y="4330700"/>
            <a:ext cx="1616075" cy="1616075"/>
          </a:xfrm>
          <a:prstGeom prst="ellipse">
            <a:avLst/>
          </a:prstGeom>
          <a:noFill/>
          <a:ln w="127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9708" name="矩形 11"/>
          <p:cNvSpPr>
            <a:spLocks noChangeArrowheads="1"/>
          </p:cNvSpPr>
          <p:nvPr/>
        </p:nvSpPr>
        <p:spPr bwMode="auto">
          <a:xfrm>
            <a:off x="5499100" y="4810125"/>
            <a:ext cx="12033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000000"/>
                </a:solidFill>
                <a:latin typeface="Calibri" panose="020F0502020204030204" pitchFamily="34" charset="0"/>
                <a:ea typeface="微软雅黑" panose="020B0503020204020204" pitchFamily="34" charset="-122"/>
                <a:sym typeface="Calibri" panose="020F0502020204030204" pitchFamily="34" charset="0"/>
              </a:rPr>
              <a:t>TXET HERE</a:t>
            </a:r>
            <a:endParaRPr lang="zh-CN" altLang="en-US"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r>
              <a:rPr lang="en-US" altLang="zh-CN" b="1">
                <a:solidFill>
                  <a:srgbClr val="000000"/>
                </a:solidFill>
                <a:latin typeface="Calibri" panose="020F0502020204030204" pitchFamily="34" charset="0"/>
                <a:ea typeface="微软雅黑" panose="020B0503020204020204" pitchFamily="34" charset="-122"/>
                <a:sym typeface="Calibri" panose="020F0502020204030204" pitchFamily="34" charset="0"/>
              </a:rPr>
              <a:t>90%</a:t>
            </a:r>
            <a:endParaRPr lang="zh-CN" altLang="en-US"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09" name="直接连接符 18"/>
          <p:cNvSpPr>
            <a:spLocks noChangeShapeType="1"/>
          </p:cNvSpPr>
          <p:nvPr/>
        </p:nvSpPr>
        <p:spPr bwMode="auto">
          <a:xfrm>
            <a:off x="3511550" y="2293938"/>
            <a:ext cx="1588" cy="1220787"/>
          </a:xfrm>
          <a:prstGeom prst="line">
            <a:avLst/>
          </a:prstGeom>
          <a:noFill/>
          <a:ln w="635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0" name="矩形 19"/>
          <p:cNvSpPr>
            <a:spLocks noChangeArrowheads="1"/>
          </p:cNvSpPr>
          <p:nvPr/>
        </p:nvSpPr>
        <p:spPr bwMode="auto">
          <a:xfrm>
            <a:off x="3683000" y="2560638"/>
            <a:ext cx="15367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a:t>
            </a:r>
          </a:p>
        </p:txBody>
      </p:sp>
      <p:sp>
        <p:nvSpPr>
          <p:cNvPr id="29711" name="矩形 20"/>
          <p:cNvSpPr>
            <a:spLocks noChangeArrowheads="1"/>
          </p:cNvSpPr>
          <p:nvPr/>
        </p:nvSpPr>
        <p:spPr bwMode="auto">
          <a:xfrm>
            <a:off x="3683000" y="21907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12" name="直接连接符 21"/>
          <p:cNvSpPr>
            <a:spLocks noChangeShapeType="1"/>
          </p:cNvSpPr>
          <p:nvPr/>
        </p:nvSpPr>
        <p:spPr bwMode="auto">
          <a:xfrm>
            <a:off x="5486400" y="2293938"/>
            <a:ext cx="0" cy="1220787"/>
          </a:xfrm>
          <a:prstGeom prst="line">
            <a:avLst/>
          </a:prstGeom>
          <a:noFill/>
          <a:ln w="635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3" name="矩形 22"/>
          <p:cNvSpPr>
            <a:spLocks noChangeArrowheads="1"/>
          </p:cNvSpPr>
          <p:nvPr/>
        </p:nvSpPr>
        <p:spPr bwMode="auto">
          <a:xfrm>
            <a:off x="5743575" y="2560638"/>
            <a:ext cx="15367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a:t>
            </a:r>
          </a:p>
        </p:txBody>
      </p:sp>
      <p:sp>
        <p:nvSpPr>
          <p:cNvPr id="29714" name="矩形 23"/>
          <p:cNvSpPr>
            <a:spLocks noChangeArrowheads="1"/>
          </p:cNvSpPr>
          <p:nvPr/>
        </p:nvSpPr>
        <p:spPr bwMode="auto">
          <a:xfrm>
            <a:off x="5743575" y="21907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15" name="直接连接符 24"/>
          <p:cNvSpPr>
            <a:spLocks noChangeShapeType="1"/>
          </p:cNvSpPr>
          <p:nvPr/>
        </p:nvSpPr>
        <p:spPr bwMode="auto">
          <a:xfrm>
            <a:off x="7505700" y="2293938"/>
            <a:ext cx="0" cy="1220787"/>
          </a:xfrm>
          <a:prstGeom prst="line">
            <a:avLst/>
          </a:prstGeom>
          <a:noFill/>
          <a:ln w="635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6" name="矩形 25"/>
          <p:cNvSpPr>
            <a:spLocks noChangeArrowheads="1"/>
          </p:cNvSpPr>
          <p:nvPr/>
        </p:nvSpPr>
        <p:spPr bwMode="auto">
          <a:xfrm>
            <a:off x="7675563" y="2560638"/>
            <a:ext cx="13684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a:t>
            </a:r>
          </a:p>
        </p:txBody>
      </p:sp>
      <p:sp>
        <p:nvSpPr>
          <p:cNvPr id="29717" name="矩形 26"/>
          <p:cNvSpPr>
            <a:spLocks noChangeArrowheads="1"/>
          </p:cNvSpPr>
          <p:nvPr/>
        </p:nvSpPr>
        <p:spPr bwMode="auto">
          <a:xfrm>
            <a:off x="7675563" y="21907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18" name="Freeform 207"/>
          <p:cNvSpPr>
            <a:spLocks noChangeArrowheads="1"/>
          </p:cNvSpPr>
          <p:nvPr/>
        </p:nvSpPr>
        <p:spPr bwMode="auto">
          <a:xfrm rot="4500000">
            <a:off x="9355137" y="2641601"/>
            <a:ext cx="339725" cy="368300"/>
          </a:xfrm>
          <a:custGeom>
            <a:avLst/>
            <a:gdLst>
              <a:gd name="T0" fmla="*/ 192356 w 219"/>
              <a:gd name="T1" fmla="*/ 23212 h 238"/>
              <a:gd name="T2" fmla="*/ 268367 w 219"/>
              <a:gd name="T3" fmla="*/ 9285 h 238"/>
              <a:gd name="T4" fmla="*/ 305597 w 219"/>
              <a:gd name="T5" fmla="*/ 3095 h 238"/>
              <a:gd name="T6" fmla="*/ 319559 w 219"/>
              <a:gd name="T7" fmla="*/ 1547 h 238"/>
              <a:gd name="T8" fmla="*/ 324212 w 219"/>
              <a:gd name="T9" fmla="*/ 0 h 238"/>
              <a:gd name="T10" fmla="*/ 327315 w 219"/>
              <a:gd name="T11" fmla="*/ 1547 h 238"/>
              <a:gd name="T12" fmla="*/ 335071 w 219"/>
              <a:gd name="T13" fmla="*/ 6190 h 238"/>
              <a:gd name="T14" fmla="*/ 333520 w 219"/>
              <a:gd name="T15" fmla="*/ 27855 h 238"/>
              <a:gd name="T16" fmla="*/ 330417 w 219"/>
              <a:gd name="T17" fmla="*/ 30950 h 238"/>
              <a:gd name="T18" fmla="*/ 328866 w 219"/>
              <a:gd name="T19" fmla="*/ 32497 h 238"/>
              <a:gd name="T20" fmla="*/ 316456 w 219"/>
              <a:gd name="T21" fmla="*/ 52614 h 238"/>
              <a:gd name="T22" fmla="*/ 304046 w 219"/>
              <a:gd name="T23" fmla="*/ 74279 h 238"/>
              <a:gd name="T24" fmla="*/ 293187 w 219"/>
              <a:gd name="T25" fmla="*/ 92849 h 238"/>
              <a:gd name="T26" fmla="*/ 280777 w 219"/>
              <a:gd name="T27" fmla="*/ 114513 h 238"/>
              <a:gd name="T28" fmla="*/ 271470 w 219"/>
              <a:gd name="T29" fmla="*/ 134631 h 238"/>
              <a:gd name="T30" fmla="*/ 263713 w 219"/>
              <a:gd name="T31" fmla="*/ 142368 h 238"/>
              <a:gd name="T32" fmla="*/ 254406 w 219"/>
              <a:gd name="T33" fmla="*/ 140821 h 238"/>
              <a:gd name="T34" fmla="*/ 248201 w 219"/>
              <a:gd name="T35" fmla="*/ 134631 h 238"/>
              <a:gd name="T36" fmla="*/ 248201 w 219"/>
              <a:gd name="T37" fmla="*/ 125346 h 238"/>
              <a:gd name="T38" fmla="*/ 283880 w 219"/>
              <a:gd name="T39" fmla="*/ 60352 h 238"/>
              <a:gd name="T40" fmla="*/ 79114 w 219"/>
              <a:gd name="T41" fmla="*/ 229027 h 238"/>
              <a:gd name="T42" fmla="*/ 40333 w 219"/>
              <a:gd name="T43" fmla="*/ 290926 h 238"/>
              <a:gd name="T44" fmla="*/ 32576 w 219"/>
              <a:gd name="T45" fmla="*/ 351278 h 238"/>
              <a:gd name="T46" fmla="*/ 32576 w 219"/>
              <a:gd name="T47" fmla="*/ 360563 h 238"/>
              <a:gd name="T48" fmla="*/ 24820 w 219"/>
              <a:gd name="T49" fmla="*/ 366753 h 238"/>
              <a:gd name="T50" fmla="*/ 15513 w 219"/>
              <a:gd name="T51" fmla="*/ 366753 h 238"/>
              <a:gd name="T52" fmla="*/ 9308 w 219"/>
              <a:gd name="T53" fmla="*/ 360563 h 238"/>
              <a:gd name="T54" fmla="*/ 18615 w 219"/>
              <a:gd name="T55" fmla="*/ 280094 h 238"/>
              <a:gd name="T56" fmla="*/ 58948 w 219"/>
              <a:gd name="T57" fmla="*/ 215100 h 238"/>
              <a:gd name="T58" fmla="*/ 283880 w 219"/>
              <a:gd name="T59" fmla="*/ 32497 h 238"/>
              <a:gd name="T60" fmla="*/ 273021 w 219"/>
              <a:gd name="T61" fmla="*/ 34045 h 238"/>
              <a:gd name="T62" fmla="*/ 195458 w 219"/>
              <a:gd name="T63" fmla="*/ 47972 h 238"/>
              <a:gd name="T64" fmla="*/ 186151 w 219"/>
              <a:gd name="T65" fmla="*/ 44877 h 238"/>
              <a:gd name="T66" fmla="*/ 181497 w 219"/>
              <a:gd name="T67" fmla="*/ 35592 h 238"/>
              <a:gd name="T68" fmla="*/ 183048 w 219"/>
              <a:gd name="T69" fmla="*/ 27855 h 238"/>
              <a:gd name="T70" fmla="*/ 192356 w 219"/>
              <a:gd name="T71" fmla="*/ 23212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19" name="Freeform 207"/>
          <p:cNvSpPr>
            <a:spLocks noChangeArrowheads="1"/>
          </p:cNvSpPr>
          <p:nvPr/>
        </p:nvSpPr>
        <p:spPr bwMode="auto">
          <a:xfrm rot="17100000" flipH="1">
            <a:off x="2728912" y="2706688"/>
            <a:ext cx="339725" cy="368300"/>
          </a:xfrm>
          <a:custGeom>
            <a:avLst/>
            <a:gdLst>
              <a:gd name="T0" fmla="*/ 192356 w 219"/>
              <a:gd name="T1" fmla="*/ 23212 h 238"/>
              <a:gd name="T2" fmla="*/ 268367 w 219"/>
              <a:gd name="T3" fmla="*/ 9285 h 238"/>
              <a:gd name="T4" fmla="*/ 305597 w 219"/>
              <a:gd name="T5" fmla="*/ 3095 h 238"/>
              <a:gd name="T6" fmla="*/ 319559 w 219"/>
              <a:gd name="T7" fmla="*/ 1547 h 238"/>
              <a:gd name="T8" fmla="*/ 324212 w 219"/>
              <a:gd name="T9" fmla="*/ 0 h 238"/>
              <a:gd name="T10" fmla="*/ 327315 w 219"/>
              <a:gd name="T11" fmla="*/ 1547 h 238"/>
              <a:gd name="T12" fmla="*/ 335071 w 219"/>
              <a:gd name="T13" fmla="*/ 6190 h 238"/>
              <a:gd name="T14" fmla="*/ 333520 w 219"/>
              <a:gd name="T15" fmla="*/ 27855 h 238"/>
              <a:gd name="T16" fmla="*/ 330417 w 219"/>
              <a:gd name="T17" fmla="*/ 30950 h 238"/>
              <a:gd name="T18" fmla="*/ 328866 w 219"/>
              <a:gd name="T19" fmla="*/ 32497 h 238"/>
              <a:gd name="T20" fmla="*/ 316456 w 219"/>
              <a:gd name="T21" fmla="*/ 52614 h 238"/>
              <a:gd name="T22" fmla="*/ 304046 w 219"/>
              <a:gd name="T23" fmla="*/ 74279 h 238"/>
              <a:gd name="T24" fmla="*/ 293187 w 219"/>
              <a:gd name="T25" fmla="*/ 92849 h 238"/>
              <a:gd name="T26" fmla="*/ 280777 w 219"/>
              <a:gd name="T27" fmla="*/ 114513 h 238"/>
              <a:gd name="T28" fmla="*/ 271470 w 219"/>
              <a:gd name="T29" fmla="*/ 134631 h 238"/>
              <a:gd name="T30" fmla="*/ 263713 w 219"/>
              <a:gd name="T31" fmla="*/ 142368 h 238"/>
              <a:gd name="T32" fmla="*/ 254406 w 219"/>
              <a:gd name="T33" fmla="*/ 140821 h 238"/>
              <a:gd name="T34" fmla="*/ 248201 w 219"/>
              <a:gd name="T35" fmla="*/ 134631 h 238"/>
              <a:gd name="T36" fmla="*/ 248201 w 219"/>
              <a:gd name="T37" fmla="*/ 125346 h 238"/>
              <a:gd name="T38" fmla="*/ 283880 w 219"/>
              <a:gd name="T39" fmla="*/ 60352 h 238"/>
              <a:gd name="T40" fmla="*/ 79114 w 219"/>
              <a:gd name="T41" fmla="*/ 229027 h 238"/>
              <a:gd name="T42" fmla="*/ 40333 w 219"/>
              <a:gd name="T43" fmla="*/ 290926 h 238"/>
              <a:gd name="T44" fmla="*/ 32576 w 219"/>
              <a:gd name="T45" fmla="*/ 351278 h 238"/>
              <a:gd name="T46" fmla="*/ 32576 w 219"/>
              <a:gd name="T47" fmla="*/ 360563 h 238"/>
              <a:gd name="T48" fmla="*/ 24820 w 219"/>
              <a:gd name="T49" fmla="*/ 366753 h 238"/>
              <a:gd name="T50" fmla="*/ 15513 w 219"/>
              <a:gd name="T51" fmla="*/ 366753 h 238"/>
              <a:gd name="T52" fmla="*/ 9308 w 219"/>
              <a:gd name="T53" fmla="*/ 360563 h 238"/>
              <a:gd name="T54" fmla="*/ 18615 w 219"/>
              <a:gd name="T55" fmla="*/ 280094 h 238"/>
              <a:gd name="T56" fmla="*/ 58948 w 219"/>
              <a:gd name="T57" fmla="*/ 215100 h 238"/>
              <a:gd name="T58" fmla="*/ 283880 w 219"/>
              <a:gd name="T59" fmla="*/ 32497 h 238"/>
              <a:gd name="T60" fmla="*/ 273021 w 219"/>
              <a:gd name="T61" fmla="*/ 34045 h 238"/>
              <a:gd name="T62" fmla="*/ 195458 w 219"/>
              <a:gd name="T63" fmla="*/ 47972 h 238"/>
              <a:gd name="T64" fmla="*/ 186151 w 219"/>
              <a:gd name="T65" fmla="*/ 44877 h 238"/>
              <a:gd name="T66" fmla="*/ 181497 w 219"/>
              <a:gd name="T67" fmla="*/ 35592 h 238"/>
              <a:gd name="T68" fmla="*/ 183048 w 219"/>
              <a:gd name="T69" fmla="*/ 27855 h 238"/>
              <a:gd name="T70" fmla="*/ 192356 w 219"/>
              <a:gd name="T71" fmla="*/ 23212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720" name="Freeform 215"/>
          <p:cNvSpPr>
            <a:spLocks noChangeArrowheads="1"/>
          </p:cNvSpPr>
          <p:nvPr/>
        </p:nvSpPr>
        <p:spPr bwMode="auto">
          <a:xfrm rot="2553119">
            <a:off x="6413500" y="3490913"/>
            <a:ext cx="352425" cy="409575"/>
          </a:xfrm>
          <a:custGeom>
            <a:avLst/>
            <a:gdLst>
              <a:gd name="T0" fmla="*/ 6210 w 227"/>
              <a:gd name="T1" fmla="*/ 352604 h 266"/>
              <a:gd name="T2" fmla="*/ 4658 w 227"/>
              <a:gd name="T3" fmla="*/ 261758 h 266"/>
              <a:gd name="T4" fmla="*/ 31051 w 227"/>
              <a:gd name="T5" fmla="*/ 169373 h 266"/>
              <a:gd name="T6" fmla="*/ 80732 w 227"/>
              <a:gd name="T7" fmla="*/ 86226 h 266"/>
              <a:gd name="T8" fmla="*/ 149043 w 227"/>
              <a:gd name="T9" fmla="*/ 24636 h 266"/>
              <a:gd name="T10" fmla="*/ 245300 w 227"/>
              <a:gd name="T11" fmla="*/ 6159 h 266"/>
              <a:gd name="T12" fmla="*/ 324479 w 227"/>
              <a:gd name="T13" fmla="*/ 84687 h 266"/>
              <a:gd name="T14" fmla="*/ 327584 w 227"/>
              <a:gd name="T15" fmla="*/ 194009 h 266"/>
              <a:gd name="T16" fmla="*/ 315164 w 227"/>
              <a:gd name="T17" fmla="*/ 249440 h 266"/>
              <a:gd name="T18" fmla="*/ 301191 w 227"/>
              <a:gd name="T19" fmla="*/ 295633 h 266"/>
              <a:gd name="T20" fmla="*/ 282561 w 227"/>
              <a:gd name="T21" fmla="*/ 347985 h 266"/>
              <a:gd name="T22" fmla="*/ 332242 w 227"/>
              <a:gd name="T23" fmla="*/ 317190 h 266"/>
              <a:gd name="T24" fmla="*/ 343110 w 227"/>
              <a:gd name="T25" fmla="*/ 317190 h 266"/>
              <a:gd name="T26" fmla="*/ 350872 w 227"/>
              <a:gd name="T27" fmla="*/ 324888 h 266"/>
              <a:gd name="T28" fmla="*/ 350872 w 227"/>
              <a:gd name="T29" fmla="*/ 335667 h 266"/>
              <a:gd name="T30" fmla="*/ 343110 w 227"/>
              <a:gd name="T31" fmla="*/ 343365 h 266"/>
              <a:gd name="T32" fmla="*/ 312059 w 227"/>
              <a:gd name="T33" fmla="*/ 361843 h 266"/>
              <a:gd name="T34" fmla="*/ 279456 w 227"/>
              <a:gd name="T35" fmla="*/ 392638 h 266"/>
              <a:gd name="T36" fmla="*/ 277903 w 227"/>
              <a:gd name="T37" fmla="*/ 394177 h 266"/>
              <a:gd name="T38" fmla="*/ 277903 w 227"/>
              <a:gd name="T39" fmla="*/ 394177 h 266"/>
              <a:gd name="T40" fmla="*/ 276351 w 227"/>
              <a:gd name="T41" fmla="*/ 395717 h 266"/>
              <a:gd name="T42" fmla="*/ 274798 w 227"/>
              <a:gd name="T43" fmla="*/ 398797 h 266"/>
              <a:gd name="T44" fmla="*/ 256168 w 227"/>
              <a:gd name="T45" fmla="*/ 409575 h 266"/>
              <a:gd name="T46" fmla="*/ 237538 w 227"/>
              <a:gd name="T47" fmla="*/ 392638 h 266"/>
              <a:gd name="T48" fmla="*/ 237538 w 227"/>
              <a:gd name="T49" fmla="*/ 389558 h 266"/>
              <a:gd name="T50" fmla="*/ 237538 w 227"/>
              <a:gd name="T51" fmla="*/ 388018 h 266"/>
              <a:gd name="T52" fmla="*/ 237538 w 227"/>
              <a:gd name="T53" fmla="*/ 388018 h 266"/>
              <a:gd name="T54" fmla="*/ 237538 w 227"/>
              <a:gd name="T55" fmla="*/ 388018 h 266"/>
              <a:gd name="T56" fmla="*/ 192514 w 227"/>
              <a:gd name="T57" fmla="*/ 312570 h 266"/>
              <a:gd name="T58" fmla="*/ 190962 w 227"/>
              <a:gd name="T59" fmla="*/ 301792 h 266"/>
              <a:gd name="T60" fmla="*/ 197172 w 227"/>
              <a:gd name="T61" fmla="*/ 292554 h 266"/>
              <a:gd name="T62" fmla="*/ 208039 w 227"/>
              <a:gd name="T63" fmla="*/ 291014 h 266"/>
              <a:gd name="T64" fmla="*/ 217355 w 227"/>
              <a:gd name="T65" fmla="*/ 297173 h 266"/>
              <a:gd name="T66" fmla="*/ 251510 w 227"/>
              <a:gd name="T67" fmla="*/ 352604 h 266"/>
              <a:gd name="T68" fmla="*/ 260826 w 227"/>
              <a:gd name="T69" fmla="*/ 326428 h 266"/>
              <a:gd name="T70" fmla="*/ 270141 w 227"/>
              <a:gd name="T71" fmla="*/ 297173 h 266"/>
              <a:gd name="T72" fmla="*/ 279456 w 227"/>
              <a:gd name="T73" fmla="*/ 270997 h 266"/>
              <a:gd name="T74" fmla="*/ 288771 w 227"/>
              <a:gd name="T75" fmla="*/ 243281 h 266"/>
              <a:gd name="T76" fmla="*/ 294981 w 227"/>
              <a:gd name="T77" fmla="*/ 218645 h 266"/>
              <a:gd name="T78" fmla="*/ 299639 w 227"/>
              <a:gd name="T79" fmla="*/ 189390 h 266"/>
              <a:gd name="T80" fmla="*/ 298086 w 227"/>
              <a:gd name="T81" fmla="*/ 92385 h 266"/>
              <a:gd name="T82" fmla="*/ 240643 w 227"/>
              <a:gd name="T83" fmla="*/ 33875 h 266"/>
              <a:gd name="T84" fmla="*/ 163016 w 227"/>
              <a:gd name="T85" fmla="*/ 49272 h 266"/>
              <a:gd name="T86" fmla="*/ 102467 w 227"/>
              <a:gd name="T87" fmla="*/ 104703 h 266"/>
              <a:gd name="T88" fmla="*/ 57444 w 227"/>
              <a:gd name="T89" fmla="*/ 180151 h 266"/>
              <a:gd name="T90" fmla="*/ 34156 w 227"/>
              <a:gd name="T91" fmla="*/ 264838 h 266"/>
              <a:gd name="T92" fmla="*/ 34156 w 227"/>
              <a:gd name="T93" fmla="*/ 347985 h 266"/>
              <a:gd name="T94" fmla="*/ 32603 w 227"/>
              <a:gd name="T95" fmla="*/ 357223 h 266"/>
              <a:gd name="T96" fmla="*/ 23288 w 227"/>
              <a:gd name="T97" fmla="*/ 363382 h 266"/>
              <a:gd name="T98" fmla="*/ 12420 w 227"/>
              <a:gd name="T99" fmla="*/ 361843 h 266"/>
              <a:gd name="T100" fmla="*/ 6210 w 227"/>
              <a:gd name="T101" fmla="*/ 352604 h 2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7"/>
              <a:gd name="T154" fmla="*/ 0 h 266"/>
              <a:gd name="T155" fmla="*/ 227 w 227"/>
              <a:gd name="T156" fmla="*/ 266 h 2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7" h="266">
                <a:moveTo>
                  <a:pt x="4" y="229"/>
                </a:moveTo>
                <a:cubicBezTo>
                  <a:pt x="1" y="211"/>
                  <a:pt x="0" y="191"/>
                  <a:pt x="3" y="170"/>
                </a:cubicBezTo>
                <a:cubicBezTo>
                  <a:pt x="6" y="149"/>
                  <a:pt x="12" y="129"/>
                  <a:pt x="20" y="110"/>
                </a:cubicBezTo>
                <a:cubicBezTo>
                  <a:pt x="28" y="90"/>
                  <a:pt x="39" y="72"/>
                  <a:pt x="52" y="56"/>
                </a:cubicBezTo>
                <a:cubicBezTo>
                  <a:pt x="65" y="39"/>
                  <a:pt x="80" y="26"/>
                  <a:pt x="96" y="16"/>
                </a:cubicBezTo>
                <a:cubicBezTo>
                  <a:pt x="116" y="4"/>
                  <a:pt x="137" y="0"/>
                  <a:pt x="158" y="4"/>
                </a:cubicBezTo>
                <a:cubicBezTo>
                  <a:pt x="185" y="9"/>
                  <a:pt x="202" y="26"/>
                  <a:pt x="209" y="55"/>
                </a:cubicBezTo>
                <a:cubicBezTo>
                  <a:pt x="215" y="74"/>
                  <a:pt x="215" y="98"/>
                  <a:pt x="211" y="126"/>
                </a:cubicBezTo>
                <a:cubicBezTo>
                  <a:pt x="210" y="137"/>
                  <a:pt x="207" y="149"/>
                  <a:pt x="203" y="162"/>
                </a:cubicBezTo>
                <a:cubicBezTo>
                  <a:pt x="200" y="175"/>
                  <a:pt x="197" y="185"/>
                  <a:pt x="194" y="192"/>
                </a:cubicBezTo>
                <a:cubicBezTo>
                  <a:pt x="182" y="226"/>
                  <a:pt x="182" y="226"/>
                  <a:pt x="182" y="226"/>
                </a:cubicBezTo>
                <a:cubicBezTo>
                  <a:pt x="192" y="218"/>
                  <a:pt x="203" y="211"/>
                  <a:pt x="214" y="206"/>
                </a:cubicBezTo>
                <a:cubicBezTo>
                  <a:pt x="216" y="205"/>
                  <a:pt x="219" y="205"/>
                  <a:pt x="221" y="206"/>
                </a:cubicBezTo>
                <a:cubicBezTo>
                  <a:pt x="223" y="207"/>
                  <a:pt x="225" y="209"/>
                  <a:pt x="226" y="211"/>
                </a:cubicBezTo>
                <a:cubicBezTo>
                  <a:pt x="227" y="213"/>
                  <a:pt x="227" y="216"/>
                  <a:pt x="226" y="218"/>
                </a:cubicBezTo>
                <a:cubicBezTo>
                  <a:pt x="225" y="220"/>
                  <a:pt x="224" y="222"/>
                  <a:pt x="221" y="223"/>
                </a:cubicBezTo>
                <a:cubicBezTo>
                  <a:pt x="213" y="226"/>
                  <a:pt x="207" y="230"/>
                  <a:pt x="201" y="235"/>
                </a:cubicBezTo>
                <a:cubicBezTo>
                  <a:pt x="195" y="240"/>
                  <a:pt x="188" y="246"/>
                  <a:pt x="180" y="255"/>
                </a:cubicBezTo>
                <a:cubicBezTo>
                  <a:pt x="179" y="256"/>
                  <a:pt x="179" y="256"/>
                  <a:pt x="179" y="256"/>
                </a:cubicBezTo>
                <a:cubicBezTo>
                  <a:pt x="179" y="256"/>
                  <a:pt x="179" y="256"/>
                  <a:pt x="179" y="256"/>
                </a:cubicBezTo>
                <a:cubicBezTo>
                  <a:pt x="179" y="256"/>
                  <a:pt x="179" y="257"/>
                  <a:pt x="178" y="257"/>
                </a:cubicBezTo>
                <a:cubicBezTo>
                  <a:pt x="177" y="259"/>
                  <a:pt x="177" y="259"/>
                  <a:pt x="177" y="259"/>
                </a:cubicBezTo>
                <a:cubicBezTo>
                  <a:pt x="173" y="264"/>
                  <a:pt x="169" y="266"/>
                  <a:pt x="165" y="266"/>
                </a:cubicBezTo>
                <a:cubicBezTo>
                  <a:pt x="159" y="265"/>
                  <a:pt x="155" y="262"/>
                  <a:pt x="153" y="255"/>
                </a:cubicBezTo>
                <a:cubicBezTo>
                  <a:pt x="153" y="255"/>
                  <a:pt x="153" y="254"/>
                  <a:pt x="153" y="253"/>
                </a:cubicBezTo>
                <a:cubicBezTo>
                  <a:pt x="153" y="253"/>
                  <a:pt x="153" y="253"/>
                  <a:pt x="153" y="252"/>
                </a:cubicBezTo>
                <a:cubicBezTo>
                  <a:pt x="153" y="252"/>
                  <a:pt x="152" y="252"/>
                  <a:pt x="153" y="252"/>
                </a:cubicBezTo>
                <a:cubicBezTo>
                  <a:pt x="153" y="252"/>
                  <a:pt x="153" y="252"/>
                  <a:pt x="153" y="252"/>
                </a:cubicBezTo>
                <a:cubicBezTo>
                  <a:pt x="146" y="239"/>
                  <a:pt x="137" y="222"/>
                  <a:pt x="124" y="203"/>
                </a:cubicBezTo>
                <a:cubicBezTo>
                  <a:pt x="123" y="201"/>
                  <a:pt x="123" y="198"/>
                  <a:pt x="123" y="196"/>
                </a:cubicBezTo>
                <a:cubicBezTo>
                  <a:pt x="124" y="193"/>
                  <a:pt x="125" y="191"/>
                  <a:pt x="127" y="190"/>
                </a:cubicBezTo>
                <a:cubicBezTo>
                  <a:pt x="129" y="189"/>
                  <a:pt x="132" y="188"/>
                  <a:pt x="134" y="189"/>
                </a:cubicBezTo>
                <a:cubicBezTo>
                  <a:pt x="137" y="189"/>
                  <a:pt x="138" y="191"/>
                  <a:pt x="140" y="193"/>
                </a:cubicBezTo>
                <a:cubicBezTo>
                  <a:pt x="149" y="207"/>
                  <a:pt x="157" y="219"/>
                  <a:pt x="162" y="229"/>
                </a:cubicBezTo>
                <a:cubicBezTo>
                  <a:pt x="162" y="227"/>
                  <a:pt x="164" y="221"/>
                  <a:pt x="168" y="212"/>
                </a:cubicBezTo>
                <a:cubicBezTo>
                  <a:pt x="174" y="193"/>
                  <a:pt x="174" y="193"/>
                  <a:pt x="174" y="193"/>
                </a:cubicBezTo>
                <a:cubicBezTo>
                  <a:pt x="180" y="176"/>
                  <a:pt x="180" y="176"/>
                  <a:pt x="180" y="176"/>
                </a:cubicBezTo>
                <a:cubicBezTo>
                  <a:pt x="183" y="169"/>
                  <a:pt x="184" y="163"/>
                  <a:pt x="186" y="158"/>
                </a:cubicBezTo>
                <a:cubicBezTo>
                  <a:pt x="187" y="153"/>
                  <a:pt x="188" y="148"/>
                  <a:pt x="190" y="142"/>
                </a:cubicBezTo>
                <a:cubicBezTo>
                  <a:pt x="191" y="135"/>
                  <a:pt x="192" y="129"/>
                  <a:pt x="193" y="123"/>
                </a:cubicBezTo>
                <a:cubicBezTo>
                  <a:pt x="197" y="98"/>
                  <a:pt x="196" y="77"/>
                  <a:pt x="192" y="60"/>
                </a:cubicBezTo>
                <a:cubicBezTo>
                  <a:pt x="186" y="38"/>
                  <a:pt x="174" y="26"/>
                  <a:pt x="155" y="22"/>
                </a:cubicBezTo>
                <a:cubicBezTo>
                  <a:pt x="138" y="19"/>
                  <a:pt x="122" y="22"/>
                  <a:pt x="105" y="32"/>
                </a:cubicBezTo>
                <a:cubicBezTo>
                  <a:pt x="91" y="41"/>
                  <a:pt x="78" y="52"/>
                  <a:pt x="66" y="68"/>
                </a:cubicBezTo>
                <a:cubicBezTo>
                  <a:pt x="54" y="83"/>
                  <a:pt x="44" y="99"/>
                  <a:pt x="37" y="117"/>
                </a:cubicBezTo>
                <a:cubicBezTo>
                  <a:pt x="29" y="135"/>
                  <a:pt x="24" y="153"/>
                  <a:pt x="22" y="172"/>
                </a:cubicBezTo>
                <a:cubicBezTo>
                  <a:pt x="19" y="191"/>
                  <a:pt x="19" y="209"/>
                  <a:pt x="22" y="226"/>
                </a:cubicBezTo>
                <a:cubicBezTo>
                  <a:pt x="23" y="228"/>
                  <a:pt x="22" y="230"/>
                  <a:pt x="21" y="232"/>
                </a:cubicBezTo>
                <a:cubicBezTo>
                  <a:pt x="20" y="235"/>
                  <a:pt x="18" y="236"/>
                  <a:pt x="15" y="236"/>
                </a:cubicBezTo>
                <a:cubicBezTo>
                  <a:pt x="13" y="237"/>
                  <a:pt x="10" y="236"/>
                  <a:pt x="8" y="235"/>
                </a:cubicBezTo>
                <a:cubicBezTo>
                  <a:pt x="6" y="234"/>
                  <a:pt x="5" y="232"/>
                  <a:pt x="4" y="229"/>
                </a:cubicBezTo>
                <a:close/>
              </a:path>
            </a:pathLst>
          </a:custGeom>
          <a:solidFill>
            <a:srgbClr val="4343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30722" name="Group 2"/>
          <p:cNvGrpSpPr>
            <a:grpSpLocks/>
          </p:cNvGrpSpPr>
          <p:nvPr/>
        </p:nvGrpSpPr>
        <p:grpSpPr bwMode="auto">
          <a:xfrm>
            <a:off x="10844213" y="5851525"/>
            <a:ext cx="1347787" cy="1006475"/>
            <a:chOff x="0" y="0"/>
            <a:chExt cx="2562554" cy="1912957"/>
          </a:xfrm>
        </p:grpSpPr>
        <p:grpSp>
          <p:nvGrpSpPr>
            <p:cNvPr id="30735" name="Group 3"/>
            <p:cNvGrpSpPr>
              <a:grpSpLocks/>
            </p:cNvGrpSpPr>
            <p:nvPr/>
          </p:nvGrpSpPr>
          <p:grpSpPr bwMode="auto">
            <a:xfrm>
              <a:off x="0" y="0"/>
              <a:ext cx="2562554" cy="1912957"/>
              <a:chOff x="0" y="0"/>
              <a:chExt cx="908050" cy="677863"/>
            </a:xfrm>
          </p:grpSpPr>
          <p:sp>
            <p:nvSpPr>
              <p:cNvPr id="30739"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0"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1"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2"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3"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4"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5"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6"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7"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8"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49"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50"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30736" name="Group 16"/>
            <p:cNvGrpSpPr>
              <a:grpSpLocks/>
            </p:cNvGrpSpPr>
            <p:nvPr/>
          </p:nvGrpSpPr>
          <p:grpSpPr bwMode="auto">
            <a:xfrm>
              <a:off x="943869" y="639231"/>
              <a:ext cx="733645" cy="733645"/>
              <a:chOff x="0" y="0"/>
              <a:chExt cx="2406528" cy="2406528"/>
            </a:xfrm>
          </p:grpSpPr>
          <p:sp>
            <p:nvSpPr>
              <p:cNvPr id="30737"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30738"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30723"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pic>
        <p:nvPicPr>
          <p:cNvPr id="30724" name="图表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2389188"/>
            <a:ext cx="4200525" cy="350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椭圆 7"/>
          <p:cNvSpPr>
            <a:spLocks noChangeArrowheads="1"/>
          </p:cNvSpPr>
          <p:nvPr/>
        </p:nvSpPr>
        <p:spPr bwMode="auto">
          <a:xfrm>
            <a:off x="5210175" y="3263900"/>
            <a:ext cx="1771650" cy="1771650"/>
          </a:xfrm>
          <a:prstGeom prst="ellipse">
            <a:avLst/>
          </a:prstGeom>
          <a:solidFill>
            <a:schemeClr val="tx2"/>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0726" name="椭圆 8"/>
          <p:cNvSpPr>
            <a:spLocks noChangeArrowheads="1"/>
          </p:cNvSpPr>
          <p:nvPr/>
        </p:nvSpPr>
        <p:spPr bwMode="auto">
          <a:xfrm>
            <a:off x="4260850" y="2314575"/>
            <a:ext cx="3670300" cy="3670300"/>
          </a:xfrm>
          <a:prstGeom prst="ellipse">
            <a:avLst/>
          </a:prstGeom>
          <a:noFill/>
          <a:ln w="38100">
            <a:solidFill>
              <a:srgbClr val="062841"/>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0727" name="矩形 10"/>
          <p:cNvSpPr>
            <a:spLocks noChangeArrowheads="1"/>
          </p:cNvSpPr>
          <p:nvPr/>
        </p:nvSpPr>
        <p:spPr bwMode="auto">
          <a:xfrm>
            <a:off x="7931150" y="2727325"/>
            <a:ext cx="3016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pretium ut lacinia in, elementum id enim. Cras ultricies ligula sed magna dictum porta. Quisque velit nis</a:t>
            </a:r>
          </a:p>
        </p:txBody>
      </p:sp>
      <p:sp>
        <p:nvSpPr>
          <p:cNvPr id="30728" name="矩形 11"/>
          <p:cNvSpPr>
            <a:spLocks noChangeArrowheads="1"/>
          </p:cNvSpPr>
          <p:nvPr/>
        </p:nvSpPr>
        <p:spPr bwMode="auto">
          <a:xfrm>
            <a:off x="8016875" y="2397125"/>
            <a:ext cx="1677988" cy="3698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29" name="矩形 12"/>
          <p:cNvSpPr>
            <a:spLocks noChangeArrowheads="1"/>
          </p:cNvSpPr>
          <p:nvPr/>
        </p:nvSpPr>
        <p:spPr bwMode="auto">
          <a:xfrm>
            <a:off x="7931150" y="5372100"/>
            <a:ext cx="30162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pretium ut lacinia in, elementum id enim. Cras ultricies ligula sed magna dictum porta. Quisque velit nis</a:t>
            </a:r>
          </a:p>
        </p:txBody>
      </p:sp>
      <p:sp>
        <p:nvSpPr>
          <p:cNvPr id="30730" name="矩形 13"/>
          <p:cNvSpPr>
            <a:spLocks noChangeArrowheads="1"/>
          </p:cNvSpPr>
          <p:nvPr/>
        </p:nvSpPr>
        <p:spPr bwMode="auto">
          <a:xfrm>
            <a:off x="8016875" y="5041900"/>
            <a:ext cx="1677988" cy="369888"/>
          </a:xfrm>
          <a:prstGeom prst="rect">
            <a:avLst/>
          </a:prstGeom>
          <a:solidFill>
            <a:srgbClr val="89814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31" name="矩形 14"/>
          <p:cNvSpPr>
            <a:spLocks noChangeArrowheads="1"/>
          </p:cNvSpPr>
          <p:nvPr/>
        </p:nvSpPr>
        <p:spPr bwMode="auto">
          <a:xfrm>
            <a:off x="1260475" y="2727325"/>
            <a:ext cx="3016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pretium ut lacinia in, elementum id enim. Cras ultricies ligula sed magna dictum porta. Quisque velit nis</a:t>
            </a:r>
          </a:p>
        </p:txBody>
      </p:sp>
      <p:sp>
        <p:nvSpPr>
          <p:cNvPr id="30732" name="矩形 15"/>
          <p:cNvSpPr>
            <a:spLocks noChangeArrowheads="1"/>
          </p:cNvSpPr>
          <p:nvPr/>
        </p:nvSpPr>
        <p:spPr bwMode="auto">
          <a:xfrm>
            <a:off x="1346200" y="2397125"/>
            <a:ext cx="1677988" cy="369888"/>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733" name="矩形 16"/>
          <p:cNvSpPr>
            <a:spLocks noChangeArrowheads="1"/>
          </p:cNvSpPr>
          <p:nvPr/>
        </p:nvSpPr>
        <p:spPr bwMode="auto">
          <a:xfrm>
            <a:off x="1208088" y="5372100"/>
            <a:ext cx="30146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pretium ut lacinia in, elementum id enim. Cras ultricies ligula sed magna dictum porta. Quisque velit nis</a:t>
            </a:r>
          </a:p>
        </p:txBody>
      </p:sp>
      <p:sp>
        <p:nvSpPr>
          <p:cNvPr id="30734" name="矩形 17"/>
          <p:cNvSpPr>
            <a:spLocks noChangeArrowheads="1"/>
          </p:cNvSpPr>
          <p:nvPr/>
        </p:nvSpPr>
        <p:spPr bwMode="auto">
          <a:xfrm>
            <a:off x="1292225" y="5041900"/>
            <a:ext cx="1677988" cy="369888"/>
          </a:xfrm>
          <a:prstGeom prst="rect">
            <a:avLst/>
          </a:prstGeom>
          <a:solidFill>
            <a:srgbClr val="759B7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31746" name="Group 2"/>
          <p:cNvGrpSpPr>
            <a:grpSpLocks/>
          </p:cNvGrpSpPr>
          <p:nvPr/>
        </p:nvGrpSpPr>
        <p:grpSpPr bwMode="auto">
          <a:xfrm>
            <a:off x="10844213" y="5851525"/>
            <a:ext cx="1347787" cy="1006475"/>
            <a:chOff x="0" y="0"/>
            <a:chExt cx="2562554" cy="1912957"/>
          </a:xfrm>
        </p:grpSpPr>
        <p:grpSp>
          <p:nvGrpSpPr>
            <p:cNvPr id="31765" name="Group 3"/>
            <p:cNvGrpSpPr>
              <a:grpSpLocks/>
            </p:cNvGrpSpPr>
            <p:nvPr/>
          </p:nvGrpSpPr>
          <p:grpSpPr bwMode="auto">
            <a:xfrm>
              <a:off x="0" y="0"/>
              <a:ext cx="2562554" cy="1912957"/>
              <a:chOff x="0" y="0"/>
              <a:chExt cx="908050" cy="677863"/>
            </a:xfrm>
          </p:grpSpPr>
          <p:sp>
            <p:nvSpPr>
              <p:cNvPr id="31769"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0"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1"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2"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3"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4"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5"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6"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7"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8"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79"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80"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31766" name="Group 16"/>
            <p:cNvGrpSpPr>
              <a:grpSpLocks/>
            </p:cNvGrpSpPr>
            <p:nvPr/>
          </p:nvGrpSpPr>
          <p:grpSpPr bwMode="auto">
            <a:xfrm>
              <a:off x="943869" y="639231"/>
              <a:ext cx="733645" cy="733645"/>
              <a:chOff x="0" y="0"/>
              <a:chExt cx="2406528" cy="2406528"/>
            </a:xfrm>
          </p:grpSpPr>
          <p:sp>
            <p:nvSpPr>
              <p:cNvPr id="31767"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31768"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31747"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pic>
        <p:nvPicPr>
          <p:cNvPr id="31748" name="图表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454275"/>
            <a:ext cx="4997450" cy="343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矩形标注 8"/>
          <p:cNvSpPr>
            <a:spLocks noChangeArrowheads="1"/>
          </p:cNvSpPr>
          <p:nvPr/>
        </p:nvSpPr>
        <p:spPr bwMode="auto">
          <a:xfrm>
            <a:off x="1303338" y="2192338"/>
            <a:ext cx="914400" cy="612775"/>
          </a:xfrm>
          <a:prstGeom prst="wedgeRectCallout">
            <a:avLst>
              <a:gd name="adj1" fmla="val -19995"/>
              <a:gd name="adj2" fmla="val 65000"/>
            </a:avLst>
          </a:pr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1750" name="矩形 9"/>
          <p:cNvSpPr>
            <a:spLocks noChangeArrowheads="1"/>
          </p:cNvSpPr>
          <p:nvPr/>
        </p:nvSpPr>
        <p:spPr bwMode="auto">
          <a:xfrm>
            <a:off x="1438275" y="2314575"/>
            <a:ext cx="644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75%</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51" name="矩形标注 10"/>
          <p:cNvSpPr>
            <a:spLocks noChangeArrowheads="1"/>
          </p:cNvSpPr>
          <p:nvPr/>
        </p:nvSpPr>
        <p:spPr bwMode="auto">
          <a:xfrm>
            <a:off x="2432050" y="3835400"/>
            <a:ext cx="914400" cy="612775"/>
          </a:xfrm>
          <a:prstGeom prst="wedgeRectCallout">
            <a:avLst>
              <a:gd name="adj1" fmla="val -19995"/>
              <a:gd name="adj2" fmla="val 65000"/>
            </a:avLst>
          </a:pr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1752" name="矩形 11"/>
          <p:cNvSpPr>
            <a:spLocks noChangeArrowheads="1"/>
          </p:cNvSpPr>
          <p:nvPr/>
        </p:nvSpPr>
        <p:spPr bwMode="auto">
          <a:xfrm>
            <a:off x="2566988" y="3956050"/>
            <a:ext cx="644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25%</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53" name="矩形标注 12"/>
          <p:cNvSpPr>
            <a:spLocks noChangeArrowheads="1"/>
          </p:cNvSpPr>
          <p:nvPr/>
        </p:nvSpPr>
        <p:spPr bwMode="auto">
          <a:xfrm>
            <a:off x="3624263" y="3232150"/>
            <a:ext cx="914400" cy="612775"/>
          </a:xfrm>
          <a:prstGeom prst="wedgeRectCallout">
            <a:avLst>
              <a:gd name="adj1" fmla="val -19995"/>
              <a:gd name="adj2" fmla="val 65000"/>
            </a:avLst>
          </a:pr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1754" name="矩形 13"/>
          <p:cNvSpPr>
            <a:spLocks noChangeArrowheads="1"/>
          </p:cNvSpPr>
          <p:nvPr/>
        </p:nvSpPr>
        <p:spPr bwMode="auto">
          <a:xfrm>
            <a:off x="3759200" y="3352800"/>
            <a:ext cx="644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45%</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55" name="矩形标注 14"/>
          <p:cNvSpPr>
            <a:spLocks noChangeArrowheads="1"/>
          </p:cNvSpPr>
          <p:nvPr/>
        </p:nvSpPr>
        <p:spPr bwMode="auto">
          <a:xfrm>
            <a:off x="4816475" y="2805113"/>
            <a:ext cx="914400" cy="612775"/>
          </a:xfrm>
          <a:prstGeom prst="wedgeRectCallout">
            <a:avLst>
              <a:gd name="adj1" fmla="val -19995"/>
              <a:gd name="adj2" fmla="val 65000"/>
            </a:avLst>
          </a:pr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1756" name="矩形 15"/>
          <p:cNvSpPr>
            <a:spLocks noChangeArrowheads="1"/>
          </p:cNvSpPr>
          <p:nvPr/>
        </p:nvSpPr>
        <p:spPr bwMode="auto">
          <a:xfrm>
            <a:off x="4951413" y="2925763"/>
            <a:ext cx="644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Calibri" panose="020F0502020204030204" pitchFamily="34" charset="0"/>
                <a:ea typeface="微软雅黑" panose="020B0503020204020204" pitchFamily="34" charset="-122"/>
                <a:sym typeface="Calibri" panose="020F0502020204030204" pitchFamily="34" charset="0"/>
              </a:rPr>
              <a:t>65%</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57" name="矩形 20"/>
          <p:cNvSpPr>
            <a:spLocks noChangeArrowheads="1"/>
          </p:cNvSpPr>
          <p:nvPr/>
        </p:nvSpPr>
        <p:spPr bwMode="auto">
          <a:xfrm>
            <a:off x="7377113" y="2566988"/>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58" name="矩形 21"/>
          <p:cNvSpPr>
            <a:spLocks noChangeArrowheads="1"/>
          </p:cNvSpPr>
          <p:nvPr/>
        </p:nvSpPr>
        <p:spPr bwMode="auto">
          <a:xfrm>
            <a:off x="7377113" y="234473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59" name="矩形 22"/>
          <p:cNvSpPr>
            <a:spLocks noChangeArrowheads="1"/>
          </p:cNvSpPr>
          <p:nvPr/>
        </p:nvSpPr>
        <p:spPr bwMode="auto">
          <a:xfrm>
            <a:off x="7377113" y="3494088"/>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60" name="矩形 23"/>
          <p:cNvSpPr>
            <a:spLocks noChangeArrowheads="1"/>
          </p:cNvSpPr>
          <p:nvPr/>
        </p:nvSpPr>
        <p:spPr bwMode="auto">
          <a:xfrm>
            <a:off x="7377113" y="327183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61" name="矩形 24"/>
          <p:cNvSpPr>
            <a:spLocks noChangeArrowheads="1"/>
          </p:cNvSpPr>
          <p:nvPr/>
        </p:nvSpPr>
        <p:spPr bwMode="auto">
          <a:xfrm>
            <a:off x="7377113" y="4419600"/>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62" name="矩形 25"/>
          <p:cNvSpPr>
            <a:spLocks noChangeArrowheads="1"/>
          </p:cNvSpPr>
          <p:nvPr/>
        </p:nvSpPr>
        <p:spPr bwMode="auto">
          <a:xfrm>
            <a:off x="7377113" y="41973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63" name="矩形 26"/>
          <p:cNvSpPr>
            <a:spLocks noChangeArrowheads="1"/>
          </p:cNvSpPr>
          <p:nvPr/>
        </p:nvSpPr>
        <p:spPr bwMode="auto">
          <a:xfrm>
            <a:off x="7377113" y="5346700"/>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764" name="矩形 27"/>
          <p:cNvSpPr>
            <a:spLocks noChangeArrowheads="1"/>
          </p:cNvSpPr>
          <p:nvPr/>
        </p:nvSpPr>
        <p:spPr bwMode="auto">
          <a:xfrm>
            <a:off x="7377113" y="51244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32770" name="Group 2"/>
          <p:cNvGrpSpPr>
            <a:grpSpLocks/>
          </p:cNvGrpSpPr>
          <p:nvPr/>
        </p:nvGrpSpPr>
        <p:grpSpPr bwMode="auto">
          <a:xfrm>
            <a:off x="10844213" y="5851525"/>
            <a:ext cx="1347787" cy="1006475"/>
            <a:chOff x="0" y="0"/>
            <a:chExt cx="2562554" cy="1912957"/>
          </a:xfrm>
        </p:grpSpPr>
        <p:grpSp>
          <p:nvGrpSpPr>
            <p:cNvPr id="32776" name="Group 3"/>
            <p:cNvGrpSpPr>
              <a:grpSpLocks/>
            </p:cNvGrpSpPr>
            <p:nvPr/>
          </p:nvGrpSpPr>
          <p:grpSpPr bwMode="auto">
            <a:xfrm>
              <a:off x="0" y="0"/>
              <a:ext cx="2562554" cy="1912957"/>
              <a:chOff x="0" y="0"/>
              <a:chExt cx="908050" cy="677863"/>
            </a:xfrm>
          </p:grpSpPr>
          <p:sp>
            <p:nvSpPr>
              <p:cNvPr id="32780"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1"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2"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3"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4"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5"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6"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7"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8"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89"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90"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91"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32777" name="Group 16"/>
            <p:cNvGrpSpPr>
              <a:grpSpLocks/>
            </p:cNvGrpSpPr>
            <p:nvPr/>
          </p:nvGrpSpPr>
          <p:grpSpPr bwMode="auto">
            <a:xfrm>
              <a:off x="943869" y="639231"/>
              <a:ext cx="733645" cy="733645"/>
              <a:chOff x="0" y="0"/>
              <a:chExt cx="2406528" cy="2406528"/>
            </a:xfrm>
          </p:grpSpPr>
          <p:sp>
            <p:nvSpPr>
              <p:cNvPr id="32778"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32779"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32771"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pic>
        <p:nvPicPr>
          <p:cNvPr id="32772" name="图表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50" y="1987550"/>
            <a:ext cx="6919913"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矩形标注 1"/>
          <p:cNvSpPr>
            <a:spLocks noChangeArrowheads="1"/>
          </p:cNvSpPr>
          <p:nvPr/>
        </p:nvSpPr>
        <p:spPr bwMode="auto">
          <a:xfrm>
            <a:off x="8242300" y="2225675"/>
            <a:ext cx="2655888" cy="3524250"/>
          </a:xfrm>
          <a:prstGeom prst="wedgeRectCallout">
            <a:avLst>
              <a:gd name="adj1" fmla="val -90644"/>
              <a:gd name="adj2" fmla="val -26606"/>
            </a:avLst>
          </a:prstGeom>
          <a:solidFill>
            <a:schemeClr val="accent1"/>
          </a:solidFill>
          <a:ln w="12700">
            <a:solidFill>
              <a:srgbClr val="06284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32774" name="矩形 3"/>
          <p:cNvSpPr>
            <a:spLocks noChangeArrowheads="1"/>
          </p:cNvSpPr>
          <p:nvPr/>
        </p:nvSpPr>
        <p:spPr bwMode="auto">
          <a:xfrm>
            <a:off x="8418513" y="3716338"/>
            <a:ext cx="2303462"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chemeClr val="bg1"/>
                </a:solidFill>
                <a:latin typeface="Calibri" panose="020F0502020204030204" pitchFamily="34" charset="0"/>
                <a:ea typeface="微软雅黑" panose="020B0503020204020204" pitchFamily="34" charset="-122"/>
                <a:sym typeface="Calibri" panose="020F0502020204030204" pitchFamily="34" charset="0"/>
              </a:rPr>
              <a:t>Quisque velit nisi, pretium ut lacinia in, elementum id enim. Cras ultricies ligula sed magna dictum porta. Quisque velit nisi, pretium ut lacinia in, elementum id enim. Vivamus magna justo, lacinia eget consectetur sed.</a:t>
            </a:r>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ctr" eaLnBrk="1" hangingPunct="1"/>
            <a:endParaRPr lang="zh-CN" altLang="en-US" sz="14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775" name="矩形 5"/>
          <p:cNvSpPr>
            <a:spLocks noChangeArrowheads="1"/>
          </p:cNvSpPr>
          <p:nvPr/>
        </p:nvSpPr>
        <p:spPr bwMode="auto">
          <a:xfrm>
            <a:off x="8593138" y="2514600"/>
            <a:ext cx="1928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rgbClr val="BBB487"/>
                </a:solidFill>
                <a:latin typeface="Calibri" panose="020F0502020204030204" pitchFamily="34" charset="0"/>
                <a:ea typeface="微软雅黑" panose="020B0503020204020204" pitchFamily="34" charset="-122"/>
                <a:sym typeface="Calibri" panose="020F0502020204030204" pitchFamily="34" charset="0"/>
              </a:rPr>
              <a:t>ADD YOUR TEXT ADD YOUR TEXT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C8B998"/>
        </a:solidFill>
        <a:effectLst/>
      </p:bgPr>
    </p:bg>
    <p:spTree>
      <p:nvGrpSpPr>
        <p:cNvPr id="1" name=""/>
        <p:cNvGrpSpPr/>
        <p:nvPr/>
      </p:nvGrpSpPr>
      <p:grpSpPr>
        <a:xfrm>
          <a:off x="0" y="0"/>
          <a:ext cx="0" cy="0"/>
          <a:chOff x="0" y="0"/>
          <a:chExt cx="0" cy="0"/>
        </a:xfrm>
      </p:grpSpPr>
      <p:grpSp>
        <p:nvGrpSpPr>
          <p:cNvPr id="15362" name="Group 2"/>
          <p:cNvGrpSpPr>
            <a:grpSpLocks/>
          </p:cNvGrpSpPr>
          <p:nvPr/>
        </p:nvGrpSpPr>
        <p:grpSpPr bwMode="auto">
          <a:xfrm>
            <a:off x="2219325" y="2008188"/>
            <a:ext cx="7623175" cy="2049462"/>
            <a:chOff x="0" y="0"/>
            <a:chExt cx="2857500" cy="769938"/>
          </a:xfrm>
        </p:grpSpPr>
        <p:sp>
          <p:nvSpPr>
            <p:cNvPr id="15369" name="矩形 10"/>
            <p:cNvSpPr>
              <a:spLocks noChangeArrowheads="1"/>
            </p:cNvSpPr>
            <p:nvPr/>
          </p:nvSpPr>
          <p:spPr bwMode="auto">
            <a:xfrm>
              <a:off x="0" y="0"/>
              <a:ext cx="2857500" cy="7699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5370" name="矩形 12"/>
            <p:cNvSpPr>
              <a:spLocks noChangeArrowheads="1"/>
            </p:cNvSpPr>
            <p:nvPr/>
          </p:nvSpPr>
          <p:spPr bwMode="auto">
            <a:xfrm>
              <a:off x="82550" y="71438"/>
              <a:ext cx="2698750" cy="627062"/>
            </a:xfrm>
            <a:prstGeom prst="rect">
              <a:avLst/>
            </a:prstGeom>
            <a:noFill/>
            <a:ln w="6350">
              <a:solidFill>
                <a:srgbClr val="BBB48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nvGrpSpPr>
          <p:cNvPr id="15363" name="Group 5"/>
          <p:cNvGrpSpPr>
            <a:grpSpLocks/>
          </p:cNvGrpSpPr>
          <p:nvPr/>
        </p:nvGrpSpPr>
        <p:grpSpPr bwMode="auto">
          <a:xfrm>
            <a:off x="2424113" y="1808163"/>
            <a:ext cx="2406650" cy="2406650"/>
            <a:chOff x="0" y="0"/>
            <a:chExt cx="1752600" cy="1752600"/>
          </a:xfrm>
        </p:grpSpPr>
        <p:sp>
          <p:nvSpPr>
            <p:cNvPr id="15367" name="椭圆 9"/>
            <p:cNvSpPr>
              <a:spLocks noChangeArrowheads="1"/>
            </p:cNvSpPr>
            <p:nvPr/>
          </p:nvSpPr>
          <p:spPr bwMode="auto">
            <a:xfrm>
              <a:off x="0" y="0"/>
              <a:ext cx="1752600" cy="1752600"/>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5368" name="椭圆 11"/>
            <p:cNvSpPr>
              <a:spLocks noChangeArrowheads="1"/>
            </p:cNvSpPr>
            <p:nvPr/>
          </p:nvSpPr>
          <p:spPr bwMode="auto">
            <a:xfrm>
              <a:off x="196256" y="196256"/>
              <a:ext cx="1360089" cy="1360089"/>
            </a:xfrm>
            <a:prstGeom prst="ellipse">
              <a:avLst/>
            </a:prstGeom>
            <a:solidFill>
              <a:srgbClr val="C8B9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sp>
        <p:nvSpPr>
          <p:cNvPr id="15364" name="文本占位符 4"/>
          <p:cNvSpPr>
            <a:spLocks noGrp="1" noChangeArrowheads="1"/>
          </p:cNvSpPr>
          <p:nvPr>
            <p:ph type="body" idx="1"/>
          </p:nvPr>
        </p:nvSpPr>
        <p:spPr>
          <a:xfrm>
            <a:off x="2439988" y="4270375"/>
            <a:ext cx="7199312" cy="1498600"/>
          </a:xfrm>
        </p:spPr>
        <p:txBody>
          <a:bodyPr/>
          <a:lstStyle/>
          <a:p>
            <a:pPr eaLnBrk="1" hangingPunct="1"/>
            <a:r>
              <a:rPr lang="en-US" altLang="zh-CN" sz="1400" smtClean="0">
                <a:solidFill>
                  <a:schemeClr val="bg1"/>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chemeClr val="bg1"/>
              </a:solidFill>
            </a:endParaRPr>
          </a:p>
          <a:p>
            <a:pPr eaLnBrk="1" hangingPunct="1"/>
            <a:endParaRPr lang="zh-CN" altLang="en-US" sz="1400" smtClean="0">
              <a:solidFill>
                <a:schemeClr val="bg1"/>
              </a:solidFill>
            </a:endParaRPr>
          </a:p>
          <a:p>
            <a:pPr eaLnBrk="1" hangingPunct="1"/>
            <a:endParaRPr lang="zh-CN" altLang="en-US" sz="1400" smtClean="0">
              <a:solidFill>
                <a:schemeClr val="bg1"/>
              </a:solidFill>
            </a:endParaRPr>
          </a:p>
        </p:txBody>
      </p:sp>
      <p:sp>
        <p:nvSpPr>
          <p:cNvPr id="15365" name="标题 3"/>
          <p:cNvSpPr>
            <a:spLocks noGrp="1" noChangeArrowheads="1"/>
          </p:cNvSpPr>
          <p:nvPr>
            <p:ph type="title" idx="4294967295"/>
          </p:nvPr>
        </p:nvSpPr>
        <p:spPr>
          <a:xfrm>
            <a:off x="4846638" y="2584450"/>
            <a:ext cx="4792662" cy="1266825"/>
          </a:xfrm>
        </p:spPr>
        <p:txBody>
          <a:bodyPr/>
          <a:lstStyle/>
          <a:p>
            <a:pPr marL="0" indent="0" algn="ctr" eaLnBrk="1" hangingPunct="1"/>
            <a:r>
              <a:rPr lang="en-US" altLang="zh-CN" sz="6000" smtClean="0">
                <a:solidFill>
                  <a:schemeClr val="bg1"/>
                </a:solidFill>
              </a:rPr>
              <a:t>SECTION TITLE</a:t>
            </a:r>
            <a:endParaRPr lang="zh-CN" altLang="en-US" sz="6000" smtClean="0">
              <a:solidFill>
                <a:schemeClr val="bg1"/>
              </a:solidFill>
            </a:endParaRPr>
          </a:p>
        </p:txBody>
      </p:sp>
      <p:sp>
        <p:nvSpPr>
          <p:cNvPr id="15366" name="文本占位符 5"/>
          <p:cNvSpPr>
            <a:spLocks noGrp="1" noChangeArrowheads="1"/>
          </p:cNvSpPr>
          <p:nvPr>
            <p:ph sz="quarter" idx="4294967295"/>
          </p:nvPr>
        </p:nvSpPr>
        <p:spPr>
          <a:xfrm>
            <a:off x="2693988" y="2032000"/>
            <a:ext cx="1866900" cy="1912938"/>
          </a:xfrm>
        </p:spPr>
        <p:txBody>
          <a:bodyPr anchor="ctr"/>
          <a:lstStyle/>
          <a:p>
            <a:pPr marL="0" indent="0" algn="ctr" eaLnBrk="1" hangingPunct="1">
              <a:buFont typeface="Arial" panose="020B0604020202020204" pitchFamily="34" charset="0"/>
              <a:buNone/>
            </a:pPr>
            <a:r>
              <a:rPr lang="en-US" altLang="zh-CN" sz="6000" smtClean="0"/>
              <a:t>1</a:t>
            </a:r>
            <a:endParaRPr lang="zh-CN" altLang="en-US" sz="600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矩形 7"/>
          <p:cNvSpPr>
            <a:spLocks noChangeArrowheads="1"/>
          </p:cNvSpPr>
          <p:nvPr/>
        </p:nvSpPr>
        <p:spPr bwMode="auto">
          <a:xfrm>
            <a:off x="2120900" y="1666875"/>
            <a:ext cx="8026400" cy="3144838"/>
          </a:xfrm>
          <a:prstGeom prst="rect">
            <a:avLst/>
          </a:prstGeom>
          <a:solidFill>
            <a:srgbClr val="093759">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33795" name="矩形 8"/>
          <p:cNvSpPr>
            <a:spLocks noChangeArrowheads="1"/>
          </p:cNvSpPr>
          <p:nvPr/>
        </p:nvSpPr>
        <p:spPr bwMode="auto">
          <a:xfrm>
            <a:off x="2352675" y="1958975"/>
            <a:ext cx="7580313" cy="25606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33796" name="标题 5"/>
          <p:cNvSpPr>
            <a:spLocks noGrp="1" noChangeArrowheads="1"/>
          </p:cNvSpPr>
          <p:nvPr>
            <p:ph type="ctrTitle" idx="4294967295"/>
          </p:nvPr>
        </p:nvSpPr>
        <p:spPr>
          <a:xfrm>
            <a:off x="2352675" y="1958975"/>
            <a:ext cx="7580313" cy="2560638"/>
          </a:xfrm>
        </p:spPr>
        <p:txBody>
          <a:bodyPr/>
          <a:lstStyle/>
          <a:p>
            <a:pPr marL="0" indent="0" algn="ctr" eaLnBrk="1" hangingPunct="1"/>
            <a:r>
              <a:rPr lang="en-US" altLang="zh-CN" sz="6000" smtClean="0">
                <a:solidFill>
                  <a:schemeClr val="bg1"/>
                </a:solidFill>
              </a:rPr>
              <a:t>THANK YOU</a:t>
            </a:r>
            <a:endParaRPr lang="zh-CN" altLang="en-US" sz="6000" smtClean="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47815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16386" name="Group 2"/>
          <p:cNvGrpSpPr>
            <a:grpSpLocks/>
          </p:cNvGrpSpPr>
          <p:nvPr/>
        </p:nvGrpSpPr>
        <p:grpSpPr bwMode="auto">
          <a:xfrm>
            <a:off x="10844213" y="5851525"/>
            <a:ext cx="1347787" cy="1006475"/>
            <a:chOff x="0" y="0"/>
            <a:chExt cx="2562554" cy="1912957"/>
          </a:xfrm>
        </p:grpSpPr>
        <p:grpSp>
          <p:nvGrpSpPr>
            <p:cNvPr id="16395" name="Group 3"/>
            <p:cNvGrpSpPr>
              <a:grpSpLocks/>
            </p:cNvGrpSpPr>
            <p:nvPr/>
          </p:nvGrpSpPr>
          <p:grpSpPr bwMode="auto">
            <a:xfrm>
              <a:off x="0" y="0"/>
              <a:ext cx="2562554" cy="1912957"/>
              <a:chOff x="0" y="0"/>
              <a:chExt cx="908050" cy="677863"/>
            </a:xfrm>
          </p:grpSpPr>
          <p:sp>
            <p:nvSpPr>
              <p:cNvPr id="16399"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0"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1"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2"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3"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4"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5"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6"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7"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8"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09"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410"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6396" name="Group 16"/>
            <p:cNvGrpSpPr>
              <a:grpSpLocks/>
            </p:cNvGrpSpPr>
            <p:nvPr/>
          </p:nvGrpSpPr>
          <p:grpSpPr bwMode="auto">
            <a:xfrm>
              <a:off x="943869" y="639231"/>
              <a:ext cx="733645" cy="733645"/>
              <a:chOff x="0" y="0"/>
              <a:chExt cx="2406528" cy="2406528"/>
            </a:xfrm>
          </p:grpSpPr>
          <p:sp>
            <p:nvSpPr>
              <p:cNvPr id="16397"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6398"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16387"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pic>
        <p:nvPicPr>
          <p:cNvPr id="16388" name="图片 10"/>
          <p:cNvPicPr>
            <a:picLocks noChangeAspect="1" noChangeArrowheads="1"/>
          </p:cNvPicPr>
          <p:nvPr/>
        </p:nvPicPr>
        <p:blipFill>
          <a:blip r:embed="rId2">
            <a:extLst>
              <a:ext uri="{28A0092B-C50C-407E-A947-70E740481C1C}">
                <a14:useLocalDpi xmlns:a14="http://schemas.microsoft.com/office/drawing/2010/main" val="0"/>
              </a:ext>
            </a:extLst>
          </a:blip>
          <a:srcRect t="31972" b="12383"/>
          <a:stretch>
            <a:fillRect/>
          </a:stretch>
        </p:blipFill>
        <p:spPr bwMode="auto">
          <a:xfrm>
            <a:off x="838200" y="1816100"/>
            <a:ext cx="10514013"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矩形 1"/>
          <p:cNvSpPr>
            <a:spLocks noChangeArrowheads="1"/>
          </p:cNvSpPr>
          <p:nvPr/>
        </p:nvSpPr>
        <p:spPr bwMode="auto">
          <a:xfrm>
            <a:off x="838200" y="2397125"/>
            <a:ext cx="8801100" cy="3225800"/>
          </a:xfrm>
          <a:prstGeom prst="rect">
            <a:avLst/>
          </a:prstGeom>
          <a:solidFill>
            <a:srgbClr val="AAC2AC">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390" name="矩形 2"/>
          <p:cNvSpPr>
            <a:spLocks noChangeArrowheads="1"/>
          </p:cNvSpPr>
          <p:nvPr/>
        </p:nvSpPr>
        <p:spPr bwMode="auto">
          <a:xfrm>
            <a:off x="1250950" y="2886075"/>
            <a:ext cx="39878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p>
        </p:txBody>
      </p:sp>
      <p:sp>
        <p:nvSpPr>
          <p:cNvPr id="16391" name="矩形 3"/>
          <p:cNvSpPr>
            <a:spLocks noChangeArrowheads="1"/>
          </p:cNvSpPr>
          <p:nvPr/>
        </p:nvSpPr>
        <p:spPr bwMode="auto">
          <a:xfrm>
            <a:off x="6289675" y="2886075"/>
            <a:ext cx="3032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Calibri" panose="020F0502020204030204" pitchFamily="34" charset="0"/>
                <a:ea typeface="微软雅黑" panose="020B0503020204020204" pitchFamily="34" charset="-122"/>
                <a:sym typeface="Calibri" panose="020F0502020204030204" pitchFamily="34" charset="0"/>
              </a:rPr>
              <a:t>LIBERO MALESUADA FEUGIAT. VESTIBULUM AC DIAM</a:t>
            </a:r>
          </a:p>
        </p:txBody>
      </p:sp>
      <p:sp>
        <p:nvSpPr>
          <p:cNvPr id="16392" name="矩形 11"/>
          <p:cNvSpPr>
            <a:spLocks noChangeArrowheads="1"/>
          </p:cNvSpPr>
          <p:nvPr/>
        </p:nvSpPr>
        <p:spPr bwMode="auto">
          <a:xfrm>
            <a:off x="6238875" y="4221163"/>
            <a:ext cx="949325" cy="452437"/>
          </a:xfrm>
          <a:prstGeom prst="rect">
            <a:avLst/>
          </a:prstGeom>
          <a:noFill/>
          <a:ln w="127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393" name="矩形 12"/>
          <p:cNvSpPr>
            <a:spLocks noChangeArrowheads="1"/>
          </p:cNvSpPr>
          <p:nvPr/>
        </p:nvSpPr>
        <p:spPr bwMode="auto">
          <a:xfrm>
            <a:off x="7375525" y="4221163"/>
            <a:ext cx="949325" cy="452437"/>
          </a:xfrm>
          <a:prstGeom prst="rect">
            <a:avLst/>
          </a:prstGeom>
          <a:noFill/>
          <a:ln w="127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394" name="矩形 13"/>
          <p:cNvSpPr>
            <a:spLocks noChangeArrowheads="1"/>
          </p:cNvSpPr>
          <p:nvPr/>
        </p:nvSpPr>
        <p:spPr bwMode="auto">
          <a:xfrm>
            <a:off x="8513763" y="4213225"/>
            <a:ext cx="949325" cy="469900"/>
          </a:xfrm>
          <a:prstGeom prst="rect">
            <a:avLst/>
          </a:prstGeom>
          <a:noFill/>
          <a:ln w="127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17410" name="Group 2"/>
          <p:cNvGrpSpPr>
            <a:grpSpLocks/>
          </p:cNvGrpSpPr>
          <p:nvPr/>
        </p:nvGrpSpPr>
        <p:grpSpPr bwMode="auto">
          <a:xfrm>
            <a:off x="10844213" y="5851525"/>
            <a:ext cx="1347787" cy="1006475"/>
            <a:chOff x="0" y="0"/>
            <a:chExt cx="2562554" cy="1912957"/>
          </a:xfrm>
        </p:grpSpPr>
        <p:grpSp>
          <p:nvGrpSpPr>
            <p:cNvPr id="17417" name="Group 3"/>
            <p:cNvGrpSpPr>
              <a:grpSpLocks/>
            </p:cNvGrpSpPr>
            <p:nvPr/>
          </p:nvGrpSpPr>
          <p:grpSpPr bwMode="auto">
            <a:xfrm>
              <a:off x="0" y="0"/>
              <a:ext cx="2562554" cy="1912957"/>
              <a:chOff x="0" y="0"/>
              <a:chExt cx="908050" cy="677863"/>
            </a:xfrm>
          </p:grpSpPr>
          <p:sp>
            <p:nvSpPr>
              <p:cNvPr id="17421"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2"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3"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4"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5"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6"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7"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8"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29"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30"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31"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32"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7418" name="Group 16"/>
            <p:cNvGrpSpPr>
              <a:grpSpLocks/>
            </p:cNvGrpSpPr>
            <p:nvPr/>
          </p:nvGrpSpPr>
          <p:grpSpPr bwMode="auto">
            <a:xfrm>
              <a:off x="943869" y="639231"/>
              <a:ext cx="733645" cy="733645"/>
              <a:chOff x="0" y="0"/>
              <a:chExt cx="2406528" cy="2406528"/>
            </a:xfrm>
          </p:grpSpPr>
          <p:sp>
            <p:nvSpPr>
              <p:cNvPr id="17419"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7420"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17411"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pic>
        <p:nvPicPr>
          <p:cNvPr id="17412" name="图片 5"/>
          <p:cNvPicPr>
            <a:picLocks noChangeAspect="1" noChangeArrowheads="1"/>
          </p:cNvPicPr>
          <p:nvPr/>
        </p:nvPicPr>
        <p:blipFill>
          <a:blip r:embed="rId2">
            <a:extLst>
              <a:ext uri="{28A0092B-C50C-407E-A947-70E740481C1C}">
                <a14:useLocalDpi xmlns:a14="http://schemas.microsoft.com/office/drawing/2010/main" val="0"/>
              </a:ext>
            </a:extLst>
          </a:blip>
          <a:srcRect l="6804" t="7593" r="11667" b="10555"/>
          <a:stretch>
            <a:fillRect/>
          </a:stretch>
        </p:blipFill>
        <p:spPr bwMode="auto">
          <a:xfrm>
            <a:off x="1354138" y="2209800"/>
            <a:ext cx="4452937"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矩形 6"/>
          <p:cNvSpPr>
            <a:spLocks noChangeArrowheads="1"/>
          </p:cNvSpPr>
          <p:nvPr/>
        </p:nvSpPr>
        <p:spPr bwMode="auto">
          <a:xfrm>
            <a:off x="5973763" y="2209800"/>
            <a:ext cx="4991100" cy="1651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14" name="矩形 7"/>
          <p:cNvSpPr>
            <a:spLocks noChangeArrowheads="1"/>
          </p:cNvSpPr>
          <p:nvPr/>
        </p:nvSpPr>
        <p:spPr bwMode="auto">
          <a:xfrm>
            <a:off x="5973763" y="4013200"/>
            <a:ext cx="4991100" cy="1549400"/>
          </a:xfrm>
          <a:prstGeom prst="rect">
            <a:avLst/>
          </a:pr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415" name="矩形 8"/>
          <p:cNvSpPr>
            <a:spLocks noChangeArrowheads="1"/>
          </p:cNvSpPr>
          <p:nvPr/>
        </p:nvSpPr>
        <p:spPr bwMode="auto">
          <a:xfrm>
            <a:off x="6062663" y="2665413"/>
            <a:ext cx="48133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p>
        </p:txBody>
      </p:sp>
      <p:sp>
        <p:nvSpPr>
          <p:cNvPr id="17416" name="矩形 9"/>
          <p:cNvSpPr>
            <a:spLocks noChangeArrowheads="1"/>
          </p:cNvSpPr>
          <p:nvPr/>
        </p:nvSpPr>
        <p:spPr bwMode="auto">
          <a:xfrm>
            <a:off x="6137275" y="4379913"/>
            <a:ext cx="48133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18434" name="Group 2"/>
          <p:cNvGrpSpPr>
            <a:grpSpLocks/>
          </p:cNvGrpSpPr>
          <p:nvPr/>
        </p:nvGrpSpPr>
        <p:grpSpPr bwMode="auto">
          <a:xfrm>
            <a:off x="10844213" y="5851525"/>
            <a:ext cx="1347787" cy="1006475"/>
            <a:chOff x="0" y="0"/>
            <a:chExt cx="2562554" cy="1912957"/>
          </a:xfrm>
        </p:grpSpPr>
        <p:grpSp>
          <p:nvGrpSpPr>
            <p:cNvPr id="18451" name="Group 3"/>
            <p:cNvGrpSpPr>
              <a:grpSpLocks/>
            </p:cNvGrpSpPr>
            <p:nvPr/>
          </p:nvGrpSpPr>
          <p:grpSpPr bwMode="auto">
            <a:xfrm>
              <a:off x="0" y="0"/>
              <a:ext cx="2562554" cy="1912957"/>
              <a:chOff x="0" y="0"/>
              <a:chExt cx="908050" cy="677863"/>
            </a:xfrm>
          </p:grpSpPr>
          <p:sp>
            <p:nvSpPr>
              <p:cNvPr id="18455"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6"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7"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8"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9"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0"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1"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2"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3"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4"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5"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6"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8452" name="Group 16"/>
            <p:cNvGrpSpPr>
              <a:grpSpLocks/>
            </p:cNvGrpSpPr>
            <p:nvPr/>
          </p:nvGrpSpPr>
          <p:grpSpPr bwMode="auto">
            <a:xfrm>
              <a:off x="943869" y="639231"/>
              <a:ext cx="733645" cy="733645"/>
              <a:chOff x="0" y="0"/>
              <a:chExt cx="2406528" cy="2406528"/>
            </a:xfrm>
          </p:grpSpPr>
          <p:sp>
            <p:nvSpPr>
              <p:cNvPr id="18453"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8454"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18435"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sp>
        <p:nvSpPr>
          <p:cNvPr id="18436" name="直接连接符 2"/>
          <p:cNvSpPr>
            <a:spLocks noChangeShapeType="1"/>
          </p:cNvSpPr>
          <p:nvPr/>
        </p:nvSpPr>
        <p:spPr bwMode="auto">
          <a:xfrm>
            <a:off x="5286375" y="2438400"/>
            <a:ext cx="1588" cy="1219200"/>
          </a:xfrm>
          <a:prstGeom prst="line">
            <a:avLst/>
          </a:prstGeom>
          <a:noFill/>
          <a:ln w="635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37" name="矩形 3"/>
          <p:cNvSpPr>
            <a:spLocks noChangeArrowheads="1"/>
          </p:cNvSpPr>
          <p:nvPr/>
        </p:nvSpPr>
        <p:spPr bwMode="auto">
          <a:xfrm>
            <a:off x="5457825" y="2705100"/>
            <a:ext cx="1536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a:t>
            </a:r>
          </a:p>
        </p:txBody>
      </p:sp>
      <p:sp>
        <p:nvSpPr>
          <p:cNvPr id="18438" name="矩形 5"/>
          <p:cNvSpPr>
            <a:spLocks noChangeArrowheads="1"/>
          </p:cNvSpPr>
          <p:nvPr/>
        </p:nvSpPr>
        <p:spPr bwMode="auto">
          <a:xfrm>
            <a:off x="5457825" y="2335213"/>
            <a:ext cx="1536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39" name="直接连接符 6"/>
          <p:cNvSpPr>
            <a:spLocks noChangeShapeType="1"/>
          </p:cNvSpPr>
          <p:nvPr/>
        </p:nvSpPr>
        <p:spPr bwMode="auto">
          <a:xfrm>
            <a:off x="7259638" y="2438400"/>
            <a:ext cx="1587" cy="1219200"/>
          </a:xfrm>
          <a:prstGeom prst="line">
            <a:avLst/>
          </a:prstGeom>
          <a:noFill/>
          <a:ln w="635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0" name="矩形 7"/>
          <p:cNvSpPr>
            <a:spLocks noChangeArrowheads="1"/>
          </p:cNvSpPr>
          <p:nvPr/>
        </p:nvSpPr>
        <p:spPr bwMode="auto">
          <a:xfrm>
            <a:off x="7516813" y="2705100"/>
            <a:ext cx="1538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a:t>
            </a:r>
          </a:p>
        </p:txBody>
      </p:sp>
      <p:sp>
        <p:nvSpPr>
          <p:cNvPr id="18441" name="矩形 8"/>
          <p:cNvSpPr>
            <a:spLocks noChangeArrowheads="1"/>
          </p:cNvSpPr>
          <p:nvPr/>
        </p:nvSpPr>
        <p:spPr bwMode="auto">
          <a:xfrm>
            <a:off x="7516813"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42" name="直接连接符 9"/>
          <p:cNvSpPr>
            <a:spLocks noChangeShapeType="1"/>
          </p:cNvSpPr>
          <p:nvPr/>
        </p:nvSpPr>
        <p:spPr bwMode="auto">
          <a:xfrm>
            <a:off x="9280525" y="2438400"/>
            <a:ext cx="0" cy="1219200"/>
          </a:xfrm>
          <a:prstGeom prst="line">
            <a:avLst/>
          </a:prstGeom>
          <a:noFill/>
          <a:ln w="6350">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3" name="矩形 10"/>
          <p:cNvSpPr>
            <a:spLocks noChangeArrowheads="1"/>
          </p:cNvSpPr>
          <p:nvPr/>
        </p:nvSpPr>
        <p:spPr bwMode="auto">
          <a:xfrm>
            <a:off x="9450388" y="2705100"/>
            <a:ext cx="13684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a:t>
            </a:r>
          </a:p>
        </p:txBody>
      </p:sp>
      <p:sp>
        <p:nvSpPr>
          <p:cNvPr id="18444" name="矩形 11"/>
          <p:cNvSpPr>
            <a:spLocks noChangeArrowheads="1"/>
          </p:cNvSpPr>
          <p:nvPr/>
        </p:nvSpPr>
        <p:spPr bwMode="auto">
          <a:xfrm>
            <a:off x="9450388"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0000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18445" name="图片 12"/>
          <p:cNvPicPr>
            <a:picLocks noChangeAspect="1" noChangeArrowheads="1"/>
          </p:cNvPicPr>
          <p:nvPr/>
        </p:nvPicPr>
        <p:blipFill>
          <a:blip r:embed="rId2">
            <a:extLst>
              <a:ext uri="{28A0092B-C50C-407E-A947-70E740481C1C}">
                <a14:useLocalDpi xmlns:a14="http://schemas.microsoft.com/office/drawing/2010/main" val="0"/>
              </a:ext>
            </a:extLst>
          </a:blip>
          <a:srcRect b="7036"/>
          <a:stretch>
            <a:fillRect/>
          </a:stretch>
        </p:blipFill>
        <p:spPr bwMode="auto">
          <a:xfrm>
            <a:off x="530225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图片 13"/>
          <p:cNvPicPr>
            <a:picLocks noChangeAspect="1" noChangeArrowheads="1"/>
          </p:cNvPicPr>
          <p:nvPr/>
        </p:nvPicPr>
        <p:blipFill>
          <a:blip r:embed="rId2">
            <a:extLst>
              <a:ext uri="{28A0092B-C50C-407E-A947-70E740481C1C}">
                <a14:useLocalDpi xmlns:a14="http://schemas.microsoft.com/office/drawing/2010/main" val="0"/>
              </a:ext>
            </a:extLst>
          </a:blip>
          <a:srcRect b="7036"/>
          <a:stretch>
            <a:fillRect/>
          </a:stretch>
        </p:blipFill>
        <p:spPr bwMode="auto">
          <a:xfrm>
            <a:off x="728980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7" name="图片 14"/>
          <p:cNvPicPr>
            <a:picLocks noChangeAspect="1" noChangeArrowheads="1"/>
          </p:cNvPicPr>
          <p:nvPr/>
        </p:nvPicPr>
        <p:blipFill>
          <a:blip r:embed="rId2">
            <a:extLst>
              <a:ext uri="{28A0092B-C50C-407E-A947-70E740481C1C}">
                <a14:useLocalDpi xmlns:a14="http://schemas.microsoft.com/office/drawing/2010/main" val="0"/>
              </a:ext>
            </a:extLst>
          </a:blip>
          <a:srcRect b="7036"/>
          <a:stretch>
            <a:fillRect/>
          </a:stretch>
        </p:blipFill>
        <p:spPr bwMode="auto">
          <a:xfrm>
            <a:off x="927735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8" name="图片 1"/>
          <p:cNvPicPr>
            <a:picLocks noChangeAspect="1" noChangeArrowheads="1"/>
          </p:cNvPicPr>
          <p:nvPr/>
        </p:nvPicPr>
        <p:blipFill>
          <a:blip r:embed="rId3">
            <a:extLst>
              <a:ext uri="{28A0092B-C50C-407E-A947-70E740481C1C}">
                <a14:useLocalDpi xmlns:a14="http://schemas.microsoft.com/office/drawing/2010/main" val="0"/>
              </a:ext>
            </a:extLst>
          </a:blip>
          <a:srcRect l="5673" r="9163"/>
          <a:stretch>
            <a:fillRect/>
          </a:stretch>
        </p:blipFill>
        <p:spPr bwMode="auto">
          <a:xfrm>
            <a:off x="850900" y="1808163"/>
            <a:ext cx="35052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9" name="矩形 16"/>
          <p:cNvSpPr>
            <a:spLocks noChangeArrowheads="1"/>
          </p:cNvSpPr>
          <p:nvPr/>
        </p:nvSpPr>
        <p:spPr bwMode="auto">
          <a:xfrm>
            <a:off x="838200" y="4124325"/>
            <a:ext cx="3517900" cy="1608138"/>
          </a:xfrm>
          <a:prstGeom prst="rect">
            <a:avLst/>
          </a:prstGeom>
          <a:solidFill>
            <a:srgbClr val="E0D8C6">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8450" name="矩形 15"/>
          <p:cNvSpPr>
            <a:spLocks noChangeArrowheads="1"/>
          </p:cNvSpPr>
          <p:nvPr/>
        </p:nvSpPr>
        <p:spPr bwMode="auto">
          <a:xfrm>
            <a:off x="942975" y="4410075"/>
            <a:ext cx="35036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chemeClr val="bg1"/>
                </a:solidFill>
                <a:latin typeface="Calibri" panose="020F0502020204030204" pitchFamily="34" charset="0"/>
                <a:ea typeface="微软雅黑" panose="020B0503020204020204" pitchFamily="34" charset="-122"/>
                <a:sym typeface="Calibri" panose="020F0502020204030204" pitchFamily="34" charset="0"/>
              </a:rPr>
              <a:t>VESTIBULUM ANTE IPSUM PRIMIS IN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19458" name="Group 2"/>
          <p:cNvGrpSpPr>
            <a:grpSpLocks/>
          </p:cNvGrpSpPr>
          <p:nvPr/>
        </p:nvGrpSpPr>
        <p:grpSpPr bwMode="auto">
          <a:xfrm>
            <a:off x="10844213" y="5851525"/>
            <a:ext cx="1347787" cy="1006475"/>
            <a:chOff x="0" y="0"/>
            <a:chExt cx="2562554" cy="1912957"/>
          </a:xfrm>
        </p:grpSpPr>
        <p:grpSp>
          <p:nvGrpSpPr>
            <p:cNvPr id="19468" name="Group 3"/>
            <p:cNvGrpSpPr>
              <a:grpSpLocks/>
            </p:cNvGrpSpPr>
            <p:nvPr/>
          </p:nvGrpSpPr>
          <p:grpSpPr bwMode="auto">
            <a:xfrm>
              <a:off x="0" y="0"/>
              <a:ext cx="2562554" cy="1912957"/>
              <a:chOff x="0" y="0"/>
              <a:chExt cx="908050" cy="677863"/>
            </a:xfrm>
          </p:grpSpPr>
          <p:sp>
            <p:nvSpPr>
              <p:cNvPr id="19472"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73"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74"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75"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76"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77"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78"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79"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80"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81"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82"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83"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9469" name="Group 16"/>
            <p:cNvGrpSpPr>
              <a:grpSpLocks/>
            </p:cNvGrpSpPr>
            <p:nvPr/>
          </p:nvGrpSpPr>
          <p:grpSpPr bwMode="auto">
            <a:xfrm>
              <a:off x="943869" y="639231"/>
              <a:ext cx="733645" cy="733645"/>
              <a:chOff x="0" y="0"/>
              <a:chExt cx="2406528" cy="2406528"/>
            </a:xfrm>
          </p:grpSpPr>
          <p:sp>
            <p:nvSpPr>
              <p:cNvPr id="19470"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19471"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19459"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pic>
        <p:nvPicPr>
          <p:cNvPr id="19460" name="图片 2"/>
          <p:cNvPicPr>
            <a:picLocks noChangeAspect="1" noChangeArrowheads="1"/>
          </p:cNvPicPr>
          <p:nvPr/>
        </p:nvPicPr>
        <p:blipFill>
          <a:blip r:embed="rId2">
            <a:extLst>
              <a:ext uri="{28A0092B-C50C-407E-A947-70E740481C1C}">
                <a14:useLocalDpi xmlns:a14="http://schemas.microsoft.com/office/drawing/2010/main" val="0"/>
              </a:ext>
            </a:extLst>
          </a:blip>
          <a:srcRect l="37924" b="4802"/>
          <a:stretch>
            <a:fillRect/>
          </a:stretch>
        </p:blipFill>
        <p:spPr bwMode="auto">
          <a:xfrm>
            <a:off x="1619250" y="2336800"/>
            <a:ext cx="2520950" cy="2520950"/>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61" name="图片 5"/>
          <p:cNvPicPr>
            <a:picLocks noChangeAspect="1" noChangeArrowheads="1"/>
          </p:cNvPicPr>
          <p:nvPr/>
        </p:nvPicPr>
        <p:blipFill>
          <a:blip r:embed="rId3">
            <a:extLst>
              <a:ext uri="{28A0092B-C50C-407E-A947-70E740481C1C}">
                <a14:useLocalDpi xmlns:a14="http://schemas.microsoft.com/office/drawing/2010/main" val="0"/>
              </a:ext>
            </a:extLst>
          </a:blip>
          <a:srcRect l="275" t="-208" r="-275" b="27063"/>
          <a:stretch>
            <a:fillRect/>
          </a:stretch>
        </p:blipFill>
        <p:spPr bwMode="auto">
          <a:xfrm>
            <a:off x="3575050" y="3683000"/>
            <a:ext cx="1550988" cy="1549400"/>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62" name="任意多边形 10"/>
          <p:cNvSpPr>
            <a:spLocks noChangeArrowheads="1"/>
          </p:cNvSpPr>
          <p:nvPr/>
        </p:nvSpPr>
        <p:spPr bwMode="auto">
          <a:xfrm flipH="1" flipV="1">
            <a:off x="4819650" y="2336800"/>
            <a:ext cx="5219700" cy="1260475"/>
          </a:xfrm>
          <a:custGeom>
            <a:avLst/>
            <a:gdLst>
              <a:gd name="T0" fmla="*/ 5219700 w 5219700"/>
              <a:gd name="T1" fmla="*/ 1260475 h 1260323"/>
              <a:gd name="T2" fmla="*/ 0 w 5219700"/>
              <a:gd name="T3" fmla="*/ 1260475 h 1260323"/>
              <a:gd name="T4" fmla="*/ 0 w 5219700"/>
              <a:gd name="T5" fmla="*/ 914510 h 1260323"/>
              <a:gd name="T6" fmla="*/ 0 w 5219700"/>
              <a:gd name="T7" fmla="*/ 454232 h 1260323"/>
              <a:gd name="T8" fmla="*/ 0 w 5219700"/>
              <a:gd name="T9" fmla="*/ 0 h 1260323"/>
              <a:gd name="T10" fmla="*/ 454177 w 5219700"/>
              <a:gd name="T11" fmla="*/ 454232 h 1260323"/>
              <a:gd name="T12" fmla="*/ 5219700 w 5219700"/>
              <a:gd name="T13" fmla="*/ 454232 h 1260323"/>
              <a:gd name="T14" fmla="*/ 0 60000 65536"/>
              <a:gd name="T15" fmla="*/ 0 60000 65536"/>
              <a:gd name="T16" fmla="*/ 0 60000 65536"/>
              <a:gd name="T17" fmla="*/ 0 60000 65536"/>
              <a:gd name="T18" fmla="*/ 0 60000 65536"/>
              <a:gd name="T19" fmla="*/ 0 60000 65536"/>
              <a:gd name="T20" fmla="*/ 0 60000 65536"/>
              <a:gd name="T21" fmla="*/ 0 w 5219700"/>
              <a:gd name="T22" fmla="*/ 0 h 1260323"/>
              <a:gd name="T23" fmla="*/ 5219700 w 5219700"/>
              <a:gd name="T24" fmla="*/ 1260323 h 12603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19700" h="1260323">
                <a:moveTo>
                  <a:pt x="5219700" y="1260323"/>
                </a:moveTo>
                <a:lnTo>
                  <a:pt x="0" y="1260323"/>
                </a:lnTo>
                <a:lnTo>
                  <a:pt x="0" y="914400"/>
                </a:lnTo>
                <a:lnTo>
                  <a:pt x="0" y="454177"/>
                </a:lnTo>
                <a:lnTo>
                  <a:pt x="0" y="0"/>
                </a:lnTo>
                <a:lnTo>
                  <a:pt x="454177" y="454177"/>
                </a:lnTo>
                <a:lnTo>
                  <a:pt x="5219700" y="454177"/>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9463" name="矩形 11"/>
          <p:cNvSpPr>
            <a:spLocks noChangeArrowheads="1"/>
          </p:cNvSpPr>
          <p:nvPr/>
        </p:nvSpPr>
        <p:spPr bwMode="auto">
          <a:xfrm>
            <a:off x="5048250" y="2495550"/>
            <a:ext cx="4283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 ADD YOUR TEXT</a:t>
            </a:r>
            <a:endParaRPr lang="zh-CN" altLang="en-US"/>
          </a:p>
        </p:txBody>
      </p:sp>
      <p:sp>
        <p:nvSpPr>
          <p:cNvPr id="19464" name="矩形 12"/>
          <p:cNvSpPr>
            <a:spLocks noChangeArrowheads="1"/>
          </p:cNvSpPr>
          <p:nvPr/>
        </p:nvSpPr>
        <p:spPr bwMode="auto">
          <a:xfrm>
            <a:off x="8642350" y="3754438"/>
            <a:ext cx="23590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p>
        </p:txBody>
      </p:sp>
      <p:sp>
        <p:nvSpPr>
          <p:cNvPr id="19465" name="任意多边形 13"/>
          <p:cNvSpPr>
            <a:spLocks noChangeArrowheads="1"/>
          </p:cNvSpPr>
          <p:nvPr/>
        </p:nvSpPr>
        <p:spPr bwMode="auto">
          <a:xfrm flipH="1" flipV="1">
            <a:off x="5124450" y="3467100"/>
            <a:ext cx="2390775" cy="576263"/>
          </a:xfrm>
          <a:custGeom>
            <a:avLst/>
            <a:gdLst>
              <a:gd name="T0" fmla="*/ 2390775 w 5219700"/>
              <a:gd name="T1" fmla="*/ 576263 h 1260323"/>
              <a:gd name="T2" fmla="*/ 0 w 5219700"/>
              <a:gd name="T3" fmla="*/ 576263 h 1260323"/>
              <a:gd name="T4" fmla="*/ 0 w 5219700"/>
              <a:gd name="T5" fmla="*/ 418095 h 1260323"/>
              <a:gd name="T6" fmla="*/ 0 w 5219700"/>
              <a:gd name="T7" fmla="*/ 207665 h 1260323"/>
              <a:gd name="T8" fmla="*/ 0 w 5219700"/>
              <a:gd name="T9" fmla="*/ 0 h 1260323"/>
              <a:gd name="T10" fmla="*/ 208026 w 5219700"/>
              <a:gd name="T11" fmla="*/ 207665 h 1260323"/>
              <a:gd name="T12" fmla="*/ 2390775 w 5219700"/>
              <a:gd name="T13" fmla="*/ 207665 h 1260323"/>
              <a:gd name="T14" fmla="*/ 0 60000 65536"/>
              <a:gd name="T15" fmla="*/ 0 60000 65536"/>
              <a:gd name="T16" fmla="*/ 0 60000 65536"/>
              <a:gd name="T17" fmla="*/ 0 60000 65536"/>
              <a:gd name="T18" fmla="*/ 0 60000 65536"/>
              <a:gd name="T19" fmla="*/ 0 60000 65536"/>
              <a:gd name="T20" fmla="*/ 0 60000 65536"/>
              <a:gd name="T21" fmla="*/ 0 w 5219700"/>
              <a:gd name="T22" fmla="*/ 0 h 1260323"/>
              <a:gd name="T23" fmla="*/ 5219700 w 5219700"/>
              <a:gd name="T24" fmla="*/ 1260323 h 12603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19700" h="1260323">
                <a:moveTo>
                  <a:pt x="5219700" y="1260323"/>
                </a:moveTo>
                <a:lnTo>
                  <a:pt x="0" y="1260323"/>
                </a:lnTo>
                <a:lnTo>
                  <a:pt x="0" y="914400"/>
                </a:lnTo>
                <a:lnTo>
                  <a:pt x="0" y="454177"/>
                </a:lnTo>
                <a:lnTo>
                  <a:pt x="0" y="0"/>
                </a:lnTo>
                <a:lnTo>
                  <a:pt x="454177" y="454177"/>
                </a:lnTo>
                <a:lnTo>
                  <a:pt x="5219700" y="454177"/>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9466" name="矩形 14"/>
          <p:cNvSpPr>
            <a:spLocks noChangeArrowheads="1"/>
          </p:cNvSpPr>
          <p:nvPr/>
        </p:nvSpPr>
        <p:spPr bwMode="auto">
          <a:xfrm>
            <a:off x="5332413" y="3467100"/>
            <a:ext cx="17478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 </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467" name="矩形 15"/>
          <p:cNvSpPr>
            <a:spLocks noChangeArrowheads="1"/>
          </p:cNvSpPr>
          <p:nvPr/>
        </p:nvSpPr>
        <p:spPr bwMode="auto">
          <a:xfrm>
            <a:off x="5967413" y="4432300"/>
            <a:ext cx="2111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0482" name="Group 2"/>
          <p:cNvGrpSpPr>
            <a:grpSpLocks/>
          </p:cNvGrpSpPr>
          <p:nvPr/>
        </p:nvGrpSpPr>
        <p:grpSpPr bwMode="auto">
          <a:xfrm>
            <a:off x="10844213" y="5851525"/>
            <a:ext cx="1347787" cy="1006475"/>
            <a:chOff x="0" y="0"/>
            <a:chExt cx="2562554" cy="1912957"/>
          </a:xfrm>
        </p:grpSpPr>
        <p:grpSp>
          <p:nvGrpSpPr>
            <p:cNvPr id="20490" name="Group 3"/>
            <p:cNvGrpSpPr>
              <a:grpSpLocks/>
            </p:cNvGrpSpPr>
            <p:nvPr/>
          </p:nvGrpSpPr>
          <p:grpSpPr bwMode="auto">
            <a:xfrm>
              <a:off x="0" y="0"/>
              <a:ext cx="2562554" cy="1912957"/>
              <a:chOff x="0" y="0"/>
              <a:chExt cx="908050" cy="677863"/>
            </a:xfrm>
          </p:grpSpPr>
          <p:sp>
            <p:nvSpPr>
              <p:cNvPr id="20494"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5"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6"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7"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8"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499"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0"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1"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2"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3"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4"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5"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0491" name="Group 16"/>
            <p:cNvGrpSpPr>
              <a:grpSpLocks/>
            </p:cNvGrpSpPr>
            <p:nvPr/>
          </p:nvGrpSpPr>
          <p:grpSpPr bwMode="auto">
            <a:xfrm>
              <a:off x="943869" y="639231"/>
              <a:ext cx="733645" cy="733645"/>
              <a:chOff x="0" y="0"/>
              <a:chExt cx="2406528" cy="2406528"/>
            </a:xfrm>
          </p:grpSpPr>
          <p:sp>
            <p:nvSpPr>
              <p:cNvPr id="20492"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0493"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pic>
        <p:nvPicPr>
          <p:cNvPr id="20483"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l="12813" t="7069" r="6050" b="2626"/>
          <a:stretch>
            <a:fillRect/>
          </a:stretch>
        </p:blipFill>
        <p:spPr bwMode="auto">
          <a:xfrm>
            <a:off x="1177925" y="2212975"/>
            <a:ext cx="2955925"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sp>
        <p:nvSpPr>
          <p:cNvPr id="20485" name="矩形 3"/>
          <p:cNvSpPr>
            <a:spLocks noChangeArrowheads="1"/>
          </p:cNvSpPr>
          <p:nvPr/>
        </p:nvSpPr>
        <p:spPr bwMode="auto">
          <a:xfrm>
            <a:off x="3200400" y="3476625"/>
            <a:ext cx="2174875" cy="368300"/>
          </a:xfrm>
          <a:prstGeom prst="rect">
            <a:avLst/>
          </a:prstGeom>
          <a:solidFill>
            <a:srgbClr val="0B4F7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p>
        </p:txBody>
      </p:sp>
      <p:sp>
        <p:nvSpPr>
          <p:cNvPr id="20486" name="矩形 1"/>
          <p:cNvSpPr>
            <a:spLocks noChangeArrowheads="1"/>
          </p:cNvSpPr>
          <p:nvPr/>
        </p:nvSpPr>
        <p:spPr bwMode="auto">
          <a:xfrm>
            <a:off x="3627438" y="3887788"/>
            <a:ext cx="1947862"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t>
            </a:r>
          </a:p>
        </p:txBody>
      </p:sp>
      <p:pic>
        <p:nvPicPr>
          <p:cNvPr id="20487" name="图片 10"/>
          <p:cNvPicPr>
            <a:picLocks noChangeAspect="1" noChangeArrowheads="1"/>
          </p:cNvPicPr>
          <p:nvPr/>
        </p:nvPicPr>
        <p:blipFill>
          <a:blip r:embed="rId3">
            <a:extLst>
              <a:ext uri="{28A0092B-C50C-407E-A947-70E740481C1C}">
                <a14:useLocalDpi xmlns:a14="http://schemas.microsoft.com/office/drawing/2010/main" val="0"/>
              </a:ext>
            </a:extLst>
          </a:blip>
          <a:srcRect b="7036"/>
          <a:stretch>
            <a:fillRect/>
          </a:stretch>
        </p:blipFill>
        <p:spPr bwMode="auto">
          <a:xfrm>
            <a:off x="6694488" y="3476625"/>
            <a:ext cx="2341562"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矩形 11"/>
          <p:cNvSpPr>
            <a:spLocks noChangeArrowheads="1"/>
          </p:cNvSpPr>
          <p:nvPr/>
        </p:nvSpPr>
        <p:spPr bwMode="auto">
          <a:xfrm>
            <a:off x="8451850" y="4068763"/>
            <a:ext cx="2174875" cy="369887"/>
          </a:xfrm>
          <a:prstGeom prst="rect">
            <a:avLst/>
          </a:prstGeom>
          <a:solidFill>
            <a:srgbClr val="0B4F7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rPr>
              <a:t>ADD YOUR TEXT</a:t>
            </a:r>
          </a:p>
        </p:txBody>
      </p:sp>
      <p:sp>
        <p:nvSpPr>
          <p:cNvPr id="20489" name="矩形 12"/>
          <p:cNvSpPr>
            <a:spLocks noChangeArrowheads="1"/>
          </p:cNvSpPr>
          <p:nvPr/>
        </p:nvSpPr>
        <p:spPr bwMode="auto">
          <a:xfrm>
            <a:off x="8878888" y="4479925"/>
            <a:ext cx="194786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C8B998"/>
        </a:solidFill>
        <a:effectLst/>
      </p:bgPr>
    </p:bg>
    <p:spTree>
      <p:nvGrpSpPr>
        <p:cNvPr id="1" name=""/>
        <p:cNvGrpSpPr/>
        <p:nvPr/>
      </p:nvGrpSpPr>
      <p:grpSpPr>
        <a:xfrm>
          <a:off x="0" y="0"/>
          <a:ext cx="0" cy="0"/>
          <a:chOff x="0" y="0"/>
          <a:chExt cx="0" cy="0"/>
        </a:xfrm>
      </p:grpSpPr>
      <p:grpSp>
        <p:nvGrpSpPr>
          <p:cNvPr id="21506" name="Group 2"/>
          <p:cNvGrpSpPr>
            <a:grpSpLocks/>
          </p:cNvGrpSpPr>
          <p:nvPr/>
        </p:nvGrpSpPr>
        <p:grpSpPr bwMode="auto">
          <a:xfrm>
            <a:off x="2219325" y="2008188"/>
            <a:ext cx="7623175" cy="2049462"/>
            <a:chOff x="0" y="0"/>
            <a:chExt cx="2857500" cy="769938"/>
          </a:xfrm>
        </p:grpSpPr>
        <p:sp>
          <p:nvSpPr>
            <p:cNvPr id="21513" name="矩形 10"/>
            <p:cNvSpPr>
              <a:spLocks noChangeArrowheads="1"/>
            </p:cNvSpPr>
            <p:nvPr/>
          </p:nvSpPr>
          <p:spPr bwMode="auto">
            <a:xfrm>
              <a:off x="0" y="0"/>
              <a:ext cx="2857500" cy="7699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1514" name="矩形 12"/>
            <p:cNvSpPr>
              <a:spLocks noChangeArrowheads="1"/>
            </p:cNvSpPr>
            <p:nvPr/>
          </p:nvSpPr>
          <p:spPr bwMode="auto">
            <a:xfrm>
              <a:off x="82550" y="71438"/>
              <a:ext cx="2698750" cy="627062"/>
            </a:xfrm>
            <a:prstGeom prst="rect">
              <a:avLst/>
            </a:prstGeom>
            <a:noFill/>
            <a:ln w="6350">
              <a:solidFill>
                <a:srgbClr val="BBB48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nvGrpSpPr>
          <p:cNvPr id="21507" name="Group 5"/>
          <p:cNvGrpSpPr>
            <a:grpSpLocks/>
          </p:cNvGrpSpPr>
          <p:nvPr/>
        </p:nvGrpSpPr>
        <p:grpSpPr bwMode="auto">
          <a:xfrm>
            <a:off x="2424113" y="1808163"/>
            <a:ext cx="2406650" cy="2406650"/>
            <a:chOff x="0" y="0"/>
            <a:chExt cx="1752600" cy="1752600"/>
          </a:xfrm>
        </p:grpSpPr>
        <p:sp>
          <p:nvSpPr>
            <p:cNvPr id="21511" name="椭圆 9"/>
            <p:cNvSpPr>
              <a:spLocks noChangeArrowheads="1"/>
            </p:cNvSpPr>
            <p:nvPr/>
          </p:nvSpPr>
          <p:spPr bwMode="auto">
            <a:xfrm>
              <a:off x="0" y="0"/>
              <a:ext cx="1752600" cy="1752600"/>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1512" name="椭圆 11"/>
            <p:cNvSpPr>
              <a:spLocks noChangeArrowheads="1"/>
            </p:cNvSpPr>
            <p:nvPr/>
          </p:nvSpPr>
          <p:spPr bwMode="auto">
            <a:xfrm>
              <a:off x="196256" y="196256"/>
              <a:ext cx="1360089" cy="1360089"/>
            </a:xfrm>
            <a:prstGeom prst="ellipse">
              <a:avLst/>
            </a:prstGeom>
            <a:solidFill>
              <a:srgbClr val="C8B9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sp>
        <p:nvSpPr>
          <p:cNvPr id="21508" name="文本占位符 4"/>
          <p:cNvSpPr>
            <a:spLocks noGrp="1" noChangeArrowheads="1"/>
          </p:cNvSpPr>
          <p:nvPr>
            <p:ph type="body" idx="1"/>
          </p:nvPr>
        </p:nvSpPr>
        <p:spPr>
          <a:xfrm>
            <a:off x="2439988" y="4270375"/>
            <a:ext cx="7199312" cy="1498600"/>
          </a:xfrm>
        </p:spPr>
        <p:txBody>
          <a:bodyPr/>
          <a:lstStyle/>
          <a:p>
            <a:pPr eaLnBrk="1" hangingPunct="1"/>
            <a:r>
              <a:rPr lang="en-US" altLang="zh-CN" sz="1400" smtClean="0">
                <a:solidFill>
                  <a:schemeClr val="bg1"/>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chemeClr val="bg1"/>
              </a:solidFill>
            </a:endParaRPr>
          </a:p>
          <a:p>
            <a:pPr eaLnBrk="1" hangingPunct="1"/>
            <a:endParaRPr lang="zh-CN" altLang="en-US" sz="1400" smtClean="0">
              <a:solidFill>
                <a:schemeClr val="bg1"/>
              </a:solidFill>
            </a:endParaRPr>
          </a:p>
          <a:p>
            <a:pPr eaLnBrk="1" hangingPunct="1"/>
            <a:endParaRPr lang="zh-CN" altLang="en-US" sz="1400" smtClean="0">
              <a:solidFill>
                <a:schemeClr val="bg1"/>
              </a:solidFill>
            </a:endParaRPr>
          </a:p>
        </p:txBody>
      </p:sp>
      <p:sp>
        <p:nvSpPr>
          <p:cNvPr id="21509" name="标题 3"/>
          <p:cNvSpPr>
            <a:spLocks noGrp="1" noChangeArrowheads="1"/>
          </p:cNvSpPr>
          <p:nvPr>
            <p:ph type="title" idx="4294967295"/>
          </p:nvPr>
        </p:nvSpPr>
        <p:spPr>
          <a:xfrm>
            <a:off x="4846638" y="2584450"/>
            <a:ext cx="4792662" cy="1266825"/>
          </a:xfrm>
        </p:spPr>
        <p:txBody>
          <a:bodyPr/>
          <a:lstStyle/>
          <a:p>
            <a:pPr marL="0" indent="0" algn="ctr" eaLnBrk="1" hangingPunct="1"/>
            <a:r>
              <a:rPr lang="en-US" altLang="zh-CN" sz="6000" smtClean="0">
                <a:solidFill>
                  <a:schemeClr val="bg1"/>
                </a:solidFill>
              </a:rPr>
              <a:t>SECTION TITLE</a:t>
            </a:r>
            <a:endParaRPr lang="zh-CN" altLang="en-US" sz="6000" smtClean="0">
              <a:solidFill>
                <a:schemeClr val="bg1"/>
              </a:solidFill>
            </a:endParaRPr>
          </a:p>
        </p:txBody>
      </p:sp>
      <p:sp>
        <p:nvSpPr>
          <p:cNvPr id="21510" name="文本占位符 5"/>
          <p:cNvSpPr>
            <a:spLocks noGrp="1" noChangeArrowheads="1"/>
          </p:cNvSpPr>
          <p:nvPr>
            <p:ph sz="quarter" idx="4294967295"/>
          </p:nvPr>
        </p:nvSpPr>
        <p:spPr>
          <a:xfrm>
            <a:off x="2693988" y="2032000"/>
            <a:ext cx="1866900" cy="1912938"/>
          </a:xfrm>
        </p:spPr>
        <p:txBody>
          <a:bodyPr anchor="ctr"/>
          <a:lstStyle/>
          <a:p>
            <a:pPr marL="0" indent="0" algn="ctr" eaLnBrk="1" hangingPunct="1">
              <a:buFont typeface="Arial" panose="020B0604020202020204" pitchFamily="34" charset="0"/>
              <a:buNone/>
            </a:pPr>
            <a:r>
              <a:rPr lang="en-US" altLang="zh-CN" sz="6000" smtClean="0"/>
              <a:t>2</a:t>
            </a:r>
            <a:endParaRPr lang="zh-CN" altLang="en-US" sz="60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E0D8C6"/>
        </a:solidFill>
        <a:effectLst/>
      </p:bgPr>
    </p:bg>
    <p:spTree>
      <p:nvGrpSpPr>
        <p:cNvPr id="1" name=""/>
        <p:cNvGrpSpPr/>
        <p:nvPr/>
      </p:nvGrpSpPr>
      <p:grpSpPr>
        <a:xfrm>
          <a:off x="0" y="0"/>
          <a:ext cx="0" cy="0"/>
          <a:chOff x="0" y="0"/>
          <a:chExt cx="0" cy="0"/>
        </a:xfrm>
      </p:grpSpPr>
      <p:grpSp>
        <p:nvGrpSpPr>
          <p:cNvPr id="22530" name="Group 2"/>
          <p:cNvGrpSpPr>
            <a:grpSpLocks/>
          </p:cNvGrpSpPr>
          <p:nvPr/>
        </p:nvGrpSpPr>
        <p:grpSpPr bwMode="auto">
          <a:xfrm>
            <a:off x="10844213" y="5851525"/>
            <a:ext cx="1347787" cy="1006475"/>
            <a:chOff x="0" y="0"/>
            <a:chExt cx="2562554" cy="1912957"/>
          </a:xfrm>
        </p:grpSpPr>
        <p:grpSp>
          <p:nvGrpSpPr>
            <p:cNvPr id="22567" name="Group 3"/>
            <p:cNvGrpSpPr>
              <a:grpSpLocks/>
            </p:cNvGrpSpPr>
            <p:nvPr/>
          </p:nvGrpSpPr>
          <p:grpSpPr bwMode="auto">
            <a:xfrm>
              <a:off x="0" y="0"/>
              <a:ext cx="2562554" cy="1912957"/>
              <a:chOff x="0" y="0"/>
              <a:chExt cx="908050" cy="677863"/>
            </a:xfrm>
          </p:grpSpPr>
          <p:sp>
            <p:nvSpPr>
              <p:cNvPr id="22571"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2"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3"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4"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5"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6"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7"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8"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79"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80"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81"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82"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2568" name="Group 16"/>
            <p:cNvGrpSpPr>
              <a:grpSpLocks/>
            </p:cNvGrpSpPr>
            <p:nvPr/>
          </p:nvGrpSpPr>
          <p:grpSpPr bwMode="auto">
            <a:xfrm>
              <a:off x="943869" y="639231"/>
              <a:ext cx="733645" cy="733645"/>
              <a:chOff x="0" y="0"/>
              <a:chExt cx="2406528" cy="2406528"/>
            </a:xfrm>
          </p:grpSpPr>
          <p:sp>
            <p:nvSpPr>
              <p:cNvPr id="22569" name="椭圆 27"/>
              <p:cNvSpPr>
                <a:spLocks noChangeArrowheads="1"/>
              </p:cNvSpPr>
              <p:nvPr/>
            </p:nvSpPr>
            <p:spPr bwMode="auto">
              <a:xfrm>
                <a:off x="0" y="0"/>
                <a:ext cx="2406528" cy="2406528"/>
              </a:xfrm>
              <a:prstGeom prst="ellipse">
                <a:avLst/>
              </a:prstGeom>
              <a:solidFill>
                <a:schemeClr val="bg1"/>
              </a:solidFill>
              <a:ln w="57150">
                <a:solidFill>
                  <a:schemeClr val="accent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sp>
            <p:nvSpPr>
              <p:cNvPr id="22570" name="椭圆 28"/>
              <p:cNvSpPr>
                <a:spLocks noChangeArrowheads="1"/>
              </p:cNvSpPr>
              <p:nvPr/>
            </p:nvSpPr>
            <p:spPr bwMode="auto">
              <a:xfrm>
                <a:off x="269483" y="269483"/>
                <a:ext cx="1867564" cy="1867564"/>
              </a:xfrm>
              <a:prstGeom prst="ellipse">
                <a:avLst/>
              </a:prstGeom>
              <a:solidFill>
                <a:srgbClr val="C8B998"/>
              </a:solidFill>
              <a:ln w="38100">
                <a:solidFill>
                  <a:schemeClr val="bg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endParaRPr>
              </a:p>
            </p:txBody>
          </p:sp>
        </p:grpSp>
      </p:grpSp>
      <p:sp>
        <p:nvSpPr>
          <p:cNvPr id="22531" name="标题 4"/>
          <p:cNvSpPr>
            <a:spLocks noGrp="1" noChangeArrowheads="1"/>
          </p:cNvSpPr>
          <p:nvPr>
            <p:ph type="title" idx="4294967295"/>
          </p:nvPr>
        </p:nvSpPr>
        <p:spPr/>
        <p:txBody>
          <a:bodyPr/>
          <a:lstStyle/>
          <a:p>
            <a:pPr marL="0" indent="0" eaLnBrk="1" hangingPunct="1"/>
            <a:r>
              <a:rPr lang="en-US" altLang="zh-CN" smtClean="0"/>
              <a:t>Your  Title  Here</a:t>
            </a:r>
            <a:endParaRPr lang="zh-CN" altLang="en-US" smtClean="0"/>
          </a:p>
        </p:txBody>
      </p:sp>
      <p:sp>
        <p:nvSpPr>
          <p:cNvPr id="22532" name="任意多边形 2"/>
          <p:cNvSpPr>
            <a:spLocks noChangeArrowheads="1"/>
          </p:cNvSpPr>
          <p:nvPr/>
        </p:nvSpPr>
        <p:spPr bwMode="auto">
          <a:xfrm>
            <a:off x="1528763" y="3554413"/>
            <a:ext cx="2124075" cy="1052512"/>
          </a:xfrm>
          <a:custGeom>
            <a:avLst/>
            <a:gdLst>
              <a:gd name="T0" fmla="*/ 0 w 978408"/>
              <a:gd name="T1" fmla="*/ 0 h 484632"/>
              <a:gd name="T2" fmla="*/ 1598019 w 978408"/>
              <a:gd name="T3" fmla="*/ 0 h 484632"/>
              <a:gd name="T4" fmla="*/ 2124075 w 978408"/>
              <a:gd name="T5" fmla="*/ 526256 h 484632"/>
              <a:gd name="T6" fmla="*/ 1598019 w 978408"/>
              <a:gd name="T7" fmla="*/ 1052512 h 484632"/>
              <a:gd name="T8" fmla="*/ 0 w 978408"/>
              <a:gd name="T9" fmla="*/ 1052512 h 484632"/>
              <a:gd name="T10" fmla="*/ 526056 w 978408"/>
              <a:gd name="T11" fmla="*/ 526256 h 484632"/>
              <a:gd name="T12" fmla="*/ 0 w 978408"/>
              <a:gd name="T13" fmla="*/ 0 h 484632"/>
              <a:gd name="T14" fmla="*/ 0 60000 65536"/>
              <a:gd name="T15" fmla="*/ 0 60000 65536"/>
              <a:gd name="T16" fmla="*/ 0 60000 65536"/>
              <a:gd name="T17" fmla="*/ 0 60000 65536"/>
              <a:gd name="T18" fmla="*/ 0 60000 65536"/>
              <a:gd name="T19" fmla="*/ 0 60000 65536"/>
              <a:gd name="T20" fmla="*/ 0 60000 65536"/>
              <a:gd name="T21" fmla="*/ 0 w 978408"/>
              <a:gd name="T22" fmla="*/ 0 h 484632"/>
              <a:gd name="T23" fmla="*/ 978408 w 978408"/>
              <a:gd name="T24" fmla="*/ 484632 h 4846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8408" h="484632">
                <a:moveTo>
                  <a:pt x="0" y="0"/>
                </a:moveTo>
                <a:lnTo>
                  <a:pt x="736092" y="0"/>
                </a:lnTo>
                <a:lnTo>
                  <a:pt x="978408" y="242316"/>
                </a:lnTo>
                <a:lnTo>
                  <a:pt x="736092" y="484632"/>
                </a:lnTo>
                <a:lnTo>
                  <a:pt x="0" y="484632"/>
                </a:lnTo>
                <a:lnTo>
                  <a:pt x="242316" y="24231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22533" name="任意多边形 3"/>
          <p:cNvSpPr>
            <a:spLocks noChangeArrowheads="1"/>
          </p:cNvSpPr>
          <p:nvPr/>
        </p:nvSpPr>
        <p:spPr bwMode="auto">
          <a:xfrm>
            <a:off x="3259138" y="3551238"/>
            <a:ext cx="2124075" cy="1052512"/>
          </a:xfrm>
          <a:custGeom>
            <a:avLst/>
            <a:gdLst>
              <a:gd name="T0" fmla="*/ 0 w 978408"/>
              <a:gd name="T1" fmla="*/ 0 h 484632"/>
              <a:gd name="T2" fmla="*/ 1598019 w 978408"/>
              <a:gd name="T3" fmla="*/ 0 h 484632"/>
              <a:gd name="T4" fmla="*/ 2124075 w 978408"/>
              <a:gd name="T5" fmla="*/ 526256 h 484632"/>
              <a:gd name="T6" fmla="*/ 1598019 w 978408"/>
              <a:gd name="T7" fmla="*/ 1052512 h 484632"/>
              <a:gd name="T8" fmla="*/ 0 w 978408"/>
              <a:gd name="T9" fmla="*/ 1052512 h 484632"/>
              <a:gd name="T10" fmla="*/ 526056 w 978408"/>
              <a:gd name="T11" fmla="*/ 526256 h 484632"/>
              <a:gd name="T12" fmla="*/ 0 w 978408"/>
              <a:gd name="T13" fmla="*/ 0 h 484632"/>
              <a:gd name="T14" fmla="*/ 0 60000 65536"/>
              <a:gd name="T15" fmla="*/ 0 60000 65536"/>
              <a:gd name="T16" fmla="*/ 0 60000 65536"/>
              <a:gd name="T17" fmla="*/ 0 60000 65536"/>
              <a:gd name="T18" fmla="*/ 0 60000 65536"/>
              <a:gd name="T19" fmla="*/ 0 60000 65536"/>
              <a:gd name="T20" fmla="*/ 0 60000 65536"/>
              <a:gd name="T21" fmla="*/ 0 w 978408"/>
              <a:gd name="T22" fmla="*/ 0 h 484632"/>
              <a:gd name="T23" fmla="*/ 978408 w 978408"/>
              <a:gd name="T24" fmla="*/ 484632 h 4846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22534" name="任意多边形 5"/>
          <p:cNvSpPr>
            <a:spLocks noChangeArrowheads="1"/>
          </p:cNvSpPr>
          <p:nvPr/>
        </p:nvSpPr>
        <p:spPr bwMode="auto">
          <a:xfrm>
            <a:off x="4989513" y="3554413"/>
            <a:ext cx="2124075" cy="1052512"/>
          </a:xfrm>
          <a:custGeom>
            <a:avLst/>
            <a:gdLst>
              <a:gd name="T0" fmla="*/ 0 w 978408"/>
              <a:gd name="T1" fmla="*/ 0 h 484632"/>
              <a:gd name="T2" fmla="*/ 1598019 w 978408"/>
              <a:gd name="T3" fmla="*/ 0 h 484632"/>
              <a:gd name="T4" fmla="*/ 2124075 w 978408"/>
              <a:gd name="T5" fmla="*/ 526256 h 484632"/>
              <a:gd name="T6" fmla="*/ 1598019 w 978408"/>
              <a:gd name="T7" fmla="*/ 1052512 h 484632"/>
              <a:gd name="T8" fmla="*/ 0 w 978408"/>
              <a:gd name="T9" fmla="*/ 1052512 h 484632"/>
              <a:gd name="T10" fmla="*/ 526056 w 978408"/>
              <a:gd name="T11" fmla="*/ 526256 h 484632"/>
              <a:gd name="T12" fmla="*/ 0 w 978408"/>
              <a:gd name="T13" fmla="*/ 0 h 484632"/>
              <a:gd name="T14" fmla="*/ 0 60000 65536"/>
              <a:gd name="T15" fmla="*/ 0 60000 65536"/>
              <a:gd name="T16" fmla="*/ 0 60000 65536"/>
              <a:gd name="T17" fmla="*/ 0 60000 65536"/>
              <a:gd name="T18" fmla="*/ 0 60000 65536"/>
              <a:gd name="T19" fmla="*/ 0 60000 65536"/>
              <a:gd name="T20" fmla="*/ 0 60000 65536"/>
              <a:gd name="T21" fmla="*/ 0 w 978408"/>
              <a:gd name="T22" fmla="*/ 0 h 484632"/>
              <a:gd name="T23" fmla="*/ 978408 w 978408"/>
              <a:gd name="T24" fmla="*/ 484632 h 4846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8408" h="484632">
                <a:moveTo>
                  <a:pt x="0" y="0"/>
                </a:moveTo>
                <a:lnTo>
                  <a:pt x="736092" y="0"/>
                </a:lnTo>
                <a:lnTo>
                  <a:pt x="978408" y="242316"/>
                </a:lnTo>
                <a:lnTo>
                  <a:pt x="736092" y="484632"/>
                </a:lnTo>
                <a:lnTo>
                  <a:pt x="0" y="484632"/>
                </a:lnTo>
                <a:lnTo>
                  <a:pt x="242316" y="24231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22535" name="任意多边形 6"/>
          <p:cNvSpPr>
            <a:spLocks noChangeArrowheads="1"/>
          </p:cNvSpPr>
          <p:nvPr/>
        </p:nvSpPr>
        <p:spPr bwMode="auto">
          <a:xfrm>
            <a:off x="6719888" y="3554413"/>
            <a:ext cx="2124075" cy="1052512"/>
          </a:xfrm>
          <a:custGeom>
            <a:avLst/>
            <a:gdLst>
              <a:gd name="T0" fmla="*/ 0 w 978408"/>
              <a:gd name="T1" fmla="*/ 0 h 484632"/>
              <a:gd name="T2" fmla="*/ 1598019 w 978408"/>
              <a:gd name="T3" fmla="*/ 0 h 484632"/>
              <a:gd name="T4" fmla="*/ 2124075 w 978408"/>
              <a:gd name="T5" fmla="*/ 526256 h 484632"/>
              <a:gd name="T6" fmla="*/ 1598019 w 978408"/>
              <a:gd name="T7" fmla="*/ 1052512 h 484632"/>
              <a:gd name="T8" fmla="*/ 0 w 978408"/>
              <a:gd name="T9" fmla="*/ 1052512 h 484632"/>
              <a:gd name="T10" fmla="*/ 526056 w 978408"/>
              <a:gd name="T11" fmla="*/ 526256 h 484632"/>
              <a:gd name="T12" fmla="*/ 0 w 978408"/>
              <a:gd name="T13" fmla="*/ 0 h 484632"/>
              <a:gd name="T14" fmla="*/ 0 60000 65536"/>
              <a:gd name="T15" fmla="*/ 0 60000 65536"/>
              <a:gd name="T16" fmla="*/ 0 60000 65536"/>
              <a:gd name="T17" fmla="*/ 0 60000 65536"/>
              <a:gd name="T18" fmla="*/ 0 60000 65536"/>
              <a:gd name="T19" fmla="*/ 0 60000 65536"/>
              <a:gd name="T20" fmla="*/ 0 60000 65536"/>
              <a:gd name="T21" fmla="*/ 0 w 978408"/>
              <a:gd name="T22" fmla="*/ 0 h 484632"/>
              <a:gd name="T23" fmla="*/ 978408 w 978408"/>
              <a:gd name="T24" fmla="*/ 484632 h 4846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BBB4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22536" name="任意多边形 7"/>
          <p:cNvSpPr>
            <a:spLocks noChangeArrowheads="1"/>
          </p:cNvSpPr>
          <p:nvPr/>
        </p:nvSpPr>
        <p:spPr bwMode="auto">
          <a:xfrm>
            <a:off x="8450263" y="3551238"/>
            <a:ext cx="2124075" cy="1052512"/>
          </a:xfrm>
          <a:custGeom>
            <a:avLst/>
            <a:gdLst>
              <a:gd name="T0" fmla="*/ 0 w 978408"/>
              <a:gd name="T1" fmla="*/ 0 h 484632"/>
              <a:gd name="T2" fmla="*/ 1598019 w 978408"/>
              <a:gd name="T3" fmla="*/ 0 h 484632"/>
              <a:gd name="T4" fmla="*/ 2124075 w 978408"/>
              <a:gd name="T5" fmla="*/ 526256 h 484632"/>
              <a:gd name="T6" fmla="*/ 1598019 w 978408"/>
              <a:gd name="T7" fmla="*/ 1052512 h 484632"/>
              <a:gd name="T8" fmla="*/ 0 w 978408"/>
              <a:gd name="T9" fmla="*/ 1052512 h 484632"/>
              <a:gd name="T10" fmla="*/ 526056 w 978408"/>
              <a:gd name="T11" fmla="*/ 526256 h 484632"/>
              <a:gd name="T12" fmla="*/ 0 w 978408"/>
              <a:gd name="T13" fmla="*/ 0 h 484632"/>
              <a:gd name="T14" fmla="*/ 0 60000 65536"/>
              <a:gd name="T15" fmla="*/ 0 60000 65536"/>
              <a:gd name="T16" fmla="*/ 0 60000 65536"/>
              <a:gd name="T17" fmla="*/ 0 60000 65536"/>
              <a:gd name="T18" fmla="*/ 0 60000 65536"/>
              <a:gd name="T19" fmla="*/ 0 60000 65536"/>
              <a:gd name="T20" fmla="*/ 0 60000 65536"/>
              <a:gd name="T21" fmla="*/ 0 w 978408"/>
              <a:gd name="T22" fmla="*/ 0 h 484632"/>
              <a:gd name="T23" fmla="*/ 978408 w 978408"/>
              <a:gd name="T24" fmla="*/ 484632 h 4846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8408" h="484632">
                <a:moveTo>
                  <a:pt x="0" y="0"/>
                </a:moveTo>
                <a:lnTo>
                  <a:pt x="736092" y="0"/>
                </a:lnTo>
                <a:lnTo>
                  <a:pt x="978408" y="242316"/>
                </a:lnTo>
                <a:lnTo>
                  <a:pt x="736092" y="484632"/>
                </a:lnTo>
                <a:lnTo>
                  <a:pt x="0" y="484632"/>
                </a:lnTo>
                <a:lnTo>
                  <a:pt x="242316" y="24231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grpSp>
        <p:nvGrpSpPr>
          <p:cNvPr id="22537" name="Group 25"/>
          <p:cNvGrpSpPr>
            <a:grpSpLocks/>
          </p:cNvGrpSpPr>
          <p:nvPr/>
        </p:nvGrpSpPr>
        <p:grpSpPr bwMode="auto">
          <a:xfrm flipH="1">
            <a:off x="6492875" y="4741863"/>
            <a:ext cx="620713" cy="446087"/>
            <a:chOff x="0" y="0"/>
            <a:chExt cx="620713" cy="446087"/>
          </a:xfrm>
        </p:grpSpPr>
        <p:sp>
          <p:nvSpPr>
            <p:cNvPr id="22558" name="Freeform 19"/>
            <p:cNvSpPr>
              <a:spLocks noChangeArrowheads="1"/>
            </p:cNvSpPr>
            <p:nvPr/>
          </p:nvSpPr>
          <p:spPr bwMode="auto">
            <a:xfrm>
              <a:off x="336550" y="150812"/>
              <a:ext cx="134938" cy="227013"/>
            </a:xfrm>
            <a:custGeom>
              <a:avLst/>
              <a:gdLst>
                <a:gd name="T0" fmla="*/ 134938 w 92"/>
                <a:gd name="T1" fmla="*/ 0 h 156"/>
                <a:gd name="T2" fmla="*/ 134938 w 92"/>
                <a:gd name="T3" fmla="*/ 130969 h 156"/>
                <a:gd name="T4" fmla="*/ 133471 w 92"/>
                <a:gd name="T5" fmla="*/ 135335 h 156"/>
                <a:gd name="T6" fmla="*/ 41068 w 92"/>
                <a:gd name="T7" fmla="*/ 225558 h 156"/>
                <a:gd name="T8" fmla="*/ 39601 w 92"/>
                <a:gd name="T9" fmla="*/ 227013 h 156"/>
                <a:gd name="T10" fmla="*/ 26401 w 92"/>
                <a:gd name="T11" fmla="*/ 212461 h 156"/>
                <a:gd name="T12" fmla="*/ 1467 w 92"/>
                <a:gd name="T13" fmla="*/ 144066 h 156"/>
                <a:gd name="T14" fmla="*/ 0 w 92"/>
                <a:gd name="T15" fmla="*/ 141156 h 156"/>
                <a:gd name="T16" fmla="*/ 0 w 92"/>
                <a:gd name="T17" fmla="*/ 125148 h 156"/>
                <a:gd name="T18" fmla="*/ 1467 w 92"/>
                <a:gd name="T19" fmla="*/ 122238 h 156"/>
                <a:gd name="T20" fmla="*/ 26401 w 92"/>
                <a:gd name="T21" fmla="*/ 55298 h 156"/>
                <a:gd name="T22" fmla="*/ 111471 w 92"/>
                <a:gd name="T23" fmla="*/ 1455 h 156"/>
                <a:gd name="T24" fmla="*/ 126138 w 92"/>
                <a:gd name="T25" fmla="*/ 0 h 156"/>
                <a:gd name="T26" fmla="*/ 134938 w 92"/>
                <a:gd name="T27" fmla="*/ 0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156"/>
                <a:gd name="T44" fmla="*/ 92 w 92"/>
                <a:gd name="T45" fmla="*/ 156 h 1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156">
                  <a:moveTo>
                    <a:pt x="92" y="0"/>
                  </a:moveTo>
                  <a:cubicBezTo>
                    <a:pt x="92" y="30"/>
                    <a:pt x="92" y="60"/>
                    <a:pt x="92" y="90"/>
                  </a:cubicBezTo>
                  <a:cubicBezTo>
                    <a:pt x="92" y="91"/>
                    <a:pt x="91" y="92"/>
                    <a:pt x="91" y="93"/>
                  </a:cubicBezTo>
                  <a:cubicBezTo>
                    <a:pt x="70" y="114"/>
                    <a:pt x="49" y="134"/>
                    <a:pt x="28" y="155"/>
                  </a:cubicBezTo>
                  <a:cubicBezTo>
                    <a:pt x="28" y="156"/>
                    <a:pt x="28" y="156"/>
                    <a:pt x="27" y="156"/>
                  </a:cubicBezTo>
                  <a:cubicBezTo>
                    <a:pt x="24" y="153"/>
                    <a:pt x="21" y="149"/>
                    <a:pt x="18" y="146"/>
                  </a:cubicBezTo>
                  <a:cubicBezTo>
                    <a:pt x="8" y="132"/>
                    <a:pt x="2" y="116"/>
                    <a:pt x="1" y="99"/>
                  </a:cubicBezTo>
                  <a:cubicBezTo>
                    <a:pt x="1" y="98"/>
                    <a:pt x="0" y="98"/>
                    <a:pt x="0" y="97"/>
                  </a:cubicBezTo>
                  <a:cubicBezTo>
                    <a:pt x="0" y="93"/>
                    <a:pt x="0" y="89"/>
                    <a:pt x="0" y="86"/>
                  </a:cubicBezTo>
                  <a:cubicBezTo>
                    <a:pt x="0" y="85"/>
                    <a:pt x="1" y="85"/>
                    <a:pt x="1" y="84"/>
                  </a:cubicBezTo>
                  <a:cubicBezTo>
                    <a:pt x="2" y="67"/>
                    <a:pt x="8" y="51"/>
                    <a:pt x="18" y="38"/>
                  </a:cubicBezTo>
                  <a:cubicBezTo>
                    <a:pt x="32" y="18"/>
                    <a:pt x="52" y="6"/>
                    <a:pt x="76" y="1"/>
                  </a:cubicBezTo>
                  <a:cubicBezTo>
                    <a:pt x="79" y="1"/>
                    <a:pt x="83" y="0"/>
                    <a:pt x="86" y="0"/>
                  </a:cubicBezTo>
                  <a:cubicBezTo>
                    <a:pt x="88" y="0"/>
                    <a:pt x="90" y="0"/>
                    <a:pt x="92"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9" name="Freeform 20"/>
            <p:cNvSpPr>
              <a:spLocks noChangeArrowheads="1"/>
            </p:cNvSpPr>
            <p:nvPr/>
          </p:nvSpPr>
          <p:spPr bwMode="auto">
            <a:xfrm>
              <a:off x="488950" y="150812"/>
              <a:ext cx="131763" cy="133350"/>
            </a:xfrm>
            <a:custGeom>
              <a:avLst/>
              <a:gdLst>
                <a:gd name="T0" fmla="*/ 8688 w 91"/>
                <a:gd name="T1" fmla="*/ 0 h 91"/>
                <a:gd name="T2" fmla="*/ 23167 w 91"/>
                <a:gd name="T3" fmla="*/ 1465 h 91"/>
                <a:gd name="T4" fmla="*/ 114388 w 91"/>
                <a:gd name="T5" fmla="*/ 65942 h 91"/>
                <a:gd name="T6" fmla="*/ 131763 w 91"/>
                <a:gd name="T7" fmla="*/ 130419 h 91"/>
                <a:gd name="T8" fmla="*/ 131763 w 91"/>
                <a:gd name="T9" fmla="*/ 133350 h 91"/>
                <a:gd name="T10" fmla="*/ 0 w 91"/>
                <a:gd name="T11" fmla="*/ 133350 h 91"/>
                <a:gd name="T12" fmla="*/ 0 w 91"/>
                <a:gd name="T13" fmla="*/ 0 h 91"/>
                <a:gd name="T14" fmla="*/ 8688 w 91"/>
                <a:gd name="T15" fmla="*/ 0 h 91"/>
                <a:gd name="T16" fmla="*/ 0 60000 65536"/>
                <a:gd name="T17" fmla="*/ 0 60000 65536"/>
                <a:gd name="T18" fmla="*/ 0 60000 65536"/>
                <a:gd name="T19" fmla="*/ 0 60000 65536"/>
                <a:gd name="T20" fmla="*/ 0 60000 65536"/>
                <a:gd name="T21" fmla="*/ 0 60000 65536"/>
                <a:gd name="T22" fmla="*/ 0 60000 65536"/>
                <a:gd name="T23" fmla="*/ 0 60000 65536"/>
                <a:gd name="T24" fmla="*/ 0 w 91"/>
                <a:gd name="T25" fmla="*/ 0 h 91"/>
                <a:gd name="T26" fmla="*/ 91 w 91"/>
                <a:gd name="T27" fmla="*/ 91 h 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 h="91">
                  <a:moveTo>
                    <a:pt x="6" y="0"/>
                  </a:moveTo>
                  <a:cubicBezTo>
                    <a:pt x="9" y="0"/>
                    <a:pt x="13" y="1"/>
                    <a:pt x="16" y="1"/>
                  </a:cubicBezTo>
                  <a:cubicBezTo>
                    <a:pt x="43" y="7"/>
                    <a:pt x="64" y="21"/>
                    <a:pt x="79" y="45"/>
                  </a:cubicBezTo>
                  <a:cubicBezTo>
                    <a:pt x="87" y="58"/>
                    <a:pt x="91" y="73"/>
                    <a:pt x="91" y="89"/>
                  </a:cubicBezTo>
                  <a:cubicBezTo>
                    <a:pt x="91" y="90"/>
                    <a:pt x="91" y="91"/>
                    <a:pt x="91" y="91"/>
                  </a:cubicBezTo>
                  <a:cubicBezTo>
                    <a:pt x="61" y="91"/>
                    <a:pt x="31" y="91"/>
                    <a:pt x="0" y="91"/>
                  </a:cubicBezTo>
                  <a:cubicBezTo>
                    <a:pt x="0" y="61"/>
                    <a:pt x="0" y="30"/>
                    <a:pt x="0" y="0"/>
                  </a:cubicBezTo>
                  <a:cubicBezTo>
                    <a:pt x="2" y="0"/>
                    <a:pt x="4" y="0"/>
                    <a:pt x="6"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60" name="Freeform 21"/>
            <p:cNvSpPr>
              <a:spLocks noChangeArrowheads="1"/>
            </p:cNvSpPr>
            <p:nvPr/>
          </p:nvSpPr>
          <p:spPr bwMode="auto">
            <a:xfrm>
              <a:off x="388937" y="300037"/>
              <a:ext cx="227013" cy="146050"/>
            </a:xfrm>
            <a:custGeom>
              <a:avLst/>
              <a:gdLst>
                <a:gd name="T0" fmla="*/ 227013 w 156"/>
                <a:gd name="T1" fmla="*/ 0 h 100"/>
                <a:gd name="T2" fmla="*/ 145521 w 156"/>
                <a:gd name="T3" fmla="*/ 124143 h 100"/>
                <a:gd name="T4" fmla="*/ 0 w 156"/>
                <a:gd name="T5" fmla="*/ 94933 h 100"/>
                <a:gd name="T6" fmla="*/ 1455 w 156"/>
                <a:gd name="T7" fmla="*/ 93472 h 100"/>
                <a:gd name="T8" fmla="*/ 93134 w 156"/>
                <a:gd name="T9" fmla="*/ 2921 h 100"/>
                <a:gd name="T10" fmla="*/ 96044 w 156"/>
                <a:gd name="T11" fmla="*/ 0 h 100"/>
                <a:gd name="T12" fmla="*/ 224103 w 156"/>
                <a:gd name="T13" fmla="*/ 0 h 100"/>
                <a:gd name="T14" fmla="*/ 227013 w 156"/>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100"/>
                <a:gd name="T26" fmla="*/ 156 w 156"/>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100">
                  <a:moveTo>
                    <a:pt x="156" y="0"/>
                  </a:moveTo>
                  <a:cubicBezTo>
                    <a:pt x="156" y="33"/>
                    <a:pt x="137" y="69"/>
                    <a:pt x="100" y="85"/>
                  </a:cubicBezTo>
                  <a:cubicBezTo>
                    <a:pt x="63" y="100"/>
                    <a:pt x="23" y="89"/>
                    <a:pt x="0" y="65"/>
                  </a:cubicBezTo>
                  <a:cubicBezTo>
                    <a:pt x="0" y="65"/>
                    <a:pt x="1" y="64"/>
                    <a:pt x="1" y="64"/>
                  </a:cubicBezTo>
                  <a:cubicBezTo>
                    <a:pt x="22" y="43"/>
                    <a:pt x="43" y="22"/>
                    <a:pt x="64" y="2"/>
                  </a:cubicBezTo>
                  <a:cubicBezTo>
                    <a:pt x="64" y="1"/>
                    <a:pt x="65" y="0"/>
                    <a:pt x="66" y="0"/>
                  </a:cubicBezTo>
                  <a:cubicBezTo>
                    <a:pt x="96" y="0"/>
                    <a:pt x="125" y="0"/>
                    <a:pt x="154" y="0"/>
                  </a:cubicBezTo>
                  <a:cubicBezTo>
                    <a:pt x="155" y="0"/>
                    <a:pt x="155" y="0"/>
                    <a:pt x="156"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61" name="Oval 34"/>
            <p:cNvSpPr>
              <a:spLocks noChangeArrowheads="1"/>
            </p:cNvSpPr>
            <p:nvPr/>
          </p:nvSpPr>
          <p:spPr bwMode="auto">
            <a:xfrm>
              <a:off x="0" y="0"/>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62" name="Oval 35"/>
            <p:cNvSpPr>
              <a:spLocks noChangeArrowheads="1"/>
            </p:cNvSpPr>
            <p:nvPr/>
          </p:nvSpPr>
          <p:spPr bwMode="auto">
            <a:xfrm>
              <a:off x="15875" y="61912"/>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63" name="Oval 36"/>
            <p:cNvSpPr>
              <a:spLocks noChangeArrowheads="1"/>
            </p:cNvSpPr>
            <p:nvPr/>
          </p:nvSpPr>
          <p:spPr bwMode="auto">
            <a:xfrm>
              <a:off x="42862" y="125412"/>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64" name="Oval 37"/>
            <p:cNvSpPr>
              <a:spLocks noChangeArrowheads="1"/>
            </p:cNvSpPr>
            <p:nvPr/>
          </p:nvSpPr>
          <p:spPr bwMode="auto">
            <a:xfrm>
              <a:off x="84137" y="176212"/>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65" name="Oval 38"/>
            <p:cNvSpPr>
              <a:spLocks noChangeArrowheads="1"/>
            </p:cNvSpPr>
            <p:nvPr/>
          </p:nvSpPr>
          <p:spPr bwMode="auto">
            <a:xfrm>
              <a:off x="142875" y="219075"/>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66" name="Oval 39"/>
            <p:cNvSpPr>
              <a:spLocks noChangeArrowheads="1"/>
            </p:cNvSpPr>
            <p:nvPr/>
          </p:nvSpPr>
          <p:spPr bwMode="auto">
            <a:xfrm>
              <a:off x="209550" y="252412"/>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2538" name="Group 35"/>
          <p:cNvGrpSpPr>
            <a:grpSpLocks/>
          </p:cNvGrpSpPr>
          <p:nvPr/>
        </p:nvGrpSpPr>
        <p:grpSpPr bwMode="auto">
          <a:xfrm>
            <a:off x="4656138" y="2746375"/>
            <a:ext cx="908050" cy="677863"/>
            <a:chOff x="0" y="0"/>
            <a:chExt cx="908050" cy="677863"/>
          </a:xfrm>
        </p:grpSpPr>
        <p:sp>
          <p:nvSpPr>
            <p:cNvPr id="22544" name="Freeform 18"/>
            <p:cNvSpPr>
              <a:spLocks noChangeArrowheads="1"/>
            </p:cNvSpPr>
            <p:nvPr/>
          </p:nvSpPr>
          <p:spPr bwMode="auto">
            <a:xfrm>
              <a:off x="347662" y="231775"/>
              <a:ext cx="257175" cy="298450"/>
            </a:xfrm>
            <a:custGeom>
              <a:avLst/>
              <a:gdLst>
                <a:gd name="T0" fmla="*/ 255722 w 177"/>
                <a:gd name="T1" fmla="*/ 164511 h 205"/>
                <a:gd name="T2" fmla="*/ 245551 w 177"/>
                <a:gd name="T3" fmla="*/ 135394 h 205"/>
                <a:gd name="T4" fmla="*/ 242645 w 177"/>
                <a:gd name="T5" fmla="*/ 123748 h 205"/>
                <a:gd name="T6" fmla="*/ 242645 w 177"/>
                <a:gd name="T7" fmla="*/ 117924 h 205"/>
                <a:gd name="T8" fmla="*/ 244098 w 177"/>
                <a:gd name="T9" fmla="*/ 107733 h 205"/>
                <a:gd name="T10" fmla="*/ 228116 w 177"/>
                <a:gd name="T11" fmla="*/ 65513 h 205"/>
                <a:gd name="T12" fmla="*/ 226663 w 177"/>
                <a:gd name="T13" fmla="*/ 61146 h 205"/>
                <a:gd name="T14" fmla="*/ 232475 w 177"/>
                <a:gd name="T15" fmla="*/ 56778 h 205"/>
                <a:gd name="T16" fmla="*/ 209227 w 177"/>
                <a:gd name="T17" fmla="*/ 27661 h 205"/>
                <a:gd name="T18" fmla="*/ 215039 w 177"/>
                <a:gd name="T19" fmla="*/ 24750 h 205"/>
                <a:gd name="T20" fmla="*/ 215039 w 177"/>
                <a:gd name="T21" fmla="*/ 24750 h 205"/>
                <a:gd name="T22" fmla="*/ 199056 w 177"/>
                <a:gd name="T23" fmla="*/ 14559 h 205"/>
                <a:gd name="T24" fmla="*/ 140938 w 177"/>
                <a:gd name="T25" fmla="*/ 0 h 205"/>
                <a:gd name="T26" fmla="*/ 138032 w 177"/>
                <a:gd name="T27" fmla="*/ 0 h 205"/>
                <a:gd name="T28" fmla="*/ 124955 w 177"/>
                <a:gd name="T29" fmla="*/ 0 h 205"/>
                <a:gd name="T30" fmla="*/ 113331 w 177"/>
                <a:gd name="T31" fmla="*/ 0 h 205"/>
                <a:gd name="T32" fmla="*/ 47948 w 177"/>
                <a:gd name="T33" fmla="*/ 21838 h 205"/>
                <a:gd name="T34" fmla="*/ 10171 w 177"/>
                <a:gd name="T35" fmla="*/ 66969 h 205"/>
                <a:gd name="T36" fmla="*/ 0 w 177"/>
                <a:gd name="T37" fmla="*/ 103366 h 205"/>
                <a:gd name="T38" fmla="*/ 0 w 177"/>
                <a:gd name="T39" fmla="*/ 104821 h 205"/>
                <a:gd name="T40" fmla="*/ 0 w 177"/>
                <a:gd name="T41" fmla="*/ 116468 h 205"/>
                <a:gd name="T42" fmla="*/ 2906 w 177"/>
                <a:gd name="T43" fmla="*/ 135394 h 205"/>
                <a:gd name="T44" fmla="*/ 11624 w 177"/>
                <a:gd name="T45" fmla="*/ 158688 h 205"/>
                <a:gd name="T46" fmla="*/ 18889 w 177"/>
                <a:gd name="T47" fmla="*/ 168879 h 205"/>
                <a:gd name="T48" fmla="*/ 39230 w 177"/>
                <a:gd name="T49" fmla="*/ 199452 h 205"/>
                <a:gd name="T50" fmla="*/ 63931 w 177"/>
                <a:gd name="T51" fmla="*/ 251863 h 205"/>
                <a:gd name="T52" fmla="*/ 66836 w 177"/>
                <a:gd name="T53" fmla="*/ 266421 h 205"/>
                <a:gd name="T54" fmla="*/ 66836 w 177"/>
                <a:gd name="T55" fmla="*/ 294082 h 205"/>
                <a:gd name="T56" fmla="*/ 66836 w 177"/>
                <a:gd name="T57" fmla="*/ 298450 h 205"/>
                <a:gd name="T58" fmla="*/ 194697 w 177"/>
                <a:gd name="T59" fmla="*/ 298450 h 205"/>
                <a:gd name="T60" fmla="*/ 194697 w 177"/>
                <a:gd name="T61" fmla="*/ 295538 h 205"/>
                <a:gd name="T62" fmla="*/ 196150 w 177"/>
                <a:gd name="T63" fmla="*/ 263510 h 205"/>
                <a:gd name="T64" fmla="*/ 197603 w 177"/>
                <a:gd name="T65" fmla="*/ 254774 h 205"/>
                <a:gd name="T66" fmla="*/ 203415 w 177"/>
                <a:gd name="T67" fmla="*/ 247495 h 205"/>
                <a:gd name="T68" fmla="*/ 219398 w 177"/>
                <a:gd name="T69" fmla="*/ 246039 h 205"/>
                <a:gd name="T70" fmla="*/ 228116 w 177"/>
                <a:gd name="T71" fmla="*/ 247495 h 205"/>
                <a:gd name="T72" fmla="*/ 244098 w 177"/>
                <a:gd name="T73" fmla="*/ 237304 h 205"/>
                <a:gd name="T74" fmla="*/ 244098 w 177"/>
                <a:gd name="T75" fmla="*/ 231481 h 205"/>
                <a:gd name="T76" fmla="*/ 245551 w 177"/>
                <a:gd name="T77" fmla="*/ 221290 h 205"/>
                <a:gd name="T78" fmla="*/ 242645 w 177"/>
                <a:gd name="T79" fmla="*/ 206731 h 205"/>
                <a:gd name="T80" fmla="*/ 242645 w 177"/>
                <a:gd name="T81" fmla="*/ 205275 h 205"/>
                <a:gd name="T82" fmla="*/ 247004 w 177"/>
                <a:gd name="T83" fmla="*/ 202364 h 205"/>
                <a:gd name="T84" fmla="*/ 249910 w 177"/>
                <a:gd name="T85" fmla="*/ 193629 h 205"/>
                <a:gd name="T86" fmla="*/ 247004 w 177"/>
                <a:gd name="T87" fmla="*/ 179070 h 205"/>
                <a:gd name="T88" fmla="*/ 248457 w 177"/>
                <a:gd name="T89" fmla="*/ 176158 h 205"/>
                <a:gd name="T90" fmla="*/ 254269 w 177"/>
                <a:gd name="T91" fmla="*/ 173247 h 205"/>
                <a:gd name="T92" fmla="*/ 255722 w 177"/>
                <a:gd name="T93" fmla="*/ 164511 h 2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7"/>
                <a:gd name="T142" fmla="*/ 0 h 205"/>
                <a:gd name="T143" fmla="*/ 177 w 177"/>
                <a:gd name="T144" fmla="*/ 205 h 20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7" h="205">
                  <a:moveTo>
                    <a:pt x="176" y="113"/>
                  </a:moveTo>
                  <a:cubicBezTo>
                    <a:pt x="174" y="106"/>
                    <a:pt x="171" y="99"/>
                    <a:pt x="169" y="93"/>
                  </a:cubicBezTo>
                  <a:cubicBezTo>
                    <a:pt x="168" y="90"/>
                    <a:pt x="167" y="87"/>
                    <a:pt x="167" y="85"/>
                  </a:cubicBezTo>
                  <a:cubicBezTo>
                    <a:pt x="166" y="84"/>
                    <a:pt x="167" y="82"/>
                    <a:pt x="167" y="81"/>
                  </a:cubicBezTo>
                  <a:cubicBezTo>
                    <a:pt x="169" y="79"/>
                    <a:pt x="168" y="77"/>
                    <a:pt x="168" y="74"/>
                  </a:cubicBezTo>
                  <a:cubicBezTo>
                    <a:pt x="165" y="64"/>
                    <a:pt x="162" y="54"/>
                    <a:pt x="157" y="45"/>
                  </a:cubicBezTo>
                  <a:cubicBezTo>
                    <a:pt x="157" y="44"/>
                    <a:pt x="156" y="43"/>
                    <a:pt x="156" y="42"/>
                  </a:cubicBezTo>
                  <a:cubicBezTo>
                    <a:pt x="157" y="41"/>
                    <a:pt x="159" y="40"/>
                    <a:pt x="160" y="39"/>
                  </a:cubicBezTo>
                  <a:cubicBezTo>
                    <a:pt x="156" y="32"/>
                    <a:pt x="151" y="25"/>
                    <a:pt x="144" y="19"/>
                  </a:cubicBezTo>
                  <a:cubicBezTo>
                    <a:pt x="146" y="18"/>
                    <a:pt x="147" y="18"/>
                    <a:pt x="148" y="17"/>
                  </a:cubicBezTo>
                  <a:cubicBezTo>
                    <a:pt x="148" y="17"/>
                    <a:pt x="148" y="17"/>
                    <a:pt x="148" y="17"/>
                  </a:cubicBezTo>
                  <a:cubicBezTo>
                    <a:pt x="144" y="15"/>
                    <a:pt x="141" y="12"/>
                    <a:pt x="137" y="10"/>
                  </a:cubicBezTo>
                  <a:cubicBezTo>
                    <a:pt x="124" y="4"/>
                    <a:pt x="111" y="1"/>
                    <a:pt x="97" y="0"/>
                  </a:cubicBezTo>
                  <a:cubicBezTo>
                    <a:pt x="96" y="0"/>
                    <a:pt x="96" y="0"/>
                    <a:pt x="95" y="0"/>
                  </a:cubicBezTo>
                  <a:cubicBezTo>
                    <a:pt x="92" y="0"/>
                    <a:pt x="89" y="0"/>
                    <a:pt x="86" y="0"/>
                  </a:cubicBezTo>
                  <a:cubicBezTo>
                    <a:pt x="84" y="0"/>
                    <a:pt x="81" y="0"/>
                    <a:pt x="78" y="0"/>
                  </a:cubicBezTo>
                  <a:cubicBezTo>
                    <a:pt x="62" y="2"/>
                    <a:pt x="47" y="6"/>
                    <a:pt x="33" y="15"/>
                  </a:cubicBezTo>
                  <a:cubicBezTo>
                    <a:pt x="21" y="23"/>
                    <a:pt x="13" y="33"/>
                    <a:pt x="7" y="46"/>
                  </a:cubicBezTo>
                  <a:cubicBezTo>
                    <a:pt x="3" y="54"/>
                    <a:pt x="1" y="62"/>
                    <a:pt x="0" y="71"/>
                  </a:cubicBezTo>
                  <a:cubicBezTo>
                    <a:pt x="0" y="71"/>
                    <a:pt x="0" y="72"/>
                    <a:pt x="0" y="72"/>
                  </a:cubicBezTo>
                  <a:cubicBezTo>
                    <a:pt x="0" y="75"/>
                    <a:pt x="0" y="78"/>
                    <a:pt x="0" y="80"/>
                  </a:cubicBezTo>
                  <a:cubicBezTo>
                    <a:pt x="1" y="84"/>
                    <a:pt x="1" y="89"/>
                    <a:pt x="2" y="93"/>
                  </a:cubicBezTo>
                  <a:cubicBezTo>
                    <a:pt x="3" y="98"/>
                    <a:pt x="5" y="104"/>
                    <a:pt x="8" y="109"/>
                  </a:cubicBezTo>
                  <a:cubicBezTo>
                    <a:pt x="10" y="111"/>
                    <a:pt x="11" y="114"/>
                    <a:pt x="13" y="116"/>
                  </a:cubicBezTo>
                  <a:cubicBezTo>
                    <a:pt x="17" y="123"/>
                    <a:pt x="21" y="130"/>
                    <a:pt x="27" y="137"/>
                  </a:cubicBezTo>
                  <a:cubicBezTo>
                    <a:pt x="36" y="147"/>
                    <a:pt x="42" y="159"/>
                    <a:pt x="44" y="173"/>
                  </a:cubicBezTo>
                  <a:cubicBezTo>
                    <a:pt x="45" y="176"/>
                    <a:pt x="46" y="180"/>
                    <a:pt x="46" y="183"/>
                  </a:cubicBezTo>
                  <a:cubicBezTo>
                    <a:pt x="46" y="189"/>
                    <a:pt x="46" y="196"/>
                    <a:pt x="46" y="202"/>
                  </a:cubicBezTo>
                  <a:cubicBezTo>
                    <a:pt x="46" y="203"/>
                    <a:pt x="46" y="203"/>
                    <a:pt x="46" y="205"/>
                  </a:cubicBezTo>
                  <a:cubicBezTo>
                    <a:pt x="75" y="205"/>
                    <a:pt x="105" y="205"/>
                    <a:pt x="134" y="205"/>
                  </a:cubicBezTo>
                  <a:cubicBezTo>
                    <a:pt x="134" y="204"/>
                    <a:pt x="134" y="203"/>
                    <a:pt x="134" y="203"/>
                  </a:cubicBezTo>
                  <a:cubicBezTo>
                    <a:pt x="135" y="195"/>
                    <a:pt x="135" y="188"/>
                    <a:pt x="135" y="181"/>
                  </a:cubicBezTo>
                  <a:cubicBezTo>
                    <a:pt x="135" y="179"/>
                    <a:pt x="135" y="177"/>
                    <a:pt x="136" y="175"/>
                  </a:cubicBezTo>
                  <a:cubicBezTo>
                    <a:pt x="136" y="172"/>
                    <a:pt x="138" y="171"/>
                    <a:pt x="140" y="170"/>
                  </a:cubicBezTo>
                  <a:cubicBezTo>
                    <a:pt x="144" y="169"/>
                    <a:pt x="147" y="169"/>
                    <a:pt x="151" y="169"/>
                  </a:cubicBezTo>
                  <a:cubicBezTo>
                    <a:pt x="153" y="169"/>
                    <a:pt x="155" y="170"/>
                    <a:pt x="157" y="170"/>
                  </a:cubicBezTo>
                  <a:cubicBezTo>
                    <a:pt x="161" y="171"/>
                    <a:pt x="168" y="168"/>
                    <a:pt x="168" y="163"/>
                  </a:cubicBezTo>
                  <a:cubicBezTo>
                    <a:pt x="168" y="162"/>
                    <a:pt x="168" y="161"/>
                    <a:pt x="168" y="159"/>
                  </a:cubicBezTo>
                  <a:cubicBezTo>
                    <a:pt x="167" y="157"/>
                    <a:pt x="168" y="155"/>
                    <a:pt x="169" y="152"/>
                  </a:cubicBezTo>
                  <a:cubicBezTo>
                    <a:pt x="172" y="148"/>
                    <a:pt x="172" y="145"/>
                    <a:pt x="167" y="142"/>
                  </a:cubicBezTo>
                  <a:cubicBezTo>
                    <a:pt x="167" y="141"/>
                    <a:pt x="167" y="141"/>
                    <a:pt x="167" y="141"/>
                  </a:cubicBezTo>
                  <a:cubicBezTo>
                    <a:pt x="168" y="140"/>
                    <a:pt x="169" y="140"/>
                    <a:pt x="170" y="139"/>
                  </a:cubicBezTo>
                  <a:cubicBezTo>
                    <a:pt x="172" y="137"/>
                    <a:pt x="172" y="136"/>
                    <a:pt x="172" y="133"/>
                  </a:cubicBezTo>
                  <a:cubicBezTo>
                    <a:pt x="171" y="130"/>
                    <a:pt x="170" y="126"/>
                    <a:pt x="170" y="123"/>
                  </a:cubicBezTo>
                  <a:cubicBezTo>
                    <a:pt x="169" y="122"/>
                    <a:pt x="170" y="121"/>
                    <a:pt x="171" y="121"/>
                  </a:cubicBezTo>
                  <a:cubicBezTo>
                    <a:pt x="172" y="120"/>
                    <a:pt x="173" y="120"/>
                    <a:pt x="175" y="119"/>
                  </a:cubicBezTo>
                  <a:cubicBezTo>
                    <a:pt x="177" y="117"/>
                    <a:pt x="177" y="116"/>
                    <a:pt x="176" y="11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5" name="Freeform 28"/>
            <p:cNvSpPr>
              <a:spLocks noChangeArrowheads="1"/>
            </p:cNvSpPr>
            <p:nvPr/>
          </p:nvSpPr>
          <p:spPr bwMode="auto">
            <a:xfrm>
              <a:off x="546100" y="142875"/>
              <a:ext cx="106363" cy="103188"/>
            </a:xfrm>
            <a:custGeom>
              <a:avLst/>
              <a:gdLst>
                <a:gd name="T0" fmla="*/ 106363 w 67"/>
                <a:gd name="T1" fmla="*/ 42863 h 65"/>
                <a:gd name="T2" fmla="*/ 66675 w 67"/>
                <a:gd name="T3" fmla="*/ 42863 h 65"/>
                <a:gd name="T4" fmla="*/ 66675 w 67"/>
                <a:gd name="T5" fmla="*/ 0 h 65"/>
                <a:gd name="T6" fmla="*/ 44450 w 67"/>
                <a:gd name="T7" fmla="*/ 0 h 65"/>
                <a:gd name="T8" fmla="*/ 44450 w 67"/>
                <a:gd name="T9" fmla="*/ 42863 h 65"/>
                <a:gd name="T10" fmla="*/ 0 w 67"/>
                <a:gd name="T11" fmla="*/ 42863 h 65"/>
                <a:gd name="T12" fmla="*/ 0 w 67"/>
                <a:gd name="T13" fmla="*/ 63500 h 65"/>
                <a:gd name="T14" fmla="*/ 44450 w 67"/>
                <a:gd name="T15" fmla="*/ 63500 h 65"/>
                <a:gd name="T16" fmla="*/ 44450 w 67"/>
                <a:gd name="T17" fmla="*/ 103188 h 65"/>
                <a:gd name="T18" fmla="*/ 66675 w 67"/>
                <a:gd name="T19" fmla="*/ 103188 h 65"/>
                <a:gd name="T20" fmla="*/ 66675 w 67"/>
                <a:gd name="T21" fmla="*/ 63500 h 65"/>
                <a:gd name="T22" fmla="*/ 106363 w 67"/>
                <a:gd name="T23" fmla="*/ 63500 h 65"/>
                <a:gd name="T24" fmla="*/ 106363 w 67"/>
                <a:gd name="T25" fmla="*/ 42863 h 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65"/>
                <a:gd name="T41" fmla="*/ 67 w 67"/>
                <a:gd name="T42" fmla="*/ 65 h 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65">
                  <a:moveTo>
                    <a:pt x="67" y="27"/>
                  </a:moveTo>
                  <a:lnTo>
                    <a:pt x="42" y="27"/>
                  </a:lnTo>
                  <a:lnTo>
                    <a:pt x="42" y="0"/>
                  </a:lnTo>
                  <a:lnTo>
                    <a:pt x="28" y="0"/>
                  </a:lnTo>
                  <a:lnTo>
                    <a:pt x="28" y="27"/>
                  </a:lnTo>
                  <a:lnTo>
                    <a:pt x="0" y="27"/>
                  </a:lnTo>
                  <a:lnTo>
                    <a:pt x="0" y="40"/>
                  </a:lnTo>
                  <a:lnTo>
                    <a:pt x="28" y="40"/>
                  </a:lnTo>
                  <a:lnTo>
                    <a:pt x="28" y="65"/>
                  </a:lnTo>
                  <a:lnTo>
                    <a:pt x="42" y="65"/>
                  </a:lnTo>
                  <a:lnTo>
                    <a:pt x="42" y="40"/>
                  </a:lnTo>
                  <a:lnTo>
                    <a:pt x="67" y="40"/>
                  </a:lnTo>
                  <a:lnTo>
                    <a:pt x="67" y="27"/>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6" name="Oval 40"/>
            <p:cNvSpPr>
              <a:spLocks noChangeArrowheads="1"/>
            </p:cNvSpPr>
            <p:nvPr/>
          </p:nvSpPr>
          <p:spPr bwMode="auto">
            <a:xfrm>
              <a:off x="0" y="630238"/>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7" name="Oval 41"/>
            <p:cNvSpPr>
              <a:spLocks noChangeArrowheads="1"/>
            </p:cNvSpPr>
            <p:nvPr/>
          </p:nvSpPr>
          <p:spPr bwMode="auto">
            <a:xfrm>
              <a:off x="34925" y="558800"/>
              <a:ext cx="46038"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8" name="Oval 42"/>
            <p:cNvSpPr>
              <a:spLocks noChangeArrowheads="1"/>
            </p:cNvSpPr>
            <p:nvPr/>
          </p:nvSpPr>
          <p:spPr bwMode="auto">
            <a:xfrm>
              <a:off x="77787" y="50165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9" name="Oval 43"/>
            <p:cNvSpPr>
              <a:spLocks noChangeArrowheads="1"/>
            </p:cNvSpPr>
            <p:nvPr/>
          </p:nvSpPr>
          <p:spPr bwMode="auto">
            <a:xfrm>
              <a:off x="131762" y="45720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0" name="Oval 44"/>
            <p:cNvSpPr>
              <a:spLocks noChangeArrowheads="1"/>
            </p:cNvSpPr>
            <p:nvPr/>
          </p:nvSpPr>
          <p:spPr bwMode="auto">
            <a:xfrm>
              <a:off x="190500" y="43338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1" name="Oval 45"/>
            <p:cNvSpPr>
              <a:spLocks noChangeArrowheads="1"/>
            </p:cNvSpPr>
            <p:nvPr/>
          </p:nvSpPr>
          <p:spPr bwMode="auto">
            <a:xfrm>
              <a:off x="254000" y="417513"/>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2" name="Oval 46"/>
            <p:cNvSpPr>
              <a:spLocks noChangeArrowheads="1"/>
            </p:cNvSpPr>
            <p:nvPr/>
          </p:nvSpPr>
          <p:spPr bwMode="auto">
            <a:xfrm>
              <a:off x="644525" y="261938"/>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3" name="Oval 47"/>
            <p:cNvSpPr>
              <a:spLocks noChangeArrowheads="1"/>
            </p:cNvSpPr>
            <p:nvPr/>
          </p:nvSpPr>
          <p:spPr bwMode="auto">
            <a:xfrm>
              <a:off x="719137" y="222250"/>
              <a:ext cx="44450"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4" name="Oval 48"/>
            <p:cNvSpPr>
              <a:spLocks noChangeArrowheads="1"/>
            </p:cNvSpPr>
            <p:nvPr/>
          </p:nvSpPr>
          <p:spPr bwMode="auto">
            <a:xfrm>
              <a:off x="774700" y="180975"/>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5" name="Oval 49"/>
            <p:cNvSpPr>
              <a:spLocks noChangeArrowheads="1"/>
            </p:cNvSpPr>
            <p:nvPr/>
          </p:nvSpPr>
          <p:spPr bwMode="auto">
            <a:xfrm>
              <a:off x="820737" y="122238"/>
              <a:ext cx="44450"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6" name="Oval 50"/>
            <p:cNvSpPr>
              <a:spLocks noChangeArrowheads="1"/>
            </p:cNvSpPr>
            <p:nvPr/>
          </p:nvSpPr>
          <p:spPr bwMode="auto">
            <a:xfrm>
              <a:off x="847725" y="63500"/>
              <a:ext cx="47625"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57" name="Oval 51"/>
            <p:cNvSpPr>
              <a:spLocks noChangeArrowheads="1"/>
            </p:cNvSpPr>
            <p:nvPr/>
          </p:nvSpPr>
          <p:spPr bwMode="auto">
            <a:xfrm>
              <a:off x="862012" y="0"/>
              <a:ext cx="46038" cy="46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2539" name="矩形 40"/>
          <p:cNvSpPr>
            <a:spLocks noChangeArrowheads="1"/>
          </p:cNvSpPr>
          <p:nvPr/>
        </p:nvSpPr>
        <p:spPr bwMode="auto">
          <a:xfrm>
            <a:off x="2762250" y="4738688"/>
            <a:ext cx="33401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Quisque velit nisi, pretium ut lacinia in, elementum id enim. Cras ultricies ligula sed magna dictum porta. Quisque velit nisi, pretium ut lacinia in, elementum id enim. Vivamus magna justo, lacinia eget consectetur sed.</a:t>
            </a:r>
          </a:p>
        </p:txBody>
      </p:sp>
      <p:sp>
        <p:nvSpPr>
          <p:cNvPr id="22540" name="矩形 41"/>
          <p:cNvSpPr>
            <a:spLocks noChangeArrowheads="1"/>
          </p:cNvSpPr>
          <p:nvPr/>
        </p:nvSpPr>
        <p:spPr bwMode="auto">
          <a:xfrm>
            <a:off x="5734050" y="2368550"/>
            <a:ext cx="2365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000000"/>
                </a:solidFill>
                <a:latin typeface="Calibri" panose="020F0502020204030204" pitchFamily="34" charset="0"/>
                <a:ea typeface="微软雅黑" panose="020B0503020204020204" pitchFamily="34" charset="-122"/>
                <a:sym typeface="Calibri" panose="020F0502020204030204" pitchFamily="34" charset="0"/>
              </a:rPr>
              <a:t>QUISQUE VELIT NISI. </a:t>
            </a:r>
            <a:endParaRPr lang="zh-CN" altLang="en-US" sz="20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1" name="矩形 42"/>
          <p:cNvSpPr>
            <a:spLocks noChangeArrowheads="1"/>
          </p:cNvSpPr>
          <p:nvPr/>
        </p:nvSpPr>
        <p:spPr bwMode="auto">
          <a:xfrm>
            <a:off x="5715000" y="2711450"/>
            <a:ext cx="4089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000000"/>
                </a:solidFill>
                <a:latin typeface="Calibri" panose="020F0502020204030204" pitchFamily="34" charset="0"/>
                <a:ea typeface="微软雅黑" panose="020B0503020204020204" pitchFamily="34" charset="-122"/>
                <a:sym typeface="Calibri" panose="020F0502020204030204" pitchFamily="34" charset="0"/>
              </a:rPr>
              <a:t>Quisque velit nisi, pretium ut lacinia in, elementum id enim. Cras ultricies ligula sed magna dictum porta</a:t>
            </a:r>
            <a:endPar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2" name="矩形 45"/>
          <p:cNvSpPr>
            <a:spLocks noChangeArrowheads="1"/>
          </p:cNvSpPr>
          <p:nvPr/>
        </p:nvSpPr>
        <p:spPr bwMode="auto">
          <a:xfrm>
            <a:off x="4048125" y="3887788"/>
            <a:ext cx="1000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000000"/>
                </a:solidFill>
                <a:latin typeface="Calibri" panose="020F0502020204030204" pitchFamily="34" charset="0"/>
                <a:ea typeface="微软雅黑" panose="020B0503020204020204" pitchFamily="34" charset="-122"/>
                <a:sym typeface="Calibri" panose="020F0502020204030204" pitchFamily="34" charset="0"/>
              </a:rPr>
              <a:t>2012</a:t>
            </a:r>
            <a:endParaRPr lang="zh-CN" altLang="en-US" sz="20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543" name="矩形 46"/>
          <p:cNvSpPr>
            <a:spLocks noChangeArrowheads="1"/>
          </p:cNvSpPr>
          <p:nvPr/>
        </p:nvSpPr>
        <p:spPr bwMode="auto">
          <a:xfrm>
            <a:off x="7505700" y="3892550"/>
            <a:ext cx="1000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000000"/>
                </a:solidFill>
                <a:latin typeface="Calibri" panose="020F0502020204030204" pitchFamily="34" charset="0"/>
                <a:ea typeface="微软雅黑" panose="020B0503020204020204" pitchFamily="34" charset="-122"/>
                <a:sym typeface="Calibri" panose="020F0502020204030204" pitchFamily="34" charset="0"/>
              </a:rPr>
              <a:t>2014</a:t>
            </a:r>
            <a:endParaRPr lang="zh-CN" altLang="en-US" sz="20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C4E7E"/>
      </a:dk2>
      <a:lt2>
        <a:srgbClr val="E2DFCC"/>
      </a:lt2>
      <a:accent1>
        <a:srgbClr val="093759"/>
      </a:accent1>
      <a:accent2>
        <a:srgbClr val="F33735"/>
      </a:accent2>
      <a:accent3>
        <a:srgbClr val="FFFFFF"/>
      </a:accent3>
      <a:accent4>
        <a:srgbClr val="000000"/>
      </a:accent4>
      <a:accent5>
        <a:srgbClr val="AAAEB5"/>
      </a:accent5>
      <a:accent6>
        <a:srgbClr val="DC312F"/>
      </a:accent6>
      <a:hlink>
        <a:srgbClr val="D10E0C"/>
      </a:hlink>
      <a:folHlink>
        <a:srgbClr val="BBB487"/>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1181</Words>
  <Characters>0</Characters>
  <Application>Microsoft Office PowerPoint</Application>
  <DocSecurity>0</DocSecurity>
  <PresentationFormat>宽屏</PresentationFormat>
  <Lines>0</Lines>
  <Paragraphs>128</Paragraphs>
  <Slides>21</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Kozuka Gothic Pro M</vt:lpstr>
      <vt:lpstr>Meiryo</vt:lpstr>
      <vt:lpstr>宋体</vt:lpstr>
      <vt:lpstr>微软雅黑</vt:lpstr>
      <vt:lpstr>Arial</vt:lpstr>
      <vt:lpstr>Calibri</vt:lpstr>
      <vt:lpstr>Calibri Light</vt:lpstr>
      <vt:lpstr>Office 主题</vt:lpstr>
      <vt:lpstr>Office Theme</vt:lpstr>
      <vt:lpstr>BUSINESS PPT TEMPLATE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THANK YOU</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ypppt</dc:creator>
  <cp:keywords/>
  <dc:description>www.woippt.com我爱PPT模板网</dc:description>
  <cp:lastModifiedBy>ypppt</cp:lastModifiedBy>
  <cp:revision>46</cp:revision>
  <dcterms:created xsi:type="dcterms:W3CDTF">2014-06-25T22:56:00Z</dcterms:created>
  <dcterms:modified xsi:type="dcterms:W3CDTF">2016-12-15T02:22:13Z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