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24"/>
  </p:notesMasterIdLst>
  <p:sldIdLst>
    <p:sldId id="256" r:id="rId3"/>
    <p:sldId id="257" r:id="rId4"/>
    <p:sldId id="258" r:id="rId5"/>
    <p:sldId id="265" r:id="rId6"/>
    <p:sldId id="263" r:id="rId7"/>
    <p:sldId id="264" r:id="rId8"/>
    <p:sldId id="259" r:id="rId9"/>
    <p:sldId id="266" r:id="rId10"/>
    <p:sldId id="275" r:id="rId11"/>
    <p:sldId id="276" r:id="rId12"/>
    <p:sldId id="260" r:id="rId13"/>
    <p:sldId id="269" r:id="rId14"/>
    <p:sldId id="277" r:id="rId15"/>
    <p:sldId id="278" r:id="rId16"/>
    <p:sldId id="261" r:id="rId17"/>
    <p:sldId id="272" r:id="rId18"/>
    <p:sldId id="279" r:id="rId19"/>
    <p:sldId id="280" r:id="rId20"/>
    <p:sldId id="262" r:id="rId21"/>
    <p:sldId id="281" r:id="rId22"/>
    <p:sldId id="282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D0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70" autoAdjust="0"/>
    <p:restoredTop sz="95394" autoAdjust="0"/>
  </p:normalViewPr>
  <p:slideViewPr>
    <p:cSldViewPr snapToGrid="0" showGuides="1">
      <p:cViewPr varScale="1">
        <p:scale>
          <a:sx n="104" d="100"/>
          <a:sy n="104" d="100"/>
        </p:scale>
        <p:origin x="1170" y="108"/>
      </p:cViewPr>
      <p:guideLst>
        <p:guide orient="horz" pos="75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4B9ABA-14F0-474D-B9B7-BB98823E72A8}" type="datetimeFigureOut">
              <a:rPr lang="zh-CN" altLang="en-US" smtClean="0"/>
              <a:t>2017/5/2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0AFE5-AEBA-416E-81DA-61E3BBC8CE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3229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17458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3283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953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0287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6684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632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7307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539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079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535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508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438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789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727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C51311-CB17-496F-A2E4-40212DB7FA6F}" type="datetimeFigureOut">
              <a:rPr lang="zh-CN" altLang="en-US" smtClean="0"/>
              <a:t>2017/5/2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F5A2E4-DDAA-48A1-85B5-735217CD0D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678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449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6.png"/><Relationship Id="rId18" Type="http://schemas.openxmlformats.org/officeDocument/2006/relationships/image" Target="../media/image41.png"/><Relationship Id="rId3" Type="http://schemas.openxmlformats.org/officeDocument/2006/relationships/image" Target="../media/image28.png"/><Relationship Id="rId21" Type="http://schemas.openxmlformats.org/officeDocument/2006/relationships/image" Target="../media/image44.png"/><Relationship Id="rId7" Type="http://schemas.openxmlformats.org/officeDocument/2006/relationships/image" Target="../media/image31.png"/><Relationship Id="rId12" Type="http://schemas.openxmlformats.org/officeDocument/2006/relationships/image" Target="../media/image35.png"/><Relationship Id="rId17" Type="http://schemas.openxmlformats.org/officeDocument/2006/relationships/image" Target="../media/image40.png"/><Relationship Id="rId2" Type="http://schemas.openxmlformats.org/officeDocument/2006/relationships/image" Target="../media/image27.png"/><Relationship Id="rId16" Type="http://schemas.openxmlformats.org/officeDocument/2006/relationships/image" Target="../media/image39.png"/><Relationship Id="rId20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image" Target="../media/image17.png"/><Relationship Id="rId5" Type="http://schemas.openxmlformats.org/officeDocument/2006/relationships/image" Target="../media/image30.png"/><Relationship Id="rId15" Type="http://schemas.openxmlformats.org/officeDocument/2006/relationships/image" Target="../media/image38.png"/><Relationship Id="rId10" Type="http://schemas.openxmlformats.org/officeDocument/2006/relationships/image" Target="../media/image34.png"/><Relationship Id="rId19" Type="http://schemas.openxmlformats.org/officeDocument/2006/relationships/image" Target="../media/image42.png"/><Relationship Id="rId4" Type="http://schemas.openxmlformats.org/officeDocument/2006/relationships/image" Target="../media/image29.png"/><Relationship Id="rId9" Type="http://schemas.openxmlformats.org/officeDocument/2006/relationships/image" Target="../media/image33.png"/><Relationship Id="rId14" Type="http://schemas.openxmlformats.org/officeDocument/2006/relationships/image" Target="../media/image37.png"/><Relationship Id="rId22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505200"/>
            <a:ext cx="3273778" cy="3352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05332" y="0"/>
            <a:ext cx="3386668" cy="3352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2" t="9547" r="18463" b="17695"/>
          <a:stretch/>
        </p:blipFill>
        <p:spPr>
          <a:xfrm>
            <a:off x="2133600" y="934156"/>
            <a:ext cx="6739466" cy="498968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296356" y="4320822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演讲老师</a:t>
            </a:r>
            <a:r>
              <a:rPr lang="zh-CN" altLang="en-US" dirty="0" smtClean="0">
                <a:solidFill>
                  <a:schemeClr val="bg1"/>
                </a:solidFill>
              </a:rPr>
              <a:t>：优品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30222" y="1603023"/>
            <a:ext cx="51090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在此添加相关标题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468534" y="4320822"/>
            <a:ext cx="21210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演讲时间：</a:t>
            </a:r>
            <a:r>
              <a:rPr lang="en-US" altLang="zh-CN" smtClean="0">
                <a:solidFill>
                  <a:schemeClr val="bg1"/>
                </a:solidFill>
              </a:rPr>
              <a:t>2017.10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2894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2" t="23127" r="11829" b="34694"/>
          <a:stretch/>
        </p:blipFill>
        <p:spPr>
          <a:xfrm>
            <a:off x="970844" y="112888"/>
            <a:ext cx="1682045" cy="6999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733" y="158044"/>
            <a:ext cx="598312" cy="59831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28301" y="-90311"/>
            <a:ext cx="58541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2</a:t>
            </a:r>
            <a:endParaRPr lang="zh-CN" altLang="en-US" sz="6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2888" y="19191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50601" y="1777607"/>
            <a:ext cx="5469310" cy="387287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88114" y="480906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我爱游戏</a:t>
            </a:r>
          </a:p>
        </p:txBody>
      </p:sp>
      <p:sp>
        <p:nvSpPr>
          <p:cNvPr id="8" name="椭圆 7"/>
          <p:cNvSpPr/>
          <p:nvPr/>
        </p:nvSpPr>
        <p:spPr>
          <a:xfrm>
            <a:off x="8173155" y="824087"/>
            <a:ext cx="1117601" cy="1117601"/>
          </a:xfrm>
          <a:prstGeom prst="ellipse">
            <a:avLst/>
          </a:prstGeom>
          <a:solidFill>
            <a:srgbClr val="92D050"/>
          </a:solidFill>
          <a:ln w="1905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LOL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658577" y="3059288"/>
            <a:ext cx="1851379" cy="1851379"/>
          </a:xfrm>
          <a:prstGeom prst="ellipse">
            <a:avLst/>
          </a:prstGeom>
          <a:solidFill>
            <a:srgbClr val="92D050"/>
          </a:solidFill>
          <a:ln w="1905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穿越火线</a:t>
            </a:r>
          </a:p>
        </p:txBody>
      </p:sp>
      <p:sp>
        <p:nvSpPr>
          <p:cNvPr id="10" name="椭圆 9"/>
          <p:cNvSpPr/>
          <p:nvPr/>
        </p:nvSpPr>
        <p:spPr>
          <a:xfrm>
            <a:off x="1388532" y="1625599"/>
            <a:ext cx="1253067" cy="1253067"/>
          </a:xfrm>
          <a:prstGeom prst="ellipse">
            <a:avLst/>
          </a:prstGeom>
          <a:solidFill>
            <a:srgbClr val="92D050"/>
          </a:solidFill>
          <a:ln w="1905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斗地主</a:t>
            </a:r>
          </a:p>
        </p:txBody>
      </p:sp>
      <p:sp>
        <p:nvSpPr>
          <p:cNvPr id="11" name="椭圆 10"/>
          <p:cNvSpPr/>
          <p:nvPr/>
        </p:nvSpPr>
        <p:spPr>
          <a:xfrm>
            <a:off x="2054579" y="4063999"/>
            <a:ext cx="1693332" cy="1693332"/>
          </a:xfrm>
          <a:prstGeom prst="ellipse">
            <a:avLst/>
          </a:prstGeom>
          <a:solidFill>
            <a:srgbClr val="92D050"/>
          </a:solidFill>
          <a:ln w="1905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消消乐</a:t>
            </a:r>
          </a:p>
        </p:txBody>
      </p:sp>
      <p:cxnSp>
        <p:nvCxnSpPr>
          <p:cNvPr id="13" name="直接连接符 12"/>
          <p:cNvCxnSpPr>
            <a:endCxn id="8" idx="3"/>
          </p:cNvCxnSpPr>
          <p:nvPr/>
        </p:nvCxnSpPr>
        <p:spPr>
          <a:xfrm flipV="1">
            <a:off x="7247467" y="1778019"/>
            <a:ext cx="1089357" cy="1337714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endCxn id="9" idx="2"/>
          </p:cNvCxnSpPr>
          <p:nvPr/>
        </p:nvCxnSpPr>
        <p:spPr>
          <a:xfrm>
            <a:off x="6863645" y="3905955"/>
            <a:ext cx="1794932" cy="79023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10" idx="6"/>
          </p:cNvCxnSpPr>
          <p:nvPr/>
        </p:nvCxnSpPr>
        <p:spPr>
          <a:xfrm>
            <a:off x="2641599" y="2252133"/>
            <a:ext cx="2178757" cy="999067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11" idx="6"/>
          </p:cNvCxnSpPr>
          <p:nvPr/>
        </p:nvCxnSpPr>
        <p:spPr>
          <a:xfrm flipV="1">
            <a:off x="3747911" y="3702757"/>
            <a:ext cx="1806222" cy="1207908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77420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1" t="8560" r="16855" b="16049"/>
          <a:stretch/>
        </p:blipFill>
        <p:spPr>
          <a:xfrm>
            <a:off x="2652891" y="564444"/>
            <a:ext cx="7044266" cy="5170311"/>
          </a:xfrm>
          <a:custGeom>
            <a:avLst/>
            <a:gdLst>
              <a:gd name="connsiteX0" fmla="*/ 1431814 w 7044266"/>
              <a:gd name="connsiteY0" fmla="*/ 1614311 h 5170311"/>
              <a:gd name="connsiteX1" fmla="*/ 1117600 w 7044266"/>
              <a:gd name="connsiteY1" fmla="*/ 1928525 h 5170311"/>
              <a:gd name="connsiteX2" fmla="*/ 1117600 w 7044266"/>
              <a:gd name="connsiteY2" fmla="*/ 3185342 h 5170311"/>
              <a:gd name="connsiteX3" fmla="*/ 1431814 w 7044266"/>
              <a:gd name="connsiteY3" fmla="*/ 3499556 h 5170311"/>
              <a:gd name="connsiteX4" fmla="*/ 6255919 w 7044266"/>
              <a:gd name="connsiteY4" fmla="*/ 3499556 h 5170311"/>
              <a:gd name="connsiteX5" fmla="*/ 6570133 w 7044266"/>
              <a:gd name="connsiteY5" fmla="*/ 3185342 h 5170311"/>
              <a:gd name="connsiteX6" fmla="*/ 6570133 w 7044266"/>
              <a:gd name="connsiteY6" fmla="*/ 1928525 h 5170311"/>
              <a:gd name="connsiteX7" fmla="*/ 6255919 w 7044266"/>
              <a:gd name="connsiteY7" fmla="*/ 1614311 h 5170311"/>
              <a:gd name="connsiteX8" fmla="*/ 0 w 7044266"/>
              <a:gd name="connsiteY8" fmla="*/ 0 h 5170311"/>
              <a:gd name="connsiteX9" fmla="*/ 7044266 w 7044266"/>
              <a:gd name="connsiteY9" fmla="*/ 0 h 5170311"/>
              <a:gd name="connsiteX10" fmla="*/ 7044266 w 7044266"/>
              <a:gd name="connsiteY10" fmla="*/ 5170311 h 5170311"/>
              <a:gd name="connsiteX11" fmla="*/ 0 w 7044266"/>
              <a:gd name="connsiteY11" fmla="*/ 5170311 h 5170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044266" h="5170311">
                <a:moveTo>
                  <a:pt x="1431814" y="1614311"/>
                </a:moveTo>
                <a:cubicBezTo>
                  <a:pt x="1258278" y="1614311"/>
                  <a:pt x="1117600" y="1754989"/>
                  <a:pt x="1117600" y="1928525"/>
                </a:cubicBezTo>
                <a:lnTo>
                  <a:pt x="1117600" y="3185342"/>
                </a:lnTo>
                <a:cubicBezTo>
                  <a:pt x="1117600" y="3358878"/>
                  <a:pt x="1258278" y="3499556"/>
                  <a:pt x="1431814" y="3499556"/>
                </a:cubicBezTo>
                <a:lnTo>
                  <a:pt x="6255919" y="3499556"/>
                </a:lnTo>
                <a:cubicBezTo>
                  <a:pt x="6429455" y="3499556"/>
                  <a:pt x="6570133" y="3358878"/>
                  <a:pt x="6570133" y="3185342"/>
                </a:cubicBezTo>
                <a:lnTo>
                  <a:pt x="6570133" y="1928525"/>
                </a:lnTo>
                <a:cubicBezTo>
                  <a:pt x="6570133" y="1754989"/>
                  <a:pt x="6429455" y="1614311"/>
                  <a:pt x="6255919" y="1614311"/>
                </a:cubicBezTo>
                <a:close/>
                <a:moveTo>
                  <a:pt x="0" y="0"/>
                </a:moveTo>
                <a:lnTo>
                  <a:pt x="7044266" y="0"/>
                </a:lnTo>
                <a:lnTo>
                  <a:pt x="7044266" y="5170311"/>
                </a:lnTo>
                <a:lnTo>
                  <a:pt x="0" y="5170311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51" t="28479" r="15860" b="40077"/>
          <a:stretch/>
        </p:blipFill>
        <p:spPr>
          <a:xfrm>
            <a:off x="3239911" y="2088444"/>
            <a:ext cx="5678311" cy="195297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96806" y="1023056"/>
            <a:ext cx="1198387" cy="119838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581275" y="1980142"/>
            <a:ext cx="102944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3</a:t>
            </a:r>
            <a:endParaRPr lang="zh-CN" altLang="en-US" sz="138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26175" y="4402665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3431822" y="4244622"/>
            <a:ext cx="5328356" cy="1128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65505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2" t="23127" r="11829" b="34694"/>
          <a:stretch/>
        </p:blipFill>
        <p:spPr>
          <a:xfrm>
            <a:off x="970844" y="112888"/>
            <a:ext cx="1682045" cy="6999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733" y="158044"/>
            <a:ext cx="598312" cy="59831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28301" y="-90311"/>
            <a:ext cx="55175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3</a:t>
            </a:r>
            <a:endParaRPr lang="zh-CN" altLang="en-US" sz="6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2888" y="19191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43950" y="2535735"/>
            <a:ext cx="5469356" cy="387291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524291" y="494109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我爱美术</a:t>
            </a:r>
          </a:p>
        </p:txBody>
      </p:sp>
      <p:sp>
        <p:nvSpPr>
          <p:cNvPr id="8" name="八边形 7"/>
          <p:cNvSpPr/>
          <p:nvPr/>
        </p:nvSpPr>
        <p:spPr>
          <a:xfrm>
            <a:off x="2592588" y="4571998"/>
            <a:ext cx="1377245" cy="1377245"/>
          </a:xfrm>
          <a:prstGeom prst="octagon">
            <a:avLst/>
          </a:prstGeom>
          <a:solidFill>
            <a:srgbClr val="C13A39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素描</a:t>
            </a:r>
          </a:p>
        </p:txBody>
      </p:sp>
      <p:sp>
        <p:nvSpPr>
          <p:cNvPr id="9" name="八边形 8"/>
          <p:cNvSpPr/>
          <p:nvPr/>
        </p:nvSpPr>
        <p:spPr>
          <a:xfrm>
            <a:off x="3326367" y="2051755"/>
            <a:ext cx="1377245" cy="1377245"/>
          </a:xfrm>
          <a:prstGeom prst="octagon">
            <a:avLst/>
          </a:prstGeom>
          <a:solidFill>
            <a:srgbClr val="5C9CDA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彩绘</a:t>
            </a:r>
          </a:p>
        </p:txBody>
      </p:sp>
      <p:sp>
        <p:nvSpPr>
          <p:cNvPr id="10" name="八边形 9"/>
          <p:cNvSpPr/>
          <p:nvPr/>
        </p:nvSpPr>
        <p:spPr>
          <a:xfrm>
            <a:off x="5915377" y="795521"/>
            <a:ext cx="1377245" cy="1377245"/>
          </a:xfrm>
          <a:prstGeom prst="octagon">
            <a:avLst/>
          </a:prstGeom>
          <a:solidFill>
            <a:srgbClr val="5CCE7B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卡通</a:t>
            </a:r>
          </a:p>
        </p:txBody>
      </p:sp>
      <p:sp>
        <p:nvSpPr>
          <p:cNvPr id="11" name="八边形 10"/>
          <p:cNvSpPr/>
          <p:nvPr/>
        </p:nvSpPr>
        <p:spPr>
          <a:xfrm>
            <a:off x="8635999" y="2051755"/>
            <a:ext cx="1377245" cy="1377245"/>
          </a:xfrm>
          <a:prstGeom prst="octagon">
            <a:avLst/>
          </a:prstGeom>
          <a:solidFill>
            <a:srgbClr val="DEAB6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国画</a:t>
            </a:r>
          </a:p>
        </p:txBody>
      </p:sp>
    </p:spTree>
    <p:extLst>
      <p:ext uri="{BB962C8B-B14F-4D97-AF65-F5344CB8AC3E}">
        <p14:creationId xmlns:p14="http://schemas.microsoft.com/office/powerpoint/2010/main" val="1245751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2" t="23127" r="11829" b="34694"/>
          <a:stretch/>
        </p:blipFill>
        <p:spPr>
          <a:xfrm>
            <a:off x="970844" y="112888"/>
            <a:ext cx="1682045" cy="6999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733" y="158044"/>
            <a:ext cx="598312" cy="59831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28301" y="-90311"/>
            <a:ext cx="55175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3</a:t>
            </a:r>
            <a:endParaRPr lang="zh-CN" altLang="en-US" sz="6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2888" y="19191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9338" y="2430494"/>
            <a:ext cx="2530395" cy="235385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28656" y="4276493"/>
            <a:ext cx="2530395" cy="235385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40567" y="2425390"/>
            <a:ext cx="2530395" cy="2353852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80586" y="188455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60899" y="2256814"/>
            <a:ext cx="49708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你听说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过优品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么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77016" y="366875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857329" y="4041009"/>
            <a:ext cx="49708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你听说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过优品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么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01161" y="188455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481474" y="2256814"/>
            <a:ext cx="49708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你听说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过优品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么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63040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2" t="23127" r="11829" b="34694"/>
          <a:stretch/>
        </p:blipFill>
        <p:spPr>
          <a:xfrm>
            <a:off x="970844" y="112888"/>
            <a:ext cx="1682045" cy="6999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733" y="158044"/>
            <a:ext cx="598312" cy="59831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28301" y="-90311"/>
            <a:ext cx="55175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3</a:t>
            </a:r>
            <a:endParaRPr lang="zh-CN" altLang="en-US" sz="6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2888" y="19191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84119" y="334537"/>
            <a:ext cx="4258114" cy="3961033"/>
          </a:xfrm>
          <a:prstGeom prst="rect">
            <a:avLst/>
          </a:prstGeom>
        </p:spPr>
      </p:pic>
      <p:sp>
        <p:nvSpPr>
          <p:cNvPr id="7" name="云形 6"/>
          <p:cNvSpPr/>
          <p:nvPr/>
        </p:nvSpPr>
        <p:spPr>
          <a:xfrm rot="932558">
            <a:off x="2051998" y="1944083"/>
            <a:ext cx="6359658" cy="4259765"/>
          </a:xfrm>
          <a:prstGeom prst="cloud">
            <a:avLst/>
          </a:prstGeom>
          <a:solidFill>
            <a:srgbClr val="79D03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111191" y="305966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091504" y="3431926"/>
            <a:ext cx="49708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你听说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过优品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么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28699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1" t="8560" r="16855" b="16049"/>
          <a:stretch/>
        </p:blipFill>
        <p:spPr>
          <a:xfrm>
            <a:off x="2720623" y="688622"/>
            <a:ext cx="7044266" cy="5170311"/>
          </a:xfrm>
          <a:custGeom>
            <a:avLst/>
            <a:gdLst>
              <a:gd name="connsiteX0" fmla="*/ 1431814 w 7044266"/>
              <a:gd name="connsiteY0" fmla="*/ 1614311 h 5170311"/>
              <a:gd name="connsiteX1" fmla="*/ 1117600 w 7044266"/>
              <a:gd name="connsiteY1" fmla="*/ 1928525 h 5170311"/>
              <a:gd name="connsiteX2" fmla="*/ 1117600 w 7044266"/>
              <a:gd name="connsiteY2" fmla="*/ 3185342 h 5170311"/>
              <a:gd name="connsiteX3" fmla="*/ 1431814 w 7044266"/>
              <a:gd name="connsiteY3" fmla="*/ 3499556 h 5170311"/>
              <a:gd name="connsiteX4" fmla="*/ 6255919 w 7044266"/>
              <a:gd name="connsiteY4" fmla="*/ 3499556 h 5170311"/>
              <a:gd name="connsiteX5" fmla="*/ 6570133 w 7044266"/>
              <a:gd name="connsiteY5" fmla="*/ 3185342 h 5170311"/>
              <a:gd name="connsiteX6" fmla="*/ 6570133 w 7044266"/>
              <a:gd name="connsiteY6" fmla="*/ 1928525 h 5170311"/>
              <a:gd name="connsiteX7" fmla="*/ 6255919 w 7044266"/>
              <a:gd name="connsiteY7" fmla="*/ 1614311 h 5170311"/>
              <a:gd name="connsiteX8" fmla="*/ 0 w 7044266"/>
              <a:gd name="connsiteY8" fmla="*/ 0 h 5170311"/>
              <a:gd name="connsiteX9" fmla="*/ 7044266 w 7044266"/>
              <a:gd name="connsiteY9" fmla="*/ 0 h 5170311"/>
              <a:gd name="connsiteX10" fmla="*/ 7044266 w 7044266"/>
              <a:gd name="connsiteY10" fmla="*/ 5170311 h 5170311"/>
              <a:gd name="connsiteX11" fmla="*/ 0 w 7044266"/>
              <a:gd name="connsiteY11" fmla="*/ 5170311 h 5170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044266" h="5170311">
                <a:moveTo>
                  <a:pt x="1431814" y="1614311"/>
                </a:moveTo>
                <a:cubicBezTo>
                  <a:pt x="1258278" y="1614311"/>
                  <a:pt x="1117600" y="1754989"/>
                  <a:pt x="1117600" y="1928525"/>
                </a:cubicBezTo>
                <a:lnTo>
                  <a:pt x="1117600" y="3185342"/>
                </a:lnTo>
                <a:cubicBezTo>
                  <a:pt x="1117600" y="3358878"/>
                  <a:pt x="1258278" y="3499556"/>
                  <a:pt x="1431814" y="3499556"/>
                </a:cubicBezTo>
                <a:lnTo>
                  <a:pt x="6255919" y="3499556"/>
                </a:lnTo>
                <a:cubicBezTo>
                  <a:pt x="6429455" y="3499556"/>
                  <a:pt x="6570133" y="3358878"/>
                  <a:pt x="6570133" y="3185342"/>
                </a:cubicBezTo>
                <a:lnTo>
                  <a:pt x="6570133" y="1928525"/>
                </a:lnTo>
                <a:cubicBezTo>
                  <a:pt x="6570133" y="1754989"/>
                  <a:pt x="6429455" y="1614311"/>
                  <a:pt x="6255919" y="1614311"/>
                </a:cubicBezTo>
                <a:close/>
                <a:moveTo>
                  <a:pt x="0" y="0"/>
                </a:moveTo>
                <a:lnTo>
                  <a:pt x="7044266" y="0"/>
                </a:lnTo>
                <a:lnTo>
                  <a:pt x="7044266" y="5170311"/>
                </a:lnTo>
                <a:lnTo>
                  <a:pt x="0" y="5170311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51" t="28479" r="15860" b="40077"/>
          <a:stretch/>
        </p:blipFill>
        <p:spPr>
          <a:xfrm>
            <a:off x="3239911" y="2088444"/>
            <a:ext cx="5678311" cy="195297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96806" y="1023056"/>
            <a:ext cx="1198387" cy="119838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563642" y="1980142"/>
            <a:ext cx="1064715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4</a:t>
            </a:r>
            <a:endParaRPr lang="zh-CN" altLang="en-US" sz="138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26175" y="4402665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3431822" y="4244622"/>
            <a:ext cx="5328356" cy="1128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84033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2" t="23127" r="11829" b="34694"/>
          <a:stretch/>
        </p:blipFill>
        <p:spPr>
          <a:xfrm>
            <a:off x="970844" y="112888"/>
            <a:ext cx="1682045" cy="6999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733" y="158044"/>
            <a:ext cx="598312" cy="59831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28301" y="-90311"/>
            <a:ext cx="5677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4</a:t>
            </a:r>
            <a:endParaRPr lang="zh-CN" altLang="en-US" sz="6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2888" y="19191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85"/>
          <a:stretch/>
        </p:blipFill>
        <p:spPr>
          <a:xfrm rot="2048310">
            <a:off x="4512277" y="1513876"/>
            <a:ext cx="4154616" cy="4260118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4754930" y="1675335"/>
            <a:ext cx="914400" cy="914400"/>
          </a:xfrm>
          <a:prstGeom prst="ellipse">
            <a:avLst/>
          </a:prstGeom>
          <a:solidFill>
            <a:srgbClr val="79D031"/>
          </a:solidFill>
          <a:ln w="1905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创新</a:t>
            </a:r>
          </a:p>
        </p:txBody>
      </p:sp>
      <p:sp>
        <p:nvSpPr>
          <p:cNvPr id="8" name="椭圆 7"/>
          <p:cNvSpPr/>
          <p:nvPr/>
        </p:nvSpPr>
        <p:spPr>
          <a:xfrm>
            <a:off x="6380356" y="1002061"/>
            <a:ext cx="914400" cy="914400"/>
          </a:xfrm>
          <a:prstGeom prst="ellipse">
            <a:avLst/>
          </a:prstGeom>
          <a:solidFill>
            <a:srgbClr val="79D031"/>
          </a:solidFill>
          <a:ln w="1905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唱歌</a:t>
            </a:r>
          </a:p>
        </p:txBody>
      </p:sp>
      <p:sp>
        <p:nvSpPr>
          <p:cNvPr id="9" name="椭圆 8"/>
          <p:cNvSpPr/>
          <p:nvPr/>
        </p:nvSpPr>
        <p:spPr>
          <a:xfrm>
            <a:off x="4754929" y="4926186"/>
            <a:ext cx="914400" cy="914400"/>
          </a:xfrm>
          <a:prstGeom prst="ellipse">
            <a:avLst/>
          </a:prstGeom>
          <a:solidFill>
            <a:srgbClr val="79D031"/>
          </a:solidFill>
          <a:ln w="1905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学习</a:t>
            </a:r>
          </a:p>
        </p:txBody>
      </p:sp>
      <p:sp>
        <p:nvSpPr>
          <p:cNvPr id="10" name="椭圆 9"/>
          <p:cNvSpPr/>
          <p:nvPr/>
        </p:nvSpPr>
        <p:spPr>
          <a:xfrm>
            <a:off x="6380355" y="5577159"/>
            <a:ext cx="914400" cy="914400"/>
          </a:xfrm>
          <a:prstGeom prst="ellipse">
            <a:avLst/>
          </a:prstGeom>
          <a:solidFill>
            <a:srgbClr val="79D031"/>
          </a:solidFill>
          <a:ln w="1905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动手</a:t>
            </a:r>
          </a:p>
        </p:txBody>
      </p:sp>
      <p:sp>
        <p:nvSpPr>
          <p:cNvPr id="11" name="椭圆 10"/>
          <p:cNvSpPr/>
          <p:nvPr/>
        </p:nvSpPr>
        <p:spPr>
          <a:xfrm>
            <a:off x="8005782" y="4926188"/>
            <a:ext cx="914400" cy="914400"/>
          </a:xfrm>
          <a:prstGeom prst="ellipse">
            <a:avLst/>
          </a:prstGeom>
          <a:solidFill>
            <a:srgbClr val="79D031"/>
          </a:solidFill>
          <a:ln w="1905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绘图</a:t>
            </a:r>
          </a:p>
        </p:txBody>
      </p:sp>
      <p:sp>
        <p:nvSpPr>
          <p:cNvPr id="12" name="椭圆 11"/>
          <p:cNvSpPr/>
          <p:nvPr/>
        </p:nvSpPr>
        <p:spPr>
          <a:xfrm>
            <a:off x="8679056" y="3275943"/>
            <a:ext cx="914400" cy="914400"/>
          </a:xfrm>
          <a:prstGeom prst="ellipse">
            <a:avLst/>
          </a:prstGeom>
          <a:solidFill>
            <a:srgbClr val="79D031"/>
          </a:solidFill>
          <a:ln w="1905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表演</a:t>
            </a:r>
          </a:p>
        </p:txBody>
      </p:sp>
      <p:sp>
        <p:nvSpPr>
          <p:cNvPr id="13" name="椭圆 12"/>
          <p:cNvSpPr/>
          <p:nvPr/>
        </p:nvSpPr>
        <p:spPr>
          <a:xfrm>
            <a:off x="8005783" y="1675335"/>
            <a:ext cx="914400" cy="914400"/>
          </a:xfrm>
          <a:prstGeom prst="ellipse">
            <a:avLst/>
          </a:prstGeom>
          <a:solidFill>
            <a:srgbClr val="79D031"/>
          </a:solidFill>
          <a:ln w="1905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游戏</a:t>
            </a:r>
          </a:p>
        </p:txBody>
      </p:sp>
      <p:sp>
        <p:nvSpPr>
          <p:cNvPr id="14" name="椭圆 13"/>
          <p:cNvSpPr/>
          <p:nvPr/>
        </p:nvSpPr>
        <p:spPr>
          <a:xfrm>
            <a:off x="4081656" y="3289610"/>
            <a:ext cx="914400" cy="914400"/>
          </a:xfrm>
          <a:prstGeom prst="ellipse">
            <a:avLst/>
          </a:prstGeom>
          <a:solidFill>
            <a:srgbClr val="79D031"/>
          </a:solidFill>
          <a:ln w="1905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读写</a:t>
            </a:r>
          </a:p>
        </p:txBody>
      </p:sp>
      <p:cxnSp>
        <p:nvCxnSpPr>
          <p:cNvPr id="15" name="直接连接符 14"/>
          <p:cNvCxnSpPr>
            <a:stCxn id="7" idx="5"/>
          </p:cNvCxnSpPr>
          <p:nvPr/>
        </p:nvCxnSpPr>
        <p:spPr>
          <a:xfrm>
            <a:off x="5535419" y="2455824"/>
            <a:ext cx="397030" cy="376586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831981" y="1918010"/>
            <a:ext cx="0" cy="468352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13" idx="3"/>
          </p:cNvCxnSpPr>
          <p:nvPr/>
        </p:nvCxnSpPr>
        <p:spPr>
          <a:xfrm flipH="1">
            <a:off x="7783552" y="2455824"/>
            <a:ext cx="356142" cy="331982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12" idx="2"/>
          </p:cNvCxnSpPr>
          <p:nvPr/>
        </p:nvCxnSpPr>
        <p:spPr>
          <a:xfrm flipH="1">
            <a:off x="8173844" y="3733143"/>
            <a:ext cx="505212" cy="0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4984596" y="3733143"/>
            <a:ext cx="505212" cy="0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endCxn id="9" idx="7"/>
          </p:cNvCxnSpPr>
          <p:nvPr/>
        </p:nvCxnSpPr>
        <p:spPr>
          <a:xfrm flipH="1">
            <a:off x="5535418" y="4672362"/>
            <a:ext cx="330124" cy="387735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endCxn id="10" idx="0"/>
          </p:cNvCxnSpPr>
          <p:nvPr/>
        </p:nvCxnSpPr>
        <p:spPr>
          <a:xfrm>
            <a:off x="6831981" y="5006899"/>
            <a:ext cx="5574" cy="570260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endCxn id="11" idx="1"/>
          </p:cNvCxnSpPr>
          <p:nvPr/>
        </p:nvCxnSpPr>
        <p:spPr>
          <a:xfrm>
            <a:off x="7768683" y="4672362"/>
            <a:ext cx="371010" cy="387737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2021489" y="2086755"/>
            <a:ext cx="677108" cy="27575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十八般武艺</a:t>
            </a:r>
          </a:p>
        </p:txBody>
      </p:sp>
    </p:spTree>
    <p:extLst>
      <p:ext uri="{BB962C8B-B14F-4D97-AF65-F5344CB8AC3E}">
        <p14:creationId xmlns:p14="http://schemas.microsoft.com/office/powerpoint/2010/main" val="29024035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2" t="23127" r="11829" b="34694"/>
          <a:stretch/>
        </p:blipFill>
        <p:spPr>
          <a:xfrm>
            <a:off x="970844" y="112888"/>
            <a:ext cx="1682045" cy="6999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733" y="158044"/>
            <a:ext cx="598312" cy="59831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28301" y="-90311"/>
            <a:ext cx="5677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4</a:t>
            </a:r>
            <a:endParaRPr lang="zh-CN" altLang="en-US" sz="6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2888" y="19191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8946" y="1155079"/>
            <a:ext cx="4889444" cy="419712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107581" y="520762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我爱美食</a:t>
            </a:r>
          </a:p>
        </p:txBody>
      </p:sp>
      <p:sp>
        <p:nvSpPr>
          <p:cNvPr id="8" name="椭圆 7"/>
          <p:cNvSpPr/>
          <p:nvPr/>
        </p:nvSpPr>
        <p:spPr>
          <a:xfrm>
            <a:off x="4900303" y="2359026"/>
            <a:ext cx="2212974" cy="2212974"/>
          </a:xfrm>
          <a:prstGeom prst="ellipse">
            <a:avLst/>
          </a:prstGeom>
          <a:solidFill>
            <a:srgbClr val="79D03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</a:p>
        </p:txBody>
      </p:sp>
      <p:sp>
        <p:nvSpPr>
          <p:cNvPr id="9" name="椭圆 8"/>
          <p:cNvSpPr/>
          <p:nvPr/>
        </p:nvSpPr>
        <p:spPr>
          <a:xfrm>
            <a:off x="7611637" y="2621408"/>
            <a:ext cx="1688209" cy="1688209"/>
          </a:xfrm>
          <a:prstGeom prst="ellipse">
            <a:avLst/>
          </a:prstGeom>
          <a:solidFill>
            <a:srgbClr val="79D03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香蕉</a:t>
            </a:r>
          </a:p>
        </p:txBody>
      </p:sp>
      <p:sp>
        <p:nvSpPr>
          <p:cNvPr id="10" name="椭圆 9"/>
          <p:cNvSpPr/>
          <p:nvPr/>
        </p:nvSpPr>
        <p:spPr>
          <a:xfrm>
            <a:off x="9820507" y="2883791"/>
            <a:ext cx="1163444" cy="1163444"/>
          </a:xfrm>
          <a:prstGeom prst="ellipse">
            <a:avLst/>
          </a:prstGeom>
          <a:solidFill>
            <a:srgbClr val="79D03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面包</a:t>
            </a:r>
          </a:p>
        </p:txBody>
      </p:sp>
    </p:spTree>
    <p:extLst>
      <p:ext uri="{BB962C8B-B14F-4D97-AF65-F5344CB8AC3E}">
        <p14:creationId xmlns:p14="http://schemas.microsoft.com/office/powerpoint/2010/main" val="6728497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2" t="23127" r="11829" b="34694"/>
          <a:stretch/>
        </p:blipFill>
        <p:spPr>
          <a:xfrm>
            <a:off x="970844" y="112888"/>
            <a:ext cx="1682045" cy="6999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733" y="158044"/>
            <a:ext cx="598312" cy="59831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28301" y="-90311"/>
            <a:ext cx="5677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4</a:t>
            </a:r>
            <a:endParaRPr lang="zh-CN" altLang="en-US" sz="6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2888" y="19191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7718" y="1873205"/>
            <a:ext cx="2074127" cy="168278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089212" y="359069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379035" y="3918346"/>
            <a:ext cx="283612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你听说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过优品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么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00602" y="1873205"/>
            <a:ext cx="2074127" cy="16827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3485" y="1873205"/>
            <a:ext cx="2074127" cy="168278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388114" y="359069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677937" y="3918346"/>
            <a:ext cx="283612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你听说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过优品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么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688875" y="359069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978698" y="3918346"/>
            <a:ext cx="283612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你听说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过优品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么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95677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1" t="8560" r="16855" b="16049"/>
          <a:stretch/>
        </p:blipFill>
        <p:spPr>
          <a:xfrm>
            <a:off x="2077156" y="587022"/>
            <a:ext cx="7044266" cy="51703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505200"/>
            <a:ext cx="3273778" cy="33528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05332" y="0"/>
            <a:ext cx="3386668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955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8" t="7078" r="16731" b="16707"/>
          <a:stretch/>
        </p:blipFill>
        <p:spPr>
          <a:xfrm>
            <a:off x="180622" y="1310268"/>
            <a:ext cx="5802489" cy="42374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666" y="1004776"/>
            <a:ext cx="2208609" cy="16594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666" y="2065932"/>
            <a:ext cx="2208609" cy="16594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666" y="3127088"/>
            <a:ext cx="2208609" cy="16594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666" y="4188243"/>
            <a:ext cx="2208609" cy="16594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96844" y="1433689"/>
            <a:ext cx="598312" cy="59831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96844" y="2427111"/>
            <a:ext cx="598312" cy="59831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96844" y="3555999"/>
            <a:ext cx="598312" cy="59831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96844" y="4594577"/>
            <a:ext cx="598312" cy="598312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003412" y="1185334"/>
            <a:ext cx="5132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1</a:t>
            </a:r>
            <a:endParaRPr lang="zh-CN" altLang="en-US" sz="6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67345" y="2238964"/>
            <a:ext cx="58541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2</a:t>
            </a:r>
            <a:endParaRPr lang="zh-CN" altLang="en-US" sz="6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84176" y="3292594"/>
            <a:ext cx="55175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3</a:t>
            </a:r>
            <a:endParaRPr lang="zh-CN" altLang="en-US" sz="6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76161" y="4346223"/>
            <a:ext cx="5677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4</a:t>
            </a:r>
            <a:endParaRPr lang="zh-CN" altLang="en-US" sz="6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40888" y="153528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240888" y="259268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240888" y="3650072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240888" y="4707465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152817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4710" y="1627133"/>
            <a:ext cx="970844" cy="104986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4176" y="1627133"/>
            <a:ext cx="970844" cy="10498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1110" y="1627133"/>
            <a:ext cx="970844" cy="10498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41244" y="1627133"/>
            <a:ext cx="970844" cy="10498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44267" y="1627133"/>
            <a:ext cx="970844" cy="104986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65067" y="1627133"/>
            <a:ext cx="970844" cy="9031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72977" y="1627133"/>
            <a:ext cx="970845" cy="9031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56710" y="1783461"/>
            <a:ext cx="970845" cy="83337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092" y="2906205"/>
            <a:ext cx="970845" cy="83337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28457" y="2906205"/>
            <a:ext cx="970845" cy="83337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0649" y="2906205"/>
            <a:ext cx="970845" cy="83337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5520" y="2906205"/>
            <a:ext cx="1176903" cy="83337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81885" y="2906205"/>
            <a:ext cx="1176903" cy="83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82422" y="2906205"/>
            <a:ext cx="1176903" cy="83337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17199" y="2732586"/>
            <a:ext cx="1296366" cy="113431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21907" y="2732586"/>
            <a:ext cx="1296366" cy="113431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18272" y="2732586"/>
            <a:ext cx="1296366" cy="113431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7782" y="3947928"/>
            <a:ext cx="1296366" cy="113431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04852" y="3891484"/>
            <a:ext cx="1296366" cy="113431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57687" y="3894805"/>
            <a:ext cx="1196623" cy="97084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99466" y="3894805"/>
            <a:ext cx="1196623" cy="970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1877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7300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1" t="8560" r="16855" b="16049"/>
          <a:stretch/>
        </p:blipFill>
        <p:spPr>
          <a:xfrm>
            <a:off x="2652891" y="564444"/>
            <a:ext cx="7044266" cy="5170311"/>
          </a:xfrm>
          <a:custGeom>
            <a:avLst/>
            <a:gdLst>
              <a:gd name="connsiteX0" fmla="*/ 1431814 w 7044266"/>
              <a:gd name="connsiteY0" fmla="*/ 1614311 h 5170311"/>
              <a:gd name="connsiteX1" fmla="*/ 1117600 w 7044266"/>
              <a:gd name="connsiteY1" fmla="*/ 1928525 h 5170311"/>
              <a:gd name="connsiteX2" fmla="*/ 1117600 w 7044266"/>
              <a:gd name="connsiteY2" fmla="*/ 3185342 h 5170311"/>
              <a:gd name="connsiteX3" fmla="*/ 1431814 w 7044266"/>
              <a:gd name="connsiteY3" fmla="*/ 3499556 h 5170311"/>
              <a:gd name="connsiteX4" fmla="*/ 6255919 w 7044266"/>
              <a:gd name="connsiteY4" fmla="*/ 3499556 h 5170311"/>
              <a:gd name="connsiteX5" fmla="*/ 6570133 w 7044266"/>
              <a:gd name="connsiteY5" fmla="*/ 3185342 h 5170311"/>
              <a:gd name="connsiteX6" fmla="*/ 6570133 w 7044266"/>
              <a:gd name="connsiteY6" fmla="*/ 1928525 h 5170311"/>
              <a:gd name="connsiteX7" fmla="*/ 6255919 w 7044266"/>
              <a:gd name="connsiteY7" fmla="*/ 1614311 h 5170311"/>
              <a:gd name="connsiteX8" fmla="*/ 0 w 7044266"/>
              <a:gd name="connsiteY8" fmla="*/ 0 h 5170311"/>
              <a:gd name="connsiteX9" fmla="*/ 7044266 w 7044266"/>
              <a:gd name="connsiteY9" fmla="*/ 0 h 5170311"/>
              <a:gd name="connsiteX10" fmla="*/ 7044266 w 7044266"/>
              <a:gd name="connsiteY10" fmla="*/ 5170311 h 5170311"/>
              <a:gd name="connsiteX11" fmla="*/ 0 w 7044266"/>
              <a:gd name="connsiteY11" fmla="*/ 5170311 h 5170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044266" h="5170311">
                <a:moveTo>
                  <a:pt x="1431814" y="1614311"/>
                </a:moveTo>
                <a:cubicBezTo>
                  <a:pt x="1258278" y="1614311"/>
                  <a:pt x="1117600" y="1754989"/>
                  <a:pt x="1117600" y="1928525"/>
                </a:cubicBezTo>
                <a:lnTo>
                  <a:pt x="1117600" y="3185342"/>
                </a:lnTo>
                <a:cubicBezTo>
                  <a:pt x="1117600" y="3358878"/>
                  <a:pt x="1258278" y="3499556"/>
                  <a:pt x="1431814" y="3499556"/>
                </a:cubicBezTo>
                <a:lnTo>
                  <a:pt x="6255919" y="3499556"/>
                </a:lnTo>
                <a:cubicBezTo>
                  <a:pt x="6429455" y="3499556"/>
                  <a:pt x="6570133" y="3358878"/>
                  <a:pt x="6570133" y="3185342"/>
                </a:cubicBezTo>
                <a:lnTo>
                  <a:pt x="6570133" y="1928525"/>
                </a:lnTo>
                <a:cubicBezTo>
                  <a:pt x="6570133" y="1754989"/>
                  <a:pt x="6429455" y="1614311"/>
                  <a:pt x="6255919" y="1614311"/>
                </a:cubicBezTo>
                <a:close/>
                <a:moveTo>
                  <a:pt x="0" y="0"/>
                </a:moveTo>
                <a:lnTo>
                  <a:pt x="7044266" y="0"/>
                </a:lnTo>
                <a:lnTo>
                  <a:pt x="7044266" y="5170311"/>
                </a:lnTo>
                <a:lnTo>
                  <a:pt x="0" y="5170311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96806" y="1023056"/>
            <a:ext cx="1198387" cy="119838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626159" y="1980142"/>
            <a:ext cx="9396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1</a:t>
            </a:r>
            <a:endParaRPr lang="zh-CN" altLang="en-US" sz="138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26175" y="4402665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51" t="28479" r="15860" b="40077"/>
          <a:stretch/>
        </p:blipFill>
        <p:spPr>
          <a:xfrm>
            <a:off x="3239911" y="2088444"/>
            <a:ext cx="5678311" cy="1952978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 flipV="1">
            <a:off x="3431822" y="4244622"/>
            <a:ext cx="5328356" cy="1128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7154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2" t="23127" r="11829" b="34694"/>
          <a:stretch/>
        </p:blipFill>
        <p:spPr>
          <a:xfrm>
            <a:off x="970844" y="112888"/>
            <a:ext cx="1682045" cy="6999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733" y="158044"/>
            <a:ext cx="598312" cy="59831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28301" y="-90311"/>
            <a:ext cx="5132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1</a:t>
            </a:r>
            <a:endParaRPr lang="zh-CN" altLang="en-US" sz="6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2888" y="19191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2620" y="2582479"/>
            <a:ext cx="3725335" cy="4028559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1185333" y="1738488"/>
            <a:ext cx="6129866" cy="3917245"/>
          </a:xfrm>
          <a:prstGeom prst="roundRect">
            <a:avLst>
              <a:gd name="adj" fmla="val 3411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12712" y="2379134"/>
            <a:ext cx="970844" cy="104986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964266" y="3429000"/>
            <a:ext cx="46682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大家好，我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是优品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很高兴认识大家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33846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2" t="23127" r="11829" b="34694"/>
          <a:stretch/>
        </p:blipFill>
        <p:spPr>
          <a:xfrm>
            <a:off x="970844" y="112888"/>
            <a:ext cx="1682045" cy="6999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733" y="158044"/>
            <a:ext cx="598312" cy="59831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28301" y="-90311"/>
            <a:ext cx="5132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1</a:t>
            </a:r>
            <a:endParaRPr lang="zh-CN" altLang="en-US" sz="6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2888" y="19191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9430" y="1264307"/>
            <a:ext cx="3961785" cy="280538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20178" y="976488"/>
            <a:ext cx="4028168" cy="3268133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2635114" y="371404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我的梦想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433689" y="4222044"/>
            <a:ext cx="35108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长大后，我想做一名消防员，像爸爸一样勇敢，帮助那些有困难的人。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7986048" y="371404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我的梦想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784623" y="4222044"/>
            <a:ext cx="35108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长大后，我想做一名消防员，像爸爸一样勇敢，帮助那些有困难的人。</a:t>
            </a:r>
          </a:p>
        </p:txBody>
      </p:sp>
    </p:spTree>
    <p:extLst>
      <p:ext uri="{BB962C8B-B14F-4D97-AF65-F5344CB8AC3E}">
        <p14:creationId xmlns:p14="http://schemas.microsoft.com/office/powerpoint/2010/main" val="36559956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2" t="23127" r="11829" b="34694"/>
          <a:stretch/>
        </p:blipFill>
        <p:spPr>
          <a:xfrm>
            <a:off x="970844" y="112888"/>
            <a:ext cx="1682045" cy="6999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733" y="158044"/>
            <a:ext cx="598312" cy="59831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28301" y="-90311"/>
            <a:ext cx="5132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1</a:t>
            </a:r>
            <a:endParaRPr lang="zh-CN" altLang="en-US" sz="6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2888" y="19191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26639" y="1433688"/>
            <a:ext cx="1640592" cy="14082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2766" y="1879189"/>
            <a:ext cx="970845" cy="83337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65804" y="1879189"/>
            <a:ext cx="970845" cy="83337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28842" y="1879189"/>
            <a:ext cx="970845" cy="83337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91880" y="1879189"/>
            <a:ext cx="970845" cy="83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54918" y="1879189"/>
            <a:ext cx="970845" cy="833378"/>
          </a:xfrm>
          <a:prstGeom prst="rect">
            <a:avLst/>
          </a:prstGeom>
        </p:spPr>
      </p:pic>
      <p:cxnSp>
        <p:nvCxnSpPr>
          <p:cNvPr id="17" name="直接箭头连接符 16"/>
          <p:cNvCxnSpPr/>
          <p:nvPr/>
        </p:nvCxnSpPr>
        <p:spPr>
          <a:xfrm>
            <a:off x="1140178" y="3429000"/>
            <a:ext cx="9764889" cy="0"/>
          </a:xfrm>
          <a:prstGeom prst="straightConnector1">
            <a:avLst/>
          </a:prstGeom>
          <a:ln w="19050">
            <a:solidFill>
              <a:schemeClr val="bg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1095023" y="3276600"/>
            <a:ext cx="304800" cy="304800"/>
            <a:chOff x="6581423" y="1083734"/>
            <a:chExt cx="304800" cy="304800"/>
          </a:xfrm>
        </p:grpSpPr>
        <p:sp>
          <p:nvSpPr>
            <p:cNvPr id="21" name="椭圆 20"/>
            <p:cNvSpPr/>
            <p:nvPr/>
          </p:nvSpPr>
          <p:spPr>
            <a:xfrm>
              <a:off x="6581423" y="1083734"/>
              <a:ext cx="304800" cy="3048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6660447" y="1162758"/>
              <a:ext cx="146754" cy="1467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923823" y="3276600"/>
            <a:ext cx="304800" cy="304800"/>
            <a:chOff x="6581423" y="1083734"/>
            <a:chExt cx="304800" cy="304800"/>
          </a:xfrm>
        </p:grpSpPr>
        <p:sp>
          <p:nvSpPr>
            <p:cNvPr id="24" name="椭圆 23"/>
            <p:cNvSpPr/>
            <p:nvPr/>
          </p:nvSpPr>
          <p:spPr>
            <a:xfrm>
              <a:off x="6581423" y="1083734"/>
              <a:ext cx="304800" cy="3048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6660447" y="1162758"/>
              <a:ext cx="146754" cy="1467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809067" y="3276600"/>
            <a:ext cx="304800" cy="304800"/>
            <a:chOff x="6581423" y="1083734"/>
            <a:chExt cx="304800" cy="304800"/>
          </a:xfrm>
        </p:grpSpPr>
        <p:sp>
          <p:nvSpPr>
            <p:cNvPr id="27" name="椭圆 26"/>
            <p:cNvSpPr/>
            <p:nvPr/>
          </p:nvSpPr>
          <p:spPr>
            <a:xfrm>
              <a:off x="6581423" y="1083734"/>
              <a:ext cx="304800" cy="3048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6660447" y="1162758"/>
              <a:ext cx="146754" cy="1467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694312" y="3276600"/>
            <a:ext cx="304800" cy="304800"/>
            <a:chOff x="6581423" y="1083734"/>
            <a:chExt cx="304800" cy="304800"/>
          </a:xfrm>
        </p:grpSpPr>
        <p:sp>
          <p:nvSpPr>
            <p:cNvPr id="30" name="椭圆 29"/>
            <p:cNvSpPr/>
            <p:nvPr/>
          </p:nvSpPr>
          <p:spPr>
            <a:xfrm>
              <a:off x="6581423" y="1083734"/>
              <a:ext cx="304800" cy="3048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660447" y="1162758"/>
              <a:ext cx="146754" cy="1467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568268" y="3276600"/>
            <a:ext cx="304800" cy="304800"/>
            <a:chOff x="6581423" y="1083734"/>
            <a:chExt cx="304800" cy="304800"/>
          </a:xfrm>
        </p:grpSpPr>
        <p:sp>
          <p:nvSpPr>
            <p:cNvPr id="33" name="椭圆 32"/>
            <p:cNvSpPr/>
            <p:nvPr/>
          </p:nvSpPr>
          <p:spPr>
            <a:xfrm>
              <a:off x="6581423" y="1083734"/>
              <a:ext cx="304800" cy="3048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6660447" y="1162758"/>
              <a:ext cx="146754" cy="1467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405535" y="3172178"/>
            <a:ext cx="513644" cy="513644"/>
            <a:chOff x="6581423" y="1083734"/>
            <a:chExt cx="304800" cy="304800"/>
          </a:xfrm>
        </p:grpSpPr>
        <p:sp>
          <p:nvSpPr>
            <p:cNvPr id="36" name="椭圆 35"/>
            <p:cNvSpPr/>
            <p:nvPr/>
          </p:nvSpPr>
          <p:spPr>
            <a:xfrm>
              <a:off x="6581423" y="1083734"/>
              <a:ext cx="304800" cy="3048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椭圆 36"/>
            <p:cNvSpPr/>
            <p:nvPr/>
          </p:nvSpPr>
          <p:spPr>
            <a:xfrm>
              <a:off x="6660447" y="1162758"/>
              <a:ext cx="146754" cy="1467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835378" y="270933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第一步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2641600" y="270933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第二步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4549422" y="270933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第三步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6423378" y="270933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第四步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8263467" y="270933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第五步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9990668" y="2709333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完成小目标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383822" y="4007555"/>
            <a:ext cx="16256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你听说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过优品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么？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2358814" y="4007555"/>
            <a:ext cx="15127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你听说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过优品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么？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4220916" y="4007555"/>
            <a:ext cx="15127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你听说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过优品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么？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6083018" y="4007555"/>
            <a:ext cx="15127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你听说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过优品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么？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7945120" y="4007555"/>
            <a:ext cx="15127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你听说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过优品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么？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9934222" y="4007555"/>
            <a:ext cx="15127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你听说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过优品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么？</a:t>
            </a:r>
          </a:p>
        </p:txBody>
      </p:sp>
    </p:spTree>
    <p:extLst>
      <p:ext uri="{BB962C8B-B14F-4D97-AF65-F5344CB8AC3E}">
        <p14:creationId xmlns:p14="http://schemas.microsoft.com/office/powerpoint/2010/main" val="40160388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1" t="8560" r="16855" b="16049"/>
          <a:stretch/>
        </p:blipFill>
        <p:spPr>
          <a:xfrm>
            <a:off x="2652891" y="564444"/>
            <a:ext cx="7044266" cy="5170311"/>
          </a:xfrm>
          <a:custGeom>
            <a:avLst/>
            <a:gdLst>
              <a:gd name="connsiteX0" fmla="*/ 1431814 w 7044266"/>
              <a:gd name="connsiteY0" fmla="*/ 1614311 h 5170311"/>
              <a:gd name="connsiteX1" fmla="*/ 1117600 w 7044266"/>
              <a:gd name="connsiteY1" fmla="*/ 1928525 h 5170311"/>
              <a:gd name="connsiteX2" fmla="*/ 1117600 w 7044266"/>
              <a:gd name="connsiteY2" fmla="*/ 3185342 h 5170311"/>
              <a:gd name="connsiteX3" fmla="*/ 1431814 w 7044266"/>
              <a:gd name="connsiteY3" fmla="*/ 3499556 h 5170311"/>
              <a:gd name="connsiteX4" fmla="*/ 6255919 w 7044266"/>
              <a:gd name="connsiteY4" fmla="*/ 3499556 h 5170311"/>
              <a:gd name="connsiteX5" fmla="*/ 6570133 w 7044266"/>
              <a:gd name="connsiteY5" fmla="*/ 3185342 h 5170311"/>
              <a:gd name="connsiteX6" fmla="*/ 6570133 w 7044266"/>
              <a:gd name="connsiteY6" fmla="*/ 1928525 h 5170311"/>
              <a:gd name="connsiteX7" fmla="*/ 6255919 w 7044266"/>
              <a:gd name="connsiteY7" fmla="*/ 1614311 h 5170311"/>
              <a:gd name="connsiteX8" fmla="*/ 0 w 7044266"/>
              <a:gd name="connsiteY8" fmla="*/ 0 h 5170311"/>
              <a:gd name="connsiteX9" fmla="*/ 7044266 w 7044266"/>
              <a:gd name="connsiteY9" fmla="*/ 0 h 5170311"/>
              <a:gd name="connsiteX10" fmla="*/ 7044266 w 7044266"/>
              <a:gd name="connsiteY10" fmla="*/ 5170311 h 5170311"/>
              <a:gd name="connsiteX11" fmla="*/ 0 w 7044266"/>
              <a:gd name="connsiteY11" fmla="*/ 5170311 h 5170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044266" h="5170311">
                <a:moveTo>
                  <a:pt x="1431814" y="1614311"/>
                </a:moveTo>
                <a:cubicBezTo>
                  <a:pt x="1258278" y="1614311"/>
                  <a:pt x="1117600" y="1754989"/>
                  <a:pt x="1117600" y="1928525"/>
                </a:cubicBezTo>
                <a:lnTo>
                  <a:pt x="1117600" y="3185342"/>
                </a:lnTo>
                <a:cubicBezTo>
                  <a:pt x="1117600" y="3358878"/>
                  <a:pt x="1258278" y="3499556"/>
                  <a:pt x="1431814" y="3499556"/>
                </a:cubicBezTo>
                <a:lnTo>
                  <a:pt x="6255919" y="3499556"/>
                </a:lnTo>
                <a:cubicBezTo>
                  <a:pt x="6429455" y="3499556"/>
                  <a:pt x="6570133" y="3358878"/>
                  <a:pt x="6570133" y="3185342"/>
                </a:cubicBezTo>
                <a:lnTo>
                  <a:pt x="6570133" y="1928525"/>
                </a:lnTo>
                <a:cubicBezTo>
                  <a:pt x="6570133" y="1754989"/>
                  <a:pt x="6429455" y="1614311"/>
                  <a:pt x="6255919" y="1614311"/>
                </a:cubicBezTo>
                <a:close/>
                <a:moveTo>
                  <a:pt x="0" y="0"/>
                </a:moveTo>
                <a:lnTo>
                  <a:pt x="7044266" y="0"/>
                </a:lnTo>
                <a:lnTo>
                  <a:pt x="7044266" y="5170311"/>
                </a:lnTo>
                <a:lnTo>
                  <a:pt x="0" y="5170311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51" t="28479" r="15860" b="40077"/>
          <a:stretch/>
        </p:blipFill>
        <p:spPr>
          <a:xfrm>
            <a:off x="3239911" y="2088444"/>
            <a:ext cx="5678311" cy="195297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96806" y="1023056"/>
            <a:ext cx="1198387" cy="119838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542803" y="1980142"/>
            <a:ext cx="1106393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2</a:t>
            </a:r>
            <a:endParaRPr lang="zh-CN" altLang="en-US" sz="138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26175" y="4402665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3431822" y="4244622"/>
            <a:ext cx="5328356" cy="1128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99891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2" t="23127" r="11829" b="34694"/>
          <a:stretch/>
        </p:blipFill>
        <p:spPr>
          <a:xfrm>
            <a:off x="970844" y="112888"/>
            <a:ext cx="1682045" cy="6999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733" y="158044"/>
            <a:ext cx="598312" cy="59831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28301" y="-90311"/>
            <a:ext cx="58541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2</a:t>
            </a:r>
            <a:endParaRPr lang="zh-CN" altLang="en-US" sz="6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2888" y="19191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649951">
            <a:off x="-112504" y="77744"/>
            <a:ext cx="6112394" cy="660991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405376" y="2546429"/>
            <a:ext cx="787209" cy="16476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89538" y="2546429"/>
            <a:ext cx="787209" cy="16476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73700" y="2546429"/>
            <a:ext cx="787209" cy="164764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57862" y="2546429"/>
            <a:ext cx="787209" cy="164764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346306" y="2911550"/>
            <a:ext cx="677108" cy="103489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 色</a:t>
            </a:r>
          </a:p>
        </p:txBody>
      </p:sp>
    </p:spTree>
    <p:extLst>
      <p:ext uri="{BB962C8B-B14F-4D97-AF65-F5344CB8AC3E}">
        <p14:creationId xmlns:p14="http://schemas.microsoft.com/office/powerpoint/2010/main" val="11234096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2" t="23127" r="11829" b="34694"/>
          <a:stretch/>
        </p:blipFill>
        <p:spPr>
          <a:xfrm>
            <a:off x="970844" y="112888"/>
            <a:ext cx="1682045" cy="6999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733" y="158044"/>
            <a:ext cx="598312" cy="59831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28301" y="-90311"/>
            <a:ext cx="58541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AlphabeticSprinklesLight" panose="02000303000000000000" pitchFamily="2" charset="0"/>
                <a:ea typeface="AlphabeticSprinklesLight" panose="02000303000000000000" pitchFamily="2" charset="0"/>
              </a:rPr>
              <a:t>2</a:t>
            </a:r>
            <a:endParaRPr lang="zh-CN" altLang="en-US" sz="6000" dirty="0">
              <a:solidFill>
                <a:schemeClr val="bg1"/>
              </a:solidFill>
              <a:latin typeface="AlphabeticSprinklesLight" panose="02000303000000000000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2888" y="19191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-440271" y="335186"/>
            <a:ext cx="6118582" cy="66166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016050" y="216582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动手能力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2923822" y="3429000"/>
            <a:ext cx="9268178" cy="0"/>
          </a:xfrm>
          <a:prstGeom prst="line">
            <a:avLst/>
          </a:prstGeom>
          <a:ln w="12700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5080000" y="2314222"/>
            <a:ext cx="5339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你听说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过优品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么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80000" y="3702756"/>
            <a:ext cx="5339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你听说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过优品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么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36927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602</Words>
  <Application>Microsoft Office PowerPoint</Application>
  <PresentationFormat>宽屏</PresentationFormat>
  <Paragraphs>109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AlphabeticSprinklesLight</vt:lpstr>
      <vt:lpstr>Meiryo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Administrator</cp:lastModifiedBy>
  <cp:revision>29</cp:revision>
  <dcterms:created xsi:type="dcterms:W3CDTF">2016-10-11T00:31:00Z</dcterms:created>
  <dcterms:modified xsi:type="dcterms:W3CDTF">2017-05-02T15:49:46Z</dcterms:modified>
</cp:coreProperties>
</file>