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5"/>
  </p:notesMasterIdLst>
  <p:sldIdLst>
    <p:sldId id="256" r:id="rId3"/>
    <p:sldId id="257" r:id="rId4"/>
    <p:sldId id="355" r:id="rId5"/>
    <p:sldId id="364" r:id="rId6"/>
    <p:sldId id="359" r:id="rId7"/>
    <p:sldId id="365" r:id="rId8"/>
    <p:sldId id="356" r:id="rId9"/>
    <p:sldId id="366" r:id="rId10"/>
    <p:sldId id="360" r:id="rId11"/>
    <p:sldId id="368" r:id="rId12"/>
    <p:sldId id="367" r:id="rId13"/>
    <p:sldId id="357" r:id="rId14"/>
    <p:sldId id="361" r:id="rId15"/>
    <p:sldId id="369" r:id="rId16"/>
    <p:sldId id="370" r:id="rId17"/>
    <p:sldId id="358" r:id="rId18"/>
    <p:sldId id="373" r:id="rId19"/>
    <p:sldId id="362" r:id="rId20"/>
    <p:sldId id="371" r:id="rId21"/>
    <p:sldId id="372" r:id="rId22"/>
    <p:sldId id="363" r:id="rId23"/>
    <p:sldId id="374"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CD272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5" autoAdjust="0"/>
    <p:restoredTop sz="96314" autoAdjust="0"/>
  </p:normalViewPr>
  <p:slideViewPr>
    <p:cSldViewPr snapToGrid="0">
      <p:cViewPr varScale="1">
        <p:scale>
          <a:sx n="108" d="100"/>
          <a:sy n="108" d="100"/>
        </p:scale>
        <p:origin x="65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776D9F-AF91-4C06-8C2B-483CF96E1FA7}" type="datetimeFigureOut">
              <a:rPr lang="zh-CN" altLang="en-US" smtClean="0"/>
              <a:t>2021/6/20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A406F0-D925-4E02-917E-6C2FC892550E}" type="slidenum">
              <a:rPr lang="zh-CN" altLang="en-US" smtClean="0"/>
              <a:t>‹#›</a:t>
            </a:fld>
            <a:endParaRPr lang="zh-CN" altLang="en-US"/>
          </a:p>
        </p:txBody>
      </p:sp>
    </p:spTree>
    <p:extLst>
      <p:ext uri="{BB962C8B-B14F-4D97-AF65-F5344CB8AC3E}">
        <p14:creationId xmlns:p14="http://schemas.microsoft.com/office/powerpoint/2010/main" val="42682730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69A406F0-D925-4E02-917E-6C2FC892550E}" type="slidenum">
              <a:rPr lang="zh-CN" altLang="en-US" smtClean="0"/>
              <a:t>10</a:t>
            </a:fld>
            <a:endParaRPr lang="zh-CN" altLang="en-US"/>
          </a:p>
        </p:txBody>
      </p:sp>
    </p:spTree>
    <p:extLst>
      <p:ext uri="{BB962C8B-B14F-4D97-AF65-F5344CB8AC3E}">
        <p14:creationId xmlns:p14="http://schemas.microsoft.com/office/powerpoint/2010/main" val="8567658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7609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34A194C-564C-415C-A244-4D4EB0A95041}"/>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0FD279CE-E7D6-46A6-8A7B-F70AAC1C272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8F27F413-2E2A-419B-BD73-1F572D2BA5F3}"/>
              </a:ext>
            </a:extLst>
          </p:cNvPr>
          <p:cNvSpPr>
            <a:spLocks noGrp="1"/>
          </p:cNvSpPr>
          <p:nvPr>
            <p:ph type="dt" sz="half" idx="10"/>
          </p:nvPr>
        </p:nvSpPr>
        <p:spPr/>
        <p:txBody>
          <a:bodyPr/>
          <a:lstStyle/>
          <a:p>
            <a:fld id="{A773EF10-D243-4102-AECE-A2D7E7DFC03F}" type="datetimeFigureOut">
              <a:rPr lang="zh-CN" altLang="en-US" smtClean="0"/>
              <a:t>2021/6/20</a:t>
            </a:fld>
            <a:endParaRPr lang="zh-CN" altLang="en-US"/>
          </a:p>
        </p:txBody>
      </p:sp>
      <p:sp>
        <p:nvSpPr>
          <p:cNvPr id="5" name="页脚占位符 4">
            <a:extLst>
              <a:ext uri="{FF2B5EF4-FFF2-40B4-BE49-F238E27FC236}">
                <a16:creationId xmlns="" xmlns:a16="http://schemas.microsoft.com/office/drawing/2014/main" id="{BC3256E0-1EB6-4301-B65A-ECF09280CCA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3BDB99D5-133F-443D-A6D2-09B5CB3DC2FC}"/>
              </a:ext>
            </a:extLst>
          </p:cNvPr>
          <p:cNvSpPr>
            <a:spLocks noGrp="1"/>
          </p:cNvSpPr>
          <p:nvPr>
            <p:ph type="sldNum" sz="quarter" idx="12"/>
          </p:nvPr>
        </p:nvSpPr>
        <p:spPr/>
        <p:txBody>
          <a:bodyPr/>
          <a:lstStyle/>
          <a:p>
            <a:fld id="{7F1A6C63-7B09-4364-911A-96FCDEBC1D75}" type="slidenum">
              <a:rPr lang="zh-CN" altLang="en-US" smtClean="0"/>
              <a:t>‹#›</a:t>
            </a:fld>
            <a:endParaRPr lang="zh-CN" altLang="en-US"/>
          </a:p>
        </p:txBody>
      </p:sp>
    </p:spTree>
    <p:extLst>
      <p:ext uri="{BB962C8B-B14F-4D97-AF65-F5344CB8AC3E}">
        <p14:creationId xmlns:p14="http://schemas.microsoft.com/office/powerpoint/2010/main" val="48928893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0BB4CAC-0790-43D7-9221-8E60B7E387E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5B95B736-9CD1-4B5C-B277-30149E7F9202}"/>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30AEC264-0885-46F2-A89C-8FFF27A66D40}"/>
              </a:ext>
            </a:extLst>
          </p:cNvPr>
          <p:cNvSpPr>
            <a:spLocks noGrp="1"/>
          </p:cNvSpPr>
          <p:nvPr>
            <p:ph type="dt" sz="half" idx="10"/>
          </p:nvPr>
        </p:nvSpPr>
        <p:spPr/>
        <p:txBody>
          <a:bodyPr/>
          <a:lstStyle/>
          <a:p>
            <a:fld id="{A773EF10-D243-4102-AECE-A2D7E7DFC03F}" type="datetimeFigureOut">
              <a:rPr lang="zh-CN" altLang="en-US" smtClean="0"/>
              <a:t>2021/6/20</a:t>
            </a:fld>
            <a:endParaRPr lang="zh-CN" altLang="en-US"/>
          </a:p>
        </p:txBody>
      </p:sp>
      <p:sp>
        <p:nvSpPr>
          <p:cNvPr id="5" name="页脚占位符 4">
            <a:extLst>
              <a:ext uri="{FF2B5EF4-FFF2-40B4-BE49-F238E27FC236}">
                <a16:creationId xmlns="" xmlns:a16="http://schemas.microsoft.com/office/drawing/2014/main" id="{3F0C06B6-4AAD-45FE-BE80-A44721243D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154DA55-2D90-4727-AFF6-385A58AE55F6}"/>
              </a:ext>
            </a:extLst>
          </p:cNvPr>
          <p:cNvSpPr>
            <a:spLocks noGrp="1"/>
          </p:cNvSpPr>
          <p:nvPr>
            <p:ph type="sldNum" sz="quarter" idx="12"/>
          </p:nvPr>
        </p:nvSpPr>
        <p:spPr/>
        <p:txBody>
          <a:bodyPr/>
          <a:lstStyle/>
          <a:p>
            <a:fld id="{7F1A6C63-7B09-4364-911A-96FCDEBC1D75}" type="slidenum">
              <a:rPr lang="zh-CN" altLang="en-US" smtClean="0"/>
              <a:t>‹#›</a:t>
            </a:fld>
            <a:endParaRPr lang="zh-CN" altLang="en-US"/>
          </a:p>
        </p:txBody>
      </p:sp>
    </p:spTree>
    <p:extLst>
      <p:ext uri="{BB962C8B-B14F-4D97-AF65-F5344CB8AC3E}">
        <p14:creationId xmlns:p14="http://schemas.microsoft.com/office/powerpoint/2010/main" val="135697509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8ABA23C8-E95A-474B-BDE6-7E9779F7EC03}"/>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4AB98D6C-226B-4146-B9BC-DCD9261CDB73}"/>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27646CC2-CE6E-4734-B27E-4D664C419CAB}"/>
              </a:ext>
            </a:extLst>
          </p:cNvPr>
          <p:cNvSpPr>
            <a:spLocks noGrp="1"/>
          </p:cNvSpPr>
          <p:nvPr>
            <p:ph type="dt" sz="half" idx="10"/>
          </p:nvPr>
        </p:nvSpPr>
        <p:spPr/>
        <p:txBody>
          <a:bodyPr/>
          <a:lstStyle/>
          <a:p>
            <a:fld id="{A773EF10-D243-4102-AECE-A2D7E7DFC03F}" type="datetimeFigureOut">
              <a:rPr lang="zh-CN" altLang="en-US" smtClean="0"/>
              <a:t>2021/6/20</a:t>
            </a:fld>
            <a:endParaRPr lang="zh-CN" altLang="en-US"/>
          </a:p>
        </p:txBody>
      </p:sp>
      <p:sp>
        <p:nvSpPr>
          <p:cNvPr id="5" name="页脚占位符 4">
            <a:extLst>
              <a:ext uri="{FF2B5EF4-FFF2-40B4-BE49-F238E27FC236}">
                <a16:creationId xmlns="" xmlns:a16="http://schemas.microsoft.com/office/drawing/2014/main" id="{10E80DFC-DD1A-4A3E-AC2F-EBE94169F4F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77D3B5D-9879-49D8-9554-BC7B99630ECF}"/>
              </a:ext>
            </a:extLst>
          </p:cNvPr>
          <p:cNvSpPr>
            <a:spLocks noGrp="1"/>
          </p:cNvSpPr>
          <p:nvPr>
            <p:ph type="sldNum" sz="quarter" idx="12"/>
          </p:nvPr>
        </p:nvSpPr>
        <p:spPr/>
        <p:txBody>
          <a:bodyPr/>
          <a:lstStyle/>
          <a:p>
            <a:fld id="{7F1A6C63-7B09-4364-911A-96FCDEBC1D75}" type="slidenum">
              <a:rPr lang="zh-CN" altLang="en-US" smtClean="0"/>
              <a:t>‹#›</a:t>
            </a:fld>
            <a:endParaRPr lang="zh-CN" altLang="en-US"/>
          </a:p>
        </p:txBody>
      </p:sp>
    </p:spTree>
    <p:extLst>
      <p:ext uri="{BB962C8B-B14F-4D97-AF65-F5344CB8AC3E}">
        <p14:creationId xmlns:p14="http://schemas.microsoft.com/office/powerpoint/2010/main" val="331333255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71650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36245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21913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6404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05644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69592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91878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6936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CF9F51F-3607-4504-AA26-7BABF10DB16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7066A728-27F7-45C0-9C6F-77AE8B914771}"/>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4402300-A590-4E9D-92A3-7A50D523BA53}"/>
              </a:ext>
            </a:extLst>
          </p:cNvPr>
          <p:cNvSpPr>
            <a:spLocks noGrp="1"/>
          </p:cNvSpPr>
          <p:nvPr>
            <p:ph type="dt" sz="half" idx="10"/>
          </p:nvPr>
        </p:nvSpPr>
        <p:spPr/>
        <p:txBody>
          <a:bodyPr/>
          <a:lstStyle/>
          <a:p>
            <a:fld id="{A773EF10-D243-4102-AECE-A2D7E7DFC03F}" type="datetimeFigureOut">
              <a:rPr lang="zh-CN" altLang="en-US" smtClean="0"/>
              <a:t>2021/6/20</a:t>
            </a:fld>
            <a:endParaRPr lang="zh-CN" altLang="en-US"/>
          </a:p>
        </p:txBody>
      </p:sp>
      <p:sp>
        <p:nvSpPr>
          <p:cNvPr id="5" name="页脚占位符 4">
            <a:extLst>
              <a:ext uri="{FF2B5EF4-FFF2-40B4-BE49-F238E27FC236}">
                <a16:creationId xmlns="" xmlns:a16="http://schemas.microsoft.com/office/drawing/2014/main" id="{5AC6B13C-F692-4845-A926-DAA0800BE20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FB8D8FD-4D7D-4636-9FBB-C47331244383}"/>
              </a:ext>
            </a:extLst>
          </p:cNvPr>
          <p:cNvSpPr>
            <a:spLocks noGrp="1"/>
          </p:cNvSpPr>
          <p:nvPr>
            <p:ph type="sldNum" sz="quarter" idx="12"/>
          </p:nvPr>
        </p:nvSpPr>
        <p:spPr/>
        <p:txBody>
          <a:bodyPr/>
          <a:lstStyle/>
          <a:p>
            <a:fld id="{7F1A6C63-7B09-4364-911A-96FCDEBC1D75}" type="slidenum">
              <a:rPr lang="zh-CN" altLang="en-US" smtClean="0"/>
              <a:t>‹#›</a:t>
            </a:fld>
            <a:endParaRPr lang="zh-CN" altLang="en-US"/>
          </a:p>
        </p:txBody>
      </p:sp>
    </p:spTree>
    <p:extLst>
      <p:ext uri="{BB962C8B-B14F-4D97-AF65-F5344CB8AC3E}">
        <p14:creationId xmlns:p14="http://schemas.microsoft.com/office/powerpoint/2010/main" val="234543244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42499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35264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938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7C4E2A4-DE15-49A5-A62D-570DB5F3E48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38BED927-C779-44AD-B984-AE7987509F7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5AB52445-D9EF-427D-838C-8CF60AA9F68F}"/>
              </a:ext>
            </a:extLst>
          </p:cNvPr>
          <p:cNvSpPr>
            <a:spLocks noGrp="1"/>
          </p:cNvSpPr>
          <p:nvPr>
            <p:ph type="dt" sz="half" idx="10"/>
          </p:nvPr>
        </p:nvSpPr>
        <p:spPr/>
        <p:txBody>
          <a:bodyPr/>
          <a:lstStyle/>
          <a:p>
            <a:fld id="{A773EF10-D243-4102-AECE-A2D7E7DFC03F}" type="datetimeFigureOut">
              <a:rPr lang="zh-CN" altLang="en-US" smtClean="0"/>
              <a:t>2021/6/20</a:t>
            </a:fld>
            <a:endParaRPr lang="zh-CN" altLang="en-US"/>
          </a:p>
        </p:txBody>
      </p:sp>
      <p:sp>
        <p:nvSpPr>
          <p:cNvPr id="5" name="页脚占位符 4">
            <a:extLst>
              <a:ext uri="{FF2B5EF4-FFF2-40B4-BE49-F238E27FC236}">
                <a16:creationId xmlns="" xmlns:a16="http://schemas.microsoft.com/office/drawing/2014/main" id="{326EF05A-3274-4D8E-93EF-0F2A7393021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C68F7A9-8286-45C9-8475-58620F6C0EC6}"/>
              </a:ext>
            </a:extLst>
          </p:cNvPr>
          <p:cNvSpPr>
            <a:spLocks noGrp="1"/>
          </p:cNvSpPr>
          <p:nvPr>
            <p:ph type="sldNum" sz="quarter" idx="12"/>
          </p:nvPr>
        </p:nvSpPr>
        <p:spPr/>
        <p:txBody>
          <a:bodyPr/>
          <a:lstStyle/>
          <a:p>
            <a:fld id="{7F1A6C63-7B09-4364-911A-96FCDEBC1D75}" type="slidenum">
              <a:rPr lang="zh-CN" altLang="en-US" smtClean="0"/>
              <a:t>‹#›</a:t>
            </a:fld>
            <a:endParaRPr lang="zh-CN" altLang="en-US"/>
          </a:p>
        </p:txBody>
      </p:sp>
    </p:spTree>
    <p:extLst>
      <p:ext uri="{BB962C8B-B14F-4D97-AF65-F5344CB8AC3E}">
        <p14:creationId xmlns:p14="http://schemas.microsoft.com/office/powerpoint/2010/main" val="60990231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C2066A1-17E6-40D8-B601-CF54ECDCEBE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34A7A294-6E75-4DE4-8D9C-9C805610B288}"/>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D487C75A-B787-4131-92AC-969ECB75697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ACF93E5C-D3FA-47A7-850C-F56FDF21E995}"/>
              </a:ext>
            </a:extLst>
          </p:cNvPr>
          <p:cNvSpPr>
            <a:spLocks noGrp="1"/>
          </p:cNvSpPr>
          <p:nvPr>
            <p:ph type="dt" sz="half" idx="10"/>
          </p:nvPr>
        </p:nvSpPr>
        <p:spPr/>
        <p:txBody>
          <a:bodyPr/>
          <a:lstStyle/>
          <a:p>
            <a:fld id="{A773EF10-D243-4102-AECE-A2D7E7DFC03F}" type="datetimeFigureOut">
              <a:rPr lang="zh-CN" altLang="en-US" smtClean="0"/>
              <a:t>2021/6/20</a:t>
            </a:fld>
            <a:endParaRPr lang="zh-CN" altLang="en-US"/>
          </a:p>
        </p:txBody>
      </p:sp>
      <p:sp>
        <p:nvSpPr>
          <p:cNvPr id="6" name="页脚占位符 5">
            <a:extLst>
              <a:ext uri="{FF2B5EF4-FFF2-40B4-BE49-F238E27FC236}">
                <a16:creationId xmlns="" xmlns:a16="http://schemas.microsoft.com/office/drawing/2014/main" id="{7BECBDDF-26D4-46E0-8427-8B4FB05FC6B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6E0AB04-489E-4AF5-99C8-78EDE89EA731}"/>
              </a:ext>
            </a:extLst>
          </p:cNvPr>
          <p:cNvSpPr>
            <a:spLocks noGrp="1"/>
          </p:cNvSpPr>
          <p:nvPr>
            <p:ph type="sldNum" sz="quarter" idx="12"/>
          </p:nvPr>
        </p:nvSpPr>
        <p:spPr/>
        <p:txBody>
          <a:bodyPr/>
          <a:lstStyle/>
          <a:p>
            <a:fld id="{7F1A6C63-7B09-4364-911A-96FCDEBC1D75}" type="slidenum">
              <a:rPr lang="zh-CN" altLang="en-US" smtClean="0"/>
              <a:t>‹#›</a:t>
            </a:fld>
            <a:endParaRPr lang="zh-CN" altLang="en-US"/>
          </a:p>
        </p:txBody>
      </p:sp>
    </p:spTree>
    <p:extLst>
      <p:ext uri="{BB962C8B-B14F-4D97-AF65-F5344CB8AC3E}">
        <p14:creationId xmlns:p14="http://schemas.microsoft.com/office/powerpoint/2010/main" val="37516158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A8815A6-A203-4BC4-A3B1-FCAA6C96C048}"/>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075C55C8-2BED-46E5-B427-A63FC780A0D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960DBCF9-27F0-4E9F-A768-C812128B526C}"/>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2C091338-47D5-4A5C-B352-7A93EE32D6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689F2D44-5D15-4500-BAEB-261B49DC72D2}"/>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A217D02F-8FCA-4D65-BA51-382601761762}"/>
              </a:ext>
            </a:extLst>
          </p:cNvPr>
          <p:cNvSpPr>
            <a:spLocks noGrp="1"/>
          </p:cNvSpPr>
          <p:nvPr>
            <p:ph type="dt" sz="half" idx="10"/>
          </p:nvPr>
        </p:nvSpPr>
        <p:spPr/>
        <p:txBody>
          <a:bodyPr/>
          <a:lstStyle/>
          <a:p>
            <a:fld id="{A773EF10-D243-4102-AECE-A2D7E7DFC03F}" type="datetimeFigureOut">
              <a:rPr lang="zh-CN" altLang="en-US" smtClean="0"/>
              <a:t>2021/6/20</a:t>
            </a:fld>
            <a:endParaRPr lang="zh-CN" altLang="en-US"/>
          </a:p>
        </p:txBody>
      </p:sp>
      <p:sp>
        <p:nvSpPr>
          <p:cNvPr id="8" name="页脚占位符 7">
            <a:extLst>
              <a:ext uri="{FF2B5EF4-FFF2-40B4-BE49-F238E27FC236}">
                <a16:creationId xmlns="" xmlns:a16="http://schemas.microsoft.com/office/drawing/2014/main" id="{7290FD09-F224-4B2E-8B75-5928B975E89F}"/>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E4E08099-EF6E-470F-9834-B38C456D7A42}"/>
              </a:ext>
            </a:extLst>
          </p:cNvPr>
          <p:cNvSpPr>
            <a:spLocks noGrp="1"/>
          </p:cNvSpPr>
          <p:nvPr>
            <p:ph type="sldNum" sz="quarter" idx="12"/>
          </p:nvPr>
        </p:nvSpPr>
        <p:spPr/>
        <p:txBody>
          <a:bodyPr/>
          <a:lstStyle/>
          <a:p>
            <a:fld id="{7F1A6C63-7B09-4364-911A-96FCDEBC1D75}" type="slidenum">
              <a:rPr lang="zh-CN" altLang="en-US" smtClean="0"/>
              <a:t>‹#›</a:t>
            </a:fld>
            <a:endParaRPr lang="zh-CN" altLang="en-US"/>
          </a:p>
        </p:txBody>
      </p:sp>
    </p:spTree>
    <p:extLst>
      <p:ext uri="{BB962C8B-B14F-4D97-AF65-F5344CB8AC3E}">
        <p14:creationId xmlns:p14="http://schemas.microsoft.com/office/powerpoint/2010/main" val="391258513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8D6276A-9E8A-44F3-B7FD-DD6F2AB1499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0BFB0B5D-3315-4E71-A9AE-564055A42530}"/>
              </a:ext>
            </a:extLst>
          </p:cNvPr>
          <p:cNvSpPr>
            <a:spLocks noGrp="1"/>
          </p:cNvSpPr>
          <p:nvPr>
            <p:ph type="dt" sz="half" idx="10"/>
          </p:nvPr>
        </p:nvSpPr>
        <p:spPr/>
        <p:txBody>
          <a:bodyPr/>
          <a:lstStyle/>
          <a:p>
            <a:fld id="{A773EF10-D243-4102-AECE-A2D7E7DFC03F}" type="datetimeFigureOut">
              <a:rPr lang="zh-CN" altLang="en-US" smtClean="0"/>
              <a:t>2021/6/20</a:t>
            </a:fld>
            <a:endParaRPr lang="zh-CN" altLang="en-US"/>
          </a:p>
        </p:txBody>
      </p:sp>
      <p:sp>
        <p:nvSpPr>
          <p:cNvPr id="4" name="页脚占位符 3">
            <a:extLst>
              <a:ext uri="{FF2B5EF4-FFF2-40B4-BE49-F238E27FC236}">
                <a16:creationId xmlns="" xmlns:a16="http://schemas.microsoft.com/office/drawing/2014/main" id="{B0F40C63-3CB5-461F-AD14-F0F793A37E7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0A334F54-8BFB-4FA7-A8C8-69C0D749DA58}"/>
              </a:ext>
            </a:extLst>
          </p:cNvPr>
          <p:cNvSpPr>
            <a:spLocks noGrp="1"/>
          </p:cNvSpPr>
          <p:nvPr>
            <p:ph type="sldNum" sz="quarter" idx="12"/>
          </p:nvPr>
        </p:nvSpPr>
        <p:spPr/>
        <p:txBody>
          <a:bodyPr/>
          <a:lstStyle/>
          <a:p>
            <a:fld id="{7F1A6C63-7B09-4364-911A-96FCDEBC1D75}" type="slidenum">
              <a:rPr lang="zh-CN" altLang="en-US" smtClean="0"/>
              <a:t>‹#›</a:t>
            </a:fld>
            <a:endParaRPr lang="zh-CN" altLang="en-US"/>
          </a:p>
        </p:txBody>
      </p:sp>
    </p:spTree>
    <p:extLst>
      <p:ext uri="{BB962C8B-B14F-4D97-AF65-F5344CB8AC3E}">
        <p14:creationId xmlns:p14="http://schemas.microsoft.com/office/powerpoint/2010/main" val="153540466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2565FD08-06E8-4000-9774-4C34A7527BAC}"/>
              </a:ext>
            </a:extLst>
          </p:cNvPr>
          <p:cNvSpPr>
            <a:spLocks noGrp="1"/>
          </p:cNvSpPr>
          <p:nvPr>
            <p:ph type="dt" sz="half" idx="10"/>
          </p:nvPr>
        </p:nvSpPr>
        <p:spPr/>
        <p:txBody>
          <a:bodyPr/>
          <a:lstStyle/>
          <a:p>
            <a:fld id="{A773EF10-D243-4102-AECE-A2D7E7DFC03F}" type="datetimeFigureOut">
              <a:rPr lang="zh-CN" altLang="en-US" smtClean="0"/>
              <a:t>2021/6/20</a:t>
            </a:fld>
            <a:endParaRPr lang="zh-CN" altLang="en-US"/>
          </a:p>
        </p:txBody>
      </p:sp>
      <p:sp>
        <p:nvSpPr>
          <p:cNvPr id="3" name="页脚占位符 2">
            <a:extLst>
              <a:ext uri="{FF2B5EF4-FFF2-40B4-BE49-F238E27FC236}">
                <a16:creationId xmlns="" xmlns:a16="http://schemas.microsoft.com/office/drawing/2014/main" id="{68EC90F0-CB3F-4133-A1A9-6255C9A52BF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04B4D982-1063-4A33-A75A-1D24DE605B68}"/>
              </a:ext>
            </a:extLst>
          </p:cNvPr>
          <p:cNvSpPr>
            <a:spLocks noGrp="1"/>
          </p:cNvSpPr>
          <p:nvPr>
            <p:ph type="sldNum" sz="quarter" idx="12"/>
          </p:nvPr>
        </p:nvSpPr>
        <p:spPr/>
        <p:txBody>
          <a:bodyPr/>
          <a:lstStyle/>
          <a:p>
            <a:fld id="{7F1A6C63-7B09-4364-911A-96FCDEBC1D75}" type="slidenum">
              <a:rPr lang="zh-CN" altLang="en-US" smtClean="0"/>
              <a:t>‹#›</a:t>
            </a:fld>
            <a:endParaRPr lang="zh-CN" altLang="en-US"/>
          </a:p>
        </p:txBody>
      </p:sp>
    </p:spTree>
    <p:extLst>
      <p:ext uri="{BB962C8B-B14F-4D97-AF65-F5344CB8AC3E}">
        <p14:creationId xmlns:p14="http://schemas.microsoft.com/office/powerpoint/2010/main" val="280393863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DA5613A-0A69-4629-9010-987663609E8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25FB3879-B223-404C-B773-7267BF629B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F8739308-B422-45A6-AD91-0782A3CA2C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935DA549-365B-4A56-BF10-AEE693BFF36A}"/>
              </a:ext>
            </a:extLst>
          </p:cNvPr>
          <p:cNvSpPr>
            <a:spLocks noGrp="1"/>
          </p:cNvSpPr>
          <p:nvPr>
            <p:ph type="dt" sz="half" idx="10"/>
          </p:nvPr>
        </p:nvSpPr>
        <p:spPr/>
        <p:txBody>
          <a:bodyPr/>
          <a:lstStyle/>
          <a:p>
            <a:fld id="{A773EF10-D243-4102-AECE-A2D7E7DFC03F}" type="datetimeFigureOut">
              <a:rPr lang="zh-CN" altLang="en-US" smtClean="0"/>
              <a:t>2021/6/20</a:t>
            </a:fld>
            <a:endParaRPr lang="zh-CN" altLang="en-US"/>
          </a:p>
        </p:txBody>
      </p:sp>
      <p:sp>
        <p:nvSpPr>
          <p:cNvPr id="6" name="页脚占位符 5">
            <a:extLst>
              <a:ext uri="{FF2B5EF4-FFF2-40B4-BE49-F238E27FC236}">
                <a16:creationId xmlns="" xmlns:a16="http://schemas.microsoft.com/office/drawing/2014/main" id="{D60D5F9F-8440-4068-95E5-F750ACD53AA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D534511-A2F0-423E-91C3-4E536A1E844D}"/>
              </a:ext>
            </a:extLst>
          </p:cNvPr>
          <p:cNvSpPr>
            <a:spLocks noGrp="1"/>
          </p:cNvSpPr>
          <p:nvPr>
            <p:ph type="sldNum" sz="quarter" idx="12"/>
          </p:nvPr>
        </p:nvSpPr>
        <p:spPr/>
        <p:txBody>
          <a:bodyPr/>
          <a:lstStyle/>
          <a:p>
            <a:fld id="{7F1A6C63-7B09-4364-911A-96FCDEBC1D75}" type="slidenum">
              <a:rPr lang="zh-CN" altLang="en-US" smtClean="0"/>
              <a:t>‹#›</a:t>
            </a:fld>
            <a:endParaRPr lang="zh-CN" altLang="en-US"/>
          </a:p>
        </p:txBody>
      </p:sp>
    </p:spTree>
    <p:extLst>
      <p:ext uri="{BB962C8B-B14F-4D97-AF65-F5344CB8AC3E}">
        <p14:creationId xmlns:p14="http://schemas.microsoft.com/office/powerpoint/2010/main" val="160879950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D4FABF8-ACA6-499F-B5ED-9D45316A800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3472B411-6410-48B8-8CD3-80FB5D7CC3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7E6ABCF2-0750-409A-92E1-73E1B95BF5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6B50EA42-6420-404D-8684-CA43846711A3}"/>
              </a:ext>
            </a:extLst>
          </p:cNvPr>
          <p:cNvSpPr>
            <a:spLocks noGrp="1"/>
          </p:cNvSpPr>
          <p:nvPr>
            <p:ph type="dt" sz="half" idx="10"/>
          </p:nvPr>
        </p:nvSpPr>
        <p:spPr/>
        <p:txBody>
          <a:bodyPr/>
          <a:lstStyle/>
          <a:p>
            <a:fld id="{A773EF10-D243-4102-AECE-A2D7E7DFC03F}" type="datetimeFigureOut">
              <a:rPr lang="zh-CN" altLang="en-US" smtClean="0"/>
              <a:t>2021/6/20</a:t>
            </a:fld>
            <a:endParaRPr lang="zh-CN" altLang="en-US"/>
          </a:p>
        </p:txBody>
      </p:sp>
      <p:sp>
        <p:nvSpPr>
          <p:cNvPr id="6" name="页脚占位符 5">
            <a:extLst>
              <a:ext uri="{FF2B5EF4-FFF2-40B4-BE49-F238E27FC236}">
                <a16:creationId xmlns="" xmlns:a16="http://schemas.microsoft.com/office/drawing/2014/main" id="{F77645B0-8466-49DD-A43F-3B395C633C5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DC82E08-A85A-482F-9D39-FC4697D034BA}"/>
              </a:ext>
            </a:extLst>
          </p:cNvPr>
          <p:cNvSpPr>
            <a:spLocks noGrp="1"/>
          </p:cNvSpPr>
          <p:nvPr>
            <p:ph type="sldNum" sz="quarter" idx="12"/>
          </p:nvPr>
        </p:nvSpPr>
        <p:spPr/>
        <p:txBody>
          <a:bodyPr/>
          <a:lstStyle/>
          <a:p>
            <a:fld id="{7F1A6C63-7B09-4364-911A-96FCDEBC1D75}" type="slidenum">
              <a:rPr lang="zh-CN" altLang="en-US" smtClean="0"/>
              <a:t>‹#›</a:t>
            </a:fld>
            <a:endParaRPr lang="zh-CN" altLang="en-US"/>
          </a:p>
        </p:txBody>
      </p:sp>
    </p:spTree>
    <p:extLst>
      <p:ext uri="{BB962C8B-B14F-4D97-AF65-F5344CB8AC3E}">
        <p14:creationId xmlns:p14="http://schemas.microsoft.com/office/powerpoint/2010/main" val="266272381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DE4BAC76-DC4D-411B-9CD8-6B6E125D58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DF09D6E6-2B4A-4B64-8693-84F876F19C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94822FC3-C9E5-441F-A744-5AF7765DF4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73EF10-D243-4102-AECE-A2D7E7DFC03F}" type="datetimeFigureOut">
              <a:rPr lang="zh-CN" altLang="en-US" smtClean="0"/>
              <a:t>2021/6/20</a:t>
            </a:fld>
            <a:endParaRPr lang="zh-CN" altLang="en-US"/>
          </a:p>
        </p:txBody>
      </p:sp>
      <p:sp>
        <p:nvSpPr>
          <p:cNvPr id="5" name="页脚占位符 4">
            <a:extLst>
              <a:ext uri="{FF2B5EF4-FFF2-40B4-BE49-F238E27FC236}">
                <a16:creationId xmlns="" xmlns:a16="http://schemas.microsoft.com/office/drawing/2014/main" id="{D70B4CD9-AC29-4D9B-B484-738F8B5AE1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9211BFF4-83F1-4F9B-AB67-76636959AB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A6C63-7B09-4364-911A-96FCDEBC1D75}" type="slidenum">
              <a:rPr lang="zh-CN" altLang="en-US" smtClean="0"/>
              <a:t>‹#›</a:t>
            </a:fld>
            <a:endParaRPr lang="zh-CN" altLang="en-US"/>
          </a:p>
        </p:txBody>
      </p:sp>
    </p:spTree>
    <p:extLst>
      <p:ext uri="{BB962C8B-B14F-4D97-AF65-F5344CB8AC3E}">
        <p14:creationId xmlns:p14="http://schemas.microsoft.com/office/powerpoint/2010/main" val="628836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2021/6/20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35206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pic>
        <p:nvPicPr>
          <p:cNvPr id="9" name="图片 8">
            <a:extLst>
              <a:ext uri="{FF2B5EF4-FFF2-40B4-BE49-F238E27FC236}">
                <a16:creationId xmlns="" xmlns:a16="http://schemas.microsoft.com/office/drawing/2014/main" id="{3761D2A9-1899-4B29-B327-D1789D1DCE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32296" y="1568797"/>
            <a:ext cx="2352531" cy="3720405"/>
          </a:xfrm>
          <a:prstGeom prst="rect">
            <a:avLst/>
          </a:prstGeom>
        </p:spPr>
      </p:pic>
      <p:pic>
        <p:nvPicPr>
          <p:cNvPr id="11" name="图片 10">
            <a:extLst>
              <a:ext uri="{FF2B5EF4-FFF2-40B4-BE49-F238E27FC236}">
                <a16:creationId xmlns="" xmlns:a16="http://schemas.microsoft.com/office/drawing/2014/main" id="{EB87E51E-0B7E-452E-91A0-A0D944B14EED}"/>
              </a:ext>
            </a:extLst>
          </p:cNvPr>
          <p:cNvPicPr>
            <a:picLocks noChangeAspect="1"/>
          </p:cNvPicPr>
          <p:nvPr/>
        </p:nvPicPr>
        <p:blipFill rotWithShape="1">
          <a:blip r:embed="rId4">
            <a:extLst>
              <a:ext uri="{28A0092B-C50C-407E-A947-70E740481C1C}">
                <a14:useLocalDpi xmlns:a14="http://schemas.microsoft.com/office/drawing/2010/main" val="0"/>
              </a:ext>
            </a:extLst>
          </a:blip>
          <a:srcRect l="17744" t="-8435" r="22014" b="-29040"/>
          <a:stretch/>
        </p:blipFill>
        <p:spPr>
          <a:xfrm>
            <a:off x="0" y="5738961"/>
            <a:ext cx="12192000" cy="1119039"/>
          </a:xfrm>
          <a:prstGeom prst="rect">
            <a:avLst/>
          </a:prstGeom>
        </p:spPr>
      </p:pic>
      <p:pic>
        <p:nvPicPr>
          <p:cNvPr id="13" name="图片 12">
            <a:extLst>
              <a:ext uri="{FF2B5EF4-FFF2-40B4-BE49-F238E27FC236}">
                <a16:creationId xmlns="" xmlns:a16="http://schemas.microsoft.com/office/drawing/2014/main" id="{0083E271-B626-4547-9FA8-308B6B80A09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36746" y="1568797"/>
            <a:ext cx="1331921" cy="1142932"/>
          </a:xfrm>
          <a:prstGeom prst="rect">
            <a:avLst/>
          </a:prstGeom>
        </p:spPr>
      </p:pic>
      <p:grpSp>
        <p:nvGrpSpPr>
          <p:cNvPr id="26" name="组合 25">
            <a:extLst>
              <a:ext uri="{FF2B5EF4-FFF2-40B4-BE49-F238E27FC236}">
                <a16:creationId xmlns="" xmlns:a16="http://schemas.microsoft.com/office/drawing/2014/main" id="{3EBE4394-4A49-4534-9B81-9D8B260A30CA}"/>
              </a:ext>
            </a:extLst>
          </p:cNvPr>
          <p:cNvGrpSpPr/>
          <p:nvPr/>
        </p:nvGrpSpPr>
        <p:grpSpPr>
          <a:xfrm>
            <a:off x="250583" y="364644"/>
            <a:ext cx="7337487" cy="656108"/>
            <a:chOff x="250583" y="364644"/>
            <a:chExt cx="7337487" cy="656108"/>
          </a:xfrm>
        </p:grpSpPr>
        <p:pic>
          <p:nvPicPr>
            <p:cNvPr id="15" name="图片 14">
              <a:extLst>
                <a:ext uri="{FF2B5EF4-FFF2-40B4-BE49-F238E27FC236}">
                  <a16:creationId xmlns="" xmlns:a16="http://schemas.microsoft.com/office/drawing/2014/main" id="{4E25AB93-DCCF-4A84-A4C7-AEDC2DF6851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0583" y="364644"/>
              <a:ext cx="1198382" cy="607630"/>
            </a:xfrm>
            <a:prstGeom prst="rect">
              <a:avLst/>
            </a:prstGeom>
            <a:effectLst>
              <a:outerShdw blurRad="50800" dist="38100" dir="8100000" algn="tr" rotWithShape="0">
                <a:prstClr val="black">
                  <a:alpha val="40000"/>
                </a:prstClr>
              </a:outerShdw>
            </a:effectLst>
          </p:spPr>
        </p:pic>
        <p:sp>
          <p:nvSpPr>
            <p:cNvPr id="17" name="文本框 16">
              <a:extLst>
                <a:ext uri="{FF2B5EF4-FFF2-40B4-BE49-F238E27FC236}">
                  <a16:creationId xmlns="" xmlns:a16="http://schemas.microsoft.com/office/drawing/2014/main" id="{518FC629-5DFB-496D-BD11-586994A940B1}"/>
                </a:ext>
              </a:extLst>
            </p:cNvPr>
            <p:cNvSpPr txBox="1"/>
            <p:nvPr/>
          </p:nvSpPr>
          <p:spPr>
            <a:xfrm>
              <a:off x="1494000" y="374421"/>
              <a:ext cx="6094070" cy="646331"/>
            </a:xfrm>
            <a:prstGeom prst="rect">
              <a:avLst/>
            </a:prstGeom>
            <a:noFill/>
          </p:spPr>
          <p:txBody>
            <a:bodyPr wrap="square">
              <a:spAutoFit/>
            </a:bodyPr>
            <a:lstStyle/>
            <a:p>
              <a:r>
                <a:rPr kumimoji="1" lang="zh-CN" altLang="en-US" dirty="0">
                  <a:solidFill>
                    <a:srgbClr val="CD2727"/>
                  </a:solidFill>
                  <a:latin typeface="汉仪雅酷黑 75W" panose="020B0804020202020204" pitchFamily="34" charset="-122"/>
                  <a:ea typeface="汉仪雅酷黑 75W" panose="020B0804020202020204" pitchFamily="34" charset="-122"/>
                </a:rPr>
                <a:t>热烈庆祝中国共产党</a:t>
              </a:r>
              <a:endParaRPr kumimoji="1" lang="en-US" altLang="zh-CN" dirty="0">
                <a:solidFill>
                  <a:srgbClr val="CD2727"/>
                </a:solidFill>
                <a:latin typeface="汉仪雅酷黑 75W" panose="020B0804020202020204" pitchFamily="34" charset="-122"/>
                <a:ea typeface="汉仪雅酷黑 75W" panose="020B0804020202020204" pitchFamily="34" charset="-122"/>
              </a:endParaRPr>
            </a:p>
            <a:p>
              <a:r>
                <a:rPr kumimoji="1" lang="zh-CN" altLang="en-US" dirty="0">
                  <a:solidFill>
                    <a:srgbClr val="CD2727"/>
                  </a:solidFill>
                  <a:latin typeface="汉仪雅酷黑 75W" panose="020B0804020202020204" pitchFamily="34" charset="-122"/>
                  <a:ea typeface="汉仪雅酷黑 75W" panose="020B0804020202020204" pitchFamily="34" charset="-122"/>
                </a:rPr>
                <a:t>成立</a:t>
              </a:r>
              <a:r>
                <a:rPr kumimoji="1" lang="en-US" altLang="zh-CN" dirty="0">
                  <a:solidFill>
                    <a:srgbClr val="CD2727"/>
                  </a:solidFill>
                  <a:latin typeface="汉仪雅酷黑 75W" panose="020B0804020202020204" pitchFamily="34" charset="-122"/>
                  <a:ea typeface="汉仪雅酷黑 75W" panose="020B0804020202020204" pitchFamily="34" charset="-122"/>
                </a:rPr>
                <a:t>100</a:t>
              </a:r>
              <a:r>
                <a:rPr kumimoji="1" lang="zh-CN" altLang="en-US" dirty="0">
                  <a:solidFill>
                    <a:srgbClr val="CD2727"/>
                  </a:solidFill>
                  <a:latin typeface="汉仪雅酷黑 75W" panose="020B0804020202020204" pitchFamily="34" charset="-122"/>
                  <a:ea typeface="汉仪雅酷黑 75W" panose="020B0804020202020204" pitchFamily="34" charset="-122"/>
                </a:rPr>
                <a:t>周年</a:t>
              </a:r>
            </a:p>
          </p:txBody>
        </p:sp>
      </p:grpSp>
      <p:grpSp>
        <p:nvGrpSpPr>
          <p:cNvPr id="27" name="组合 26">
            <a:extLst>
              <a:ext uri="{FF2B5EF4-FFF2-40B4-BE49-F238E27FC236}">
                <a16:creationId xmlns="" xmlns:a16="http://schemas.microsoft.com/office/drawing/2014/main" id="{5CE4D1F7-EF5D-4D5E-A23C-AF6B8EAB5CB4}"/>
              </a:ext>
            </a:extLst>
          </p:cNvPr>
          <p:cNvGrpSpPr/>
          <p:nvPr/>
        </p:nvGrpSpPr>
        <p:grpSpPr>
          <a:xfrm>
            <a:off x="943800" y="2018556"/>
            <a:ext cx="6000044" cy="3028690"/>
            <a:chOff x="943800" y="2018556"/>
            <a:chExt cx="6000044" cy="3028690"/>
          </a:xfrm>
        </p:grpSpPr>
        <p:pic>
          <p:nvPicPr>
            <p:cNvPr id="7" name="图片 6">
              <a:extLst>
                <a:ext uri="{FF2B5EF4-FFF2-40B4-BE49-F238E27FC236}">
                  <a16:creationId xmlns="" xmlns:a16="http://schemas.microsoft.com/office/drawing/2014/main" id="{45A106D6-8340-4E6D-83CA-132AB4A9E4F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43800" y="2018556"/>
              <a:ext cx="6000044" cy="3028690"/>
            </a:xfrm>
            <a:prstGeom prst="rect">
              <a:avLst/>
            </a:prstGeom>
          </p:spPr>
        </p:pic>
        <p:sp>
          <p:nvSpPr>
            <p:cNvPr id="18" name="文本框 17">
              <a:extLst>
                <a:ext uri="{FF2B5EF4-FFF2-40B4-BE49-F238E27FC236}">
                  <a16:creationId xmlns="" xmlns:a16="http://schemas.microsoft.com/office/drawing/2014/main" id="{66220FB8-AC05-4EA5-BFAF-8F9C97276386}"/>
                </a:ext>
              </a:extLst>
            </p:cNvPr>
            <p:cNvSpPr txBox="1"/>
            <p:nvPr/>
          </p:nvSpPr>
          <p:spPr>
            <a:xfrm>
              <a:off x="4541035" y="2994292"/>
              <a:ext cx="1987087" cy="1077218"/>
            </a:xfrm>
            <a:prstGeom prst="rect">
              <a:avLst/>
            </a:prstGeom>
            <a:noFill/>
          </p:spPr>
          <p:txBody>
            <a:bodyPr wrap="square">
              <a:spAutoFit/>
            </a:bodyPr>
            <a:lstStyle/>
            <a:p>
              <a:r>
                <a:rPr kumimoji="1" lang="en-US" altLang="zh-CN" sz="3200" b="1" dirty="0">
                  <a:solidFill>
                    <a:srgbClr val="CD2727"/>
                  </a:solidFill>
                  <a:latin typeface="汉仪雅酷黑 75W" panose="020B0804020202020204" pitchFamily="34" charset="-122"/>
                  <a:ea typeface="汉仪雅酷黑 75W" panose="020B0804020202020204" pitchFamily="34" charset="-122"/>
                </a:rPr>
                <a:t>1921</a:t>
              </a:r>
              <a:r>
                <a:rPr kumimoji="1" lang="zh-CN" altLang="en-US" sz="3200" b="1" dirty="0">
                  <a:solidFill>
                    <a:srgbClr val="CD2727"/>
                  </a:solidFill>
                  <a:latin typeface="汉仪雅酷黑 75W" panose="020B0804020202020204" pitchFamily="34" charset="-122"/>
                  <a:ea typeface="汉仪雅酷黑 75W" panose="020B0804020202020204" pitchFamily="34" charset="-122"/>
                </a:rPr>
                <a:t>年</a:t>
              </a:r>
              <a:endParaRPr kumimoji="1" lang="en-US" altLang="zh-CN" sz="3200" b="1" dirty="0">
                <a:solidFill>
                  <a:srgbClr val="CD2727"/>
                </a:solidFill>
                <a:latin typeface="汉仪雅酷黑 75W" panose="020B0804020202020204" pitchFamily="34" charset="-122"/>
                <a:ea typeface="汉仪雅酷黑 75W" panose="020B0804020202020204" pitchFamily="34" charset="-122"/>
              </a:endParaRPr>
            </a:p>
            <a:p>
              <a:r>
                <a:rPr kumimoji="1" lang="en-US" altLang="zh-CN" sz="3200" b="1" dirty="0">
                  <a:solidFill>
                    <a:srgbClr val="CD2727"/>
                  </a:solidFill>
                  <a:latin typeface="汉仪雅酷黑 75W" panose="020B0804020202020204" pitchFamily="34" charset="-122"/>
                  <a:ea typeface="汉仪雅酷黑 75W" panose="020B0804020202020204" pitchFamily="34" charset="-122"/>
                </a:rPr>
                <a:t>-2021</a:t>
              </a:r>
              <a:r>
                <a:rPr kumimoji="1" lang="zh-CN" altLang="en-US" sz="3200" b="1" dirty="0">
                  <a:solidFill>
                    <a:srgbClr val="CD2727"/>
                  </a:solidFill>
                  <a:latin typeface="汉仪雅酷黑 75W" panose="020B0804020202020204" pitchFamily="34" charset="-122"/>
                  <a:ea typeface="汉仪雅酷黑 75W" panose="020B0804020202020204" pitchFamily="34" charset="-122"/>
                </a:rPr>
                <a:t>年</a:t>
              </a:r>
              <a:endParaRPr kumimoji="1" lang="en-US" altLang="zh-CN" sz="3200" b="1" dirty="0">
                <a:solidFill>
                  <a:srgbClr val="CD2727"/>
                </a:solidFill>
                <a:latin typeface="汉仪雅酷黑 75W" panose="020B0804020202020204" pitchFamily="34" charset="-122"/>
                <a:ea typeface="汉仪雅酷黑 75W" panose="020B0804020202020204" pitchFamily="34" charset="-122"/>
              </a:endParaRPr>
            </a:p>
          </p:txBody>
        </p:sp>
      </p:grpSp>
      <p:sp>
        <p:nvSpPr>
          <p:cNvPr id="19" name="文本框 18">
            <a:extLst>
              <a:ext uri="{FF2B5EF4-FFF2-40B4-BE49-F238E27FC236}">
                <a16:creationId xmlns="" xmlns:a16="http://schemas.microsoft.com/office/drawing/2014/main" id="{2D358233-B5C2-422E-A2A0-63267FD20431}"/>
              </a:ext>
            </a:extLst>
          </p:cNvPr>
          <p:cNvSpPr txBox="1"/>
          <p:nvPr/>
        </p:nvSpPr>
        <p:spPr>
          <a:xfrm>
            <a:off x="7602341" y="3684166"/>
            <a:ext cx="553998" cy="1887083"/>
          </a:xfrm>
          <a:prstGeom prst="rect">
            <a:avLst/>
          </a:prstGeom>
          <a:noFill/>
        </p:spPr>
        <p:txBody>
          <a:bodyPr vert="eaVert" wrap="square" rtlCol="0">
            <a:spAutoFit/>
          </a:bodyPr>
          <a:lstStyle/>
          <a:p>
            <a:pPr algn="dist"/>
            <a:r>
              <a:rPr lang="zh-CN" altLang="en-US" sz="1200" dirty="0">
                <a:solidFill>
                  <a:srgbClr val="CD2727"/>
                </a:solidFill>
                <a:latin typeface="汉仪雅酷黑 75W" panose="020B0804020202020204" pitchFamily="34" charset="-122"/>
                <a:ea typeface="汉仪雅酷黑 75W" panose="020B0804020202020204" pitchFamily="34" charset="-122"/>
              </a:rPr>
              <a:t>汇报人：熊猫办公</a:t>
            </a:r>
            <a:endParaRPr lang="en-US" altLang="zh-CN" sz="1200" dirty="0">
              <a:solidFill>
                <a:srgbClr val="CD2727"/>
              </a:solidFill>
              <a:latin typeface="汉仪雅酷黑 75W" panose="020B0804020202020204" pitchFamily="34" charset="-122"/>
              <a:ea typeface="汉仪雅酷黑 75W" panose="020B0804020202020204" pitchFamily="34" charset="-122"/>
            </a:endParaRPr>
          </a:p>
          <a:p>
            <a:pPr algn="dist"/>
            <a:r>
              <a:rPr lang="zh-CN" altLang="en-US" sz="1200" dirty="0">
                <a:solidFill>
                  <a:srgbClr val="CD2727"/>
                </a:solidFill>
                <a:latin typeface="汉仪雅酷黑 75W" panose="020B0804020202020204" pitchFamily="34" charset="-122"/>
                <a:ea typeface="汉仪雅酷黑 75W" panose="020B0804020202020204" pitchFamily="34" charset="-122"/>
              </a:rPr>
              <a:t>汇报时间</a:t>
            </a:r>
            <a:r>
              <a:rPr lang="en-US" altLang="zh-CN" sz="1200" dirty="0">
                <a:solidFill>
                  <a:srgbClr val="CD2727"/>
                </a:solidFill>
                <a:latin typeface="汉仪雅酷黑 75W" panose="020B0804020202020204" pitchFamily="34" charset="-122"/>
                <a:ea typeface="汉仪雅酷黑 75W" panose="020B0804020202020204" pitchFamily="34" charset="-122"/>
              </a:rPr>
              <a:t>:20XX</a:t>
            </a:r>
            <a:endParaRPr lang="zh-CN" altLang="en-US" sz="1200" dirty="0">
              <a:solidFill>
                <a:srgbClr val="CD2727"/>
              </a:solidFill>
              <a:latin typeface="汉仪雅酷黑 75W" panose="020B0804020202020204" pitchFamily="34" charset="-122"/>
              <a:ea typeface="汉仪雅酷黑 75W" panose="020B0804020202020204" pitchFamily="34" charset="-122"/>
            </a:endParaRPr>
          </a:p>
        </p:txBody>
      </p:sp>
      <p:sp>
        <p:nvSpPr>
          <p:cNvPr id="20" name="文本框 19">
            <a:extLst>
              <a:ext uri="{FF2B5EF4-FFF2-40B4-BE49-F238E27FC236}">
                <a16:creationId xmlns="" xmlns:a16="http://schemas.microsoft.com/office/drawing/2014/main" id="{B871B0D1-704E-46F4-8C62-C10A9EEE1B7D}"/>
              </a:ext>
            </a:extLst>
          </p:cNvPr>
          <p:cNvSpPr txBox="1"/>
          <p:nvPr/>
        </p:nvSpPr>
        <p:spPr>
          <a:xfrm>
            <a:off x="11442392" y="1364008"/>
            <a:ext cx="430887" cy="4129982"/>
          </a:xfrm>
          <a:prstGeom prst="rect">
            <a:avLst/>
          </a:prstGeom>
          <a:noFill/>
        </p:spPr>
        <p:txBody>
          <a:bodyPr vert="eaVert" wrap="square" rtlCol="0">
            <a:spAutoFit/>
          </a:bodyPr>
          <a:lstStyle/>
          <a:p>
            <a:pPr algn="dist"/>
            <a:r>
              <a:rPr lang="en-US" altLang="zh-CN" sz="1600" dirty="0">
                <a:solidFill>
                  <a:srgbClr val="CD2727"/>
                </a:solidFill>
                <a:latin typeface="汉仪雅酷黑 75W" panose="020B0804020202020204" pitchFamily="34" charset="-122"/>
                <a:ea typeface="汉仪雅酷黑 75W" panose="020B0804020202020204" pitchFamily="34" charset="-122"/>
              </a:rPr>
              <a:t>-【</a:t>
            </a:r>
            <a:r>
              <a:rPr lang="zh-CN" altLang="en-US" sz="1600" dirty="0">
                <a:solidFill>
                  <a:srgbClr val="CD2727"/>
                </a:solidFill>
                <a:latin typeface="汉仪雅酷黑 75W" panose="020B0804020202020204" pitchFamily="34" charset="-122"/>
                <a:ea typeface="汉仪雅酷黑 75W" panose="020B0804020202020204" pitchFamily="34" charset="-122"/>
              </a:rPr>
              <a:t>庆祝建党一百周年</a:t>
            </a:r>
            <a:r>
              <a:rPr lang="en-US" altLang="zh-CN" sz="1600" dirty="0">
                <a:solidFill>
                  <a:srgbClr val="CD2727"/>
                </a:solidFill>
                <a:latin typeface="汉仪雅酷黑 75W" panose="020B0804020202020204" pitchFamily="34" charset="-122"/>
                <a:ea typeface="汉仪雅酷黑 75W" panose="020B0804020202020204" pitchFamily="34" charset="-122"/>
              </a:rPr>
              <a:t>】-</a:t>
            </a:r>
            <a:endParaRPr lang="zh-CN" altLang="en-US" sz="1600" dirty="0">
              <a:solidFill>
                <a:srgbClr val="CD2727"/>
              </a:solidFill>
              <a:latin typeface="汉仪雅酷黑 75W" panose="020B0804020202020204" pitchFamily="34" charset="-122"/>
              <a:ea typeface="汉仪雅酷黑 75W" panose="020B0804020202020204" pitchFamily="34" charset="-122"/>
            </a:endParaRPr>
          </a:p>
        </p:txBody>
      </p:sp>
      <p:grpSp>
        <p:nvGrpSpPr>
          <p:cNvPr id="25" name="组合 24">
            <a:extLst>
              <a:ext uri="{FF2B5EF4-FFF2-40B4-BE49-F238E27FC236}">
                <a16:creationId xmlns="" xmlns:a16="http://schemas.microsoft.com/office/drawing/2014/main" id="{59AA28CD-7E15-4405-A20B-E4FBE1FBC896}"/>
              </a:ext>
            </a:extLst>
          </p:cNvPr>
          <p:cNvGrpSpPr/>
          <p:nvPr/>
        </p:nvGrpSpPr>
        <p:grpSpPr>
          <a:xfrm>
            <a:off x="10243363" y="473425"/>
            <a:ext cx="1414472" cy="195034"/>
            <a:chOff x="8442960" y="777240"/>
            <a:chExt cx="2999432" cy="286146"/>
          </a:xfrm>
        </p:grpSpPr>
        <p:cxnSp>
          <p:nvCxnSpPr>
            <p:cNvPr id="22" name="直接连接符 21">
              <a:extLst>
                <a:ext uri="{FF2B5EF4-FFF2-40B4-BE49-F238E27FC236}">
                  <a16:creationId xmlns="" xmlns:a16="http://schemas.microsoft.com/office/drawing/2014/main" id="{E5DBC05C-CA90-4189-B106-D049CAAAB9EF}"/>
                </a:ext>
              </a:extLst>
            </p:cNvPr>
            <p:cNvCxnSpPr/>
            <p:nvPr/>
          </p:nvCxnSpPr>
          <p:spPr>
            <a:xfrm>
              <a:off x="8442960" y="777240"/>
              <a:ext cx="2999432"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EB3F6E94-9CE6-4466-8EC4-7AB6CAFCBDA3}"/>
                </a:ext>
              </a:extLst>
            </p:cNvPr>
            <p:cNvCxnSpPr/>
            <p:nvPr/>
          </p:nvCxnSpPr>
          <p:spPr>
            <a:xfrm>
              <a:off x="8442960" y="926554"/>
              <a:ext cx="2999432"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E97842B8-9A34-4221-87FD-2A66363DEDE9}"/>
                </a:ext>
              </a:extLst>
            </p:cNvPr>
            <p:cNvCxnSpPr/>
            <p:nvPr/>
          </p:nvCxnSpPr>
          <p:spPr>
            <a:xfrm>
              <a:off x="8442960" y="1063386"/>
              <a:ext cx="299943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27075520"/>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down)">
                                      <p:cBhvr>
                                        <p:cTn id="23" dur="500"/>
                                        <p:tgtEl>
                                          <p:spTgt spid="13"/>
                                        </p:tgtEl>
                                      </p:cBhvr>
                                    </p:animEffect>
                                  </p:childTnLst>
                                </p:cTn>
                              </p:par>
                            </p:childTnLst>
                          </p:cTn>
                        </p:par>
                        <p:par>
                          <p:cTn id="24" fill="hold">
                            <p:stCondLst>
                              <p:cond delay="2500"/>
                            </p:stCondLst>
                            <p:childTnLst>
                              <p:par>
                                <p:cTn id="25" presetID="6" presetClass="entr" presetSubtype="16"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in)">
                                      <p:cBhvr>
                                        <p:cTn id="27" dur="1500"/>
                                        <p:tgtEl>
                                          <p:spTgt spid="9"/>
                                        </p:tgtEl>
                                      </p:cBhvr>
                                    </p:animEffect>
                                  </p:childTnLst>
                                </p:cTn>
                              </p:par>
                            </p:childTnLst>
                          </p:cTn>
                        </p:par>
                        <p:par>
                          <p:cTn id="28" fill="hold">
                            <p:stCondLst>
                              <p:cond delay="4000"/>
                            </p:stCondLst>
                            <p:childTnLst>
                              <p:par>
                                <p:cTn id="29" presetID="22" presetClass="entr" presetSubtype="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500"/>
                                        <p:tgtEl>
                                          <p:spTgt spid="19"/>
                                        </p:tgtEl>
                                      </p:cBhvr>
                                    </p:animEffect>
                                  </p:childTnLst>
                                </p:cTn>
                              </p:par>
                            </p:childTnLst>
                          </p:cTn>
                        </p:par>
                        <p:par>
                          <p:cTn id="32" fill="hold">
                            <p:stCondLst>
                              <p:cond delay="4500"/>
                            </p:stCondLst>
                            <p:childTnLst>
                              <p:par>
                                <p:cTn id="33" presetID="10" presetClass="entr" presetSubtype="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sp>
        <p:nvSpPr>
          <p:cNvPr id="2" name="矩形 1">
            <a:extLst>
              <a:ext uri="{FF2B5EF4-FFF2-40B4-BE49-F238E27FC236}">
                <a16:creationId xmlns="" xmlns:a16="http://schemas.microsoft.com/office/drawing/2014/main"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E0CD8F88-81BC-4F27-895F-4E1C12386652}"/>
              </a:ext>
            </a:extLst>
          </p:cNvPr>
          <p:cNvGrpSpPr/>
          <p:nvPr/>
        </p:nvGrpSpPr>
        <p:grpSpPr>
          <a:xfrm>
            <a:off x="468854" y="451373"/>
            <a:ext cx="9054203" cy="750750"/>
            <a:chOff x="4294094" y="1746773"/>
            <a:chExt cx="9054203" cy="750750"/>
          </a:xfrm>
        </p:grpSpPr>
        <p:sp>
          <p:nvSpPr>
            <p:cNvPr id="18" name="文本框 17">
              <a:extLst>
                <a:ext uri="{FF2B5EF4-FFF2-40B4-BE49-F238E27FC236}">
                  <a16:creationId xmlns="" xmlns:a16="http://schemas.microsoft.com/office/drawing/2014/main" id="{1DCDFAEC-41FC-4BBD-8B0A-3162FEC777D0}"/>
                </a:ext>
              </a:extLst>
            </p:cNvPr>
            <p:cNvSpPr txBox="1"/>
            <p:nvPr/>
          </p:nvSpPr>
          <p:spPr>
            <a:xfrm>
              <a:off x="5014440" y="1937482"/>
              <a:ext cx="8333857"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学习党的百年历史要准确把握党的历史的主题和主线、主流和本质</a:t>
              </a:r>
            </a:p>
          </p:txBody>
        </p:sp>
        <p:pic>
          <p:nvPicPr>
            <p:cNvPr id="19" name="图片 18">
              <a:extLst>
                <a:ext uri="{FF2B5EF4-FFF2-40B4-BE49-F238E27FC236}">
                  <a16:creationId xmlns="" xmlns:a16="http://schemas.microsoft.com/office/drawing/2014/main" id="{D4379336-F3B7-422C-9E2E-1D8496F241F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893" t="25516" r="52993" b="26761"/>
            <a:stretch/>
          </p:blipFill>
          <p:spPr>
            <a:xfrm>
              <a:off x="4294094" y="1746773"/>
              <a:ext cx="720346" cy="750750"/>
            </a:xfrm>
            <a:prstGeom prst="rect">
              <a:avLst/>
            </a:prstGeom>
          </p:spPr>
        </p:pic>
      </p:grpSp>
      <p:grpSp>
        <p:nvGrpSpPr>
          <p:cNvPr id="4" name="组合 3">
            <a:extLst>
              <a:ext uri="{FF2B5EF4-FFF2-40B4-BE49-F238E27FC236}">
                <a16:creationId xmlns="" xmlns:a16="http://schemas.microsoft.com/office/drawing/2014/main" id="{776D6B07-F659-4AFD-93F2-17ADFA5670D5}"/>
              </a:ext>
            </a:extLst>
          </p:cNvPr>
          <p:cNvGrpSpPr/>
          <p:nvPr/>
        </p:nvGrpSpPr>
        <p:grpSpPr>
          <a:xfrm>
            <a:off x="645229" y="1548371"/>
            <a:ext cx="7016407" cy="4357042"/>
            <a:chOff x="645229" y="1548371"/>
            <a:chExt cx="7016407" cy="4357042"/>
          </a:xfrm>
        </p:grpSpPr>
        <p:pic>
          <p:nvPicPr>
            <p:cNvPr id="7" name="图片 6">
              <a:extLst>
                <a:ext uri="{FF2B5EF4-FFF2-40B4-BE49-F238E27FC236}">
                  <a16:creationId xmlns="" xmlns:a16="http://schemas.microsoft.com/office/drawing/2014/main" id="{E2CE65CE-17D7-4BED-86BC-5C2C8BEBD97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229" y="1548371"/>
              <a:ext cx="3710293" cy="4357042"/>
            </a:xfrm>
            <a:prstGeom prst="rect">
              <a:avLst/>
            </a:prstGeom>
          </p:spPr>
        </p:pic>
        <p:sp>
          <p:nvSpPr>
            <p:cNvPr id="9" name="文本框 8">
              <a:extLst>
                <a:ext uri="{FF2B5EF4-FFF2-40B4-BE49-F238E27FC236}">
                  <a16:creationId xmlns="" xmlns:a16="http://schemas.microsoft.com/office/drawing/2014/main" id="{756ECA37-39EB-408D-9E16-3F97DFE5A075}"/>
                </a:ext>
              </a:extLst>
            </p:cNvPr>
            <p:cNvSpPr txBox="1"/>
            <p:nvPr/>
          </p:nvSpPr>
          <p:spPr>
            <a:xfrm>
              <a:off x="1567566" y="2531332"/>
              <a:ext cx="6094070" cy="458459"/>
            </a:xfrm>
            <a:prstGeom prst="rect">
              <a:avLst/>
            </a:prstGeom>
            <a:noFill/>
          </p:spPr>
          <p:txBody>
            <a:bodyPr wrap="square">
              <a:spAutoFit/>
            </a:bodyPr>
            <a:lstStyle/>
            <a:p>
              <a:pPr algn="just" hangingPunct="0">
                <a:lnSpc>
                  <a:spcPct val="150000"/>
                </a:lnSpc>
              </a:pPr>
              <a:r>
                <a:rPr lang="zh-CN" altLang="en-US" sz="1800" b="1" dirty="0">
                  <a:solidFill>
                    <a:srgbClr val="A60000">
                      <a:alpha val="90000"/>
                    </a:srgbClr>
                  </a:solidFill>
                  <a:latin typeface="微软雅黑" panose="020B0503020204020204" pitchFamily="34" charset="-122"/>
                  <a:ea typeface="微软雅黑" panose="020B0503020204020204" pitchFamily="34" charset="-122"/>
                  <a:sym typeface="Arial" panose="020B0604020202020204" pitchFamily="34" charset="0"/>
                </a:rPr>
                <a:t>党的十八大以来</a:t>
              </a:r>
              <a:r>
                <a:rPr lang="en-US" altLang="zh-CN" sz="1800" b="1" dirty="0">
                  <a:solidFill>
                    <a:srgbClr val="A60000">
                      <a:alpha val="90000"/>
                    </a:srgbClr>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11" name="矩形 10">
            <a:extLst>
              <a:ext uri="{FF2B5EF4-FFF2-40B4-BE49-F238E27FC236}">
                <a16:creationId xmlns="" xmlns:a16="http://schemas.microsoft.com/office/drawing/2014/main" id="{81F1E9E8-87CA-4337-883E-5E396856DCE8}"/>
              </a:ext>
            </a:extLst>
          </p:cNvPr>
          <p:cNvSpPr/>
          <p:nvPr/>
        </p:nvSpPr>
        <p:spPr>
          <a:xfrm>
            <a:off x="4215140" y="2175255"/>
            <a:ext cx="6641913" cy="3275064"/>
          </a:xfrm>
          <a:prstGeom prst="rect">
            <a:avLst/>
          </a:prstGeom>
          <a:noFill/>
        </p:spPr>
        <p:txBody>
          <a:bodyPr wrap="square" lIns="0" tIns="0" rIns="0" bIns="0" rtlCol="0">
            <a:spAutoFit/>
          </a:bodyPr>
          <a:lstStyle/>
          <a:p>
            <a:pPr marL="285750" indent="-285750" algn="just" hangingPunct="0">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以习近平同志为核心的党中央团结带领全党全国各族人民，统揽伟大斗争、伟大工程、伟大事业、伟大梦想，统筹推进“五位一体”总体布局、协调推进“四个全面”战略布局，解决了许多长期想解决而没有解决的难题，办成了许多过去想办而没有办成的大事，推动党和国家事业取得历史性成就、发生历史性变革。</a:t>
            </a:r>
            <a:endParaRPr lang="en-US" altLang="zh-CN" dirty="0">
              <a:latin typeface="微软雅黑" panose="020B0503020204020204" pitchFamily="34" charset="-122"/>
              <a:ea typeface="微软雅黑" panose="020B0503020204020204" pitchFamily="34" charset="-122"/>
              <a:cs typeface="+mn-ea"/>
              <a:sym typeface="Arial" panose="020B0604020202020204" pitchFamily="34" charset="0"/>
            </a:endParaRPr>
          </a:p>
          <a:p>
            <a:pPr marL="285750" indent="-285750" algn="just" hangingPunct="0">
              <a:lnSpc>
                <a:spcPct val="150000"/>
              </a:lnSpc>
              <a:buFont typeface="Wingdings" panose="05000000000000000000" pitchFamily="2" charset="2"/>
              <a:buChar char="Ø"/>
            </a:pP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认真学习党的百年历史，就要牢牢把握这些内容，牢牢把握党的历史的主题和主线。</a:t>
            </a:r>
          </a:p>
        </p:txBody>
      </p:sp>
    </p:spTree>
    <p:extLst>
      <p:ext uri="{BB962C8B-B14F-4D97-AF65-F5344CB8AC3E}">
        <p14:creationId xmlns:p14="http://schemas.microsoft.com/office/powerpoint/2010/main" val="31309394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sp>
        <p:nvSpPr>
          <p:cNvPr id="2" name="矩形 1">
            <a:extLst>
              <a:ext uri="{FF2B5EF4-FFF2-40B4-BE49-F238E27FC236}">
                <a16:creationId xmlns="" xmlns:a16="http://schemas.microsoft.com/office/drawing/2014/main"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E0CD8F88-81BC-4F27-895F-4E1C12386652}"/>
              </a:ext>
            </a:extLst>
          </p:cNvPr>
          <p:cNvGrpSpPr/>
          <p:nvPr/>
        </p:nvGrpSpPr>
        <p:grpSpPr>
          <a:xfrm>
            <a:off x="468854" y="451373"/>
            <a:ext cx="9054203" cy="750750"/>
            <a:chOff x="4294094" y="1746773"/>
            <a:chExt cx="9054203" cy="750750"/>
          </a:xfrm>
        </p:grpSpPr>
        <p:sp>
          <p:nvSpPr>
            <p:cNvPr id="18" name="文本框 17">
              <a:extLst>
                <a:ext uri="{FF2B5EF4-FFF2-40B4-BE49-F238E27FC236}">
                  <a16:creationId xmlns="" xmlns:a16="http://schemas.microsoft.com/office/drawing/2014/main" id="{1DCDFAEC-41FC-4BBD-8B0A-3162FEC777D0}"/>
                </a:ext>
              </a:extLst>
            </p:cNvPr>
            <p:cNvSpPr txBox="1"/>
            <p:nvPr/>
          </p:nvSpPr>
          <p:spPr>
            <a:xfrm>
              <a:off x="5014440" y="1937482"/>
              <a:ext cx="8333857"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学习党的百年历史要准确把握党的历史的主题和主线、主流和本质</a:t>
              </a:r>
            </a:p>
          </p:txBody>
        </p:sp>
        <p:pic>
          <p:nvPicPr>
            <p:cNvPr id="19" name="图片 18">
              <a:extLst>
                <a:ext uri="{FF2B5EF4-FFF2-40B4-BE49-F238E27FC236}">
                  <a16:creationId xmlns="" xmlns:a16="http://schemas.microsoft.com/office/drawing/2014/main"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893" t="25516" r="52993" b="26761"/>
            <a:stretch/>
          </p:blipFill>
          <p:spPr>
            <a:xfrm>
              <a:off x="4294094" y="1746773"/>
              <a:ext cx="720346" cy="750750"/>
            </a:xfrm>
            <a:prstGeom prst="rect">
              <a:avLst/>
            </a:prstGeom>
          </p:spPr>
        </p:pic>
      </p:grpSp>
      <p:sp>
        <p:nvSpPr>
          <p:cNvPr id="7" name="889547">
            <a:extLst>
              <a:ext uri="{FF2B5EF4-FFF2-40B4-BE49-F238E27FC236}">
                <a16:creationId xmlns="" xmlns:a16="http://schemas.microsoft.com/office/drawing/2014/main" id="{CF1ED61E-72CB-4A27-826C-A0C5987D7691}"/>
              </a:ext>
            </a:extLst>
          </p:cNvPr>
          <p:cNvSpPr txBox="1"/>
          <p:nvPr/>
        </p:nvSpPr>
        <p:spPr>
          <a:xfrm>
            <a:off x="602614" y="1628228"/>
            <a:ext cx="1584087" cy="491490"/>
          </a:xfrm>
          <a:prstGeom prst="rect">
            <a:avLst/>
          </a:prstGeom>
          <a:solidFill>
            <a:srgbClr val="C00000"/>
          </a:solid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charset="-122"/>
                <a:ea typeface="微软雅黑" panose="020B0503020204020204" charset="-122"/>
              </a:defRPr>
            </a:lvl1pPr>
          </a:lstStyle>
          <a:p>
            <a:pPr algn="dist">
              <a:lnSpc>
                <a:spcPct val="100000"/>
              </a:lnSpc>
            </a:pPr>
            <a:r>
              <a:rPr lang="zh-CN" altLang="en-US" sz="2600" dirty="0">
                <a:solidFill>
                  <a:schemeClr val="bg1"/>
                </a:solidFill>
                <a:latin typeface="微软雅黑" panose="020B0503020204020204" pitchFamily="34" charset="-122"/>
                <a:ea typeface="微软雅黑" panose="020B0503020204020204" pitchFamily="34" charset="-122"/>
                <a:cs typeface="+mn-ea"/>
                <a:sym typeface="+mn-lt"/>
              </a:rPr>
              <a:t>历史任务</a:t>
            </a:r>
          </a:p>
        </p:txBody>
      </p:sp>
      <p:sp>
        <p:nvSpPr>
          <p:cNvPr id="8" name="Aitds3">
            <a:extLst>
              <a:ext uri="{FF2B5EF4-FFF2-40B4-BE49-F238E27FC236}">
                <a16:creationId xmlns="" xmlns:a16="http://schemas.microsoft.com/office/drawing/2014/main" id="{EAEFD125-EA41-4420-8FF6-A00946650DDD}"/>
              </a:ext>
            </a:extLst>
          </p:cNvPr>
          <p:cNvSpPr/>
          <p:nvPr/>
        </p:nvSpPr>
        <p:spPr>
          <a:xfrm>
            <a:off x="713740" y="2387053"/>
            <a:ext cx="10611236" cy="873957"/>
          </a:xfrm>
          <a:prstGeom prst="rect">
            <a:avLst/>
          </a:prstGeom>
        </p:spPr>
        <p:txBody>
          <a:bodyPr wrap="square">
            <a:spAutoFit/>
          </a:bodyPr>
          <a:lstStyle/>
          <a:p>
            <a:pPr algn="just" hangingPunct="0">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为了完成这两大历史任务，我们党团结带领中国人民完成社会主义革命，确立社会主义基本制度，消灭一切剥削制度，推进了社会主义建设。</a:t>
            </a:r>
          </a:p>
        </p:txBody>
      </p:sp>
      <p:sp>
        <p:nvSpPr>
          <p:cNvPr id="9" name="箭头: V 形 20">
            <a:extLst>
              <a:ext uri="{FF2B5EF4-FFF2-40B4-BE49-F238E27FC236}">
                <a16:creationId xmlns="" xmlns:a16="http://schemas.microsoft.com/office/drawing/2014/main" id="{5BDB1767-5B45-4EAF-822E-53C1BAF01B6B}"/>
              </a:ext>
            </a:extLst>
          </p:cNvPr>
          <p:cNvSpPr/>
          <p:nvPr/>
        </p:nvSpPr>
        <p:spPr>
          <a:xfrm>
            <a:off x="2295708" y="1664691"/>
            <a:ext cx="389412" cy="389412"/>
          </a:xfrm>
          <a:prstGeom prst="chevron">
            <a:avLst/>
          </a:prstGeom>
          <a:solidFill>
            <a:srgbClr val="C00000"/>
          </a:solidFill>
          <a:ln w="12700" cap="flat" cmpd="sng" algn="ctr">
            <a:noFill/>
            <a:prstDash val="solid"/>
            <a:miter lim="800000"/>
          </a:ln>
          <a:effectLst/>
        </p:spPr>
        <p:txBody>
          <a:bodyPr rtlCol="0" anchor="ctr"/>
          <a:lstStyle/>
          <a:p>
            <a:pPr algn="ctr">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 name="矩形 9">
            <a:extLst>
              <a:ext uri="{FF2B5EF4-FFF2-40B4-BE49-F238E27FC236}">
                <a16:creationId xmlns="" xmlns:a16="http://schemas.microsoft.com/office/drawing/2014/main" id="{CCDDC756-1560-41E8-B2D6-954124AE59CE}"/>
              </a:ext>
            </a:extLst>
          </p:cNvPr>
          <p:cNvSpPr/>
          <p:nvPr/>
        </p:nvSpPr>
        <p:spPr>
          <a:xfrm>
            <a:off x="602331" y="3529452"/>
            <a:ext cx="1518364" cy="492443"/>
          </a:xfrm>
          <a:prstGeom prst="rect">
            <a:avLst/>
          </a:prstGeom>
          <a:solidFill>
            <a:srgbClr val="CD2727"/>
          </a:solidFill>
          <a:ln>
            <a:solidFill>
              <a:srgbClr val="CD2727"/>
            </a:solidFill>
          </a:ln>
        </p:spPr>
        <p:txBody>
          <a:bodyPr wrap="none">
            <a:spAutoFit/>
          </a:bodyPr>
          <a:lstStyle/>
          <a:p>
            <a:r>
              <a:rPr lang="zh-CN" altLang="en-US" sz="2600" b="1" dirty="0">
                <a:solidFill>
                  <a:schemeClr val="bg1"/>
                </a:solidFill>
                <a:latin typeface="微软雅黑" panose="020B0503020204020204" pitchFamily="34" charset="-122"/>
                <a:ea typeface="微软雅黑" panose="020B0503020204020204" pitchFamily="34" charset="-122"/>
                <a:cs typeface="+mn-ea"/>
                <a:sym typeface="+mn-lt"/>
              </a:rPr>
              <a:t>历史任务</a:t>
            </a:r>
            <a:endParaRPr lang="zh-CN" sz="26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1" name="Aitds3">
            <a:extLst>
              <a:ext uri="{FF2B5EF4-FFF2-40B4-BE49-F238E27FC236}">
                <a16:creationId xmlns="" xmlns:a16="http://schemas.microsoft.com/office/drawing/2014/main" id="{F4609F48-6A95-4C88-8D1D-807CDE60BBB5}"/>
              </a:ext>
            </a:extLst>
          </p:cNvPr>
          <p:cNvSpPr/>
          <p:nvPr/>
        </p:nvSpPr>
        <p:spPr>
          <a:xfrm>
            <a:off x="2604769" y="3529418"/>
            <a:ext cx="9328150" cy="458459"/>
          </a:xfrm>
          <a:prstGeom prst="rect">
            <a:avLst/>
          </a:prstGeom>
        </p:spPr>
        <p:txBody>
          <a:bodyPr wrap="square">
            <a:spAutoFit/>
          </a:bodyPr>
          <a:lstStyle/>
          <a:p>
            <a:pPr algn="just" hangingPunct="0">
              <a:lnSpc>
                <a:spcPct val="150000"/>
              </a:lnSpc>
            </a:pP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为了完成这两大历史任务，我们党团结带领中国人民进行改革开放新的伟大革命</a:t>
            </a:r>
          </a:p>
        </p:txBody>
      </p:sp>
      <p:grpSp>
        <p:nvGrpSpPr>
          <p:cNvPr id="12" name="组合 11">
            <a:extLst>
              <a:ext uri="{FF2B5EF4-FFF2-40B4-BE49-F238E27FC236}">
                <a16:creationId xmlns="" xmlns:a16="http://schemas.microsoft.com/office/drawing/2014/main" id="{1E5C9713-598B-4752-A726-12D5F83EAE02}"/>
              </a:ext>
            </a:extLst>
          </p:cNvPr>
          <p:cNvGrpSpPr/>
          <p:nvPr/>
        </p:nvGrpSpPr>
        <p:grpSpPr>
          <a:xfrm>
            <a:off x="2275839" y="3653878"/>
            <a:ext cx="236220" cy="241300"/>
            <a:chOff x="14204" y="3201"/>
            <a:chExt cx="372" cy="380"/>
          </a:xfrm>
          <a:solidFill>
            <a:srgbClr val="CD2727"/>
          </a:solidFill>
        </p:grpSpPr>
        <p:sp>
          <p:nvSpPr>
            <p:cNvPr id="13" name="Freeform 109">
              <a:extLst>
                <a:ext uri="{FF2B5EF4-FFF2-40B4-BE49-F238E27FC236}">
                  <a16:creationId xmlns="" xmlns:a16="http://schemas.microsoft.com/office/drawing/2014/main" id="{ECC51031-848E-458B-8DA1-ACB74B79335A}"/>
                </a:ext>
              </a:extLst>
            </p:cNvPr>
            <p:cNvSpPr>
              <a:spLocks noEditPoints="1"/>
            </p:cNvSpPr>
            <p:nvPr/>
          </p:nvSpPr>
          <p:spPr bwMode="auto">
            <a:xfrm>
              <a:off x="14204"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b="1">
                <a:latin typeface="微软雅黑" panose="020B0503020204020204" pitchFamily="34" charset="-122"/>
                <a:ea typeface="微软雅黑" panose="020B0503020204020204" pitchFamily="34" charset="-122"/>
                <a:cs typeface="+mn-ea"/>
                <a:sym typeface="+mn-lt"/>
              </a:endParaRPr>
            </a:p>
          </p:txBody>
        </p:sp>
        <p:sp>
          <p:nvSpPr>
            <p:cNvPr id="14" name="Freeform 109">
              <a:extLst>
                <a:ext uri="{FF2B5EF4-FFF2-40B4-BE49-F238E27FC236}">
                  <a16:creationId xmlns="" xmlns:a16="http://schemas.microsoft.com/office/drawing/2014/main" id="{E492B934-FFC7-4B7B-AB27-80851C739F15}"/>
                </a:ext>
              </a:extLst>
            </p:cNvPr>
            <p:cNvSpPr>
              <a:spLocks noEditPoints="1"/>
            </p:cNvSpPr>
            <p:nvPr/>
          </p:nvSpPr>
          <p:spPr bwMode="auto">
            <a:xfrm>
              <a:off x="14346"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b="1">
                <a:latin typeface="微软雅黑" panose="020B0503020204020204" pitchFamily="34" charset="-122"/>
                <a:ea typeface="微软雅黑" panose="020B0503020204020204" pitchFamily="34" charset="-122"/>
                <a:cs typeface="+mn-ea"/>
                <a:sym typeface="+mn-lt"/>
              </a:endParaRPr>
            </a:p>
          </p:txBody>
        </p:sp>
      </p:grpSp>
      <p:sp>
        <p:nvSpPr>
          <p:cNvPr id="15" name="矩形 14">
            <a:extLst>
              <a:ext uri="{FF2B5EF4-FFF2-40B4-BE49-F238E27FC236}">
                <a16:creationId xmlns="" xmlns:a16="http://schemas.microsoft.com/office/drawing/2014/main" id="{D5774002-A640-4110-91F0-8EB621633C86}"/>
              </a:ext>
            </a:extLst>
          </p:cNvPr>
          <p:cNvSpPr/>
          <p:nvPr/>
        </p:nvSpPr>
        <p:spPr>
          <a:xfrm>
            <a:off x="602331" y="4453895"/>
            <a:ext cx="1511300" cy="491490"/>
          </a:xfrm>
          <a:prstGeom prst="rect">
            <a:avLst/>
          </a:prstGeom>
          <a:solidFill>
            <a:srgbClr val="CD2727"/>
          </a:solidFill>
          <a:ln>
            <a:solidFill>
              <a:srgbClr val="CD2727"/>
            </a:solidFill>
          </a:ln>
        </p:spPr>
        <p:txBody>
          <a:bodyPr wrap="none">
            <a:spAutoFit/>
          </a:bodyPr>
          <a:lstStyle/>
          <a:p>
            <a:r>
              <a:rPr lang="zh-CN" altLang="en-US" sz="2600" b="1" dirty="0">
                <a:solidFill>
                  <a:schemeClr val="bg1"/>
                </a:solidFill>
                <a:latin typeface="微软雅黑" panose="020B0503020204020204" pitchFamily="34" charset="-122"/>
                <a:ea typeface="微软雅黑" panose="020B0503020204020204" pitchFamily="34" charset="-122"/>
                <a:cs typeface="+mn-ea"/>
                <a:sym typeface="+mn-lt"/>
              </a:rPr>
              <a:t>历史任务</a:t>
            </a:r>
            <a:endParaRPr lang="zh-CN" altLang="zh-CN" sz="26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7" name="Aitds3">
            <a:extLst>
              <a:ext uri="{FF2B5EF4-FFF2-40B4-BE49-F238E27FC236}">
                <a16:creationId xmlns="" xmlns:a16="http://schemas.microsoft.com/office/drawing/2014/main" id="{12126BBD-7F3E-4849-92A1-15AD2A7FD782}"/>
              </a:ext>
            </a:extLst>
          </p:cNvPr>
          <p:cNvSpPr/>
          <p:nvPr/>
        </p:nvSpPr>
        <p:spPr>
          <a:xfrm>
            <a:off x="2576829" y="4420606"/>
            <a:ext cx="8748146" cy="646331"/>
          </a:xfrm>
          <a:prstGeom prst="rect">
            <a:avLst/>
          </a:prstGeom>
        </p:spPr>
        <p:txBody>
          <a:bodyPr wrap="square">
            <a:spAutoFit/>
          </a:bodyPr>
          <a:lstStyle/>
          <a:p>
            <a:pPr algn="just" hangingPunct="0"/>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极大激发广大人民群众的创造性，极大解放和发展社会生产力，极大增强社会发展活力，人民生活显著改善，综合国力显著增强，国际地位显著提高。</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0" name="组合 19">
            <a:extLst>
              <a:ext uri="{FF2B5EF4-FFF2-40B4-BE49-F238E27FC236}">
                <a16:creationId xmlns="" xmlns:a16="http://schemas.microsoft.com/office/drawing/2014/main" id="{71EB09A9-22A9-4881-940D-2DD009409C86}"/>
              </a:ext>
            </a:extLst>
          </p:cNvPr>
          <p:cNvGrpSpPr/>
          <p:nvPr/>
        </p:nvGrpSpPr>
        <p:grpSpPr>
          <a:xfrm>
            <a:off x="2275839" y="4578321"/>
            <a:ext cx="236220" cy="241300"/>
            <a:chOff x="14204" y="3201"/>
            <a:chExt cx="372" cy="380"/>
          </a:xfrm>
          <a:solidFill>
            <a:srgbClr val="CD2727"/>
          </a:solidFill>
        </p:grpSpPr>
        <p:sp>
          <p:nvSpPr>
            <p:cNvPr id="21" name="Freeform 109">
              <a:extLst>
                <a:ext uri="{FF2B5EF4-FFF2-40B4-BE49-F238E27FC236}">
                  <a16:creationId xmlns="" xmlns:a16="http://schemas.microsoft.com/office/drawing/2014/main" id="{11D59C7C-1383-4A22-8145-1E8D0DFF8C77}"/>
                </a:ext>
              </a:extLst>
            </p:cNvPr>
            <p:cNvSpPr>
              <a:spLocks noEditPoints="1"/>
            </p:cNvSpPr>
            <p:nvPr/>
          </p:nvSpPr>
          <p:spPr bwMode="auto">
            <a:xfrm>
              <a:off x="14204"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b="1">
                <a:latin typeface="微软雅黑" panose="020B0503020204020204" pitchFamily="34" charset="-122"/>
                <a:ea typeface="微软雅黑" panose="020B0503020204020204" pitchFamily="34" charset="-122"/>
                <a:cs typeface="+mn-ea"/>
                <a:sym typeface="+mn-lt"/>
              </a:endParaRPr>
            </a:p>
          </p:txBody>
        </p:sp>
        <p:sp>
          <p:nvSpPr>
            <p:cNvPr id="22" name="Freeform 109">
              <a:extLst>
                <a:ext uri="{FF2B5EF4-FFF2-40B4-BE49-F238E27FC236}">
                  <a16:creationId xmlns="" xmlns:a16="http://schemas.microsoft.com/office/drawing/2014/main" id="{2CD94E7D-84D9-4178-9815-A1DE691398D5}"/>
                </a:ext>
              </a:extLst>
            </p:cNvPr>
            <p:cNvSpPr>
              <a:spLocks noEditPoints="1"/>
            </p:cNvSpPr>
            <p:nvPr/>
          </p:nvSpPr>
          <p:spPr bwMode="auto">
            <a:xfrm>
              <a:off x="14346"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b="1">
                <a:latin typeface="微软雅黑" panose="020B0503020204020204" pitchFamily="34" charset="-122"/>
                <a:ea typeface="微软雅黑" panose="020B0503020204020204" pitchFamily="34" charset="-122"/>
                <a:cs typeface="+mn-ea"/>
                <a:sym typeface="+mn-lt"/>
              </a:endParaRPr>
            </a:p>
          </p:txBody>
        </p:sp>
      </p:grpSp>
      <p:sp>
        <p:nvSpPr>
          <p:cNvPr id="23" name="矩形 22">
            <a:extLst>
              <a:ext uri="{FF2B5EF4-FFF2-40B4-BE49-F238E27FC236}">
                <a16:creationId xmlns="" xmlns:a16="http://schemas.microsoft.com/office/drawing/2014/main" id="{1AAF7FEA-2DC5-4261-AFA5-B98E19127E05}"/>
              </a:ext>
            </a:extLst>
          </p:cNvPr>
          <p:cNvSpPr/>
          <p:nvPr/>
        </p:nvSpPr>
        <p:spPr>
          <a:xfrm>
            <a:off x="602331" y="5377636"/>
            <a:ext cx="1511300" cy="491490"/>
          </a:xfrm>
          <a:prstGeom prst="rect">
            <a:avLst/>
          </a:prstGeom>
          <a:solidFill>
            <a:srgbClr val="CD2727"/>
          </a:solidFill>
          <a:ln>
            <a:solidFill>
              <a:srgbClr val="CD2727"/>
            </a:solidFill>
          </a:ln>
        </p:spPr>
        <p:txBody>
          <a:bodyPr wrap="none">
            <a:spAutoFit/>
          </a:bodyPr>
          <a:lstStyle/>
          <a:p>
            <a:r>
              <a:rPr lang="zh-CN" altLang="en-US" sz="2600" b="1" dirty="0">
                <a:solidFill>
                  <a:schemeClr val="bg1"/>
                </a:solidFill>
                <a:latin typeface="微软雅黑" panose="020B0503020204020204" pitchFamily="34" charset="-122"/>
                <a:ea typeface="微软雅黑" panose="020B0503020204020204" pitchFamily="34" charset="-122"/>
                <a:cs typeface="+mn-ea"/>
                <a:sym typeface="+mn-lt"/>
              </a:rPr>
              <a:t>历史任务</a:t>
            </a:r>
            <a:endParaRPr lang="zh-CN" altLang="zh-CN" sz="26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4" name="Aitds3">
            <a:extLst>
              <a:ext uri="{FF2B5EF4-FFF2-40B4-BE49-F238E27FC236}">
                <a16:creationId xmlns="" xmlns:a16="http://schemas.microsoft.com/office/drawing/2014/main" id="{D6324EB6-F74D-43BD-B1E2-55E2B81593A3}"/>
              </a:ext>
            </a:extLst>
          </p:cNvPr>
          <p:cNvSpPr/>
          <p:nvPr/>
        </p:nvSpPr>
        <p:spPr>
          <a:xfrm>
            <a:off x="2576829" y="5342146"/>
            <a:ext cx="8748146" cy="923330"/>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sym typeface="Arial" panose="020B0604020202020204" pitchFamily="34" charset="0"/>
              </a:rPr>
              <a:t>极大激发广大人民群众的创造性极大解放和发展社会生产力极大增强社会发展活力人民生活显著改善综合国力显著增强国际地位显著提高</a:t>
            </a:r>
          </a:p>
          <a:p>
            <a:endParaRPr lang="zh-CN" altLang="en-US" dirty="0">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25" name="组合 24">
            <a:extLst>
              <a:ext uri="{FF2B5EF4-FFF2-40B4-BE49-F238E27FC236}">
                <a16:creationId xmlns="" xmlns:a16="http://schemas.microsoft.com/office/drawing/2014/main" id="{48261967-8457-4E3E-AF82-3ACDD024A3CB}"/>
              </a:ext>
            </a:extLst>
          </p:cNvPr>
          <p:cNvGrpSpPr/>
          <p:nvPr/>
        </p:nvGrpSpPr>
        <p:grpSpPr>
          <a:xfrm>
            <a:off x="2275839" y="5502062"/>
            <a:ext cx="236220" cy="241300"/>
            <a:chOff x="14204" y="3201"/>
            <a:chExt cx="372" cy="380"/>
          </a:xfrm>
          <a:solidFill>
            <a:srgbClr val="CD2727"/>
          </a:solidFill>
        </p:grpSpPr>
        <p:sp>
          <p:nvSpPr>
            <p:cNvPr id="26" name="Freeform 109">
              <a:extLst>
                <a:ext uri="{FF2B5EF4-FFF2-40B4-BE49-F238E27FC236}">
                  <a16:creationId xmlns="" xmlns:a16="http://schemas.microsoft.com/office/drawing/2014/main" id="{4DEB4B92-C4DA-455B-A14D-B44592F2706E}"/>
                </a:ext>
              </a:extLst>
            </p:cNvPr>
            <p:cNvSpPr>
              <a:spLocks noEditPoints="1"/>
            </p:cNvSpPr>
            <p:nvPr/>
          </p:nvSpPr>
          <p:spPr bwMode="auto">
            <a:xfrm>
              <a:off x="14204"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b="1">
                <a:latin typeface="微软雅黑" panose="020B0503020204020204" pitchFamily="34" charset="-122"/>
                <a:ea typeface="微软雅黑" panose="020B0503020204020204" pitchFamily="34" charset="-122"/>
                <a:cs typeface="+mn-ea"/>
                <a:sym typeface="+mn-lt"/>
              </a:endParaRPr>
            </a:p>
          </p:txBody>
        </p:sp>
        <p:sp>
          <p:nvSpPr>
            <p:cNvPr id="27" name="Freeform 109">
              <a:extLst>
                <a:ext uri="{FF2B5EF4-FFF2-40B4-BE49-F238E27FC236}">
                  <a16:creationId xmlns="" xmlns:a16="http://schemas.microsoft.com/office/drawing/2014/main" id="{CF936512-7689-4347-A367-2512B046DD81}"/>
                </a:ext>
              </a:extLst>
            </p:cNvPr>
            <p:cNvSpPr>
              <a:spLocks noEditPoints="1"/>
            </p:cNvSpPr>
            <p:nvPr/>
          </p:nvSpPr>
          <p:spPr bwMode="auto">
            <a:xfrm>
              <a:off x="14346"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b="1">
                <a:latin typeface="微软雅黑" panose="020B0503020204020204" pitchFamily="34" charset="-122"/>
                <a:ea typeface="微软雅黑" panose="020B0503020204020204" pitchFamily="34" charset="-122"/>
                <a:cs typeface="+mn-ea"/>
                <a:sym typeface="+mn-lt"/>
              </a:endParaRPr>
            </a:p>
          </p:txBody>
        </p:sp>
      </p:grpSp>
      <p:sp>
        <p:nvSpPr>
          <p:cNvPr id="29" name="文本框 28">
            <a:extLst>
              <a:ext uri="{FF2B5EF4-FFF2-40B4-BE49-F238E27FC236}">
                <a16:creationId xmlns="" xmlns:a16="http://schemas.microsoft.com/office/drawing/2014/main" id="{D2109319-8203-4C92-95A7-CD1D307F4917}"/>
              </a:ext>
            </a:extLst>
          </p:cNvPr>
          <p:cNvSpPr txBox="1"/>
          <p:nvPr/>
        </p:nvSpPr>
        <p:spPr>
          <a:xfrm>
            <a:off x="2685120" y="1550807"/>
            <a:ext cx="8639855" cy="646331"/>
          </a:xfrm>
          <a:prstGeom prst="rect">
            <a:avLst/>
          </a:prstGeom>
          <a:noFill/>
        </p:spPr>
        <p:txBody>
          <a:bodyPr wrap="square">
            <a:spAutoFit/>
          </a:bodyPr>
          <a:lstStyle/>
          <a:p>
            <a:pPr algn="just" hangingPunct="0"/>
            <a:r>
              <a:rPr lang="zh-CN" altLang="en-US" sz="1800"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为了完成这两大历史任务，我们党团结带领中国人民进行</a:t>
            </a:r>
            <a:r>
              <a:rPr lang="en-US" altLang="zh-CN" sz="1800"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28</a:t>
            </a:r>
            <a:r>
              <a:rPr lang="zh-CN" altLang="en-US" sz="1800"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年浴血奋战，打败日本帝国主义，推翻国民党反动统治，完成新民主主义革命，建立了中华人民共和国。</a:t>
            </a:r>
            <a:endParaRPr lang="zh-CN" altLang="en-US" sz="1400" dirty="0">
              <a:solidFill>
                <a:srgbClr val="CD2727"/>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8442355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500"/>
                                        <p:tgtEl>
                                          <p:spTgt spid="29"/>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par>
                          <p:cTn id="50" fill="hold">
                            <p:stCondLst>
                              <p:cond delay="4000"/>
                            </p:stCondLst>
                            <p:childTnLst>
                              <p:par>
                                <p:cTn id="51" presetID="53" presetClass="entr" presetSubtype="16"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par>
                          <p:cTn id="56" fill="hold">
                            <p:stCondLst>
                              <p:cond delay="4500"/>
                            </p:stCondLst>
                            <p:childTnLst>
                              <p:par>
                                <p:cTn id="57" presetID="53" presetClass="entr" presetSubtype="16" fill="hold" nodeType="after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p:cTn id="59" dur="500" fill="hold"/>
                                        <p:tgtEl>
                                          <p:spTgt spid="20"/>
                                        </p:tgtEl>
                                        <p:attrNameLst>
                                          <p:attrName>ppt_w</p:attrName>
                                        </p:attrNameLst>
                                      </p:cBhvr>
                                      <p:tavLst>
                                        <p:tav tm="0">
                                          <p:val>
                                            <p:fltVal val="0"/>
                                          </p:val>
                                        </p:tav>
                                        <p:tav tm="100000">
                                          <p:val>
                                            <p:strVal val="#ppt_w"/>
                                          </p:val>
                                        </p:tav>
                                      </p:tavLst>
                                    </p:anim>
                                    <p:anim calcmode="lin" valueType="num">
                                      <p:cBhvr>
                                        <p:cTn id="60" dur="500" fill="hold"/>
                                        <p:tgtEl>
                                          <p:spTgt spid="20"/>
                                        </p:tgtEl>
                                        <p:attrNameLst>
                                          <p:attrName>ppt_h</p:attrName>
                                        </p:attrNameLst>
                                      </p:cBhvr>
                                      <p:tavLst>
                                        <p:tav tm="0">
                                          <p:val>
                                            <p:fltVal val="0"/>
                                          </p:val>
                                        </p:tav>
                                        <p:tav tm="100000">
                                          <p:val>
                                            <p:strVal val="#ppt_h"/>
                                          </p:val>
                                        </p:tav>
                                      </p:tavLst>
                                    </p:anim>
                                    <p:animEffect transition="in" filter="fade">
                                      <p:cBhvr>
                                        <p:cTn id="61" dur="500"/>
                                        <p:tgtEl>
                                          <p:spTgt spid="20"/>
                                        </p:tgtEl>
                                      </p:cBhvr>
                                    </p:animEffect>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ppt_w</p:attrName>
                                        </p:attrNameLst>
                                      </p:cBhvr>
                                      <p:tavLst>
                                        <p:tav tm="0">
                                          <p:val>
                                            <p:fltVal val="0"/>
                                          </p:val>
                                        </p:tav>
                                        <p:tav tm="100000">
                                          <p:val>
                                            <p:strVal val="#ppt_w"/>
                                          </p:val>
                                        </p:tav>
                                      </p:tavLst>
                                    </p:anim>
                                    <p:anim calcmode="lin" valueType="num">
                                      <p:cBhvr>
                                        <p:cTn id="66" dur="500" fill="hold"/>
                                        <p:tgtEl>
                                          <p:spTgt spid="23"/>
                                        </p:tgtEl>
                                        <p:attrNameLst>
                                          <p:attrName>ppt_h</p:attrName>
                                        </p:attrNameLst>
                                      </p:cBhvr>
                                      <p:tavLst>
                                        <p:tav tm="0">
                                          <p:val>
                                            <p:fltVal val="0"/>
                                          </p:val>
                                        </p:tav>
                                        <p:tav tm="100000">
                                          <p:val>
                                            <p:strVal val="#ppt_h"/>
                                          </p:val>
                                        </p:tav>
                                      </p:tavLst>
                                    </p:anim>
                                    <p:animEffect transition="in" filter="fade">
                                      <p:cBhvr>
                                        <p:cTn id="67" dur="500"/>
                                        <p:tgtEl>
                                          <p:spTgt spid="23"/>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500" fill="hold"/>
                                        <p:tgtEl>
                                          <p:spTgt spid="24"/>
                                        </p:tgtEl>
                                        <p:attrNameLst>
                                          <p:attrName>ppt_w</p:attrName>
                                        </p:attrNameLst>
                                      </p:cBhvr>
                                      <p:tavLst>
                                        <p:tav tm="0">
                                          <p:val>
                                            <p:fltVal val="0"/>
                                          </p:val>
                                        </p:tav>
                                        <p:tav tm="100000">
                                          <p:val>
                                            <p:strVal val="#ppt_w"/>
                                          </p:val>
                                        </p:tav>
                                      </p:tavLst>
                                    </p:anim>
                                    <p:anim calcmode="lin" valueType="num">
                                      <p:cBhvr>
                                        <p:cTn id="72" dur="500" fill="hold"/>
                                        <p:tgtEl>
                                          <p:spTgt spid="24"/>
                                        </p:tgtEl>
                                        <p:attrNameLst>
                                          <p:attrName>ppt_h</p:attrName>
                                        </p:attrNameLst>
                                      </p:cBhvr>
                                      <p:tavLst>
                                        <p:tav tm="0">
                                          <p:val>
                                            <p:fltVal val="0"/>
                                          </p:val>
                                        </p:tav>
                                        <p:tav tm="100000">
                                          <p:val>
                                            <p:strVal val="#ppt_h"/>
                                          </p:val>
                                        </p:tav>
                                      </p:tavLst>
                                    </p:anim>
                                    <p:animEffect transition="in" filter="fade">
                                      <p:cBhvr>
                                        <p:cTn id="73" dur="500"/>
                                        <p:tgtEl>
                                          <p:spTgt spid="24"/>
                                        </p:tgtEl>
                                      </p:cBhvr>
                                    </p:animEffect>
                                  </p:childTnLst>
                                </p:cTn>
                              </p:par>
                            </p:childTnLst>
                          </p:cTn>
                        </p:par>
                        <p:par>
                          <p:cTn id="74" fill="hold">
                            <p:stCondLst>
                              <p:cond delay="6000"/>
                            </p:stCondLst>
                            <p:childTnLst>
                              <p:par>
                                <p:cTn id="75" presetID="53" presetClass="entr" presetSubtype="16" fill="hold" nodeType="after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500" fill="hold"/>
                                        <p:tgtEl>
                                          <p:spTgt spid="25"/>
                                        </p:tgtEl>
                                        <p:attrNameLst>
                                          <p:attrName>ppt_w</p:attrName>
                                        </p:attrNameLst>
                                      </p:cBhvr>
                                      <p:tavLst>
                                        <p:tav tm="0">
                                          <p:val>
                                            <p:fltVal val="0"/>
                                          </p:val>
                                        </p:tav>
                                        <p:tav tm="100000">
                                          <p:val>
                                            <p:strVal val="#ppt_w"/>
                                          </p:val>
                                        </p:tav>
                                      </p:tavLst>
                                    </p:anim>
                                    <p:anim calcmode="lin" valueType="num">
                                      <p:cBhvr>
                                        <p:cTn id="78" dur="500" fill="hold"/>
                                        <p:tgtEl>
                                          <p:spTgt spid="25"/>
                                        </p:tgtEl>
                                        <p:attrNameLst>
                                          <p:attrName>ppt_h</p:attrName>
                                        </p:attrNameLst>
                                      </p:cBhvr>
                                      <p:tavLst>
                                        <p:tav tm="0">
                                          <p:val>
                                            <p:fltVal val="0"/>
                                          </p:val>
                                        </p:tav>
                                        <p:tav tm="100000">
                                          <p:val>
                                            <p:strVal val="#ppt_h"/>
                                          </p:val>
                                        </p:tav>
                                      </p:tavLst>
                                    </p:anim>
                                    <p:animEffect transition="in" filter="fade">
                                      <p:cBhvr>
                                        <p:cTn id="7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7" grpId="1" animBg="1"/>
      <p:bldP spid="8" grpId="0"/>
      <p:bldP spid="8" grpId="1"/>
      <p:bldP spid="9" grpId="0" bldLvl="0" animBg="1"/>
      <p:bldP spid="9" grpId="1" animBg="1"/>
      <p:bldP spid="10" grpId="0" animBg="1"/>
      <p:bldP spid="10" grpId="1" animBg="1"/>
      <p:bldP spid="11" grpId="0"/>
      <p:bldP spid="11" grpId="1"/>
      <p:bldP spid="15" grpId="0" bldLvl="0" animBg="1"/>
      <p:bldP spid="15" grpId="1" animBg="1"/>
      <p:bldP spid="17" grpId="0"/>
      <p:bldP spid="17" grpId="1"/>
      <p:bldP spid="23" grpId="0" bldLvl="0" animBg="1"/>
      <p:bldP spid="23" grpId="1" animBg="1"/>
      <p:bldP spid="24" grpId="0"/>
      <p:bldP spid="24" grpId="1"/>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grpSp>
        <p:nvGrpSpPr>
          <p:cNvPr id="26" name="组合 25">
            <a:extLst>
              <a:ext uri="{FF2B5EF4-FFF2-40B4-BE49-F238E27FC236}">
                <a16:creationId xmlns="" xmlns:a16="http://schemas.microsoft.com/office/drawing/2014/main" id="{3EBE4394-4A49-4534-9B81-9D8B260A30CA}"/>
              </a:ext>
            </a:extLst>
          </p:cNvPr>
          <p:cNvGrpSpPr/>
          <p:nvPr/>
        </p:nvGrpSpPr>
        <p:grpSpPr>
          <a:xfrm>
            <a:off x="250583" y="364644"/>
            <a:ext cx="7337487" cy="656108"/>
            <a:chOff x="250583" y="364644"/>
            <a:chExt cx="7337487" cy="656108"/>
          </a:xfrm>
        </p:grpSpPr>
        <p:pic>
          <p:nvPicPr>
            <p:cNvPr id="15" name="图片 14">
              <a:extLst>
                <a:ext uri="{FF2B5EF4-FFF2-40B4-BE49-F238E27FC236}">
                  <a16:creationId xmlns="" xmlns:a16="http://schemas.microsoft.com/office/drawing/2014/main" id="{4E25AB93-DCCF-4A84-A4C7-AEDC2DF685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0583" y="364644"/>
              <a:ext cx="1198382" cy="607630"/>
            </a:xfrm>
            <a:prstGeom prst="rect">
              <a:avLst/>
            </a:prstGeom>
            <a:effectLst>
              <a:outerShdw blurRad="50800" dist="38100" dir="8100000" algn="tr" rotWithShape="0">
                <a:prstClr val="black">
                  <a:alpha val="40000"/>
                </a:prstClr>
              </a:outerShdw>
            </a:effectLst>
          </p:spPr>
        </p:pic>
        <p:sp>
          <p:nvSpPr>
            <p:cNvPr id="17" name="文本框 16">
              <a:extLst>
                <a:ext uri="{FF2B5EF4-FFF2-40B4-BE49-F238E27FC236}">
                  <a16:creationId xmlns="" xmlns:a16="http://schemas.microsoft.com/office/drawing/2014/main" id="{518FC629-5DFB-496D-BD11-586994A940B1}"/>
                </a:ext>
              </a:extLst>
            </p:cNvPr>
            <p:cNvSpPr txBox="1"/>
            <p:nvPr/>
          </p:nvSpPr>
          <p:spPr>
            <a:xfrm>
              <a:off x="1494000" y="374421"/>
              <a:ext cx="6094070" cy="646331"/>
            </a:xfrm>
            <a:prstGeom prst="rect">
              <a:avLst/>
            </a:prstGeom>
            <a:noFill/>
          </p:spPr>
          <p:txBody>
            <a:bodyPr wrap="square">
              <a:spAutoFit/>
            </a:bodyPr>
            <a:lstStyle/>
            <a:p>
              <a:r>
                <a:rPr kumimoji="1" lang="zh-CN" altLang="en-US" dirty="0">
                  <a:solidFill>
                    <a:srgbClr val="CD2727"/>
                  </a:solidFill>
                  <a:latin typeface="汉仪雅酷黑 75W" panose="020B0804020202020204" pitchFamily="34" charset="-122"/>
                  <a:ea typeface="汉仪雅酷黑 75W" panose="020B0804020202020204" pitchFamily="34" charset="-122"/>
                </a:rPr>
                <a:t>热烈庆祝中国共产党</a:t>
              </a:r>
              <a:endParaRPr kumimoji="1" lang="en-US" altLang="zh-CN" dirty="0">
                <a:solidFill>
                  <a:srgbClr val="CD2727"/>
                </a:solidFill>
                <a:latin typeface="汉仪雅酷黑 75W" panose="020B0804020202020204" pitchFamily="34" charset="-122"/>
                <a:ea typeface="汉仪雅酷黑 75W" panose="020B0804020202020204" pitchFamily="34" charset="-122"/>
              </a:endParaRPr>
            </a:p>
            <a:p>
              <a:r>
                <a:rPr kumimoji="1" lang="zh-CN" altLang="en-US" dirty="0">
                  <a:solidFill>
                    <a:srgbClr val="CD2727"/>
                  </a:solidFill>
                  <a:latin typeface="汉仪雅酷黑 75W" panose="020B0804020202020204" pitchFamily="34" charset="-122"/>
                  <a:ea typeface="汉仪雅酷黑 75W" panose="020B0804020202020204" pitchFamily="34" charset="-122"/>
                </a:rPr>
                <a:t>成立</a:t>
              </a:r>
              <a:r>
                <a:rPr kumimoji="1" lang="en-US" altLang="zh-CN" dirty="0">
                  <a:solidFill>
                    <a:srgbClr val="CD2727"/>
                  </a:solidFill>
                  <a:latin typeface="汉仪雅酷黑 75W" panose="020B0804020202020204" pitchFamily="34" charset="-122"/>
                  <a:ea typeface="汉仪雅酷黑 75W" panose="020B0804020202020204" pitchFamily="34" charset="-122"/>
                </a:rPr>
                <a:t>100</a:t>
              </a:r>
              <a:r>
                <a:rPr kumimoji="1" lang="zh-CN" altLang="en-US" dirty="0">
                  <a:solidFill>
                    <a:srgbClr val="CD2727"/>
                  </a:solidFill>
                  <a:latin typeface="汉仪雅酷黑 75W" panose="020B0804020202020204" pitchFamily="34" charset="-122"/>
                  <a:ea typeface="汉仪雅酷黑 75W" panose="020B0804020202020204" pitchFamily="34" charset="-122"/>
                </a:rPr>
                <a:t>周年</a:t>
              </a:r>
            </a:p>
          </p:txBody>
        </p:sp>
      </p:grpSp>
      <p:grpSp>
        <p:nvGrpSpPr>
          <p:cNvPr id="25" name="组合 24">
            <a:extLst>
              <a:ext uri="{FF2B5EF4-FFF2-40B4-BE49-F238E27FC236}">
                <a16:creationId xmlns="" xmlns:a16="http://schemas.microsoft.com/office/drawing/2014/main" id="{59AA28CD-7E15-4405-A20B-E4FBE1FBC896}"/>
              </a:ext>
            </a:extLst>
          </p:cNvPr>
          <p:cNvGrpSpPr/>
          <p:nvPr/>
        </p:nvGrpSpPr>
        <p:grpSpPr>
          <a:xfrm>
            <a:off x="10243363" y="473425"/>
            <a:ext cx="1414472" cy="195034"/>
            <a:chOff x="8442960" y="777240"/>
            <a:chExt cx="2999432" cy="286146"/>
          </a:xfrm>
        </p:grpSpPr>
        <p:cxnSp>
          <p:nvCxnSpPr>
            <p:cNvPr id="22" name="直接连接符 21">
              <a:extLst>
                <a:ext uri="{FF2B5EF4-FFF2-40B4-BE49-F238E27FC236}">
                  <a16:creationId xmlns="" xmlns:a16="http://schemas.microsoft.com/office/drawing/2014/main" id="{E5DBC05C-CA90-4189-B106-D049CAAAB9EF}"/>
                </a:ext>
              </a:extLst>
            </p:cNvPr>
            <p:cNvCxnSpPr/>
            <p:nvPr/>
          </p:nvCxnSpPr>
          <p:spPr>
            <a:xfrm>
              <a:off x="8442960" y="777240"/>
              <a:ext cx="2999432"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EB3F6E94-9CE6-4466-8EC4-7AB6CAFCBDA3}"/>
                </a:ext>
              </a:extLst>
            </p:cNvPr>
            <p:cNvCxnSpPr/>
            <p:nvPr/>
          </p:nvCxnSpPr>
          <p:spPr>
            <a:xfrm>
              <a:off x="8442960" y="926554"/>
              <a:ext cx="2999432"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E97842B8-9A34-4221-87FD-2A66363DEDE9}"/>
                </a:ext>
              </a:extLst>
            </p:cNvPr>
            <p:cNvCxnSpPr/>
            <p:nvPr/>
          </p:nvCxnSpPr>
          <p:spPr>
            <a:xfrm>
              <a:off x="8442960" y="1063386"/>
              <a:ext cx="299943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7" name="图片 6">
            <a:extLst>
              <a:ext uri="{FF2B5EF4-FFF2-40B4-BE49-F238E27FC236}">
                <a16:creationId xmlns="" xmlns:a16="http://schemas.microsoft.com/office/drawing/2014/main" id="{20D0DA2A-AF5E-4E1E-BDB9-09CE3952D1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848766" y="0"/>
            <a:ext cx="5200067" cy="6858000"/>
          </a:xfrm>
          <a:prstGeom prst="rect">
            <a:avLst/>
          </a:prstGeom>
        </p:spPr>
      </p:pic>
      <p:sp>
        <p:nvSpPr>
          <p:cNvPr id="33" name="文本框 32">
            <a:extLst>
              <a:ext uri="{FF2B5EF4-FFF2-40B4-BE49-F238E27FC236}">
                <a16:creationId xmlns="" xmlns:a16="http://schemas.microsoft.com/office/drawing/2014/main" id="{2C44C3DE-60FD-4AC2-B3C4-8936838A52E2}"/>
              </a:ext>
            </a:extLst>
          </p:cNvPr>
          <p:cNvSpPr txBox="1"/>
          <p:nvPr/>
        </p:nvSpPr>
        <p:spPr>
          <a:xfrm>
            <a:off x="849774" y="3151071"/>
            <a:ext cx="6922626" cy="1938992"/>
          </a:xfrm>
          <a:prstGeom prst="rect">
            <a:avLst/>
          </a:prstGeom>
          <a:noFill/>
        </p:spPr>
        <p:txBody>
          <a:bodyPr wrap="square" rtlCol="0">
            <a:spAutoFit/>
          </a:bodyPr>
          <a:lstStyle/>
          <a:p>
            <a:pPr algn="just"/>
            <a:r>
              <a:rPr lang="zh-CN" altLang="en-US" sz="4000" dirty="0">
                <a:solidFill>
                  <a:srgbClr val="CD2727"/>
                </a:solidFill>
                <a:latin typeface="汉仪雅酷黑 75W" panose="020B0804020202020204" pitchFamily="34" charset="-122"/>
                <a:ea typeface="汉仪雅酷黑 75W" panose="020B0804020202020204" pitchFamily="34" charset="-122"/>
              </a:rPr>
              <a:t>关于党历史的主流和本质可以从党的不懈奋斗史理论探索史和党的自身建设史来把握。</a:t>
            </a:r>
          </a:p>
        </p:txBody>
      </p:sp>
      <p:grpSp>
        <p:nvGrpSpPr>
          <p:cNvPr id="8" name="组合 7">
            <a:extLst>
              <a:ext uri="{FF2B5EF4-FFF2-40B4-BE49-F238E27FC236}">
                <a16:creationId xmlns="" xmlns:a16="http://schemas.microsoft.com/office/drawing/2014/main" id="{2BD3FBF9-0AAB-446F-9FA8-C675B40D4BF7}"/>
              </a:ext>
            </a:extLst>
          </p:cNvPr>
          <p:cNvGrpSpPr/>
          <p:nvPr/>
        </p:nvGrpSpPr>
        <p:grpSpPr>
          <a:xfrm>
            <a:off x="2306438" y="2087880"/>
            <a:ext cx="3528542" cy="769441"/>
            <a:chOff x="3320224" y="2244088"/>
            <a:chExt cx="2162629" cy="668414"/>
          </a:xfrm>
        </p:grpSpPr>
        <p:sp>
          <p:nvSpPr>
            <p:cNvPr id="35" name="矩形 34">
              <a:extLst>
                <a:ext uri="{FF2B5EF4-FFF2-40B4-BE49-F238E27FC236}">
                  <a16:creationId xmlns="" xmlns:a16="http://schemas.microsoft.com/office/drawing/2014/main" id="{419E4F0C-8003-4804-9353-EEE3CEF5EAD0}"/>
                </a:ext>
              </a:extLst>
            </p:cNvPr>
            <p:cNvSpPr/>
            <p:nvPr/>
          </p:nvSpPr>
          <p:spPr>
            <a:xfrm>
              <a:off x="3320224" y="2244088"/>
              <a:ext cx="2162629" cy="653143"/>
            </a:xfrm>
            <a:prstGeom prst="rect">
              <a:avLst/>
            </a:prstGeom>
            <a:solidFill>
              <a:srgbClr val="CD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3600">
                <a:latin typeface="汉仪雅酷黑 75W" panose="020B0804020202020204" pitchFamily="34" charset="-122"/>
                <a:ea typeface="汉仪雅酷黑 75W" panose="020B0804020202020204" pitchFamily="34" charset="-122"/>
              </a:endParaRPr>
            </a:p>
          </p:txBody>
        </p:sp>
        <p:sp>
          <p:nvSpPr>
            <p:cNvPr id="42" name="文本框 41">
              <a:extLst>
                <a:ext uri="{FF2B5EF4-FFF2-40B4-BE49-F238E27FC236}">
                  <a16:creationId xmlns="" xmlns:a16="http://schemas.microsoft.com/office/drawing/2014/main" id="{B74ECE72-228F-4C22-8FB4-293562E09A6B}"/>
                </a:ext>
              </a:extLst>
            </p:cNvPr>
            <p:cNvSpPr txBox="1"/>
            <p:nvPr/>
          </p:nvSpPr>
          <p:spPr>
            <a:xfrm>
              <a:off x="3459842" y="2244088"/>
              <a:ext cx="1935265" cy="668414"/>
            </a:xfrm>
            <a:prstGeom prst="rect">
              <a:avLst/>
            </a:prstGeom>
            <a:noFill/>
          </p:spPr>
          <p:txBody>
            <a:bodyPr wrap="square" rtlCol="0">
              <a:spAutoFit/>
            </a:bodyPr>
            <a:lstStyle/>
            <a:p>
              <a:pPr algn="dist"/>
              <a:r>
                <a:rPr kumimoji="1" lang="zh-CN" altLang="en-US" sz="4400" dirty="0">
                  <a:solidFill>
                    <a:schemeClr val="bg1"/>
                  </a:solidFill>
                  <a:latin typeface="汉仪雅酷黑 75W" panose="020B0804020202020204" pitchFamily="34" charset="-122"/>
                  <a:ea typeface="汉仪雅酷黑 75W" panose="020B0804020202020204" pitchFamily="34" charset="-122"/>
                </a:rPr>
                <a:t>第三部分</a:t>
              </a:r>
            </a:p>
          </p:txBody>
        </p:sp>
      </p:grpSp>
    </p:spTree>
    <p:extLst>
      <p:ext uri="{BB962C8B-B14F-4D97-AF65-F5344CB8AC3E}">
        <p14:creationId xmlns:p14="http://schemas.microsoft.com/office/powerpoint/2010/main" val="26593222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barn(inVertical)">
                                      <p:cBhvr>
                                        <p:cTn id="2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sp>
        <p:nvSpPr>
          <p:cNvPr id="2" name="矩形 1">
            <a:extLst>
              <a:ext uri="{FF2B5EF4-FFF2-40B4-BE49-F238E27FC236}">
                <a16:creationId xmlns="" xmlns:a16="http://schemas.microsoft.com/office/drawing/2014/main"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E0CD8F88-81BC-4F27-895F-4E1C12386652}"/>
              </a:ext>
            </a:extLst>
          </p:cNvPr>
          <p:cNvGrpSpPr/>
          <p:nvPr/>
        </p:nvGrpSpPr>
        <p:grpSpPr>
          <a:xfrm>
            <a:off x="468854" y="451373"/>
            <a:ext cx="10305826" cy="750750"/>
            <a:chOff x="4294094" y="1746773"/>
            <a:chExt cx="10305826" cy="750750"/>
          </a:xfrm>
        </p:grpSpPr>
        <p:sp>
          <p:nvSpPr>
            <p:cNvPr id="18" name="文本框 17">
              <a:extLst>
                <a:ext uri="{FF2B5EF4-FFF2-40B4-BE49-F238E27FC236}">
                  <a16:creationId xmlns="" xmlns:a16="http://schemas.microsoft.com/office/drawing/2014/main" id="{1DCDFAEC-41FC-4BBD-8B0A-3162FEC777D0}"/>
                </a:ext>
              </a:extLst>
            </p:cNvPr>
            <p:cNvSpPr txBox="1"/>
            <p:nvPr/>
          </p:nvSpPr>
          <p:spPr>
            <a:xfrm>
              <a:off x="5014440" y="1937482"/>
              <a:ext cx="9585480"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关于党历史的主流和本质可以从党的不懈奋斗史理论探索史和党的自身建设史来把握。</a:t>
              </a:r>
            </a:p>
          </p:txBody>
        </p:sp>
        <p:pic>
          <p:nvPicPr>
            <p:cNvPr id="19" name="图片 18">
              <a:extLst>
                <a:ext uri="{FF2B5EF4-FFF2-40B4-BE49-F238E27FC236}">
                  <a16:creationId xmlns="" xmlns:a16="http://schemas.microsoft.com/office/drawing/2014/main"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893" t="25516" r="52993" b="26761"/>
            <a:stretch/>
          </p:blipFill>
          <p:spPr>
            <a:xfrm>
              <a:off x="4294094" y="1746773"/>
              <a:ext cx="720346" cy="750750"/>
            </a:xfrm>
            <a:prstGeom prst="rect">
              <a:avLst/>
            </a:prstGeom>
          </p:spPr>
        </p:pic>
      </p:grpSp>
      <p:sp>
        <p:nvSpPr>
          <p:cNvPr id="8" name="文本框 7">
            <a:extLst>
              <a:ext uri="{FF2B5EF4-FFF2-40B4-BE49-F238E27FC236}">
                <a16:creationId xmlns="" xmlns:a16="http://schemas.microsoft.com/office/drawing/2014/main" id="{5672E0F5-C8B5-410E-8AA8-53E03F989AF4}"/>
              </a:ext>
            </a:extLst>
          </p:cNvPr>
          <p:cNvSpPr txBox="1"/>
          <p:nvPr/>
        </p:nvSpPr>
        <p:spPr>
          <a:xfrm>
            <a:off x="1088020" y="2070727"/>
            <a:ext cx="10289893" cy="499624"/>
          </a:xfrm>
          <a:prstGeom prst="rect">
            <a:avLst/>
          </a:prstGeom>
          <a:solidFill>
            <a:srgbClr val="CD2727"/>
          </a:solidFill>
          <a:ln>
            <a:solidFill>
              <a:srgbClr val="CD2727"/>
            </a:solidFill>
          </a:ln>
        </p:spPr>
        <p:txBody>
          <a:bodyPr wrap="square">
            <a:spAutoFit/>
          </a:bodyPr>
          <a:lstStyle/>
          <a:p>
            <a:pPr algn="ctr" hangingPunct="0">
              <a:lnSpc>
                <a:spcPct val="150000"/>
              </a:lnSpc>
            </a:pPr>
            <a:r>
              <a:rPr lang="zh-CN" altLang="en-US" sz="20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  三个方面的伟大历史贡献，分别和革命、建设、改革三个历史时期相对应  ★</a:t>
            </a:r>
            <a:endParaRPr lang="zh-CN" altLang="en-US" sz="16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0" name="文本框 9">
            <a:extLst>
              <a:ext uri="{FF2B5EF4-FFF2-40B4-BE49-F238E27FC236}">
                <a16:creationId xmlns="" xmlns:a16="http://schemas.microsoft.com/office/drawing/2014/main" id="{7D9DDCE8-829C-4D90-B3BA-20E0CA856014}"/>
              </a:ext>
            </a:extLst>
          </p:cNvPr>
          <p:cNvSpPr txBox="1"/>
          <p:nvPr/>
        </p:nvSpPr>
        <p:spPr>
          <a:xfrm>
            <a:off x="1088020" y="3149428"/>
            <a:ext cx="6094070" cy="2535951"/>
          </a:xfrm>
          <a:prstGeom prst="rect">
            <a:avLst/>
          </a:prstGeom>
          <a:noFill/>
        </p:spPr>
        <p:txBody>
          <a:bodyPr wrap="square">
            <a:spAutoFit/>
          </a:bodyPr>
          <a:lstStyle/>
          <a:p>
            <a:pPr algn="just" hangingPunct="0">
              <a:lnSpc>
                <a:spcPct val="150000"/>
              </a:lnSpc>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从根本上改变了中国人民和中华民族的前途命运，使中华民族伟大复兴展现出前所未有的光明前景。习近平总书记指出：“中国特色社会主义不是从天上掉下来的，是党和人民历尽千辛万苦、付出巨大代价取得的根本成就。”这一根本成就，就是探索、开创、坚持和发展了中国特色社会主义。</a:t>
            </a:r>
          </a:p>
        </p:txBody>
      </p:sp>
      <p:pic>
        <p:nvPicPr>
          <p:cNvPr id="7" name="图片 6">
            <a:extLst>
              <a:ext uri="{FF2B5EF4-FFF2-40B4-BE49-F238E27FC236}">
                <a16:creationId xmlns="" xmlns:a16="http://schemas.microsoft.com/office/drawing/2014/main" id="{8AEA7EEB-5C87-4978-9F88-22F50668682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47982" y="2707880"/>
            <a:ext cx="3419045" cy="3419045"/>
          </a:xfrm>
          <a:prstGeom prst="rect">
            <a:avLst/>
          </a:prstGeom>
        </p:spPr>
      </p:pic>
    </p:spTree>
    <p:extLst>
      <p:ext uri="{BB962C8B-B14F-4D97-AF65-F5344CB8AC3E}">
        <p14:creationId xmlns:p14="http://schemas.microsoft.com/office/powerpoint/2010/main" val="13332332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wipe(down)">
                                      <p:cBhvr>
                                        <p:cTn id="11" dur="500"/>
                                        <p:tgtEl>
                                          <p:spTgt spid="10">
                                            <p:txEl>
                                              <p:pRg st="0" end="0"/>
                                            </p:txEl>
                                          </p:spTgt>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sp>
        <p:nvSpPr>
          <p:cNvPr id="2" name="矩形 1">
            <a:extLst>
              <a:ext uri="{FF2B5EF4-FFF2-40B4-BE49-F238E27FC236}">
                <a16:creationId xmlns="" xmlns:a16="http://schemas.microsoft.com/office/drawing/2014/main"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E0CD8F88-81BC-4F27-895F-4E1C12386652}"/>
              </a:ext>
            </a:extLst>
          </p:cNvPr>
          <p:cNvGrpSpPr/>
          <p:nvPr/>
        </p:nvGrpSpPr>
        <p:grpSpPr>
          <a:xfrm>
            <a:off x="468854" y="451373"/>
            <a:ext cx="10305826" cy="750750"/>
            <a:chOff x="4294094" y="1746773"/>
            <a:chExt cx="10305826" cy="750750"/>
          </a:xfrm>
        </p:grpSpPr>
        <p:sp>
          <p:nvSpPr>
            <p:cNvPr id="18" name="文本框 17">
              <a:extLst>
                <a:ext uri="{FF2B5EF4-FFF2-40B4-BE49-F238E27FC236}">
                  <a16:creationId xmlns="" xmlns:a16="http://schemas.microsoft.com/office/drawing/2014/main" id="{1DCDFAEC-41FC-4BBD-8B0A-3162FEC777D0}"/>
                </a:ext>
              </a:extLst>
            </p:cNvPr>
            <p:cNvSpPr txBox="1"/>
            <p:nvPr/>
          </p:nvSpPr>
          <p:spPr>
            <a:xfrm>
              <a:off x="5014440" y="1937482"/>
              <a:ext cx="9585480"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关于党历史的主流和本质可以从党的不懈奋斗史理论探索史和党的自身建设史来把握。</a:t>
              </a:r>
            </a:p>
          </p:txBody>
        </p:sp>
        <p:pic>
          <p:nvPicPr>
            <p:cNvPr id="19" name="图片 18">
              <a:extLst>
                <a:ext uri="{FF2B5EF4-FFF2-40B4-BE49-F238E27FC236}">
                  <a16:creationId xmlns="" xmlns:a16="http://schemas.microsoft.com/office/drawing/2014/main"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893" t="25516" r="52993" b="26761"/>
            <a:stretch/>
          </p:blipFill>
          <p:spPr>
            <a:xfrm>
              <a:off x="4294094" y="1746773"/>
              <a:ext cx="720346" cy="750750"/>
            </a:xfrm>
            <a:prstGeom prst="rect">
              <a:avLst/>
            </a:prstGeom>
          </p:spPr>
        </p:pic>
      </p:grpSp>
      <p:grpSp>
        <p:nvGrpSpPr>
          <p:cNvPr id="7" name="组合 6">
            <a:extLst>
              <a:ext uri="{FF2B5EF4-FFF2-40B4-BE49-F238E27FC236}">
                <a16:creationId xmlns="" xmlns:a16="http://schemas.microsoft.com/office/drawing/2014/main" id="{D976DA41-21E7-442E-8392-B7D9C01CD0C7}"/>
              </a:ext>
            </a:extLst>
          </p:cNvPr>
          <p:cNvGrpSpPr/>
          <p:nvPr/>
        </p:nvGrpSpPr>
        <p:grpSpPr>
          <a:xfrm>
            <a:off x="1067345" y="1700178"/>
            <a:ext cx="8392004" cy="523220"/>
            <a:chOff x="4946518" y="1567591"/>
            <a:chExt cx="8392004" cy="523220"/>
          </a:xfrm>
        </p:grpSpPr>
        <p:sp>
          <p:nvSpPr>
            <p:cNvPr id="8" name="文本框 7">
              <a:extLst>
                <a:ext uri="{FF2B5EF4-FFF2-40B4-BE49-F238E27FC236}">
                  <a16:creationId xmlns="" xmlns:a16="http://schemas.microsoft.com/office/drawing/2014/main" id="{CC0E16E5-30C4-4EC2-B05F-9BD5539885AA}"/>
                </a:ext>
              </a:extLst>
            </p:cNvPr>
            <p:cNvSpPr txBox="1">
              <a:spLocks noChangeArrowheads="1"/>
            </p:cNvSpPr>
            <p:nvPr/>
          </p:nvSpPr>
          <p:spPr bwMode="auto">
            <a:xfrm>
              <a:off x="6010095" y="1567591"/>
              <a:ext cx="732842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r>
                <a:rPr lang="zh-CN" altLang="en-US"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关于党的自身建设史，我们要记住两个工程</a:t>
              </a:r>
            </a:p>
          </p:txBody>
        </p:sp>
        <p:grpSp>
          <p:nvGrpSpPr>
            <p:cNvPr id="9" name="组合 8">
              <a:extLst>
                <a:ext uri="{FF2B5EF4-FFF2-40B4-BE49-F238E27FC236}">
                  <a16:creationId xmlns="" xmlns:a16="http://schemas.microsoft.com/office/drawing/2014/main" id="{6FAAEFE7-6709-4B21-8C9C-D33A5131E1F0}"/>
                </a:ext>
              </a:extLst>
            </p:cNvPr>
            <p:cNvGrpSpPr/>
            <p:nvPr/>
          </p:nvGrpSpPr>
          <p:grpSpPr>
            <a:xfrm>
              <a:off x="4946518" y="1600819"/>
              <a:ext cx="910273" cy="449580"/>
              <a:chOff x="1363777" y="2410404"/>
              <a:chExt cx="876571" cy="449580"/>
            </a:xfrm>
          </p:grpSpPr>
          <p:sp>
            <p:nvSpPr>
              <p:cNvPr id="10" name="圆角矩形 10">
                <a:extLst>
                  <a:ext uri="{FF2B5EF4-FFF2-40B4-BE49-F238E27FC236}">
                    <a16:creationId xmlns="" xmlns:a16="http://schemas.microsoft.com/office/drawing/2014/main" id="{B93789D8-B251-42C1-B5C8-71F3C72CA671}"/>
                  </a:ext>
                </a:extLst>
              </p:cNvPr>
              <p:cNvSpPr/>
              <p:nvPr/>
            </p:nvSpPr>
            <p:spPr>
              <a:xfrm rot="16200000">
                <a:off x="1228806" y="2591153"/>
                <a:ext cx="347411" cy="77469"/>
              </a:xfrm>
              <a:prstGeom prst="roundRect">
                <a:avLst>
                  <a:gd name="adj" fmla="val 50000"/>
                </a:avLst>
              </a:prstGeom>
              <a:solidFill>
                <a:srgbClr val="CD2727"/>
              </a:solidFill>
              <a:ln w="25400" cap="flat" cmpd="sng" algn="ctr">
                <a:solidFill>
                  <a:srgbClr val="CD2727"/>
                </a:solid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1" name="TextBox 20">
                <a:extLst>
                  <a:ext uri="{FF2B5EF4-FFF2-40B4-BE49-F238E27FC236}">
                    <a16:creationId xmlns="" xmlns:a16="http://schemas.microsoft.com/office/drawing/2014/main" id="{0623A90F-3769-483A-9534-F8460066FDBB}"/>
                  </a:ext>
                </a:extLst>
              </p:cNvPr>
              <p:cNvSpPr txBox="1"/>
              <p:nvPr/>
            </p:nvSpPr>
            <p:spPr>
              <a:xfrm>
                <a:off x="1615191" y="2410404"/>
                <a:ext cx="625157" cy="449580"/>
              </a:xfrm>
              <a:prstGeom prst="rect">
                <a:avLst/>
              </a:prstGeom>
              <a:solidFill>
                <a:srgbClr val="CD2727"/>
              </a:solidFill>
              <a:ln>
                <a:solidFill>
                  <a:srgbClr val="CD2727"/>
                </a:solidFill>
              </a:ln>
            </p:spPr>
            <p:txBody>
              <a:bodyPr wrap="none" lIns="0" tIns="0" rIns="0" bIns="0" rtlCol="0" anchor="ctr">
                <a:no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a:ln>
                      <a:noFill/>
                    </a:ln>
                    <a:solidFill>
                      <a:srgbClr val="F6F2EA"/>
                    </a:solidFill>
                    <a:effectLst/>
                    <a:uLnTx/>
                    <a:uFillTx/>
                    <a:latin typeface="微软雅黑" panose="020B0503020204020204" pitchFamily="34" charset="-122"/>
                    <a:ea typeface="微软雅黑" panose="020B0503020204020204" pitchFamily="34" charset="-122"/>
                    <a:cs typeface="+mn-ea"/>
                    <a:sym typeface="+mn-lt"/>
                  </a:rPr>
                  <a:t>★</a:t>
                </a:r>
              </a:p>
            </p:txBody>
          </p:sp>
        </p:grpSp>
      </p:grpSp>
      <p:sp>
        <p:nvSpPr>
          <p:cNvPr id="21" name="文本框 20">
            <a:extLst>
              <a:ext uri="{FF2B5EF4-FFF2-40B4-BE49-F238E27FC236}">
                <a16:creationId xmlns="" xmlns:a16="http://schemas.microsoft.com/office/drawing/2014/main" id="{F49409F1-A095-400E-B113-942EDB43AA9C}"/>
              </a:ext>
            </a:extLst>
          </p:cNvPr>
          <p:cNvSpPr txBox="1"/>
          <p:nvPr/>
        </p:nvSpPr>
        <p:spPr>
          <a:xfrm>
            <a:off x="1067345" y="2591505"/>
            <a:ext cx="6094070" cy="400110"/>
          </a:xfrm>
          <a:prstGeom prst="rect">
            <a:avLst/>
          </a:prstGeom>
          <a:noFill/>
        </p:spPr>
        <p:txBody>
          <a:bodyPr wrap="square">
            <a:spAutoFit/>
          </a:bodyPr>
          <a:lstStyle/>
          <a:p>
            <a:pPr marL="342900" indent="-342900">
              <a:buFont typeface="Wingdings" panose="05000000000000000000" pitchFamily="2" charset="2"/>
              <a:buChar char="p"/>
            </a:pPr>
            <a:r>
              <a:rPr lang="zh-CN" altLang="en-US" sz="2000" dirty="0">
                <a:latin typeface="微软雅黑" panose="020B0503020204020204" pitchFamily="34" charset="-122"/>
                <a:ea typeface="微软雅黑" panose="020B0503020204020204" pitchFamily="34" charset="-122"/>
                <a:sym typeface="Arial" panose="020B0604020202020204" pitchFamily="34" charset="0"/>
              </a:rPr>
              <a:t>“伟大的工程”</a:t>
            </a:r>
          </a:p>
        </p:txBody>
      </p:sp>
      <p:sp>
        <p:nvSpPr>
          <p:cNvPr id="22" name="文本框 21">
            <a:extLst>
              <a:ext uri="{FF2B5EF4-FFF2-40B4-BE49-F238E27FC236}">
                <a16:creationId xmlns="" xmlns:a16="http://schemas.microsoft.com/office/drawing/2014/main" id="{F6A75AEC-E077-452D-9C50-0E06826CDF04}"/>
              </a:ext>
            </a:extLst>
          </p:cNvPr>
          <p:cNvSpPr txBox="1"/>
          <p:nvPr/>
        </p:nvSpPr>
        <p:spPr>
          <a:xfrm>
            <a:off x="1067343" y="3123264"/>
            <a:ext cx="6094070" cy="400110"/>
          </a:xfrm>
          <a:prstGeom prst="rect">
            <a:avLst/>
          </a:prstGeom>
          <a:noFill/>
        </p:spPr>
        <p:txBody>
          <a:bodyPr wrap="square">
            <a:spAutoFit/>
          </a:bodyPr>
          <a:lstStyle/>
          <a:p>
            <a:pPr marL="342900" indent="-342900">
              <a:buFont typeface="Wingdings" panose="05000000000000000000" pitchFamily="2" charset="2"/>
              <a:buChar char="p"/>
            </a:pPr>
            <a:r>
              <a:rPr lang="zh-CN" altLang="en-US" sz="2000" dirty="0">
                <a:latin typeface="微软雅黑" panose="020B0503020204020204" pitchFamily="34" charset="-122"/>
                <a:ea typeface="微软雅黑" panose="020B0503020204020204" pitchFamily="34" charset="-122"/>
                <a:sym typeface="Arial" panose="020B0604020202020204" pitchFamily="34" charset="0"/>
              </a:rPr>
              <a:t>“党的建设新的伟大工程”</a:t>
            </a:r>
          </a:p>
        </p:txBody>
      </p:sp>
      <p:grpSp>
        <p:nvGrpSpPr>
          <p:cNvPr id="23" name="组合 22">
            <a:extLst>
              <a:ext uri="{FF2B5EF4-FFF2-40B4-BE49-F238E27FC236}">
                <a16:creationId xmlns="" xmlns:a16="http://schemas.microsoft.com/office/drawing/2014/main" id="{6B739D9C-1BE4-48AA-B6AE-6EEBBEBE70F3}"/>
              </a:ext>
            </a:extLst>
          </p:cNvPr>
          <p:cNvGrpSpPr/>
          <p:nvPr/>
        </p:nvGrpSpPr>
        <p:grpSpPr>
          <a:xfrm>
            <a:off x="1067343" y="3726674"/>
            <a:ext cx="8392005" cy="523220"/>
            <a:chOff x="4946518" y="1558692"/>
            <a:chExt cx="8392005" cy="523220"/>
          </a:xfrm>
        </p:grpSpPr>
        <p:sp>
          <p:nvSpPr>
            <p:cNvPr id="24" name="文本框 23">
              <a:extLst>
                <a:ext uri="{FF2B5EF4-FFF2-40B4-BE49-F238E27FC236}">
                  <a16:creationId xmlns="" xmlns:a16="http://schemas.microsoft.com/office/drawing/2014/main" id="{842B7635-9AC7-4C4C-82E5-0A762BA4A4F3}"/>
                </a:ext>
              </a:extLst>
            </p:cNvPr>
            <p:cNvSpPr txBox="1">
              <a:spLocks noChangeArrowheads="1"/>
            </p:cNvSpPr>
            <p:nvPr/>
          </p:nvSpPr>
          <p:spPr bwMode="auto">
            <a:xfrm>
              <a:off x="6010096" y="1558692"/>
              <a:ext cx="732842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r>
                <a:rPr lang="zh-CN" altLang="en-US" sz="2800"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三个方面的重大意义</a:t>
              </a:r>
            </a:p>
          </p:txBody>
        </p:sp>
        <p:grpSp>
          <p:nvGrpSpPr>
            <p:cNvPr id="25" name="组合 24">
              <a:extLst>
                <a:ext uri="{FF2B5EF4-FFF2-40B4-BE49-F238E27FC236}">
                  <a16:creationId xmlns="" xmlns:a16="http://schemas.microsoft.com/office/drawing/2014/main" id="{069759E4-9DBC-4891-93A1-5EE776311C42}"/>
                </a:ext>
              </a:extLst>
            </p:cNvPr>
            <p:cNvGrpSpPr/>
            <p:nvPr/>
          </p:nvGrpSpPr>
          <p:grpSpPr>
            <a:xfrm>
              <a:off x="4946518" y="1600819"/>
              <a:ext cx="910273" cy="449580"/>
              <a:chOff x="1363777" y="2410404"/>
              <a:chExt cx="876571" cy="449580"/>
            </a:xfrm>
          </p:grpSpPr>
          <p:sp>
            <p:nvSpPr>
              <p:cNvPr id="26" name="圆角矩形 10">
                <a:extLst>
                  <a:ext uri="{FF2B5EF4-FFF2-40B4-BE49-F238E27FC236}">
                    <a16:creationId xmlns="" xmlns:a16="http://schemas.microsoft.com/office/drawing/2014/main" id="{CE95581D-4D73-4B17-BF77-B810058C52B9}"/>
                  </a:ext>
                </a:extLst>
              </p:cNvPr>
              <p:cNvSpPr/>
              <p:nvPr/>
            </p:nvSpPr>
            <p:spPr>
              <a:xfrm rot="16200000">
                <a:off x="1228806" y="2591153"/>
                <a:ext cx="347411" cy="77469"/>
              </a:xfrm>
              <a:prstGeom prst="roundRect">
                <a:avLst>
                  <a:gd name="adj" fmla="val 50000"/>
                </a:avLst>
              </a:prstGeom>
              <a:solidFill>
                <a:srgbClr val="CD2727"/>
              </a:solidFill>
              <a:ln w="25400" cap="flat" cmpd="sng" algn="ctr">
                <a:solidFill>
                  <a:srgbClr val="CD2727"/>
                </a:solid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7" name="TextBox 20">
                <a:extLst>
                  <a:ext uri="{FF2B5EF4-FFF2-40B4-BE49-F238E27FC236}">
                    <a16:creationId xmlns="" xmlns:a16="http://schemas.microsoft.com/office/drawing/2014/main" id="{CFDDBD65-8445-4460-9D51-EFC8B32B7E8F}"/>
                  </a:ext>
                </a:extLst>
              </p:cNvPr>
              <p:cNvSpPr txBox="1"/>
              <p:nvPr/>
            </p:nvSpPr>
            <p:spPr>
              <a:xfrm>
                <a:off x="1615191" y="2410404"/>
                <a:ext cx="625157" cy="449580"/>
              </a:xfrm>
              <a:prstGeom prst="rect">
                <a:avLst/>
              </a:prstGeom>
              <a:solidFill>
                <a:srgbClr val="CD2727"/>
              </a:solidFill>
              <a:ln>
                <a:solidFill>
                  <a:srgbClr val="CD2727"/>
                </a:solidFill>
              </a:ln>
            </p:spPr>
            <p:txBody>
              <a:bodyPr wrap="none" lIns="0" tIns="0" rIns="0" bIns="0" rtlCol="0" anchor="ctr">
                <a:no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a:ln>
                      <a:noFill/>
                    </a:ln>
                    <a:solidFill>
                      <a:srgbClr val="F6F2EA"/>
                    </a:solidFill>
                    <a:effectLst/>
                    <a:uLnTx/>
                    <a:uFillTx/>
                    <a:latin typeface="微软雅黑" panose="020B0503020204020204" pitchFamily="34" charset="-122"/>
                    <a:ea typeface="微软雅黑" panose="020B0503020204020204" pitchFamily="34" charset="-122"/>
                    <a:cs typeface="+mn-ea"/>
                    <a:sym typeface="+mn-lt"/>
                  </a:rPr>
                  <a:t>★</a:t>
                </a:r>
              </a:p>
            </p:txBody>
          </p:sp>
        </p:grpSp>
      </p:grpSp>
      <p:sp>
        <p:nvSpPr>
          <p:cNvPr id="37" name="文本框 36">
            <a:extLst>
              <a:ext uri="{FF2B5EF4-FFF2-40B4-BE49-F238E27FC236}">
                <a16:creationId xmlns="" xmlns:a16="http://schemas.microsoft.com/office/drawing/2014/main" id="{2F0A9A5B-B810-4544-B464-32C7C330DEC8}"/>
              </a:ext>
            </a:extLst>
          </p:cNvPr>
          <p:cNvSpPr txBox="1"/>
          <p:nvPr/>
        </p:nvSpPr>
        <p:spPr>
          <a:xfrm>
            <a:off x="1147790" y="4560518"/>
            <a:ext cx="6094070" cy="1289456"/>
          </a:xfrm>
          <a:prstGeom prst="rect">
            <a:avLst/>
          </a:prstGeom>
          <a:noFill/>
        </p:spPr>
        <p:txBody>
          <a:bodyPr wrap="square">
            <a:spAutoFit/>
          </a:bodyPr>
          <a:lstStyle/>
          <a:p>
            <a:pPr marL="342900" indent="-342900" algn="just" hangingPunct="0">
              <a:lnSpc>
                <a:spcPct val="150000"/>
              </a:lnSpc>
              <a:buFont typeface="+mj-lt"/>
              <a:buAutoNum type="arabicPeriod"/>
            </a:pPr>
            <a:r>
              <a:rPr lang="zh-CN" altLang="en-US" sz="1800" b="1" dirty="0">
                <a:solidFill>
                  <a:srgbClr val="A60000">
                    <a:alpha val="90000"/>
                  </a:srgbClr>
                </a:solidFill>
                <a:latin typeface="Arial" panose="020B0604020202020204" pitchFamily="34" charset="0"/>
                <a:ea typeface="思源黑体 CN Regular" panose="020B0500000000000000" pitchFamily="34" charset="-122"/>
                <a:sym typeface="Arial" panose="020B0604020202020204" pitchFamily="34" charset="0"/>
              </a:rPr>
              <a:t>中华文明的意义</a:t>
            </a:r>
            <a:endParaRPr lang="zh-CN" altLang="en-US" sz="1400"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endParaRPr>
          </a:p>
          <a:p>
            <a:pPr marL="342900" indent="-342900" algn="just" hangingPunct="0">
              <a:lnSpc>
                <a:spcPct val="150000"/>
              </a:lnSpc>
              <a:buFont typeface="+mj-lt"/>
              <a:buAutoNum type="arabicPeriod"/>
            </a:pPr>
            <a:r>
              <a:rPr lang="zh-CN" altLang="en-US" sz="1800" b="1" dirty="0">
                <a:solidFill>
                  <a:srgbClr val="A60000">
                    <a:alpha val="90000"/>
                  </a:srgbClr>
                </a:solidFill>
                <a:latin typeface="Arial" panose="020B0604020202020204" pitchFamily="34" charset="0"/>
                <a:ea typeface="思源黑体 CN Regular" panose="020B0500000000000000" pitchFamily="34" charset="-122"/>
                <a:sym typeface="Arial" panose="020B0604020202020204" pitchFamily="34" charset="0"/>
              </a:rPr>
              <a:t>对于科学社会主义的意义</a:t>
            </a:r>
            <a:endParaRPr lang="zh-CN" altLang="en-US" sz="1400"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endParaRPr>
          </a:p>
          <a:p>
            <a:pPr marL="342900" indent="-342900" algn="just" hangingPunct="0">
              <a:lnSpc>
                <a:spcPct val="150000"/>
              </a:lnSpc>
              <a:buFont typeface="+mj-lt"/>
              <a:buAutoNum type="arabicPeriod"/>
            </a:pPr>
            <a:r>
              <a:rPr lang="zh-CN" altLang="en-US" sz="1800" b="1" dirty="0">
                <a:solidFill>
                  <a:srgbClr val="A60000">
                    <a:alpha val="90000"/>
                  </a:srgbClr>
                </a:solidFill>
                <a:latin typeface="Arial" panose="020B0604020202020204" pitchFamily="34" charset="0"/>
                <a:ea typeface="思源黑体 CN Regular" panose="020B0500000000000000" pitchFamily="34" charset="-122"/>
                <a:sym typeface="Arial" panose="020B0604020202020204" pitchFamily="34" charset="0"/>
              </a:rPr>
              <a:t>对于中华民族的意义</a:t>
            </a:r>
            <a:endParaRPr lang="zh-CN" altLang="en-US" sz="1400"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endParaRPr>
          </a:p>
        </p:txBody>
      </p:sp>
      <p:grpSp>
        <p:nvGrpSpPr>
          <p:cNvPr id="41" name="组合 40">
            <a:extLst>
              <a:ext uri="{FF2B5EF4-FFF2-40B4-BE49-F238E27FC236}">
                <a16:creationId xmlns="" xmlns:a16="http://schemas.microsoft.com/office/drawing/2014/main" id="{E0C777A4-AC04-48BB-B900-EBF77FA7615B}"/>
              </a:ext>
            </a:extLst>
          </p:cNvPr>
          <p:cNvGrpSpPr/>
          <p:nvPr/>
        </p:nvGrpSpPr>
        <p:grpSpPr>
          <a:xfrm>
            <a:off x="5842746" y="2535114"/>
            <a:ext cx="5650617" cy="3680804"/>
            <a:chOff x="5981940" y="2535114"/>
            <a:chExt cx="5650617" cy="3680804"/>
          </a:xfrm>
        </p:grpSpPr>
        <p:sp>
          <p:nvSpPr>
            <p:cNvPr id="39" name="文本框 38">
              <a:extLst>
                <a:ext uri="{FF2B5EF4-FFF2-40B4-BE49-F238E27FC236}">
                  <a16:creationId xmlns="" xmlns:a16="http://schemas.microsoft.com/office/drawing/2014/main" id="{B545CB44-F78F-48E8-AEC8-5F1F17EEE913}"/>
                </a:ext>
              </a:extLst>
            </p:cNvPr>
            <p:cNvSpPr txBox="1"/>
            <p:nvPr/>
          </p:nvSpPr>
          <p:spPr>
            <a:xfrm>
              <a:off x="6250329" y="2746920"/>
              <a:ext cx="5080863" cy="3372846"/>
            </a:xfrm>
            <a:prstGeom prst="rect">
              <a:avLst/>
            </a:prstGeom>
            <a:noFill/>
          </p:spPr>
          <p:txBody>
            <a:bodyPr wrap="square">
              <a:spAutoFit/>
            </a:bodyPr>
            <a:lstStyle/>
            <a:p>
              <a:pPr algn="just" hangingPunct="0">
                <a:lnSpc>
                  <a:spcPct val="150000"/>
                </a:lnSpc>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三个方面的重大意义，就是习近平总书记在庆祝中国共产党成立</a:t>
              </a:r>
              <a:r>
                <a:rPr lang="en-US" altLang="zh-CN" sz="1600" dirty="0">
                  <a:latin typeface="微软雅黑" panose="020B0503020204020204" pitchFamily="34" charset="-122"/>
                  <a:ea typeface="微软雅黑" panose="020B0503020204020204" pitchFamily="34" charset="-122"/>
                  <a:cs typeface="+mn-ea"/>
                  <a:sym typeface="Arial" panose="020B0604020202020204" pitchFamily="34" charset="0"/>
                </a:rPr>
                <a:t>95</a:t>
              </a: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周年大会上的重要讲话中，在讲完“实现了中国从几千年封建专制政治向人民民主的伟大飞跃”“实现了中华民族由不断衰落到根本扭转命运、持续走向繁荣富强的伟大飞跃”“实现了中国人民从站起来到富起来、强起来的伟大飞跃”之后，分别从</a:t>
              </a:r>
              <a:r>
                <a:rPr lang="en-US" altLang="zh-CN" sz="1600" dirty="0">
                  <a:latin typeface="微软雅黑" panose="020B0503020204020204" pitchFamily="34" charset="-122"/>
                  <a:ea typeface="微软雅黑" panose="020B0503020204020204" pitchFamily="34" charset="-122"/>
                  <a:cs typeface="+mn-ea"/>
                  <a:sym typeface="Arial" panose="020B0604020202020204" pitchFamily="34" charset="0"/>
                </a:rPr>
                <a:t>5000</a:t>
              </a: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多年、</a:t>
              </a:r>
              <a:r>
                <a:rPr lang="en-US" altLang="zh-CN" sz="1600" dirty="0">
                  <a:latin typeface="微软雅黑" panose="020B0503020204020204" pitchFamily="34" charset="-122"/>
                  <a:ea typeface="微软雅黑" panose="020B0503020204020204" pitchFamily="34" charset="-122"/>
                  <a:cs typeface="+mn-ea"/>
                  <a:sym typeface="Arial" panose="020B0604020202020204" pitchFamily="34" charset="0"/>
                </a:rPr>
                <a:t>500</a:t>
              </a: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年和</a:t>
              </a:r>
              <a:r>
                <a:rPr lang="en-US" altLang="zh-CN" sz="1600" dirty="0">
                  <a:latin typeface="微软雅黑" panose="020B0503020204020204" pitchFamily="34" charset="-122"/>
                  <a:ea typeface="微软雅黑" panose="020B0503020204020204" pitchFamily="34" charset="-122"/>
                  <a:cs typeface="+mn-ea"/>
                  <a:sym typeface="Arial" panose="020B0604020202020204" pitchFamily="34" charset="0"/>
                </a:rPr>
                <a:t>60</a:t>
              </a: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多年的历史跨度论述党领导人民取得的伟大胜利对于中华文明的意义、对于科学社会主义的意义、对于中华民族的意义。</a:t>
              </a:r>
            </a:p>
          </p:txBody>
        </p:sp>
        <p:sp>
          <p:nvSpPr>
            <p:cNvPr id="40" name="矩形 39">
              <a:extLst>
                <a:ext uri="{FF2B5EF4-FFF2-40B4-BE49-F238E27FC236}">
                  <a16:creationId xmlns="" xmlns:a16="http://schemas.microsoft.com/office/drawing/2014/main" id="{945E02A4-7C3F-494E-9F2A-F58FE1C249DB}"/>
                </a:ext>
              </a:extLst>
            </p:cNvPr>
            <p:cNvSpPr/>
            <p:nvPr/>
          </p:nvSpPr>
          <p:spPr>
            <a:xfrm>
              <a:off x="5981940" y="2535114"/>
              <a:ext cx="5650617" cy="3680804"/>
            </a:xfrm>
            <a:prstGeom prst="rect">
              <a:avLst/>
            </a:prstGeom>
            <a:noFill/>
            <a:ln w="28575">
              <a:solidFill>
                <a:srgbClr val="CD272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744968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arn(inVertical)">
                                      <p:cBhvr>
                                        <p:cTn id="19" dur="500"/>
                                        <p:tgtEl>
                                          <p:spTgt spid="2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down)">
                                      <p:cBhvr>
                                        <p:cTn id="2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3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sp>
        <p:nvSpPr>
          <p:cNvPr id="2" name="矩形 1">
            <a:extLst>
              <a:ext uri="{FF2B5EF4-FFF2-40B4-BE49-F238E27FC236}">
                <a16:creationId xmlns="" xmlns:a16="http://schemas.microsoft.com/office/drawing/2014/main"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E0CD8F88-81BC-4F27-895F-4E1C12386652}"/>
              </a:ext>
            </a:extLst>
          </p:cNvPr>
          <p:cNvGrpSpPr/>
          <p:nvPr/>
        </p:nvGrpSpPr>
        <p:grpSpPr>
          <a:xfrm>
            <a:off x="468854" y="451373"/>
            <a:ext cx="10305826" cy="750750"/>
            <a:chOff x="4294094" y="1746773"/>
            <a:chExt cx="10305826" cy="750750"/>
          </a:xfrm>
        </p:grpSpPr>
        <p:sp>
          <p:nvSpPr>
            <p:cNvPr id="18" name="文本框 17">
              <a:extLst>
                <a:ext uri="{FF2B5EF4-FFF2-40B4-BE49-F238E27FC236}">
                  <a16:creationId xmlns="" xmlns:a16="http://schemas.microsoft.com/office/drawing/2014/main" id="{1DCDFAEC-41FC-4BBD-8B0A-3162FEC777D0}"/>
                </a:ext>
              </a:extLst>
            </p:cNvPr>
            <p:cNvSpPr txBox="1"/>
            <p:nvPr/>
          </p:nvSpPr>
          <p:spPr>
            <a:xfrm>
              <a:off x="5014440" y="1937482"/>
              <a:ext cx="9585480"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关于党历史的主流和本质可以从党的不懈奋斗史理论探索史和党的自身建设史来把握。</a:t>
              </a:r>
            </a:p>
          </p:txBody>
        </p:sp>
        <p:pic>
          <p:nvPicPr>
            <p:cNvPr id="19" name="图片 18">
              <a:extLst>
                <a:ext uri="{FF2B5EF4-FFF2-40B4-BE49-F238E27FC236}">
                  <a16:creationId xmlns="" xmlns:a16="http://schemas.microsoft.com/office/drawing/2014/main"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893" t="25516" r="52993" b="26761"/>
            <a:stretch/>
          </p:blipFill>
          <p:spPr>
            <a:xfrm>
              <a:off x="4294094" y="1746773"/>
              <a:ext cx="720346" cy="750750"/>
            </a:xfrm>
            <a:prstGeom prst="rect">
              <a:avLst/>
            </a:prstGeom>
          </p:spPr>
        </p:pic>
      </p:grpSp>
      <p:sp>
        <p:nvSpPr>
          <p:cNvPr id="7" name="矩形: 圆角 7">
            <a:extLst>
              <a:ext uri="{FF2B5EF4-FFF2-40B4-BE49-F238E27FC236}">
                <a16:creationId xmlns="" xmlns:a16="http://schemas.microsoft.com/office/drawing/2014/main" id="{4291B660-CAE3-4B6B-B047-15DD270AF37B}"/>
              </a:ext>
            </a:extLst>
          </p:cNvPr>
          <p:cNvSpPr/>
          <p:nvPr/>
        </p:nvSpPr>
        <p:spPr>
          <a:xfrm>
            <a:off x="1202055" y="1958975"/>
            <a:ext cx="9914255" cy="4139565"/>
          </a:xfrm>
          <a:prstGeom prst="roundRect">
            <a:avLst>
              <a:gd name="adj" fmla="val 0"/>
            </a:avLst>
          </a:prstGeom>
          <a:noFill/>
          <a:ln w="19050" cap="flat" cmpd="sng" algn="ctr">
            <a:solidFill>
              <a:srgbClr val="C00000"/>
            </a:solidFill>
            <a:prstDash val="sysDash"/>
            <a:miter lim="800000"/>
          </a:ln>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8" name="矩形 7">
            <a:extLst>
              <a:ext uri="{FF2B5EF4-FFF2-40B4-BE49-F238E27FC236}">
                <a16:creationId xmlns="" xmlns:a16="http://schemas.microsoft.com/office/drawing/2014/main" id="{39CBCBE8-5818-484A-8903-3CB02DFF17A9}"/>
              </a:ext>
            </a:extLst>
          </p:cNvPr>
          <p:cNvSpPr/>
          <p:nvPr/>
        </p:nvSpPr>
        <p:spPr>
          <a:xfrm>
            <a:off x="1534083" y="2501176"/>
            <a:ext cx="9334545" cy="646331"/>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sym typeface="Arial" panose="020B0604020202020204" pitchFamily="34" charset="0"/>
              </a:rPr>
              <a:t>关于党的理论探索史，我们要记住两次飞跃、两大理论成果尤其是习近平新时代中国特色社会主义思想的创立。</a:t>
            </a:r>
          </a:p>
        </p:txBody>
      </p:sp>
      <p:sp>
        <p:nvSpPr>
          <p:cNvPr id="9" name="矩形: 圆角 6">
            <a:extLst>
              <a:ext uri="{FF2B5EF4-FFF2-40B4-BE49-F238E27FC236}">
                <a16:creationId xmlns="" xmlns:a16="http://schemas.microsoft.com/office/drawing/2014/main" id="{22A0EB23-F70A-4878-A705-3244D2050A54}"/>
              </a:ext>
            </a:extLst>
          </p:cNvPr>
          <p:cNvSpPr/>
          <p:nvPr/>
        </p:nvSpPr>
        <p:spPr>
          <a:xfrm>
            <a:off x="1769593" y="1638045"/>
            <a:ext cx="8779178" cy="618745"/>
          </a:xfrm>
          <a:prstGeom prst="roundRect">
            <a:avLst/>
          </a:prstGeom>
          <a:solidFill>
            <a:srgbClr val="CD2727"/>
          </a:solidFill>
          <a:ln w="12700" cap="flat" cmpd="sng" algn="ctr">
            <a:noFill/>
            <a:prstDash val="solid"/>
            <a:miter lim="800000"/>
          </a:ln>
          <a:effectLst/>
        </p:spPr>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关于党历史的主流和本质可以从党的不懈奋斗史理论探索史和党的自身建设史来把握。</a:t>
            </a:r>
          </a:p>
        </p:txBody>
      </p:sp>
      <p:grpSp>
        <p:nvGrpSpPr>
          <p:cNvPr id="3" name="组合 2">
            <a:extLst>
              <a:ext uri="{FF2B5EF4-FFF2-40B4-BE49-F238E27FC236}">
                <a16:creationId xmlns="" xmlns:a16="http://schemas.microsoft.com/office/drawing/2014/main" id="{59DC9A0D-E065-41E9-8177-6A60698A69B0}"/>
              </a:ext>
            </a:extLst>
          </p:cNvPr>
          <p:cNvGrpSpPr/>
          <p:nvPr/>
        </p:nvGrpSpPr>
        <p:grpSpPr>
          <a:xfrm>
            <a:off x="1075685" y="3145709"/>
            <a:ext cx="4617085" cy="491275"/>
            <a:chOff x="1613772" y="3426509"/>
            <a:chExt cx="4617085" cy="491275"/>
          </a:xfrm>
        </p:grpSpPr>
        <p:grpSp>
          <p:nvGrpSpPr>
            <p:cNvPr id="10" name="组合 9">
              <a:extLst>
                <a:ext uri="{FF2B5EF4-FFF2-40B4-BE49-F238E27FC236}">
                  <a16:creationId xmlns="" xmlns:a16="http://schemas.microsoft.com/office/drawing/2014/main" id="{E1F23F73-5E8F-4F8F-B49A-942F9495DEA7}"/>
                </a:ext>
              </a:extLst>
            </p:cNvPr>
            <p:cNvGrpSpPr/>
            <p:nvPr/>
          </p:nvGrpSpPr>
          <p:grpSpPr>
            <a:xfrm>
              <a:off x="1613772" y="3456119"/>
              <a:ext cx="903606" cy="461665"/>
              <a:chOff x="869474" y="1944008"/>
              <a:chExt cx="903606" cy="461665"/>
            </a:xfrm>
            <a:solidFill>
              <a:srgbClr val="CD2727"/>
            </a:solidFill>
          </p:grpSpPr>
          <p:sp>
            <p:nvSpPr>
              <p:cNvPr id="11" name="Freeform 5">
                <a:extLst>
                  <a:ext uri="{FF2B5EF4-FFF2-40B4-BE49-F238E27FC236}">
                    <a16:creationId xmlns="" xmlns:a16="http://schemas.microsoft.com/office/drawing/2014/main" id="{03007F2B-4430-49D4-B55A-330E6EA515FC}"/>
                  </a:ext>
                </a:extLst>
              </p:cNvPr>
              <p:cNvSpPr/>
              <p:nvPr/>
            </p:nvSpPr>
            <p:spPr bwMode="auto">
              <a:xfrm>
                <a:off x="1151440" y="1944008"/>
                <a:ext cx="621640" cy="461665"/>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Rectangle 6">
                <a:extLst>
                  <a:ext uri="{FF2B5EF4-FFF2-40B4-BE49-F238E27FC236}">
                    <a16:creationId xmlns="" xmlns:a16="http://schemas.microsoft.com/office/drawing/2014/main" id="{05FFD95F-90D2-44E1-9350-13430E647DE1}"/>
                  </a:ext>
                </a:extLst>
              </p:cNvPr>
              <p:cNvSpPr>
                <a:spLocks noChangeArrowheads="1"/>
              </p:cNvSpPr>
              <p:nvPr/>
            </p:nvSpPr>
            <p:spPr bwMode="auto">
              <a:xfrm>
                <a:off x="869474" y="2006830"/>
                <a:ext cx="233024" cy="3878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3" name="矩形 12">
              <a:extLst>
                <a:ext uri="{FF2B5EF4-FFF2-40B4-BE49-F238E27FC236}">
                  <a16:creationId xmlns="" xmlns:a16="http://schemas.microsoft.com/office/drawing/2014/main" id="{266FBD5E-B841-4CA4-9A68-3DC3414A9681}"/>
                </a:ext>
              </a:extLst>
            </p:cNvPr>
            <p:cNvSpPr/>
            <p:nvPr/>
          </p:nvSpPr>
          <p:spPr>
            <a:xfrm>
              <a:off x="2776457" y="3426509"/>
              <a:ext cx="3454400" cy="413768"/>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第一次飞跃取得的理论成果</a:t>
              </a:r>
              <a:endParaRPr lang="zh-CN" altLang="en-US" sz="1600" dirty="0">
                <a:solidFill>
                  <a:srgbClr val="CD2727"/>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17" name="文本框 16">
            <a:extLst>
              <a:ext uri="{FF2B5EF4-FFF2-40B4-BE49-F238E27FC236}">
                <a16:creationId xmlns="" xmlns:a16="http://schemas.microsoft.com/office/drawing/2014/main" id="{7DA25730-456E-4DD6-B0E3-D5756D10E104}"/>
              </a:ext>
            </a:extLst>
          </p:cNvPr>
          <p:cNvSpPr txBox="1"/>
          <p:nvPr/>
        </p:nvSpPr>
        <p:spPr>
          <a:xfrm>
            <a:off x="1534081" y="3698756"/>
            <a:ext cx="9334547" cy="584775"/>
          </a:xfrm>
          <a:prstGeom prst="rect">
            <a:avLst/>
          </a:prstGeom>
          <a:noFill/>
        </p:spPr>
        <p:txBody>
          <a:bodyPr wrap="square">
            <a:spAutoFit/>
          </a:bodyPr>
          <a:lstStyle/>
          <a:p>
            <a:pPr algn="just" hangingPunct="0"/>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就是以毛泽东同志为主要代表的中国共产党人，把马克思列宁主义基本原理同中国革命具体实践结合起来创立的毛泽东思想。</a:t>
            </a:r>
          </a:p>
        </p:txBody>
      </p:sp>
      <p:grpSp>
        <p:nvGrpSpPr>
          <p:cNvPr id="20" name="组合 19">
            <a:extLst>
              <a:ext uri="{FF2B5EF4-FFF2-40B4-BE49-F238E27FC236}">
                <a16:creationId xmlns="" xmlns:a16="http://schemas.microsoft.com/office/drawing/2014/main" id="{06D4CDF4-6850-4A8B-890B-1CD1B5F69BEF}"/>
              </a:ext>
            </a:extLst>
          </p:cNvPr>
          <p:cNvGrpSpPr/>
          <p:nvPr/>
        </p:nvGrpSpPr>
        <p:grpSpPr>
          <a:xfrm>
            <a:off x="1075685" y="4327950"/>
            <a:ext cx="4617085" cy="491275"/>
            <a:chOff x="1613772" y="3426509"/>
            <a:chExt cx="4617085" cy="491275"/>
          </a:xfrm>
        </p:grpSpPr>
        <p:grpSp>
          <p:nvGrpSpPr>
            <p:cNvPr id="21" name="组合 20">
              <a:extLst>
                <a:ext uri="{FF2B5EF4-FFF2-40B4-BE49-F238E27FC236}">
                  <a16:creationId xmlns="" xmlns:a16="http://schemas.microsoft.com/office/drawing/2014/main" id="{477648C5-39BB-4A42-8DCE-070ABE04918F}"/>
                </a:ext>
              </a:extLst>
            </p:cNvPr>
            <p:cNvGrpSpPr/>
            <p:nvPr/>
          </p:nvGrpSpPr>
          <p:grpSpPr>
            <a:xfrm>
              <a:off x="1613772" y="3456119"/>
              <a:ext cx="903606" cy="461665"/>
              <a:chOff x="869474" y="1944008"/>
              <a:chExt cx="903606" cy="461665"/>
            </a:xfrm>
            <a:solidFill>
              <a:srgbClr val="CD2727"/>
            </a:solidFill>
          </p:grpSpPr>
          <p:sp>
            <p:nvSpPr>
              <p:cNvPr id="23" name="Freeform 5">
                <a:extLst>
                  <a:ext uri="{FF2B5EF4-FFF2-40B4-BE49-F238E27FC236}">
                    <a16:creationId xmlns="" xmlns:a16="http://schemas.microsoft.com/office/drawing/2014/main" id="{49D9386E-CA2A-4A5D-BDA6-BC569C5035C6}"/>
                  </a:ext>
                </a:extLst>
              </p:cNvPr>
              <p:cNvSpPr/>
              <p:nvPr/>
            </p:nvSpPr>
            <p:spPr bwMode="auto">
              <a:xfrm>
                <a:off x="1151440" y="1944008"/>
                <a:ext cx="621640" cy="461665"/>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Rectangle 6">
                <a:extLst>
                  <a:ext uri="{FF2B5EF4-FFF2-40B4-BE49-F238E27FC236}">
                    <a16:creationId xmlns="" xmlns:a16="http://schemas.microsoft.com/office/drawing/2014/main" id="{76D9F9A6-9446-41E9-86F5-7028C0227BBA}"/>
                  </a:ext>
                </a:extLst>
              </p:cNvPr>
              <p:cNvSpPr>
                <a:spLocks noChangeArrowheads="1"/>
              </p:cNvSpPr>
              <p:nvPr/>
            </p:nvSpPr>
            <p:spPr bwMode="auto">
              <a:xfrm>
                <a:off x="869474" y="2006830"/>
                <a:ext cx="233024" cy="38788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2" name="矩形 21">
              <a:extLst>
                <a:ext uri="{FF2B5EF4-FFF2-40B4-BE49-F238E27FC236}">
                  <a16:creationId xmlns="" xmlns:a16="http://schemas.microsoft.com/office/drawing/2014/main" id="{74D22BA8-F2F4-473D-88E3-916C1BA2A91B}"/>
                </a:ext>
              </a:extLst>
            </p:cNvPr>
            <p:cNvSpPr/>
            <p:nvPr/>
          </p:nvSpPr>
          <p:spPr>
            <a:xfrm>
              <a:off x="2776457" y="3426509"/>
              <a:ext cx="3454400" cy="413768"/>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第二次飞跃取得的理论成果</a:t>
              </a:r>
              <a:endParaRPr lang="zh-CN" altLang="en-US" sz="1600" dirty="0">
                <a:solidFill>
                  <a:srgbClr val="CD2727"/>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25" name="文本框 24">
            <a:extLst>
              <a:ext uri="{FF2B5EF4-FFF2-40B4-BE49-F238E27FC236}">
                <a16:creationId xmlns="" xmlns:a16="http://schemas.microsoft.com/office/drawing/2014/main" id="{4B54F459-AE79-4459-BE45-BA91BF68B4AC}"/>
              </a:ext>
            </a:extLst>
          </p:cNvPr>
          <p:cNvSpPr txBox="1"/>
          <p:nvPr/>
        </p:nvSpPr>
        <p:spPr>
          <a:xfrm>
            <a:off x="1534081" y="4859403"/>
            <a:ext cx="9334547" cy="1077218"/>
          </a:xfrm>
          <a:prstGeom prst="rect">
            <a:avLst/>
          </a:prstGeom>
          <a:noFill/>
        </p:spPr>
        <p:txBody>
          <a:bodyPr wrap="square">
            <a:spAutoFit/>
          </a:bodyPr>
          <a:lstStyle/>
          <a:p>
            <a:pPr algn="just" hangingPunct="0"/>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就是中国特色社会主义理论体系，包括以邓小平同志为主要代表的中国共产党人创立的邓小平理论、以江泽民同志为主要代表的中国共产党人形成的“三个代表”重要思想、以胡锦涛同志为主要代表的中国共产党人形成的科学发展观、以习近平同志为主要代表的中国共产党人创立的习近平新时代中国特色社会主义思想。</a:t>
            </a:r>
          </a:p>
        </p:txBody>
      </p:sp>
    </p:spTree>
    <p:extLst>
      <p:ext uri="{BB962C8B-B14F-4D97-AF65-F5344CB8AC3E}">
        <p14:creationId xmlns:p14="http://schemas.microsoft.com/office/powerpoint/2010/main" val="26075366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down)">
                                      <p:cBhvr>
                                        <p:cTn id="29" dur="500"/>
                                        <p:tgtEl>
                                          <p:spTgt spid="17"/>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down)">
                                      <p:cBhvr>
                                        <p:cTn id="3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7" grpId="1" animBg="1"/>
      <p:bldP spid="8" grpId="0"/>
      <p:bldP spid="8" grpId="1"/>
      <p:bldP spid="9" grpId="0" bldLvl="0" animBg="1"/>
      <p:bldP spid="9" grpId="1" animBg="1"/>
      <p:bldP spid="17"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grpSp>
        <p:nvGrpSpPr>
          <p:cNvPr id="26" name="组合 25">
            <a:extLst>
              <a:ext uri="{FF2B5EF4-FFF2-40B4-BE49-F238E27FC236}">
                <a16:creationId xmlns="" xmlns:a16="http://schemas.microsoft.com/office/drawing/2014/main" id="{3EBE4394-4A49-4534-9B81-9D8B260A30CA}"/>
              </a:ext>
            </a:extLst>
          </p:cNvPr>
          <p:cNvGrpSpPr/>
          <p:nvPr/>
        </p:nvGrpSpPr>
        <p:grpSpPr>
          <a:xfrm>
            <a:off x="250583" y="364644"/>
            <a:ext cx="7337487" cy="656108"/>
            <a:chOff x="250583" y="364644"/>
            <a:chExt cx="7337487" cy="656108"/>
          </a:xfrm>
        </p:grpSpPr>
        <p:pic>
          <p:nvPicPr>
            <p:cNvPr id="15" name="图片 14">
              <a:extLst>
                <a:ext uri="{FF2B5EF4-FFF2-40B4-BE49-F238E27FC236}">
                  <a16:creationId xmlns="" xmlns:a16="http://schemas.microsoft.com/office/drawing/2014/main" id="{4E25AB93-DCCF-4A84-A4C7-AEDC2DF685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0583" y="364644"/>
              <a:ext cx="1198382" cy="607630"/>
            </a:xfrm>
            <a:prstGeom prst="rect">
              <a:avLst/>
            </a:prstGeom>
            <a:effectLst>
              <a:outerShdw blurRad="50800" dist="38100" dir="8100000" algn="tr" rotWithShape="0">
                <a:prstClr val="black">
                  <a:alpha val="40000"/>
                </a:prstClr>
              </a:outerShdw>
            </a:effectLst>
          </p:spPr>
        </p:pic>
        <p:sp>
          <p:nvSpPr>
            <p:cNvPr id="17" name="文本框 16">
              <a:extLst>
                <a:ext uri="{FF2B5EF4-FFF2-40B4-BE49-F238E27FC236}">
                  <a16:creationId xmlns="" xmlns:a16="http://schemas.microsoft.com/office/drawing/2014/main" id="{518FC629-5DFB-496D-BD11-586994A940B1}"/>
                </a:ext>
              </a:extLst>
            </p:cNvPr>
            <p:cNvSpPr txBox="1"/>
            <p:nvPr/>
          </p:nvSpPr>
          <p:spPr>
            <a:xfrm>
              <a:off x="1494000" y="374421"/>
              <a:ext cx="6094070" cy="646331"/>
            </a:xfrm>
            <a:prstGeom prst="rect">
              <a:avLst/>
            </a:prstGeom>
            <a:noFill/>
          </p:spPr>
          <p:txBody>
            <a:bodyPr wrap="square">
              <a:spAutoFit/>
            </a:bodyPr>
            <a:lstStyle/>
            <a:p>
              <a:r>
                <a:rPr kumimoji="1" lang="zh-CN" altLang="en-US" dirty="0">
                  <a:solidFill>
                    <a:srgbClr val="CD2727"/>
                  </a:solidFill>
                  <a:latin typeface="汉仪雅酷黑 75W" panose="020B0804020202020204" pitchFamily="34" charset="-122"/>
                  <a:ea typeface="汉仪雅酷黑 75W" panose="020B0804020202020204" pitchFamily="34" charset="-122"/>
                </a:rPr>
                <a:t>热烈庆祝中国共产党</a:t>
              </a:r>
              <a:endParaRPr kumimoji="1" lang="en-US" altLang="zh-CN" dirty="0">
                <a:solidFill>
                  <a:srgbClr val="CD2727"/>
                </a:solidFill>
                <a:latin typeface="汉仪雅酷黑 75W" panose="020B0804020202020204" pitchFamily="34" charset="-122"/>
                <a:ea typeface="汉仪雅酷黑 75W" panose="020B0804020202020204" pitchFamily="34" charset="-122"/>
              </a:endParaRPr>
            </a:p>
            <a:p>
              <a:r>
                <a:rPr kumimoji="1" lang="zh-CN" altLang="en-US" dirty="0">
                  <a:solidFill>
                    <a:srgbClr val="CD2727"/>
                  </a:solidFill>
                  <a:latin typeface="汉仪雅酷黑 75W" panose="020B0804020202020204" pitchFamily="34" charset="-122"/>
                  <a:ea typeface="汉仪雅酷黑 75W" panose="020B0804020202020204" pitchFamily="34" charset="-122"/>
                </a:rPr>
                <a:t>成立</a:t>
              </a:r>
              <a:r>
                <a:rPr kumimoji="1" lang="en-US" altLang="zh-CN" dirty="0">
                  <a:solidFill>
                    <a:srgbClr val="CD2727"/>
                  </a:solidFill>
                  <a:latin typeface="汉仪雅酷黑 75W" panose="020B0804020202020204" pitchFamily="34" charset="-122"/>
                  <a:ea typeface="汉仪雅酷黑 75W" panose="020B0804020202020204" pitchFamily="34" charset="-122"/>
                </a:rPr>
                <a:t>100</a:t>
              </a:r>
              <a:r>
                <a:rPr kumimoji="1" lang="zh-CN" altLang="en-US" dirty="0">
                  <a:solidFill>
                    <a:srgbClr val="CD2727"/>
                  </a:solidFill>
                  <a:latin typeface="汉仪雅酷黑 75W" panose="020B0804020202020204" pitchFamily="34" charset="-122"/>
                  <a:ea typeface="汉仪雅酷黑 75W" panose="020B0804020202020204" pitchFamily="34" charset="-122"/>
                </a:rPr>
                <a:t>周年</a:t>
              </a:r>
            </a:p>
          </p:txBody>
        </p:sp>
      </p:grpSp>
      <p:grpSp>
        <p:nvGrpSpPr>
          <p:cNvPr id="25" name="组合 24">
            <a:extLst>
              <a:ext uri="{FF2B5EF4-FFF2-40B4-BE49-F238E27FC236}">
                <a16:creationId xmlns="" xmlns:a16="http://schemas.microsoft.com/office/drawing/2014/main" id="{59AA28CD-7E15-4405-A20B-E4FBE1FBC896}"/>
              </a:ext>
            </a:extLst>
          </p:cNvPr>
          <p:cNvGrpSpPr/>
          <p:nvPr/>
        </p:nvGrpSpPr>
        <p:grpSpPr>
          <a:xfrm>
            <a:off x="10243363" y="473425"/>
            <a:ext cx="1414472" cy="195034"/>
            <a:chOff x="8442960" y="777240"/>
            <a:chExt cx="2999432" cy="286146"/>
          </a:xfrm>
        </p:grpSpPr>
        <p:cxnSp>
          <p:nvCxnSpPr>
            <p:cNvPr id="22" name="直接连接符 21">
              <a:extLst>
                <a:ext uri="{FF2B5EF4-FFF2-40B4-BE49-F238E27FC236}">
                  <a16:creationId xmlns="" xmlns:a16="http://schemas.microsoft.com/office/drawing/2014/main" id="{E5DBC05C-CA90-4189-B106-D049CAAAB9EF}"/>
                </a:ext>
              </a:extLst>
            </p:cNvPr>
            <p:cNvCxnSpPr/>
            <p:nvPr/>
          </p:nvCxnSpPr>
          <p:spPr>
            <a:xfrm>
              <a:off x="8442960" y="777240"/>
              <a:ext cx="2999432"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EB3F6E94-9CE6-4466-8EC4-7AB6CAFCBDA3}"/>
                </a:ext>
              </a:extLst>
            </p:cNvPr>
            <p:cNvCxnSpPr/>
            <p:nvPr/>
          </p:nvCxnSpPr>
          <p:spPr>
            <a:xfrm>
              <a:off x="8442960" y="926554"/>
              <a:ext cx="2999432"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E97842B8-9A34-4221-87FD-2A66363DEDE9}"/>
                </a:ext>
              </a:extLst>
            </p:cNvPr>
            <p:cNvCxnSpPr/>
            <p:nvPr/>
          </p:nvCxnSpPr>
          <p:spPr>
            <a:xfrm>
              <a:off x="8442960" y="1063386"/>
              <a:ext cx="299943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7" name="图片 6">
            <a:extLst>
              <a:ext uri="{FF2B5EF4-FFF2-40B4-BE49-F238E27FC236}">
                <a16:creationId xmlns="" xmlns:a16="http://schemas.microsoft.com/office/drawing/2014/main" id="{20D0DA2A-AF5E-4E1E-BDB9-09CE3952D1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848766" y="0"/>
            <a:ext cx="5200067" cy="6858000"/>
          </a:xfrm>
          <a:prstGeom prst="rect">
            <a:avLst/>
          </a:prstGeom>
        </p:spPr>
      </p:pic>
      <p:sp>
        <p:nvSpPr>
          <p:cNvPr id="33" name="文本框 32">
            <a:extLst>
              <a:ext uri="{FF2B5EF4-FFF2-40B4-BE49-F238E27FC236}">
                <a16:creationId xmlns="" xmlns:a16="http://schemas.microsoft.com/office/drawing/2014/main" id="{2C44C3DE-60FD-4AC2-B3C4-8936838A52E2}"/>
              </a:ext>
            </a:extLst>
          </p:cNvPr>
          <p:cNvSpPr txBox="1"/>
          <p:nvPr/>
        </p:nvSpPr>
        <p:spPr>
          <a:xfrm>
            <a:off x="849774" y="3151071"/>
            <a:ext cx="6922626" cy="1938992"/>
          </a:xfrm>
          <a:prstGeom prst="rect">
            <a:avLst/>
          </a:prstGeom>
          <a:noFill/>
        </p:spPr>
        <p:txBody>
          <a:bodyPr wrap="square" rtlCol="0">
            <a:spAutoFit/>
          </a:bodyPr>
          <a:lstStyle/>
          <a:p>
            <a:pPr algn="just"/>
            <a:r>
              <a:rPr lang="zh-CN" altLang="en-US" sz="4000" dirty="0">
                <a:solidFill>
                  <a:srgbClr val="CD2727"/>
                </a:solidFill>
                <a:latin typeface="汉仪雅酷黑 75W" panose="020B0804020202020204" pitchFamily="34" charset="-122"/>
                <a:ea typeface="汉仪雅酷黑 75W" panose="020B0804020202020204" pitchFamily="34" charset="-122"/>
              </a:rPr>
              <a:t>学习党的百年历史要深刻领会蕴含其中的宝贵经验和重要启示</a:t>
            </a:r>
          </a:p>
        </p:txBody>
      </p:sp>
      <p:grpSp>
        <p:nvGrpSpPr>
          <p:cNvPr id="8" name="组合 7">
            <a:extLst>
              <a:ext uri="{FF2B5EF4-FFF2-40B4-BE49-F238E27FC236}">
                <a16:creationId xmlns="" xmlns:a16="http://schemas.microsoft.com/office/drawing/2014/main" id="{2BD3FBF9-0AAB-446F-9FA8-C675B40D4BF7}"/>
              </a:ext>
            </a:extLst>
          </p:cNvPr>
          <p:cNvGrpSpPr/>
          <p:nvPr/>
        </p:nvGrpSpPr>
        <p:grpSpPr>
          <a:xfrm>
            <a:off x="2306438" y="2087880"/>
            <a:ext cx="3528542" cy="769441"/>
            <a:chOff x="3320224" y="2244088"/>
            <a:chExt cx="2162629" cy="668414"/>
          </a:xfrm>
        </p:grpSpPr>
        <p:sp>
          <p:nvSpPr>
            <p:cNvPr id="35" name="矩形 34">
              <a:extLst>
                <a:ext uri="{FF2B5EF4-FFF2-40B4-BE49-F238E27FC236}">
                  <a16:creationId xmlns="" xmlns:a16="http://schemas.microsoft.com/office/drawing/2014/main" id="{419E4F0C-8003-4804-9353-EEE3CEF5EAD0}"/>
                </a:ext>
              </a:extLst>
            </p:cNvPr>
            <p:cNvSpPr/>
            <p:nvPr/>
          </p:nvSpPr>
          <p:spPr>
            <a:xfrm>
              <a:off x="3320224" y="2244088"/>
              <a:ext cx="2162629" cy="653143"/>
            </a:xfrm>
            <a:prstGeom prst="rect">
              <a:avLst/>
            </a:prstGeom>
            <a:solidFill>
              <a:srgbClr val="CD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3600">
                <a:latin typeface="汉仪雅酷黑 75W" panose="020B0804020202020204" pitchFamily="34" charset="-122"/>
                <a:ea typeface="汉仪雅酷黑 75W" panose="020B0804020202020204" pitchFamily="34" charset="-122"/>
              </a:endParaRPr>
            </a:p>
          </p:txBody>
        </p:sp>
        <p:sp>
          <p:nvSpPr>
            <p:cNvPr id="42" name="文本框 41">
              <a:extLst>
                <a:ext uri="{FF2B5EF4-FFF2-40B4-BE49-F238E27FC236}">
                  <a16:creationId xmlns="" xmlns:a16="http://schemas.microsoft.com/office/drawing/2014/main" id="{B74ECE72-228F-4C22-8FB4-293562E09A6B}"/>
                </a:ext>
              </a:extLst>
            </p:cNvPr>
            <p:cNvSpPr txBox="1"/>
            <p:nvPr/>
          </p:nvSpPr>
          <p:spPr>
            <a:xfrm>
              <a:off x="3459842" y="2244088"/>
              <a:ext cx="1935265" cy="668414"/>
            </a:xfrm>
            <a:prstGeom prst="rect">
              <a:avLst/>
            </a:prstGeom>
            <a:noFill/>
          </p:spPr>
          <p:txBody>
            <a:bodyPr wrap="square" rtlCol="0">
              <a:spAutoFit/>
            </a:bodyPr>
            <a:lstStyle/>
            <a:p>
              <a:pPr algn="dist"/>
              <a:r>
                <a:rPr kumimoji="1" lang="zh-CN" altLang="en-US" sz="4400" dirty="0">
                  <a:solidFill>
                    <a:schemeClr val="bg1"/>
                  </a:solidFill>
                  <a:latin typeface="汉仪雅酷黑 75W" panose="020B0804020202020204" pitchFamily="34" charset="-122"/>
                  <a:ea typeface="汉仪雅酷黑 75W" panose="020B0804020202020204" pitchFamily="34" charset="-122"/>
                </a:rPr>
                <a:t>第四部分</a:t>
              </a:r>
            </a:p>
          </p:txBody>
        </p:sp>
      </p:grpSp>
    </p:spTree>
    <p:extLst>
      <p:ext uri="{BB962C8B-B14F-4D97-AF65-F5344CB8AC3E}">
        <p14:creationId xmlns:p14="http://schemas.microsoft.com/office/powerpoint/2010/main" val="6633832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barn(inVertical)">
                                      <p:cBhvr>
                                        <p:cTn id="2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sp>
        <p:nvSpPr>
          <p:cNvPr id="2" name="矩形 1">
            <a:extLst>
              <a:ext uri="{FF2B5EF4-FFF2-40B4-BE49-F238E27FC236}">
                <a16:creationId xmlns="" xmlns:a16="http://schemas.microsoft.com/office/drawing/2014/main"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E0CD8F88-81BC-4F27-895F-4E1C12386652}"/>
              </a:ext>
            </a:extLst>
          </p:cNvPr>
          <p:cNvGrpSpPr/>
          <p:nvPr/>
        </p:nvGrpSpPr>
        <p:grpSpPr>
          <a:xfrm>
            <a:off x="468854" y="451373"/>
            <a:ext cx="10305826" cy="750750"/>
            <a:chOff x="4294094" y="1746773"/>
            <a:chExt cx="10305826" cy="750750"/>
          </a:xfrm>
        </p:grpSpPr>
        <p:sp>
          <p:nvSpPr>
            <p:cNvPr id="18" name="文本框 17">
              <a:extLst>
                <a:ext uri="{FF2B5EF4-FFF2-40B4-BE49-F238E27FC236}">
                  <a16:creationId xmlns="" xmlns:a16="http://schemas.microsoft.com/office/drawing/2014/main" id="{1DCDFAEC-41FC-4BBD-8B0A-3162FEC777D0}"/>
                </a:ext>
              </a:extLst>
            </p:cNvPr>
            <p:cNvSpPr txBox="1"/>
            <p:nvPr/>
          </p:nvSpPr>
          <p:spPr>
            <a:xfrm>
              <a:off x="5014440" y="1937482"/>
              <a:ext cx="9585480"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学习党的百年历史要深刻领会蕴含其中的宝贵经验和重要启示</a:t>
              </a:r>
            </a:p>
          </p:txBody>
        </p:sp>
        <p:pic>
          <p:nvPicPr>
            <p:cNvPr id="19" name="图片 18">
              <a:extLst>
                <a:ext uri="{FF2B5EF4-FFF2-40B4-BE49-F238E27FC236}">
                  <a16:creationId xmlns="" xmlns:a16="http://schemas.microsoft.com/office/drawing/2014/main" id="{D4379336-F3B7-422C-9E2E-1D8496F241F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893" t="25516" r="52993" b="26761"/>
            <a:stretch/>
          </p:blipFill>
          <p:spPr>
            <a:xfrm>
              <a:off x="4294094" y="1746773"/>
              <a:ext cx="720346" cy="750750"/>
            </a:xfrm>
            <a:prstGeom prst="rect">
              <a:avLst/>
            </a:prstGeom>
          </p:spPr>
        </p:pic>
      </p:grpSp>
      <p:grpSp>
        <p:nvGrpSpPr>
          <p:cNvPr id="7" name="组合 6">
            <a:extLst>
              <a:ext uri="{FF2B5EF4-FFF2-40B4-BE49-F238E27FC236}">
                <a16:creationId xmlns="" xmlns:a16="http://schemas.microsoft.com/office/drawing/2014/main" id="{883463DD-7F12-4464-A6B7-06A823DE35E9}"/>
              </a:ext>
            </a:extLst>
          </p:cNvPr>
          <p:cNvGrpSpPr/>
          <p:nvPr/>
        </p:nvGrpSpPr>
        <p:grpSpPr>
          <a:xfrm>
            <a:off x="647772" y="2303681"/>
            <a:ext cx="1285566" cy="862497"/>
            <a:chOff x="647772" y="1803947"/>
            <a:chExt cx="1285566" cy="862497"/>
          </a:xfrm>
        </p:grpSpPr>
        <p:cxnSp>
          <p:nvCxnSpPr>
            <p:cNvPr id="8" name="Aitds3">
              <a:extLst>
                <a:ext uri="{FF2B5EF4-FFF2-40B4-BE49-F238E27FC236}">
                  <a16:creationId xmlns="" xmlns:a16="http://schemas.microsoft.com/office/drawing/2014/main" id="{5508610E-44B8-4AEF-9480-2A95B1B86E58}"/>
                </a:ext>
              </a:extLst>
            </p:cNvPr>
            <p:cNvCxnSpPr>
              <a:cxnSpLocks/>
            </p:cNvCxnSpPr>
            <p:nvPr/>
          </p:nvCxnSpPr>
          <p:spPr>
            <a:xfrm>
              <a:off x="649590" y="1890940"/>
              <a:ext cx="0" cy="775504"/>
            </a:xfrm>
            <a:prstGeom prst="line">
              <a:avLst/>
            </a:prstGeom>
            <a:noFill/>
            <a:ln w="6350" cap="flat" cmpd="sng" algn="ctr">
              <a:solidFill>
                <a:srgbClr val="C00000"/>
              </a:solidFill>
              <a:prstDash val="solid"/>
              <a:miter lim="800000"/>
            </a:ln>
            <a:effectLst/>
          </p:spPr>
        </p:cxnSp>
        <p:grpSp>
          <p:nvGrpSpPr>
            <p:cNvPr id="9" name="Aitds4">
              <a:extLst>
                <a:ext uri="{FF2B5EF4-FFF2-40B4-BE49-F238E27FC236}">
                  <a16:creationId xmlns="" xmlns:a16="http://schemas.microsoft.com/office/drawing/2014/main" id="{3ADB9546-52E9-42F5-8B6E-88F2ACC3516B}"/>
                </a:ext>
              </a:extLst>
            </p:cNvPr>
            <p:cNvGrpSpPr/>
            <p:nvPr/>
          </p:nvGrpSpPr>
          <p:grpSpPr>
            <a:xfrm>
              <a:off x="647772" y="1803947"/>
              <a:ext cx="1285566" cy="173986"/>
              <a:chOff x="2977032" y="4671203"/>
              <a:chExt cx="1285566" cy="173986"/>
            </a:xfrm>
          </p:grpSpPr>
          <p:cxnSp>
            <p:nvCxnSpPr>
              <p:cNvPr id="10" name="Aitds4-1">
                <a:extLst>
                  <a:ext uri="{FF2B5EF4-FFF2-40B4-BE49-F238E27FC236}">
                    <a16:creationId xmlns="" xmlns:a16="http://schemas.microsoft.com/office/drawing/2014/main" id="{81D9A1EC-2994-4F45-B93E-F5B0EFE58169}"/>
                  </a:ext>
                </a:extLst>
              </p:cNvPr>
              <p:cNvCxnSpPr>
                <a:cxnSpLocks/>
              </p:cNvCxnSpPr>
              <p:nvPr/>
            </p:nvCxnSpPr>
            <p:spPr>
              <a:xfrm>
                <a:off x="2977032" y="4758196"/>
                <a:ext cx="1111580" cy="0"/>
              </a:xfrm>
              <a:prstGeom prst="line">
                <a:avLst/>
              </a:prstGeom>
              <a:noFill/>
              <a:ln w="6350" cap="flat" cmpd="sng" algn="ctr">
                <a:solidFill>
                  <a:srgbClr val="C00000"/>
                </a:solidFill>
                <a:prstDash val="solid"/>
                <a:miter lim="800000"/>
              </a:ln>
              <a:effectLst/>
            </p:spPr>
          </p:cxnSp>
          <p:sp>
            <p:nvSpPr>
              <p:cNvPr id="11" name="Aitds4-2">
                <a:extLst>
                  <a:ext uri="{FF2B5EF4-FFF2-40B4-BE49-F238E27FC236}">
                    <a16:creationId xmlns="" xmlns:a16="http://schemas.microsoft.com/office/drawing/2014/main" id="{F67112C6-E46D-470A-98C6-856EC01723C5}"/>
                  </a:ext>
                </a:extLst>
              </p:cNvPr>
              <p:cNvSpPr/>
              <p:nvPr/>
            </p:nvSpPr>
            <p:spPr>
              <a:xfrm>
                <a:off x="4088612" y="4671203"/>
                <a:ext cx="173986" cy="173986"/>
              </a:xfrm>
              <a:prstGeom prst="donut">
                <a:avLst/>
              </a:prstGeom>
              <a:solidFill>
                <a:srgbClr val="C00000"/>
              </a:solid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2" name="组合 11">
            <a:extLst>
              <a:ext uri="{FF2B5EF4-FFF2-40B4-BE49-F238E27FC236}">
                <a16:creationId xmlns="" xmlns:a16="http://schemas.microsoft.com/office/drawing/2014/main" id="{71AA72A1-2519-4A3F-B37F-EBF89259FBFD}"/>
              </a:ext>
            </a:extLst>
          </p:cNvPr>
          <p:cNvGrpSpPr/>
          <p:nvPr/>
        </p:nvGrpSpPr>
        <p:grpSpPr>
          <a:xfrm>
            <a:off x="7200119" y="3291362"/>
            <a:ext cx="4239550" cy="2682944"/>
            <a:chOff x="4402692" y="3265363"/>
            <a:chExt cx="4239550" cy="2682944"/>
          </a:xfrm>
        </p:grpSpPr>
        <p:cxnSp>
          <p:nvCxnSpPr>
            <p:cNvPr id="13" name="Aitds5">
              <a:extLst>
                <a:ext uri="{FF2B5EF4-FFF2-40B4-BE49-F238E27FC236}">
                  <a16:creationId xmlns="" xmlns:a16="http://schemas.microsoft.com/office/drawing/2014/main" id="{C8028CA0-E9ED-46F9-9536-D79DAB2A0D40}"/>
                </a:ext>
              </a:extLst>
            </p:cNvPr>
            <p:cNvCxnSpPr>
              <a:cxnSpLocks/>
            </p:cNvCxnSpPr>
            <p:nvPr/>
          </p:nvCxnSpPr>
          <p:spPr>
            <a:xfrm>
              <a:off x="8639734" y="3265363"/>
              <a:ext cx="0" cy="2682944"/>
            </a:xfrm>
            <a:prstGeom prst="line">
              <a:avLst/>
            </a:prstGeom>
            <a:noFill/>
            <a:ln w="6350" cap="flat" cmpd="sng" algn="ctr">
              <a:solidFill>
                <a:srgbClr val="C00000"/>
              </a:solidFill>
              <a:prstDash val="solid"/>
              <a:miter lim="800000"/>
            </a:ln>
            <a:effectLst/>
          </p:spPr>
        </p:cxnSp>
        <p:cxnSp>
          <p:nvCxnSpPr>
            <p:cNvPr id="14" name="Aitds6">
              <a:extLst>
                <a:ext uri="{FF2B5EF4-FFF2-40B4-BE49-F238E27FC236}">
                  <a16:creationId xmlns="" xmlns:a16="http://schemas.microsoft.com/office/drawing/2014/main" id="{61CC3E73-CEC8-4EDE-BC61-21D56982EC56}"/>
                </a:ext>
              </a:extLst>
            </p:cNvPr>
            <p:cNvCxnSpPr>
              <a:cxnSpLocks/>
            </p:cNvCxnSpPr>
            <p:nvPr/>
          </p:nvCxnSpPr>
          <p:spPr>
            <a:xfrm>
              <a:off x="4402692" y="5936732"/>
              <a:ext cx="4239550" cy="0"/>
            </a:xfrm>
            <a:prstGeom prst="line">
              <a:avLst/>
            </a:prstGeom>
            <a:noFill/>
            <a:ln w="6350" cap="flat" cmpd="sng" algn="ctr">
              <a:solidFill>
                <a:srgbClr val="C00000"/>
              </a:solidFill>
              <a:prstDash val="solid"/>
              <a:miter lim="800000"/>
            </a:ln>
            <a:effectLst/>
          </p:spPr>
        </p:cxnSp>
      </p:grpSp>
      <p:sp>
        <p:nvSpPr>
          <p:cNvPr id="15" name="Aitds8">
            <a:extLst>
              <a:ext uri="{FF2B5EF4-FFF2-40B4-BE49-F238E27FC236}">
                <a16:creationId xmlns="" xmlns:a16="http://schemas.microsoft.com/office/drawing/2014/main" id="{74939590-8C75-45B4-9F93-9F2C8B9F20DA}"/>
              </a:ext>
            </a:extLst>
          </p:cNvPr>
          <p:cNvSpPr txBox="1"/>
          <p:nvPr/>
        </p:nvSpPr>
        <p:spPr>
          <a:xfrm>
            <a:off x="2075262" y="2159841"/>
            <a:ext cx="9024137" cy="461665"/>
          </a:xfrm>
          <a:prstGeom prst="rect">
            <a:avLst/>
          </a:prstGeom>
          <a:noFill/>
          <a:effectLst/>
        </p:spPr>
        <p:txBody>
          <a:bodyPr wrap="square" rtlCol="0">
            <a:spAutoFit/>
          </a:bodyPr>
          <a:lstStyle/>
          <a:p>
            <a:pPr algn="just"/>
            <a:r>
              <a:rPr lang="zh-CN" altLang="en-US" sz="2400"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始终坚守“为中国人民谋幸福，为中华民族谋复兴”的初心和使命。</a:t>
            </a:r>
          </a:p>
        </p:txBody>
      </p:sp>
      <p:sp>
        <p:nvSpPr>
          <p:cNvPr id="17" name="Aitds6">
            <a:extLst>
              <a:ext uri="{FF2B5EF4-FFF2-40B4-BE49-F238E27FC236}">
                <a16:creationId xmlns="" xmlns:a16="http://schemas.microsoft.com/office/drawing/2014/main" id="{725EFF3D-6698-4829-A3ED-741E6D878BCE}"/>
              </a:ext>
            </a:extLst>
          </p:cNvPr>
          <p:cNvSpPr/>
          <p:nvPr>
            <p:custDataLst>
              <p:tags r:id="rId1"/>
            </p:custDataLst>
          </p:nvPr>
        </p:nvSpPr>
        <p:spPr>
          <a:xfrm>
            <a:off x="908670" y="3003307"/>
            <a:ext cx="10263512" cy="2605968"/>
          </a:xfrm>
          <a:prstGeom prst="rect">
            <a:avLst/>
          </a:prstGeom>
        </p:spPr>
        <p:txBody>
          <a:bodyPr wrap="square" lIns="63498" tIns="31749" rIns="63498" bIns="31749">
            <a:spAutoFit/>
          </a:bodyPr>
          <a:lstStyle/>
          <a:p>
            <a:pPr algn="just" hangingPunct="0">
              <a:lnSpc>
                <a:spcPct val="150000"/>
              </a:lnSpc>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进一步说，其中最为根本的原因，就是不管处于顺境还是逆境，中国共产党始终坚守“为中国人民谋幸福，为中华民族谋复兴”的初心和使命。从建党的开天辟地，到新中国成立的改天换地，到改革开放的翻天覆地，再到党的十八大以来党和国家事业取得历史性成就、发生历史性变革，中国共产党始终坚守初心和使命。初心使党永葆政治本色，使命使党永具前进动力。这一初心和使命一直体现在党的理论和路线方针政策之中，体现在党勇于牺牲、前赴后继的不懈奋斗之中，体现在党百折不回、愈挫愈勇的坚强意志之中，体现在全党上下主动请缨、万死不辞的担当精神之中，体现在党同人民群众的血肉联系和鱼水深情之中，体现在中国共产党人自觉坚持的党性修养之中。</a:t>
            </a:r>
          </a:p>
        </p:txBody>
      </p:sp>
    </p:spTree>
    <p:extLst>
      <p:ext uri="{BB962C8B-B14F-4D97-AF65-F5344CB8AC3E}">
        <p14:creationId xmlns:p14="http://schemas.microsoft.com/office/powerpoint/2010/main" val="23614629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500"/>
                                        <p:tgtEl>
                                          <p:spTgt spid="17"/>
                                        </p:tgtEl>
                                      </p:cBhvr>
                                    </p:animEffect>
                                  </p:childTnLst>
                                </p:cTn>
                              </p:par>
                            </p:childTnLst>
                          </p:cTn>
                        </p:par>
                        <p:par>
                          <p:cTn id="18" fill="hold">
                            <p:stCondLst>
                              <p:cond delay="1500"/>
                            </p:stCondLst>
                            <p:childTnLst>
                              <p:par>
                                <p:cTn id="19" presetID="22" presetClass="entr" presetSubtype="2"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sp>
        <p:nvSpPr>
          <p:cNvPr id="2" name="矩形 1">
            <a:extLst>
              <a:ext uri="{FF2B5EF4-FFF2-40B4-BE49-F238E27FC236}">
                <a16:creationId xmlns="" xmlns:a16="http://schemas.microsoft.com/office/drawing/2014/main"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E0CD8F88-81BC-4F27-895F-4E1C12386652}"/>
              </a:ext>
            </a:extLst>
          </p:cNvPr>
          <p:cNvGrpSpPr/>
          <p:nvPr/>
        </p:nvGrpSpPr>
        <p:grpSpPr>
          <a:xfrm>
            <a:off x="468854" y="451373"/>
            <a:ext cx="10305826" cy="750750"/>
            <a:chOff x="4294094" y="1746773"/>
            <a:chExt cx="10305826" cy="750750"/>
          </a:xfrm>
        </p:grpSpPr>
        <p:sp>
          <p:nvSpPr>
            <p:cNvPr id="18" name="文本框 17">
              <a:extLst>
                <a:ext uri="{FF2B5EF4-FFF2-40B4-BE49-F238E27FC236}">
                  <a16:creationId xmlns="" xmlns:a16="http://schemas.microsoft.com/office/drawing/2014/main" id="{1DCDFAEC-41FC-4BBD-8B0A-3162FEC777D0}"/>
                </a:ext>
              </a:extLst>
            </p:cNvPr>
            <p:cNvSpPr txBox="1"/>
            <p:nvPr/>
          </p:nvSpPr>
          <p:spPr>
            <a:xfrm>
              <a:off x="5014440" y="1937482"/>
              <a:ext cx="9585480"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学习党的百年历史要深刻领会蕴含其中的宝贵经验和重要启示</a:t>
              </a:r>
            </a:p>
          </p:txBody>
        </p:sp>
        <p:pic>
          <p:nvPicPr>
            <p:cNvPr id="19" name="图片 18">
              <a:extLst>
                <a:ext uri="{FF2B5EF4-FFF2-40B4-BE49-F238E27FC236}">
                  <a16:creationId xmlns="" xmlns:a16="http://schemas.microsoft.com/office/drawing/2014/main"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893" t="25516" r="52993" b="26761"/>
            <a:stretch/>
          </p:blipFill>
          <p:spPr>
            <a:xfrm>
              <a:off x="4294094" y="1746773"/>
              <a:ext cx="720346" cy="750750"/>
            </a:xfrm>
            <a:prstGeom prst="rect">
              <a:avLst/>
            </a:prstGeom>
          </p:spPr>
        </p:pic>
      </p:grpSp>
      <p:sp>
        <p:nvSpPr>
          <p:cNvPr id="7" name="平行四边形 6">
            <a:extLst>
              <a:ext uri="{FF2B5EF4-FFF2-40B4-BE49-F238E27FC236}">
                <a16:creationId xmlns="" xmlns:a16="http://schemas.microsoft.com/office/drawing/2014/main" id="{3786A885-BB51-40E6-BDCD-F91B6D6232F6}"/>
              </a:ext>
            </a:extLst>
          </p:cNvPr>
          <p:cNvSpPr/>
          <p:nvPr/>
        </p:nvSpPr>
        <p:spPr>
          <a:xfrm>
            <a:off x="899847" y="1546346"/>
            <a:ext cx="10523905" cy="877359"/>
          </a:xfrm>
          <a:prstGeom prst="parallelogram">
            <a:avLst/>
          </a:prstGeom>
          <a:solidFill>
            <a:srgbClr val="CD2727"/>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7">
            <a:extLst>
              <a:ext uri="{FF2B5EF4-FFF2-40B4-BE49-F238E27FC236}">
                <a16:creationId xmlns="" xmlns:a16="http://schemas.microsoft.com/office/drawing/2014/main" id="{47FC26E3-B4E2-442C-BEE6-57ADF10F82A7}"/>
              </a:ext>
            </a:extLst>
          </p:cNvPr>
          <p:cNvSpPr txBox="1"/>
          <p:nvPr/>
        </p:nvSpPr>
        <p:spPr>
          <a:xfrm>
            <a:off x="1866789" y="1661859"/>
            <a:ext cx="9324082" cy="646331"/>
          </a:xfrm>
          <a:prstGeom prst="rect">
            <a:avLst/>
          </a:prstGeom>
          <a:noFill/>
        </p:spPr>
        <p:txBody>
          <a:bodyPr wrap="square" rtlCol="0">
            <a:spAutoFit/>
          </a:bodyPr>
          <a:lstStyle/>
          <a:p>
            <a:pPr algn="just" hangingPunct="0"/>
            <a:r>
              <a:rPr lang="zh-CN" altLang="en-US"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因此，再进一步说，党之所以能够团结带领中国人民铸就百年辉煌，根本的根本、关键的关键，就是因为始终坚持中国共产党的领导。</a:t>
            </a:r>
            <a:endParaRPr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Freeform 9">
            <a:extLst>
              <a:ext uri="{FF2B5EF4-FFF2-40B4-BE49-F238E27FC236}">
                <a16:creationId xmlns="" xmlns:a16="http://schemas.microsoft.com/office/drawing/2014/main" id="{96A2CF2E-E089-4562-B668-8EC63E14718A}"/>
              </a:ext>
            </a:extLst>
          </p:cNvPr>
          <p:cNvSpPr>
            <a:spLocks/>
          </p:cNvSpPr>
          <p:nvPr/>
        </p:nvSpPr>
        <p:spPr bwMode="auto">
          <a:xfrm>
            <a:off x="1437358" y="1910482"/>
            <a:ext cx="158750" cy="182562"/>
          </a:xfrm>
          <a:custGeom>
            <a:avLst/>
            <a:gdLst>
              <a:gd name="T0" fmla="*/ 2147483647 w 205"/>
              <a:gd name="T1" fmla="*/ 2147483647 h 234"/>
              <a:gd name="T2" fmla="*/ 2147483647 w 205"/>
              <a:gd name="T3" fmla="*/ 2147483647 h 234"/>
              <a:gd name="T4" fmla="*/ 2147483647 w 205"/>
              <a:gd name="T5" fmla="*/ 2147483647 h 234"/>
              <a:gd name="T6" fmla="*/ 0 w 205"/>
              <a:gd name="T7" fmla="*/ 2147483647 h 234"/>
              <a:gd name="T8" fmla="*/ 0 w 205"/>
              <a:gd name="T9" fmla="*/ 2147483647 h 234"/>
              <a:gd name="T10" fmla="*/ 0 w 205"/>
              <a:gd name="T11" fmla="*/ 2147483647 h 234"/>
              <a:gd name="T12" fmla="*/ 2147483647 w 205"/>
              <a:gd name="T13" fmla="*/ 2147483647 h 234"/>
              <a:gd name="T14" fmla="*/ 2147483647 w 205"/>
              <a:gd name="T15" fmla="*/ 2147483647 h 234"/>
              <a:gd name="T16" fmla="*/ 2147483647 w 205"/>
              <a:gd name="T17" fmla="*/ 2147483647 h 234"/>
              <a:gd name="T18" fmla="*/ 2147483647 w 205"/>
              <a:gd name="T19" fmla="*/ 2147483647 h 2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34">
                <a:moveTo>
                  <a:pt x="194" y="127"/>
                </a:moveTo>
                <a:lnTo>
                  <a:pt x="106" y="178"/>
                </a:lnTo>
                <a:cubicBezTo>
                  <a:pt x="78" y="194"/>
                  <a:pt x="50" y="210"/>
                  <a:pt x="23" y="226"/>
                </a:cubicBezTo>
                <a:cubicBezTo>
                  <a:pt x="9" y="234"/>
                  <a:pt x="2" y="232"/>
                  <a:pt x="0" y="219"/>
                </a:cubicBezTo>
                <a:lnTo>
                  <a:pt x="0" y="117"/>
                </a:lnTo>
                <a:cubicBezTo>
                  <a:pt x="0" y="85"/>
                  <a:pt x="0" y="53"/>
                  <a:pt x="0" y="21"/>
                </a:cubicBezTo>
                <a:cubicBezTo>
                  <a:pt x="0" y="5"/>
                  <a:pt x="6" y="0"/>
                  <a:pt x="18" y="5"/>
                </a:cubicBezTo>
                <a:lnTo>
                  <a:pt x="106" y="56"/>
                </a:lnTo>
                <a:cubicBezTo>
                  <a:pt x="134" y="72"/>
                  <a:pt x="161" y="88"/>
                  <a:pt x="189" y="104"/>
                </a:cubicBezTo>
                <a:cubicBezTo>
                  <a:pt x="203" y="111"/>
                  <a:pt x="205" y="119"/>
                  <a:pt x="194" y="127"/>
                </a:cubicBezTo>
                <a:close/>
              </a:path>
            </a:pathLst>
          </a:custGeom>
          <a:solidFill>
            <a:schemeClr val="bg1"/>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4D4D4D"/>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0" name="组合 9">
            <a:extLst>
              <a:ext uri="{FF2B5EF4-FFF2-40B4-BE49-F238E27FC236}">
                <a16:creationId xmlns="" xmlns:a16="http://schemas.microsoft.com/office/drawing/2014/main" id="{9B3A0D5C-A005-4A5A-8D64-1F0FC0ACBA67}"/>
              </a:ext>
            </a:extLst>
          </p:cNvPr>
          <p:cNvGrpSpPr/>
          <p:nvPr/>
        </p:nvGrpSpPr>
        <p:grpSpPr>
          <a:xfrm>
            <a:off x="768247" y="1705511"/>
            <a:ext cx="516748" cy="516747"/>
            <a:chOff x="1296847" y="1742267"/>
            <a:chExt cx="404813" cy="404812"/>
          </a:xfrm>
        </p:grpSpPr>
        <p:sp>
          <p:nvSpPr>
            <p:cNvPr id="11" name="Oval 8">
              <a:extLst>
                <a:ext uri="{FF2B5EF4-FFF2-40B4-BE49-F238E27FC236}">
                  <a16:creationId xmlns="" xmlns:a16="http://schemas.microsoft.com/office/drawing/2014/main" id="{218F9E68-5BBF-40B9-B01C-6C7153226AF2}"/>
                </a:ext>
              </a:extLst>
            </p:cNvPr>
            <p:cNvSpPr>
              <a:spLocks noChangeArrowheads="1"/>
            </p:cNvSpPr>
            <p:nvPr/>
          </p:nvSpPr>
          <p:spPr bwMode="auto">
            <a:xfrm>
              <a:off x="1296847" y="1742267"/>
              <a:ext cx="404813" cy="404812"/>
            </a:xfrm>
            <a:prstGeom prst="ellipse">
              <a:avLst/>
            </a:prstGeom>
            <a:solidFill>
              <a:srgbClr val="C00000"/>
            </a:solidFill>
            <a:ln w="28575">
              <a:solidFill>
                <a:srgbClr val="FFFFFF"/>
              </a:solidFill>
              <a:round/>
              <a:headEnd/>
              <a:tailEnd/>
            </a:ln>
          </p:spPr>
          <p:txBody>
            <a:bodyPr anchor="ct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TextBox 7">
              <a:extLst>
                <a:ext uri="{FF2B5EF4-FFF2-40B4-BE49-F238E27FC236}">
                  <a16:creationId xmlns="" xmlns:a16="http://schemas.microsoft.com/office/drawing/2014/main" id="{0913369D-E8F9-4B0F-9518-E37F17E1F0C1}"/>
                </a:ext>
              </a:extLst>
            </p:cNvPr>
            <p:cNvSpPr txBox="1">
              <a:spLocks noChangeArrowheads="1"/>
            </p:cNvSpPr>
            <p:nvPr/>
          </p:nvSpPr>
          <p:spPr bwMode="auto">
            <a:xfrm>
              <a:off x="1362615" y="1763842"/>
              <a:ext cx="292845" cy="36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en-US" altLang="zh-CN" sz="2400" b="1" i="0" u="none" strike="noStrike" kern="1200" cap="none" spc="0" normalizeH="0" baseline="0" noProof="0" dirty="0">
                  <a:ln>
                    <a:noFill/>
                  </a:ln>
                  <a:solidFill>
                    <a:srgbClr val="FFFFFF"/>
                  </a:solidFill>
                  <a:effectLst/>
                  <a:uLnTx/>
                  <a:uFillTx/>
                  <a:latin typeface="微软雅黑" pitchFamily="34" charset="-122"/>
                  <a:ea typeface="微软雅黑" pitchFamily="34" charset="-122"/>
                  <a:sym typeface="微软雅黑" panose="020B0503020204020204" pitchFamily="34" charset="-122"/>
                </a:rPr>
                <a:t>1</a:t>
              </a:r>
              <a:endParaRPr kumimoji="0" lang="zh-CN" altLang="en-US" sz="2400" b="1" i="0" u="none" strike="noStrike" kern="1200" cap="none" spc="0" normalizeH="0" baseline="0" noProof="0" dirty="0">
                <a:ln>
                  <a:noFill/>
                </a:ln>
                <a:solidFill>
                  <a:srgbClr val="FFFFFF"/>
                </a:solidFill>
                <a:effectLst/>
                <a:uLnTx/>
                <a:uFillTx/>
                <a:latin typeface="微软雅黑" pitchFamily="34" charset="-122"/>
                <a:ea typeface="微软雅黑" pitchFamily="34" charset="-122"/>
                <a:sym typeface="微软雅黑" panose="020B0503020204020204" pitchFamily="34" charset="-122"/>
              </a:endParaRPr>
            </a:p>
          </p:txBody>
        </p:sp>
      </p:grpSp>
      <p:sp>
        <p:nvSpPr>
          <p:cNvPr id="13" name="矩形 12">
            <a:extLst>
              <a:ext uri="{FF2B5EF4-FFF2-40B4-BE49-F238E27FC236}">
                <a16:creationId xmlns="" xmlns:a16="http://schemas.microsoft.com/office/drawing/2014/main" id="{8DD4738A-82AD-44F7-9075-F8CFD9C6C1D5}"/>
              </a:ext>
            </a:extLst>
          </p:cNvPr>
          <p:cNvSpPr/>
          <p:nvPr/>
        </p:nvSpPr>
        <p:spPr>
          <a:xfrm>
            <a:off x="910223" y="2765208"/>
            <a:ext cx="10137320" cy="700320"/>
          </a:xfrm>
          <a:prstGeom prst="rect">
            <a:avLst/>
          </a:prstGeom>
          <a:noFill/>
        </p:spPr>
        <p:txBody>
          <a:bodyPr wrap="square" lIns="0" tIns="0" rIns="0" bIns="0" rtlCol="0">
            <a:spAutoFit/>
          </a:bodyPr>
          <a:lstStyle/>
          <a:p>
            <a:pPr marL="400050" indent="-400050" algn="just" hangingPunct="0">
              <a:lnSpc>
                <a:spcPct val="150000"/>
              </a:lnSpc>
              <a:buClr>
                <a:srgbClr val="CA0909"/>
              </a:buClr>
              <a:buFont typeface="Wingdings" panose="05000000000000000000" pitchFamily="2" charset="2"/>
              <a:buChar char="n"/>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中国共产党是始终具有中国工人阶级的先锋队、中国人民和中华民族的先锋队性质的政党，是始终坚持以科学理论为指导，具有远大理想、坚定信念和明确目标的政党。</a:t>
            </a:r>
          </a:p>
        </p:txBody>
      </p:sp>
      <p:sp>
        <p:nvSpPr>
          <p:cNvPr id="14" name="矩形 13">
            <a:extLst>
              <a:ext uri="{FF2B5EF4-FFF2-40B4-BE49-F238E27FC236}">
                <a16:creationId xmlns="" xmlns:a16="http://schemas.microsoft.com/office/drawing/2014/main" id="{01A404DA-6803-4CC4-AA1C-6F509467310A}"/>
              </a:ext>
            </a:extLst>
          </p:cNvPr>
          <p:cNvSpPr/>
          <p:nvPr/>
        </p:nvSpPr>
        <p:spPr>
          <a:xfrm>
            <a:off x="910223" y="3826158"/>
            <a:ext cx="5692320" cy="1059329"/>
          </a:xfrm>
          <a:prstGeom prst="rect">
            <a:avLst/>
          </a:prstGeom>
          <a:noFill/>
        </p:spPr>
        <p:txBody>
          <a:bodyPr wrap="square" lIns="0" tIns="0" rIns="0" bIns="0" rtlCol="0">
            <a:spAutoFit/>
          </a:bodyPr>
          <a:lstStyle/>
          <a:p>
            <a:pPr marL="400050" indent="-400050" algn="just" hangingPunct="0">
              <a:lnSpc>
                <a:spcPct val="150000"/>
              </a:lnSpc>
              <a:buClr>
                <a:srgbClr val="CA0909"/>
              </a:buClr>
              <a:buFont typeface="Wingdings" panose="05000000000000000000" pitchFamily="2" charset="2"/>
              <a:buChar char="n"/>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中国共产党是始终坚持以人民为中心的根本政治立场、全心全意为人民服务、始终代表中国最广大人民根本利益、受到人民衷心爱戴和拥护的政党。</a:t>
            </a:r>
          </a:p>
        </p:txBody>
      </p:sp>
      <p:sp>
        <p:nvSpPr>
          <p:cNvPr id="15" name="矩形 14">
            <a:extLst>
              <a:ext uri="{FF2B5EF4-FFF2-40B4-BE49-F238E27FC236}">
                <a16:creationId xmlns="" xmlns:a16="http://schemas.microsoft.com/office/drawing/2014/main" id="{86212DE1-91F0-419F-AE90-B0730B7A3EED}"/>
              </a:ext>
            </a:extLst>
          </p:cNvPr>
          <p:cNvSpPr/>
          <p:nvPr/>
        </p:nvSpPr>
        <p:spPr>
          <a:xfrm>
            <a:off x="910223" y="5198642"/>
            <a:ext cx="5692320" cy="689997"/>
          </a:xfrm>
          <a:prstGeom prst="rect">
            <a:avLst/>
          </a:prstGeom>
          <a:noFill/>
        </p:spPr>
        <p:txBody>
          <a:bodyPr wrap="square" lIns="0" tIns="0" rIns="0" bIns="0" rtlCol="0">
            <a:spAutoFit/>
          </a:bodyPr>
          <a:lstStyle/>
          <a:p>
            <a:pPr marL="400050" indent="-400050" algn="just" hangingPunct="0">
              <a:lnSpc>
                <a:spcPct val="150000"/>
              </a:lnSpc>
              <a:buClr>
                <a:srgbClr val="CA0909"/>
              </a:buClr>
              <a:buFont typeface="Wingdings" panose="05000000000000000000" pitchFamily="2" charset="2"/>
              <a:buChar char="n"/>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中国共产党是始终坚持解放思想、实事求是、与时俱进、求真务实，坚定不移沿着正确路线和道路不断前进的政党。</a:t>
            </a:r>
          </a:p>
        </p:txBody>
      </p:sp>
      <p:pic>
        <p:nvPicPr>
          <p:cNvPr id="4" name="图片 3">
            <a:extLst>
              <a:ext uri="{FF2B5EF4-FFF2-40B4-BE49-F238E27FC236}">
                <a16:creationId xmlns="" xmlns:a16="http://schemas.microsoft.com/office/drawing/2014/main" id="{77B5A504-541B-490C-8E72-598DF011BB0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68964" y="2876502"/>
            <a:ext cx="3737658" cy="3737658"/>
          </a:xfrm>
          <a:prstGeom prst="rect">
            <a:avLst/>
          </a:prstGeom>
        </p:spPr>
      </p:pic>
    </p:spTree>
    <p:extLst>
      <p:ext uri="{BB962C8B-B14F-4D97-AF65-F5344CB8AC3E}">
        <p14:creationId xmlns:p14="http://schemas.microsoft.com/office/powerpoint/2010/main" val="37635036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300"/>
                                            <p:tgtEl>
                                              <p:spTgt spid="9"/>
                                            </p:tgtEl>
                                            <p:attrNameLst>
                                              <p:attrName>ppt_x</p:attrName>
                                            </p:attrNameLst>
                                          </p:cBhvr>
                                          <p:tavLst>
                                            <p:tav tm="0">
                                              <p:val>
                                                <p:strVal val="#ppt_x-#ppt_w*1.125000"/>
                                              </p:val>
                                            </p:tav>
                                            <p:tav tm="100000">
                                              <p:val>
                                                <p:strVal val="#ppt_x"/>
                                              </p:val>
                                            </p:tav>
                                          </p:tavLst>
                                        </p:anim>
                                        <p:animEffect transition="in" filter="wipe(right)">
                                          <p:cBhvr>
                                            <p:cTn id="15" dur="300"/>
                                            <p:tgtEl>
                                              <p:spTgt spid="9"/>
                                            </p:tgtEl>
                                          </p:cBhvr>
                                        </p:animEffect>
                                      </p:childTnLst>
                                    </p:cTn>
                                  </p:par>
                                </p:childTnLst>
                              </p:cTn>
                            </p:par>
                            <p:par>
                              <p:cTn id="16" fill="hold">
                                <p:stCondLst>
                                  <p:cond delay="800"/>
                                </p:stCondLst>
                                <p:childTnLst>
                                  <p:par>
                                    <p:cTn id="17" presetID="2" presetClass="entr" presetSubtype="2" fill="hold" grpId="0" nodeType="afterEffect" p14:presetBounceEnd="48000">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14:bounceEnd="48000">
                                          <p:cBhvr additive="base">
                                            <p:cTn id="19" dur="500" fill="hold"/>
                                            <p:tgtEl>
                                              <p:spTgt spid="7"/>
                                            </p:tgtEl>
                                            <p:attrNameLst>
                                              <p:attrName>ppt_x</p:attrName>
                                            </p:attrNameLst>
                                          </p:cBhvr>
                                          <p:tavLst>
                                            <p:tav tm="0">
                                              <p:val>
                                                <p:strVal val="1+#ppt_w/2"/>
                                              </p:val>
                                            </p:tav>
                                            <p:tav tm="100000">
                                              <p:val>
                                                <p:strVal val="#ppt_x"/>
                                              </p:val>
                                            </p:tav>
                                          </p:tavLst>
                                        </p:anim>
                                        <p:anim calcmode="lin" valueType="num" p14:bounceEnd="48000">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42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5200"/>
                                </p:stCondLst>
                                <p:childTnLst>
                                  <p:par>
                                    <p:cTn id="35" presetID="42"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6200"/>
                                </p:stCondLst>
                                <p:childTnLst>
                                  <p:par>
                                    <p:cTn id="41" presetID="42"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childTnLst>
                              </p:cTn>
                            </p:par>
                            <p:par>
                              <p:cTn id="46" fill="hold">
                                <p:stCondLst>
                                  <p:cond delay="7200"/>
                                </p:stCondLst>
                                <p:childTnLst>
                                  <p:par>
                                    <p:cTn id="47" presetID="22" presetClass="entr" presetSubtype="4"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down)">
                                          <p:cBhvr>
                                            <p:cTn id="4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3" grpId="0"/>
          <p:bldP spid="14"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childTnLst>
                              </p:cTn>
                            </p:par>
                            <p:par>
                              <p:cTn id="11" fill="hold">
                                <p:stCondLst>
                                  <p:cond delay="500"/>
                                </p:stCondLst>
                                <p:childTnLst>
                                  <p:par>
                                    <p:cTn id="12" presetID="1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300"/>
                                            <p:tgtEl>
                                              <p:spTgt spid="9"/>
                                            </p:tgtEl>
                                            <p:attrNameLst>
                                              <p:attrName>ppt_x</p:attrName>
                                            </p:attrNameLst>
                                          </p:cBhvr>
                                          <p:tavLst>
                                            <p:tav tm="0">
                                              <p:val>
                                                <p:strVal val="#ppt_x-#ppt_w*1.125000"/>
                                              </p:val>
                                            </p:tav>
                                            <p:tav tm="100000">
                                              <p:val>
                                                <p:strVal val="#ppt_x"/>
                                              </p:val>
                                            </p:tav>
                                          </p:tavLst>
                                        </p:anim>
                                        <p:animEffect transition="in" filter="wipe(right)">
                                          <p:cBhvr>
                                            <p:cTn id="15" dur="300"/>
                                            <p:tgtEl>
                                              <p:spTgt spid="9"/>
                                            </p:tgtEl>
                                          </p:cBhvr>
                                        </p:animEffect>
                                      </p:childTnLst>
                                    </p:cTn>
                                  </p:par>
                                </p:childTnLst>
                              </p:cTn>
                            </p:par>
                            <p:par>
                              <p:cTn id="16" fill="hold">
                                <p:stCondLst>
                                  <p:cond delay="800"/>
                                </p:stCondLst>
                                <p:childTnLst>
                                  <p:par>
                                    <p:cTn id="17" presetID="2" presetClass="entr" presetSubtype="2"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42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5200"/>
                                </p:stCondLst>
                                <p:childTnLst>
                                  <p:par>
                                    <p:cTn id="35" presetID="42"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6200"/>
                                </p:stCondLst>
                                <p:childTnLst>
                                  <p:par>
                                    <p:cTn id="41" presetID="42"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childTnLst>
                              </p:cTn>
                            </p:par>
                            <p:par>
                              <p:cTn id="46" fill="hold">
                                <p:stCondLst>
                                  <p:cond delay="7200"/>
                                </p:stCondLst>
                                <p:childTnLst>
                                  <p:par>
                                    <p:cTn id="47" presetID="22" presetClass="entr" presetSubtype="4"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down)">
                                          <p:cBhvr>
                                            <p:cTn id="4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3" grpId="0"/>
          <p:bldP spid="14" grpId="0"/>
          <p:bldP spid="15"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sp>
        <p:nvSpPr>
          <p:cNvPr id="2" name="矩形 1">
            <a:extLst>
              <a:ext uri="{FF2B5EF4-FFF2-40B4-BE49-F238E27FC236}">
                <a16:creationId xmlns="" xmlns:a16="http://schemas.microsoft.com/office/drawing/2014/main"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E0CD8F88-81BC-4F27-895F-4E1C12386652}"/>
              </a:ext>
            </a:extLst>
          </p:cNvPr>
          <p:cNvGrpSpPr/>
          <p:nvPr/>
        </p:nvGrpSpPr>
        <p:grpSpPr>
          <a:xfrm>
            <a:off x="468854" y="451373"/>
            <a:ext cx="10305826" cy="750750"/>
            <a:chOff x="4294094" y="1746773"/>
            <a:chExt cx="10305826" cy="750750"/>
          </a:xfrm>
        </p:grpSpPr>
        <p:sp>
          <p:nvSpPr>
            <p:cNvPr id="18" name="文本框 17">
              <a:extLst>
                <a:ext uri="{FF2B5EF4-FFF2-40B4-BE49-F238E27FC236}">
                  <a16:creationId xmlns="" xmlns:a16="http://schemas.microsoft.com/office/drawing/2014/main" id="{1DCDFAEC-41FC-4BBD-8B0A-3162FEC777D0}"/>
                </a:ext>
              </a:extLst>
            </p:cNvPr>
            <p:cNvSpPr txBox="1"/>
            <p:nvPr/>
          </p:nvSpPr>
          <p:spPr>
            <a:xfrm>
              <a:off x="5014440" y="1937482"/>
              <a:ext cx="9585480"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学习党的百年历史要深刻领会蕴含其中的宝贵经验和重要启示</a:t>
              </a:r>
            </a:p>
          </p:txBody>
        </p:sp>
        <p:pic>
          <p:nvPicPr>
            <p:cNvPr id="19" name="图片 18">
              <a:extLst>
                <a:ext uri="{FF2B5EF4-FFF2-40B4-BE49-F238E27FC236}">
                  <a16:creationId xmlns="" xmlns:a16="http://schemas.microsoft.com/office/drawing/2014/main"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893" t="25516" r="52993" b="26761"/>
            <a:stretch/>
          </p:blipFill>
          <p:spPr>
            <a:xfrm>
              <a:off x="4294094" y="1746773"/>
              <a:ext cx="720346" cy="750750"/>
            </a:xfrm>
            <a:prstGeom prst="rect">
              <a:avLst/>
            </a:prstGeom>
          </p:spPr>
        </p:pic>
      </p:grpSp>
      <p:cxnSp>
        <p:nvCxnSpPr>
          <p:cNvPr id="7" name="直接箭头连接符 6">
            <a:extLst>
              <a:ext uri="{FF2B5EF4-FFF2-40B4-BE49-F238E27FC236}">
                <a16:creationId xmlns="" xmlns:a16="http://schemas.microsoft.com/office/drawing/2014/main" id="{515789F4-3907-43D5-8633-72D6A58F1096}"/>
              </a:ext>
            </a:extLst>
          </p:cNvPr>
          <p:cNvCxnSpPr>
            <a:cxnSpLocks/>
          </p:cNvCxnSpPr>
          <p:nvPr/>
        </p:nvCxnSpPr>
        <p:spPr>
          <a:xfrm>
            <a:off x="1063158" y="1746793"/>
            <a:ext cx="0" cy="4410939"/>
          </a:xfrm>
          <a:prstGeom prst="straightConnector1">
            <a:avLst/>
          </a:prstGeom>
          <a:noFill/>
          <a:ln w="6350" cap="flat" cmpd="sng" algn="ctr">
            <a:solidFill>
              <a:srgbClr val="591300"/>
            </a:solidFill>
            <a:prstDash val="solid"/>
            <a:miter lim="800000"/>
            <a:tailEnd type="oval"/>
          </a:ln>
          <a:effectLst/>
        </p:spPr>
      </p:cxnSp>
      <p:grpSp>
        <p:nvGrpSpPr>
          <p:cNvPr id="4" name="组合 3">
            <a:extLst>
              <a:ext uri="{FF2B5EF4-FFF2-40B4-BE49-F238E27FC236}">
                <a16:creationId xmlns="" xmlns:a16="http://schemas.microsoft.com/office/drawing/2014/main" id="{BD32C601-8816-4133-B755-0EAC1469A34D}"/>
              </a:ext>
            </a:extLst>
          </p:cNvPr>
          <p:cNvGrpSpPr/>
          <p:nvPr/>
        </p:nvGrpSpPr>
        <p:grpSpPr>
          <a:xfrm>
            <a:off x="672647" y="1584376"/>
            <a:ext cx="10728411" cy="781021"/>
            <a:chOff x="672647" y="1975907"/>
            <a:chExt cx="10728411" cy="781021"/>
          </a:xfrm>
        </p:grpSpPr>
        <p:sp>
          <p:nvSpPr>
            <p:cNvPr id="8" name="矩形: 圆角 13">
              <a:extLst>
                <a:ext uri="{FF2B5EF4-FFF2-40B4-BE49-F238E27FC236}">
                  <a16:creationId xmlns="" xmlns:a16="http://schemas.microsoft.com/office/drawing/2014/main" id="{0219FBB7-35DA-435B-B1EC-6B9A639AE916}"/>
                </a:ext>
              </a:extLst>
            </p:cNvPr>
            <p:cNvSpPr/>
            <p:nvPr/>
          </p:nvSpPr>
          <p:spPr>
            <a:xfrm>
              <a:off x="672647" y="1975907"/>
              <a:ext cx="781021" cy="781021"/>
            </a:xfrm>
            <a:prstGeom prst="roundRect">
              <a:avLst>
                <a:gd name="adj" fmla="val 50000"/>
              </a:avLst>
            </a:prstGeom>
            <a:solidFill>
              <a:srgbClr val="CD2727"/>
            </a:solidFill>
            <a:ln w="12700" cap="flat" cmpd="sng" algn="ctr">
              <a:solidFill>
                <a:srgbClr val="CD2727"/>
              </a:solidFill>
              <a:prstDash val="solid"/>
              <a:miter lim="800000"/>
            </a:ln>
            <a:effectLst/>
          </p:spPr>
          <p:txBody>
            <a:bodyPr rtlCol="0" anchor="ctr"/>
            <a:lstStyle/>
            <a:p>
              <a:pPr algn="ctr">
                <a:defRPr/>
              </a:pPr>
              <a:r>
                <a:rPr lang="en-US" altLang="zh-CN" sz="3000" b="1" kern="0" dirty="0">
                  <a:solidFill>
                    <a:schemeClr val="bg1"/>
                  </a:solidFill>
                  <a:latin typeface="微软雅黑" panose="020B0503020204020204" pitchFamily="34" charset="-122"/>
                  <a:ea typeface="微软雅黑" panose="020B0503020204020204" pitchFamily="34" charset="-122"/>
                  <a:cs typeface="+mn-ea"/>
                  <a:sym typeface="+mn-lt"/>
                </a:rPr>
                <a:t>1</a:t>
              </a:r>
              <a:endParaRPr lang="zh-CN" altLang="en-US" sz="3000" b="1"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0" name="箭头: V 形 20">
              <a:extLst>
                <a:ext uri="{FF2B5EF4-FFF2-40B4-BE49-F238E27FC236}">
                  <a16:creationId xmlns="" xmlns:a16="http://schemas.microsoft.com/office/drawing/2014/main" id="{B3DD5073-8467-4D67-B880-C3E75DB81038}"/>
                </a:ext>
              </a:extLst>
            </p:cNvPr>
            <p:cNvSpPr/>
            <p:nvPr/>
          </p:nvSpPr>
          <p:spPr>
            <a:xfrm>
              <a:off x="1718794" y="2169820"/>
              <a:ext cx="389412" cy="389412"/>
            </a:xfrm>
            <a:prstGeom prst="chevron">
              <a:avLst/>
            </a:prstGeom>
            <a:solidFill>
              <a:srgbClr val="CD2727"/>
            </a:solidFill>
            <a:ln w="12700" cap="flat" cmpd="sng" algn="ctr">
              <a:solidFill>
                <a:srgbClr val="CD2727"/>
              </a:solidFill>
              <a:prstDash val="solid"/>
              <a:miter lim="800000"/>
            </a:ln>
            <a:effectLst/>
          </p:spPr>
          <p:txBody>
            <a:bodyPr rtlCol="0" anchor="ctr"/>
            <a:lstStyle/>
            <a:p>
              <a:pPr algn="ctr">
                <a:defRPr/>
              </a:pPr>
              <a:endParaRPr lang="zh-CN" altLang="en-US" kern="0">
                <a:solidFill>
                  <a:prstClr val="black"/>
                </a:solidFill>
                <a:cs typeface="+mn-ea"/>
                <a:sym typeface="+mn-lt"/>
              </a:endParaRPr>
            </a:p>
          </p:txBody>
        </p:sp>
        <p:sp>
          <p:nvSpPr>
            <p:cNvPr id="14" name="矩形 13">
              <a:extLst>
                <a:ext uri="{FF2B5EF4-FFF2-40B4-BE49-F238E27FC236}">
                  <a16:creationId xmlns="" xmlns:a16="http://schemas.microsoft.com/office/drawing/2014/main" id="{0C8A58A7-AA25-4A2B-8C73-9D9E8E5E42B7}"/>
                </a:ext>
              </a:extLst>
            </p:cNvPr>
            <p:cNvSpPr/>
            <p:nvPr/>
          </p:nvSpPr>
          <p:spPr>
            <a:xfrm>
              <a:off x="2107943" y="2080647"/>
              <a:ext cx="9293115" cy="584775"/>
            </a:xfrm>
            <a:prstGeom prst="rect">
              <a:avLst/>
            </a:prstGeom>
          </p:spPr>
          <p:txBody>
            <a:bodyPr wrap="square">
              <a:spAutoFit/>
            </a:bodyPr>
            <a:lstStyle/>
            <a:p>
              <a:pPr algn="just" hangingPunct="0">
                <a:buClr>
                  <a:srgbClr val="CA0909"/>
                </a:buClr>
              </a:pPr>
              <a:r>
                <a:rPr lang="zh-CN" altLang="en-US" sz="1600" dirty="0">
                  <a:latin typeface="微软雅黑" panose="020B0503020204020204" pitchFamily="34" charset="-122"/>
                  <a:ea typeface="微软雅黑" panose="020B0503020204020204" pitchFamily="34" charset="-122"/>
                  <a:sym typeface="Arial" panose="020B0604020202020204" pitchFamily="34" charset="0"/>
                </a:rPr>
                <a:t>中国共产党是敢于善于坚持党的领导，具有卓越政治领导力、思想引领力、群众组织力、社会号召力的政党。中国共产党是富有斗争精神、敢于斗争、善于斗争，不怕牺牲、奋斗不息的政党。</a:t>
              </a:r>
            </a:p>
          </p:txBody>
        </p:sp>
      </p:grpSp>
      <p:grpSp>
        <p:nvGrpSpPr>
          <p:cNvPr id="6" name="组合 5">
            <a:extLst>
              <a:ext uri="{FF2B5EF4-FFF2-40B4-BE49-F238E27FC236}">
                <a16:creationId xmlns="" xmlns:a16="http://schemas.microsoft.com/office/drawing/2014/main" id="{49D5D668-8D50-4D9B-B058-5B5DA7E52D1E}"/>
              </a:ext>
            </a:extLst>
          </p:cNvPr>
          <p:cNvGrpSpPr/>
          <p:nvPr/>
        </p:nvGrpSpPr>
        <p:grpSpPr>
          <a:xfrm>
            <a:off x="672647" y="2663212"/>
            <a:ext cx="10728408" cy="781021"/>
            <a:chOff x="672647" y="2863914"/>
            <a:chExt cx="10728408" cy="781021"/>
          </a:xfrm>
        </p:grpSpPr>
        <p:sp>
          <p:nvSpPr>
            <p:cNvPr id="9" name="矩形: 圆角 14">
              <a:extLst>
                <a:ext uri="{FF2B5EF4-FFF2-40B4-BE49-F238E27FC236}">
                  <a16:creationId xmlns="" xmlns:a16="http://schemas.microsoft.com/office/drawing/2014/main" id="{A3A6C88E-77D0-4E93-8482-C61946ADF3C8}"/>
                </a:ext>
              </a:extLst>
            </p:cNvPr>
            <p:cNvSpPr/>
            <p:nvPr/>
          </p:nvSpPr>
          <p:spPr>
            <a:xfrm>
              <a:off x="672647" y="2863914"/>
              <a:ext cx="781021" cy="781021"/>
            </a:xfrm>
            <a:prstGeom prst="roundRect">
              <a:avLst>
                <a:gd name="adj" fmla="val 50000"/>
              </a:avLst>
            </a:prstGeom>
            <a:solidFill>
              <a:srgbClr val="CD2727"/>
            </a:solidFill>
            <a:ln w="12700" cap="flat" cmpd="sng" algn="ctr">
              <a:solidFill>
                <a:srgbClr val="CD2727"/>
              </a:solidFill>
              <a:prstDash val="solid"/>
              <a:miter lim="800000"/>
            </a:ln>
            <a:effectLst/>
          </p:spPr>
          <p:txBody>
            <a:bodyPr rtlCol="0" anchor="ctr"/>
            <a:lstStyle/>
            <a:p>
              <a:pPr algn="ctr">
                <a:defRPr/>
              </a:pPr>
              <a:r>
                <a:rPr lang="en-US" altLang="zh-CN" sz="3000" b="1" kern="0" dirty="0">
                  <a:solidFill>
                    <a:schemeClr val="bg1"/>
                  </a:solidFill>
                  <a:latin typeface="微软雅黑" panose="020B0503020204020204" pitchFamily="34" charset="-122"/>
                  <a:ea typeface="微软雅黑" panose="020B0503020204020204" pitchFamily="34" charset="-122"/>
                  <a:cs typeface="+mn-ea"/>
                  <a:sym typeface="+mn-lt"/>
                </a:rPr>
                <a:t>2</a:t>
              </a:r>
              <a:endParaRPr lang="zh-CN" altLang="en-US" sz="3000" b="1"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1" name="箭头: V 形 21">
              <a:extLst>
                <a:ext uri="{FF2B5EF4-FFF2-40B4-BE49-F238E27FC236}">
                  <a16:creationId xmlns="" xmlns:a16="http://schemas.microsoft.com/office/drawing/2014/main" id="{5F3356A7-6273-4C9C-9614-937CF76E9A50}"/>
                </a:ext>
              </a:extLst>
            </p:cNvPr>
            <p:cNvSpPr/>
            <p:nvPr/>
          </p:nvSpPr>
          <p:spPr>
            <a:xfrm>
              <a:off x="1718794" y="3059717"/>
              <a:ext cx="389412" cy="389412"/>
            </a:xfrm>
            <a:prstGeom prst="chevron">
              <a:avLst/>
            </a:prstGeom>
            <a:solidFill>
              <a:srgbClr val="CD2727"/>
            </a:solidFill>
            <a:ln w="12700" cap="flat" cmpd="sng" algn="ctr">
              <a:solidFill>
                <a:srgbClr val="CD2727"/>
              </a:solidFill>
              <a:prstDash val="solid"/>
              <a:miter lim="800000"/>
            </a:ln>
            <a:effectLst/>
          </p:spPr>
          <p:txBody>
            <a:bodyPr rtlCol="0" anchor="ctr"/>
            <a:lstStyle/>
            <a:p>
              <a:pPr algn="ctr">
                <a:defRPr/>
              </a:pPr>
              <a:endParaRPr lang="zh-CN" altLang="en-US" kern="0">
                <a:solidFill>
                  <a:prstClr val="black"/>
                </a:solidFill>
                <a:cs typeface="+mn-ea"/>
                <a:sym typeface="+mn-lt"/>
              </a:endParaRPr>
            </a:p>
          </p:txBody>
        </p:sp>
        <p:sp>
          <p:nvSpPr>
            <p:cNvPr id="15" name="矩形 14">
              <a:extLst>
                <a:ext uri="{FF2B5EF4-FFF2-40B4-BE49-F238E27FC236}">
                  <a16:creationId xmlns="" xmlns:a16="http://schemas.microsoft.com/office/drawing/2014/main" id="{2E598BE0-6CB9-4F70-9897-5278A7DB5BA9}"/>
                </a:ext>
              </a:extLst>
            </p:cNvPr>
            <p:cNvSpPr/>
            <p:nvPr/>
          </p:nvSpPr>
          <p:spPr>
            <a:xfrm>
              <a:off x="2177158" y="3022964"/>
              <a:ext cx="9223897" cy="584775"/>
            </a:xfrm>
            <a:prstGeom prst="rect">
              <a:avLst/>
            </a:prstGeom>
          </p:spPr>
          <p:txBody>
            <a:bodyPr wrap="square">
              <a:spAutoFit/>
            </a:bodyPr>
            <a:lstStyle/>
            <a:p>
              <a:pPr algn="just" hangingPunct="0">
                <a:buClr>
                  <a:srgbClr val="CA0909"/>
                </a:buClr>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中国共产党是高度重视自身建设，始终坚定不移推进自我革命、从严管党治党，具有强大自我净化、自我完善、自我革新、自我提高能力的政党。</a:t>
              </a:r>
            </a:p>
          </p:txBody>
        </p:sp>
      </p:grpSp>
      <p:grpSp>
        <p:nvGrpSpPr>
          <p:cNvPr id="23" name="组合 22">
            <a:extLst>
              <a:ext uri="{FF2B5EF4-FFF2-40B4-BE49-F238E27FC236}">
                <a16:creationId xmlns="" xmlns:a16="http://schemas.microsoft.com/office/drawing/2014/main" id="{A5532FFE-5576-4331-83E8-B47F24A12B68}"/>
              </a:ext>
            </a:extLst>
          </p:cNvPr>
          <p:cNvGrpSpPr/>
          <p:nvPr/>
        </p:nvGrpSpPr>
        <p:grpSpPr>
          <a:xfrm>
            <a:off x="672647" y="3864953"/>
            <a:ext cx="10797620" cy="808262"/>
            <a:chOff x="672647" y="3864953"/>
            <a:chExt cx="10797620" cy="808262"/>
          </a:xfrm>
        </p:grpSpPr>
        <p:sp>
          <p:nvSpPr>
            <p:cNvPr id="12" name="矩形: 圆角 14">
              <a:extLst>
                <a:ext uri="{FF2B5EF4-FFF2-40B4-BE49-F238E27FC236}">
                  <a16:creationId xmlns="" xmlns:a16="http://schemas.microsoft.com/office/drawing/2014/main" id="{481B4A1F-6E30-4C01-AD55-040DFCF5EC93}"/>
                </a:ext>
              </a:extLst>
            </p:cNvPr>
            <p:cNvSpPr/>
            <p:nvPr/>
          </p:nvSpPr>
          <p:spPr>
            <a:xfrm>
              <a:off x="672647" y="3864953"/>
              <a:ext cx="781021" cy="781021"/>
            </a:xfrm>
            <a:prstGeom prst="roundRect">
              <a:avLst>
                <a:gd name="adj" fmla="val 50000"/>
              </a:avLst>
            </a:prstGeom>
            <a:solidFill>
              <a:srgbClr val="CD2727"/>
            </a:solidFill>
            <a:ln w="12700" cap="flat" cmpd="sng" algn="ctr">
              <a:solidFill>
                <a:srgbClr val="CD2727"/>
              </a:solidFill>
              <a:prstDash val="solid"/>
              <a:miter lim="800000"/>
            </a:ln>
            <a:effectLst/>
          </p:spPr>
          <p:txBody>
            <a:bodyPr rtlCol="0" anchor="ctr"/>
            <a:lstStyle/>
            <a:p>
              <a:pPr algn="ctr">
                <a:defRPr/>
              </a:pPr>
              <a:r>
                <a:rPr lang="en-US" altLang="zh-CN" sz="3000" b="1" kern="0" dirty="0">
                  <a:solidFill>
                    <a:srgbClr val="FFFAE3"/>
                  </a:solidFill>
                  <a:cs typeface="+mn-ea"/>
                  <a:sym typeface="+mn-lt"/>
                </a:rPr>
                <a:t>3</a:t>
              </a:r>
              <a:endParaRPr lang="zh-CN" altLang="en-US" sz="3000" b="1" kern="0" dirty="0">
                <a:solidFill>
                  <a:srgbClr val="FFFAE3"/>
                </a:solidFill>
                <a:cs typeface="+mn-ea"/>
                <a:sym typeface="+mn-lt"/>
              </a:endParaRPr>
            </a:p>
          </p:txBody>
        </p:sp>
        <p:sp>
          <p:nvSpPr>
            <p:cNvPr id="13" name="箭头: V 形 21">
              <a:extLst>
                <a:ext uri="{FF2B5EF4-FFF2-40B4-BE49-F238E27FC236}">
                  <a16:creationId xmlns="" xmlns:a16="http://schemas.microsoft.com/office/drawing/2014/main" id="{D0CA1ED6-77C1-40E6-8B5A-9D269165C8B5}"/>
                </a:ext>
              </a:extLst>
            </p:cNvPr>
            <p:cNvSpPr/>
            <p:nvPr/>
          </p:nvSpPr>
          <p:spPr>
            <a:xfrm>
              <a:off x="1718794" y="4060756"/>
              <a:ext cx="389412" cy="389412"/>
            </a:xfrm>
            <a:prstGeom prst="chevron">
              <a:avLst/>
            </a:prstGeom>
            <a:solidFill>
              <a:srgbClr val="CD2727"/>
            </a:solidFill>
            <a:ln w="12700" cap="flat" cmpd="sng" algn="ctr">
              <a:solidFill>
                <a:srgbClr val="CD2727"/>
              </a:solidFill>
              <a:prstDash val="solid"/>
              <a:miter lim="800000"/>
            </a:ln>
            <a:effectLst/>
          </p:spPr>
          <p:txBody>
            <a:bodyPr rtlCol="0" anchor="ctr"/>
            <a:lstStyle/>
            <a:p>
              <a:pPr algn="ctr">
                <a:defRPr/>
              </a:pPr>
              <a:endParaRPr lang="zh-CN" altLang="en-US" kern="0">
                <a:solidFill>
                  <a:prstClr val="black"/>
                </a:solidFill>
                <a:cs typeface="+mn-ea"/>
                <a:sym typeface="+mn-lt"/>
              </a:endParaRPr>
            </a:p>
          </p:txBody>
        </p:sp>
        <p:sp>
          <p:nvSpPr>
            <p:cNvPr id="17" name="矩形 16">
              <a:extLst>
                <a:ext uri="{FF2B5EF4-FFF2-40B4-BE49-F238E27FC236}">
                  <a16:creationId xmlns="" xmlns:a16="http://schemas.microsoft.com/office/drawing/2014/main" id="{F3B3D645-7D7B-4BDB-A308-840AA6411AA0}"/>
                </a:ext>
              </a:extLst>
            </p:cNvPr>
            <p:cNvSpPr/>
            <p:nvPr/>
          </p:nvSpPr>
          <p:spPr>
            <a:xfrm>
              <a:off x="2177158" y="3885692"/>
              <a:ext cx="9293109" cy="787523"/>
            </a:xfrm>
            <a:prstGeom prst="rect">
              <a:avLst/>
            </a:prstGeom>
          </p:spPr>
          <p:txBody>
            <a:bodyPr wrap="square">
              <a:spAutoFit/>
            </a:bodyPr>
            <a:lstStyle/>
            <a:p>
              <a:pPr algn="just" hangingPunct="0">
                <a:lnSpc>
                  <a:spcPct val="150000"/>
                </a:lnSpc>
                <a:buClr>
                  <a:srgbClr val="CA0909"/>
                </a:buClr>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中国共产党是始终坚持民主集中制，始终保持坚强严密的组织体系，既保证全党的团结统一，又充分调动全党积极性、主动性、创造性的政党。</a:t>
              </a:r>
            </a:p>
          </p:txBody>
        </p:sp>
      </p:grpSp>
      <p:grpSp>
        <p:nvGrpSpPr>
          <p:cNvPr id="24" name="组合 23">
            <a:extLst>
              <a:ext uri="{FF2B5EF4-FFF2-40B4-BE49-F238E27FC236}">
                <a16:creationId xmlns="" xmlns:a16="http://schemas.microsoft.com/office/drawing/2014/main" id="{3346866D-5FE0-4169-B3E5-5C23328486C9}"/>
              </a:ext>
            </a:extLst>
          </p:cNvPr>
          <p:cNvGrpSpPr/>
          <p:nvPr/>
        </p:nvGrpSpPr>
        <p:grpSpPr>
          <a:xfrm>
            <a:off x="672647" y="4995253"/>
            <a:ext cx="10797612" cy="841932"/>
            <a:chOff x="672647" y="4995253"/>
            <a:chExt cx="10797612" cy="841932"/>
          </a:xfrm>
        </p:grpSpPr>
        <p:sp>
          <p:nvSpPr>
            <p:cNvPr id="20" name="矩形: 圆角 14">
              <a:extLst>
                <a:ext uri="{FF2B5EF4-FFF2-40B4-BE49-F238E27FC236}">
                  <a16:creationId xmlns="" xmlns:a16="http://schemas.microsoft.com/office/drawing/2014/main" id="{915317F1-B75D-4450-ABB0-F2402C721543}"/>
                </a:ext>
              </a:extLst>
            </p:cNvPr>
            <p:cNvSpPr/>
            <p:nvPr/>
          </p:nvSpPr>
          <p:spPr>
            <a:xfrm>
              <a:off x="672647" y="4995253"/>
              <a:ext cx="781021" cy="781021"/>
            </a:xfrm>
            <a:prstGeom prst="roundRect">
              <a:avLst>
                <a:gd name="adj" fmla="val 50000"/>
              </a:avLst>
            </a:prstGeom>
            <a:solidFill>
              <a:srgbClr val="CD2727"/>
            </a:solidFill>
            <a:ln w="12700" cap="flat" cmpd="sng" algn="ctr">
              <a:solidFill>
                <a:srgbClr val="CD2727"/>
              </a:solidFill>
              <a:prstDash val="solid"/>
              <a:miter lim="800000"/>
            </a:ln>
            <a:effectLst/>
          </p:spPr>
          <p:txBody>
            <a:bodyPr rtlCol="0" anchor="ctr"/>
            <a:lstStyle/>
            <a:p>
              <a:pPr algn="ctr">
                <a:defRPr/>
              </a:pPr>
              <a:r>
                <a:rPr lang="en-US" altLang="zh-CN" sz="3000" b="1" kern="0" dirty="0">
                  <a:solidFill>
                    <a:srgbClr val="FFFAE3"/>
                  </a:solidFill>
                  <a:cs typeface="+mn-ea"/>
                  <a:sym typeface="+mn-lt"/>
                </a:rPr>
                <a:t>4</a:t>
              </a:r>
            </a:p>
          </p:txBody>
        </p:sp>
        <p:sp>
          <p:nvSpPr>
            <p:cNvPr id="21" name="箭头: V 形 21">
              <a:extLst>
                <a:ext uri="{FF2B5EF4-FFF2-40B4-BE49-F238E27FC236}">
                  <a16:creationId xmlns="" xmlns:a16="http://schemas.microsoft.com/office/drawing/2014/main" id="{720FCF09-D0F1-4A6C-AAC2-4E5248593E4C}"/>
                </a:ext>
              </a:extLst>
            </p:cNvPr>
            <p:cNvSpPr/>
            <p:nvPr/>
          </p:nvSpPr>
          <p:spPr>
            <a:xfrm>
              <a:off x="1718794" y="5191056"/>
              <a:ext cx="389412" cy="389412"/>
            </a:xfrm>
            <a:prstGeom prst="chevron">
              <a:avLst/>
            </a:prstGeom>
            <a:solidFill>
              <a:srgbClr val="CD2727"/>
            </a:solidFill>
            <a:ln w="12700" cap="flat" cmpd="sng" algn="ctr">
              <a:solidFill>
                <a:srgbClr val="CD2727"/>
              </a:solidFill>
              <a:prstDash val="solid"/>
              <a:miter lim="800000"/>
            </a:ln>
            <a:effectLst/>
          </p:spPr>
          <p:txBody>
            <a:bodyPr rtlCol="0" anchor="ctr"/>
            <a:lstStyle/>
            <a:p>
              <a:pPr algn="ctr">
                <a:defRPr/>
              </a:pPr>
              <a:endParaRPr lang="zh-CN" altLang="en-US" kern="0">
                <a:solidFill>
                  <a:prstClr val="black"/>
                </a:solidFill>
                <a:cs typeface="+mn-ea"/>
                <a:sym typeface="+mn-lt"/>
              </a:endParaRPr>
            </a:p>
          </p:txBody>
        </p:sp>
        <p:sp>
          <p:nvSpPr>
            <p:cNvPr id="22" name="矩形 21">
              <a:extLst>
                <a:ext uri="{FF2B5EF4-FFF2-40B4-BE49-F238E27FC236}">
                  <a16:creationId xmlns="" xmlns:a16="http://schemas.microsoft.com/office/drawing/2014/main" id="{16B10291-D260-4756-BE23-0D2E23A1C75D}"/>
                </a:ext>
              </a:extLst>
            </p:cNvPr>
            <p:cNvSpPr/>
            <p:nvPr/>
          </p:nvSpPr>
          <p:spPr>
            <a:xfrm>
              <a:off x="2107942" y="5190854"/>
              <a:ext cx="9362317" cy="646331"/>
            </a:xfrm>
            <a:prstGeom prst="rect">
              <a:avLst/>
            </a:prstGeom>
          </p:spPr>
          <p:txBody>
            <a:bodyPr wrap="square">
              <a:spAutoFit/>
            </a:bodyPr>
            <a:lstStyle/>
            <a:p>
              <a:pPr algn="just" hangingPunct="0">
                <a:buClr>
                  <a:srgbClr val="CA0909"/>
                </a:buClr>
              </a:pP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中国共产党是既具有世界眼光、注重互学互鉴，又坚持独立自主，走中国特色革命道路、中国特色社会主义道路的政党。</a:t>
              </a:r>
            </a:p>
          </p:txBody>
        </p:sp>
      </p:grpSp>
    </p:spTree>
    <p:extLst>
      <p:ext uri="{BB962C8B-B14F-4D97-AF65-F5344CB8AC3E}">
        <p14:creationId xmlns:p14="http://schemas.microsoft.com/office/powerpoint/2010/main" val="23755537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1000"/>
                                        <p:tgtEl>
                                          <p:spTgt spid="7"/>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grpSp>
        <p:nvGrpSpPr>
          <p:cNvPr id="26" name="组合 25">
            <a:extLst>
              <a:ext uri="{FF2B5EF4-FFF2-40B4-BE49-F238E27FC236}">
                <a16:creationId xmlns="" xmlns:a16="http://schemas.microsoft.com/office/drawing/2014/main" id="{3EBE4394-4A49-4534-9B81-9D8B260A30CA}"/>
              </a:ext>
            </a:extLst>
          </p:cNvPr>
          <p:cNvGrpSpPr/>
          <p:nvPr/>
        </p:nvGrpSpPr>
        <p:grpSpPr>
          <a:xfrm>
            <a:off x="250583" y="364644"/>
            <a:ext cx="7337487" cy="656108"/>
            <a:chOff x="250583" y="364644"/>
            <a:chExt cx="7337487" cy="656108"/>
          </a:xfrm>
        </p:grpSpPr>
        <p:pic>
          <p:nvPicPr>
            <p:cNvPr id="15" name="图片 14">
              <a:extLst>
                <a:ext uri="{FF2B5EF4-FFF2-40B4-BE49-F238E27FC236}">
                  <a16:creationId xmlns="" xmlns:a16="http://schemas.microsoft.com/office/drawing/2014/main" id="{4E25AB93-DCCF-4A84-A4C7-AEDC2DF685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0583" y="364644"/>
              <a:ext cx="1198382" cy="607630"/>
            </a:xfrm>
            <a:prstGeom prst="rect">
              <a:avLst/>
            </a:prstGeom>
            <a:effectLst>
              <a:outerShdw blurRad="50800" dist="38100" dir="8100000" algn="tr" rotWithShape="0">
                <a:prstClr val="black">
                  <a:alpha val="40000"/>
                </a:prstClr>
              </a:outerShdw>
            </a:effectLst>
          </p:spPr>
        </p:pic>
        <p:sp>
          <p:nvSpPr>
            <p:cNvPr id="17" name="文本框 16">
              <a:extLst>
                <a:ext uri="{FF2B5EF4-FFF2-40B4-BE49-F238E27FC236}">
                  <a16:creationId xmlns="" xmlns:a16="http://schemas.microsoft.com/office/drawing/2014/main" id="{518FC629-5DFB-496D-BD11-586994A940B1}"/>
                </a:ext>
              </a:extLst>
            </p:cNvPr>
            <p:cNvSpPr txBox="1"/>
            <p:nvPr/>
          </p:nvSpPr>
          <p:spPr>
            <a:xfrm>
              <a:off x="1494000" y="374421"/>
              <a:ext cx="6094070" cy="646331"/>
            </a:xfrm>
            <a:prstGeom prst="rect">
              <a:avLst/>
            </a:prstGeom>
            <a:noFill/>
          </p:spPr>
          <p:txBody>
            <a:bodyPr wrap="square">
              <a:spAutoFit/>
            </a:bodyPr>
            <a:lstStyle/>
            <a:p>
              <a:r>
                <a:rPr kumimoji="1" lang="zh-CN" altLang="en-US" dirty="0">
                  <a:solidFill>
                    <a:srgbClr val="CD2727"/>
                  </a:solidFill>
                  <a:latin typeface="汉仪雅酷黑 75W" panose="020B0804020202020204" pitchFamily="34" charset="-122"/>
                  <a:ea typeface="汉仪雅酷黑 75W" panose="020B0804020202020204" pitchFamily="34" charset="-122"/>
                </a:rPr>
                <a:t>热烈庆祝中国共产党</a:t>
              </a:r>
              <a:endParaRPr kumimoji="1" lang="en-US" altLang="zh-CN" dirty="0">
                <a:solidFill>
                  <a:srgbClr val="CD2727"/>
                </a:solidFill>
                <a:latin typeface="汉仪雅酷黑 75W" panose="020B0804020202020204" pitchFamily="34" charset="-122"/>
                <a:ea typeface="汉仪雅酷黑 75W" panose="020B0804020202020204" pitchFamily="34" charset="-122"/>
              </a:endParaRPr>
            </a:p>
            <a:p>
              <a:r>
                <a:rPr kumimoji="1" lang="zh-CN" altLang="en-US" dirty="0">
                  <a:solidFill>
                    <a:srgbClr val="CD2727"/>
                  </a:solidFill>
                  <a:latin typeface="汉仪雅酷黑 75W" panose="020B0804020202020204" pitchFamily="34" charset="-122"/>
                  <a:ea typeface="汉仪雅酷黑 75W" panose="020B0804020202020204" pitchFamily="34" charset="-122"/>
                </a:rPr>
                <a:t>成立</a:t>
              </a:r>
              <a:r>
                <a:rPr kumimoji="1" lang="en-US" altLang="zh-CN" dirty="0">
                  <a:solidFill>
                    <a:srgbClr val="CD2727"/>
                  </a:solidFill>
                  <a:latin typeface="汉仪雅酷黑 75W" panose="020B0804020202020204" pitchFamily="34" charset="-122"/>
                  <a:ea typeface="汉仪雅酷黑 75W" panose="020B0804020202020204" pitchFamily="34" charset="-122"/>
                </a:rPr>
                <a:t>100</a:t>
              </a:r>
              <a:r>
                <a:rPr kumimoji="1" lang="zh-CN" altLang="en-US" dirty="0">
                  <a:solidFill>
                    <a:srgbClr val="CD2727"/>
                  </a:solidFill>
                  <a:latin typeface="汉仪雅酷黑 75W" panose="020B0804020202020204" pitchFamily="34" charset="-122"/>
                  <a:ea typeface="汉仪雅酷黑 75W" panose="020B0804020202020204" pitchFamily="34" charset="-122"/>
                </a:rPr>
                <a:t>周年</a:t>
              </a:r>
            </a:p>
          </p:txBody>
        </p:sp>
      </p:grpSp>
      <p:grpSp>
        <p:nvGrpSpPr>
          <p:cNvPr id="25" name="组合 24">
            <a:extLst>
              <a:ext uri="{FF2B5EF4-FFF2-40B4-BE49-F238E27FC236}">
                <a16:creationId xmlns="" xmlns:a16="http://schemas.microsoft.com/office/drawing/2014/main" id="{59AA28CD-7E15-4405-A20B-E4FBE1FBC896}"/>
              </a:ext>
            </a:extLst>
          </p:cNvPr>
          <p:cNvGrpSpPr/>
          <p:nvPr/>
        </p:nvGrpSpPr>
        <p:grpSpPr>
          <a:xfrm>
            <a:off x="10243363" y="473425"/>
            <a:ext cx="1414472" cy="195034"/>
            <a:chOff x="8442960" y="777240"/>
            <a:chExt cx="2999432" cy="286146"/>
          </a:xfrm>
        </p:grpSpPr>
        <p:cxnSp>
          <p:nvCxnSpPr>
            <p:cNvPr id="22" name="直接连接符 21">
              <a:extLst>
                <a:ext uri="{FF2B5EF4-FFF2-40B4-BE49-F238E27FC236}">
                  <a16:creationId xmlns="" xmlns:a16="http://schemas.microsoft.com/office/drawing/2014/main" id="{E5DBC05C-CA90-4189-B106-D049CAAAB9EF}"/>
                </a:ext>
              </a:extLst>
            </p:cNvPr>
            <p:cNvCxnSpPr/>
            <p:nvPr/>
          </p:nvCxnSpPr>
          <p:spPr>
            <a:xfrm>
              <a:off x="8442960" y="777240"/>
              <a:ext cx="2999432"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EB3F6E94-9CE6-4466-8EC4-7AB6CAFCBDA3}"/>
                </a:ext>
              </a:extLst>
            </p:cNvPr>
            <p:cNvCxnSpPr/>
            <p:nvPr/>
          </p:nvCxnSpPr>
          <p:spPr>
            <a:xfrm>
              <a:off x="8442960" y="926554"/>
              <a:ext cx="2999432"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E97842B8-9A34-4221-87FD-2A66363DEDE9}"/>
                </a:ext>
              </a:extLst>
            </p:cNvPr>
            <p:cNvCxnSpPr/>
            <p:nvPr/>
          </p:nvCxnSpPr>
          <p:spPr>
            <a:xfrm>
              <a:off x="8442960" y="1063386"/>
              <a:ext cx="299943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6" name="图片 5">
            <a:extLst>
              <a:ext uri="{FF2B5EF4-FFF2-40B4-BE49-F238E27FC236}">
                <a16:creationId xmlns="" xmlns:a16="http://schemas.microsoft.com/office/drawing/2014/main" id="{54B14F8C-19C2-472E-9067-FF7849D8F7D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30924"/>
          <a:stretch/>
        </p:blipFill>
        <p:spPr>
          <a:xfrm flipH="1">
            <a:off x="0" y="5150344"/>
            <a:ext cx="4386646" cy="1707655"/>
          </a:xfrm>
          <a:prstGeom prst="rect">
            <a:avLst/>
          </a:prstGeom>
        </p:spPr>
      </p:pic>
      <p:grpSp>
        <p:nvGrpSpPr>
          <p:cNvPr id="16" name="组合 15">
            <a:extLst>
              <a:ext uri="{FF2B5EF4-FFF2-40B4-BE49-F238E27FC236}">
                <a16:creationId xmlns="" xmlns:a16="http://schemas.microsoft.com/office/drawing/2014/main" id="{1DA2F6A1-5575-47BE-BA1B-26FB8FD751C6}"/>
              </a:ext>
            </a:extLst>
          </p:cNvPr>
          <p:cNvGrpSpPr/>
          <p:nvPr/>
        </p:nvGrpSpPr>
        <p:grpSpPr>
          <a:xfrm>
            <a:off x="4294094" y="1746773"/>
            <a:ext cx="7063592" cy="870985"/>
            <a:chOff x="4294094" y="1746773"/>
            <a:chExt cx="7063592" cy="870985"/>
          </a:xfrm>
        </p:grpSpPr>
        <p:sp>
          <p:nvSpPr>
            <p:cNvPr id="28" name="文本框 27">
              <a:extLst>
                <a:ext uri="{FF2B5EF4-FFF2-40B4-BE49-F238E27FC236}">
                  <a16:creationId xmlns="" xmlns:a16="http://schemas.microsoft.com/office/drawing/2014/main" id="{AD6A36C3-A085-4089-9426-1EA5C99C4693}"/>
                </a:ext>
              </a:extLst>
            </p:cNvPr>
            <p:cNvSpPr txBox="1"/>
            <p:nvPr/>
          </p:nvSpPr>
          <p:spPr>
            <a:xfrm>
              <a:off x="5107823" y="1786761"/>
              <a:ext cx="6249863" cy="830997"/>
            </a:xfrm>
            <a:prstGeom prst="rect">
              <a:avLst/>
            </a:prstGeom>
            <a:noFill/>
          </p:spPr>
          <p:txBody>
            <a:bodyPr wrap="square" rtlCol="0">
              <a:spAutoFit/>
            </a:bodyPr>
            <a:lstStyle/>
            <a:p>
              <a:pPr algn="just"/>
              <a:r>
                <a:rPr lang="zh-CN" altLang="en-US" sz="2400" dirty="0">
                  <a:solidFill>
                    <a:srgbClr val="CD2727"/>
                  </a:solidFill>
                  <a:latin typeface="汉仪雅酷黑 75W" panose="020B0804020202020204" pitchFamily="34" charset="-122"/>
                  <a:ea typeface="汉仪雅酷黑 75W" panose="020B0804020202020204" pitchFamily="34" charset="-122"/>
                </a:rPr>
                <a:t>学习党的百年历史要以习近平总书记关于党的历史的重要论述为指导</a:t>
              </a:r>
            </a:p>
          </p:txBody>
        </p:sp>
        <p:pic>
          <p:nvPicPr>
            <p:cNvPr id="34" name="图片 33">
              <a:extLst>
                <a:ext uri="{FF2B5EF4-FFF2-40B4-BE49-F238E27FC236}">
                  <a16:creationId xmlns="" xmlns:a16="http://schemas.microsoft.com/office/drawing/2014/main" id="{23B18D3B-736B-4589-99BF-6333A71198A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3893" t="25516" r="52993" b="26761"/>
            <a:stretch/>
          </p:blipFill>
          <p:spPr>
            <a:xfrm>
              <a:off x="4294094" y="1746773"/>
              <a:ext cx="720346" cy="750750"/>
            </a:xfrm>
            <a:prstGeom prst="rect">
              <a:avLst/>
            </a:prstGeom>
          </p:spPr>
        </p:pic>
      </p:grpSp>
      <p:grpSp>
        <p:nvGrpSpPr>
          <p:cNvPr id="21" name="组合 20">
            <a:extLst>
              <a:ext uri="{FF2B5EF4-FFF2-40B4-BE49-F238E27FC236}">
                <a16:creationId xmlns="" xmlns:a16="http://schemas.microsoft.com/office/drawing/2014/main" id="{3E898E56-C955-4809-A88B-67AF200873C0}"/>
              </a:ext>
            </a:extLst>
          </p:cNvPr>
          <p:cNvGrpSpPr/>
          <p:nvPr/>
        </p:nvGrpSpPr>
        <p:grpSpPr>
          <a:xfrm>
            <a:off x="4294094" y="2784126"/>
            <a:ext cx="7063592" cy="936629"/>
            <a:chOff x="4294094" y="2784126"/>
            <a:chExt cx="7063592" cy="936629"/>
          </a:xfrm>
        </p:grpSpPr>
        <p:sp>
          <p:nvSpPr>
            <p:cNvPr id="29" name="文本框 28">
              <a:extLst>
                <a:ext uri="{FF2B5EF4-FFF2-40B4-BE49-F238E27FC236}">
                  <a16:creationId xmlns="" xmlns:a16="http://schemas.microsoft.com/office/drawing/2014/main" id="{C320F0DF-BC16-48D5-A526-68F3995A2D72}"/>
                </a:ext>
              </a:extLst>
            </p:cNvPr>
            <p:cNvSpPr txBox="1"/>
            <p:nvPr/>
          </p:nvSpPr>
          <p:spPr>
            <a:xfrm>
              <a:off x="5107823" y="2889758"/>
              <a:ext cx="6249863" cy="830997"/>
            </a:xfrm>
            <a:prstGeom prst="rect">
              <a:avLst/>
            </a:prstGeom>
            <a:noFill/>
          </p:spPr>
          <p:txBody>
            <a:bodyPr wrap="square" rtlCol="0">
              <a:spAutoFit/>
            </a:bodyPr>
            <a:lstStyle/>
            <a:p>
              <a:pPr algn="just"/>
              <a:r>
                <a:rPr lang="zh-CN" altLang="en-US" sz="2400" dirty="0">
                  <a:solidFill>
                    <a:srgbClr val="CD2727"/>
                  </a:solidFill>
                  <a:latin typeface="汉仪雅酷黑 75W" panose="020B0804020202020204" pitchFamily="34" charset="-122"/>
                  <a:ea typeface="汉仪雅酷黑 75W" panose="020B0804020202020204" pitchFamily="34" charset="-122"/>
                </a:rPr>
                <a:t>学习党的百年历史要准确把握党的历史的主题和主线、主流和本质</a:t>
              </a:r>
            </a:p>
          </p:txBody>
        </p:sp>
        <p:pic>
          <p:nvPicPr>
            <p:cNvPr id="36" name="图片 35">
              <a:extLst>
                <a:ext uri="{FF2B5EF4-FFF2-40B4-BE49-F238E27FC236}">
                  <a16:creationId xmlns="" xmlns:a16="http://schemas.microsoft.com/office/drawing/2014/main" id="{8E027E15-E8D0-48FA-AB34-80A7E9B8725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3893" t="25516" r="52993" b="26761"/>
            <a:stretch/>
          </p:blipFill>
          <p:spPr>
            <a:xfrm>
              <a:off x="4294094" y="2784126"/>
              <a:ext cx="720346" cy="750750"/>
            </a:xfrm>
            <a:prstGeom prst="rect">
              <a:avLst/>
            </a:prstGeom>
          </p:spPr>
        </p:pic>
      </p:grpSp>
      <p:grpSp>
        <p:nvGrpSpPr>
          <p:cNvPr id="40" name="组合 39">
            <a:extLst>
              <a:ext uri="{FF2B5EF4-FFF2-40B4-BE49-F238E27FC236}">
                <a16:creationId xmlns="" xmlns:a16="http://schemas.microsoft.com/office/drawing/2014/main" id="{AFD80C46-3461-41EF-98C6-29B9971060A5}"/>
              </a:ext>
            </a:extLst>
          </p:cNvPr>
          <p:cNvGrpSpPr/>
          <p:nvPr/>
        </p:nvGrpSpPr>
        <p:grpSpPr>
          <a:xfrm>
            <a:off x="4294094" y="3854719"/>
            <a:ext cx="7063592" cy="968705"/>
            <a:chOff x="4294094" y="3854719"/>
            <a:chExt cx="7063592" cy="968705"/>
          </a:xfrm>
        </p:grpSpPr>
        <p:sp>
          <p:nvSpPr>
            <p:cNvPr id="30" name="文本框 29">
              <a:extLst>
                <a:ext uri="{FF2B5EF4-FFF2-40B4-BE49-F238E27FC236}">
                  <a16:creationId xmlns="" xmlns:a16="http://schemas.microsoft.com/office/drawing/2014/main" id="{A5E2393E-42E7-48E0-8666-DEA5EE107C83}"/>
                </a:ext>
              </a:extLst>
            </p:cNvPr>
            <p:cNvSpPr txBox="1"/>
            <p:nvPr/>
          </p:nvSpPr>
          <p:spPr>
            <a:xfrm>
              <a:off x="5107823" y="3992427"/>
              <a:ext cx="6249863" cy="830997"/>
            </a:xfrm>
            <a:prstGeom prst="rect">
              <a:avLst/>
            </a:prstGeom>
            <a:noFill/>
          </p:spPr>
          <p:txBody>
            <a:bodyPr wrap="square" rtlCol="0">
              <a:spAutoFit/>
            </a:bodyPr>
            <a:lstStyle/>
            <a:p>
              <a:pPr algn="just"/>
              <a:r>
                <a:rPr lang="zh-CN" altLang="en-US" sz="2400" dirty="0">
                  <a:solidFill>
                    <a:srgbClr val="CD2727"/>
                  </a:solidFill>
                  <a:latin typeface="汉仪雅酷黑 75W" panose="020B0804020202020204" pitchFamily="34" charset="-122"/>
                  <a:ea typeface="汉仪雅酷黑 75W" panose="020B0804020202020204" pitchFamily="34" charset="-122"/>
                </a:rPr>
                <a:t>关于党历史的主流和本质可以从党的不懈奋斗史理论探索史和党的自身建设史来把握。</a:t>
              </a:r>
            </a:p>
          </p:txBody>
        </p:sp>
        <p:pic>
          <p:nvPicPr>
            <p:cNvPr id="37" name="图片 36">
              <a:extLst>
                <a:ext uri="{FF2B5EF4-FFF2-40B4-BE49-F238E27FC236}">
                  <a16:creationId xmlns="" xmlns:a16="http://schemas.microsoft.com/office/drawing/2014/main" id="{AB3FFC9A-5D38-4DCB-9521-D8B0D29EA77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3893" t="25516" r="52993" b="26761"/>
            <a:stretch/>
          </p:blipFill>
          <p:spPr>
            <a:xfrm>
              <a:off x="4294094" y="3854719"/>
              <a:ext cx="720346" cy="750750"/>
            </a:xfrm>
            <a:prstGeom prst="rect">
              <a:avLst/>
            </a:prstGeom>
          </p:spPr>
        </p:pic>
      </p:grpSp>
      <p:grpSp>
        <p:nvGrpSpPr>
          <p:cNvPr id="41" name="组合 40">
            <a:extLst>
              <a:ext uri="{FF2B5EF4-FFF2-40B4-BE49-F238E27FC236}">
                <a16:creationId xmlns="" xmlns:a16="http://schemas.microsoft.com/office/drawing/2014/main" id="{B26BF208-743A-4710-87E8-D621D02687B0}"/>
              </a:ext>
            </a:extLst>
          </p:cNvPr>
          <p:cNvGrpSpPr/>
          <p:nvPr/>
        </p:nvGrpSpPr>
        <p:grpSpPr>
          <a:xfrm>
            <a:off x="4294094" y="5015662"/>
            <a:ext cx="7063592" cy="965680"/>
            <a:chOff x="4294094" y="5015662"/>
            <a:chExt cx="7063592" cy="965680"/>
          </a:xfrm>
        </p:grpSpPr>
        <p:sp>
          <p:nvSpPr>
            <p:cNvPr id="31" name="文本框 30">
              <a:extLst>
                <a:ext uri="{FF2B5EF4-FFF2-40B4-BE49-F238E27FC236}">
                  <a16:creationId xmlns="" xmlns:a16="http://schemas.microsoft.com/office/drawing/2014/main" id="{20BFFDFB-52B4-4218-A4AA-EA8A5A5B2D7F}"/>
                </a:ext>
              </a:extLst>
            </p:cNvPr>
            <p:cNvSpPr txBox="1"/>
            <p:nvPr/>
          </p:nvSpPr>
          <p:spPr>
            <a:xfrm>
              <a:off x="5107823" y="5150345"/>
              <a:ext cx="6249863" cy="830997"/>
            </a:xfrm>
            <a:prstGeom prst="rect">
              <a:avLst/>
            </a:prstGeom>
            <a:noFill/>
          </p:spPr>
          <p:txBody>
            <a:bodyPr wrap="square" rtlCol="0">
              <a:spAutoFit/>
            </a:bodyPr>
            <a:lstStyle/>
            <a:p>
              <a:pPr algn="just"/>
              <a:r>
                <a:rPr lang="zh-CN" altLang="en-US" sz="2400" dirty="0">
                  <a:solidFill>
                    <a:srgbClr val="CD2727"/>
                  </a:solidFill>
                  <a:latin typeface="汉仪雅酷黑 75W" panose="020B0804020202020204" pitchFamily="34" charset="-122"/>
                  <a:ea typeface="汉仪雅酷黑 75W" panose="020B0804020202020204" pitchFamily="34" charset="-122"/>
                </a:rPr>
                <a:t>学习党的百年历史要深刻领会蕴含其中的宝贵经验和重要启示</a:t>
              </a:r>
            </a:p>
          </p:txBody>
        </p:sp>
        <p:pic>
          <p:nvPicPr>
            <p:cNvPr id="38" name="图片 37">
              <a:extLst>
                <a:ext uri="{FF2B5EF4-FFF2-40B4-BE49-F238E27FC236}">
                  <a16:creationId xmlns="" xmlns:a16="http://schemas.microsoft.com/office/drawing/2014/main" id="{5015922D-5C46-46B4-AE3C-1D1CC294EEA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3893" t="25516" r="52993" b="26761"/>
            <a:stretch/>
          </p:blipFill>
          <p:spPr>
            <a:xfrm>
              <a:off x="4294094" y="5015662"/>
              <a:ext cx="720346" cy="750750"/>
            </a:xfrm>
            <a:prstGeom prst="rect">
              <a:avLst/>
            </a:prstGeom>
          </p:spPr>
        </p:pic>
      </p:grpSp>
      <p:grpSp>
        <p:nvGrpSpPr>
          <p:cNvPr id="14" name="组合 13">
            <a:extLst>
              <a:ext uri="{FF2B5EF4-FFF2-40B4-BE49-F238E27FC236}">
                <a16:creationId xmlns="" xmlns:a16="http://schemas.microsoft.com/office/drawing/2014/main" id="{B8A50E54-6528-449F-9B28-77AB232A0EBE}"/>
              </a:ext>
            </a:extLst>
          </p:cNvPr>
          <p:cNvGrpSpPr/>
          <p:nvPr/>
        </p:nvGrpSpPr>
        <p:grpSpPr>
          <a:xfrm>
            <a:off x="1920720" y="2103845"/>
            <a:ext cx="1726998" cy="2554545"/>
            <a:chOff x="1920720" y="2103845"/>
            <a:chExt cx="1726998" cy="2554545"/>
          </a:xfrm>
        </p:grpSpPr>
        <p:sp>
          <p:nvSpPr>
            <p:cNvPr id="32" name="文本框 31">
              <a:extLst>
                <a:ext uri="{FF2B5EF4-FFF2-40B4-BE49-F238E27FC236}">
                  <a16:creationId xmlns="" xmlns:a16="http://schemas.microsoft.com/office/drawing/2014/main" id="{2419FF24-C110-45BC-B78E-5C72D6A50E16}"/>
                </a:ext>
              </a:extLst>
            </p:cNvPr>
            <p:cNvSpPr txBox="1"/>
            <p:nvPr/>
          </p:nvSpPr>
          <p:spPr>
            <a:xfrm>
              <a:off x="1920720" y="2103845"/>
              <a:ext cx="1173000" cy="2554545"/>
            </a:xfrm>
            <a:prstGeom prst="rect">
              <a:avLst/>
            </a:prstGeom>
            <a:noFill/>
          </p:spPr>
          <p:txBody>
            <a:bodyPr wrap="square">
              <a:spAutoFit/>
            </a:bodyPr>
            <a:lstStyle/>
            <a:p>
              <a:pPr algn="dist"/>
              <a:r>
                <a:rPr kumimoji="1" lang="zh-CN" altLang="en-US" sz="8000" b="1" dirty="0">
                  <a:solidFill>
                    <a:srgbClr val="CD2727"/>
                  </a:solidFill>
                  <a:latin typeface="汉仪雅酷黑 75W" panose="020B0804020202020204" pitchFamily="34" charset="-122"/>
                  <a:ea typeface="汉仪雅酷黑 75W" panose="020B0804020202020204" pitchFamily="34" charset="-122"/>
                </a:rPr>
                <a:t>目录</a:t>
              </a:r>
            </a:p>
          </p:txBody>
        </p:sp>
        <p:sp>
          <p:nvSpPr>
            <p:cNvPr id="39" name="文本框 38">
              <a:extLst>
                <a:ext uri="{FF2B5EF4-FFF2-40B4-BE49-F238E27FC236}">
                  <a16:creationId xmlns="" xmlns:a16="http://schemas.microsoft.com/office/drawing/2014/main" id="{86C7CD85-F393-4673-B929-5A9C1029E2F8}"/>
                </a:ext>
              </a:extLst>
            </p:cNvPr>
            <p:cNvSpPr txBox="1"/>
            <p:nvPr/>
          </p:nvSpPr>
          <p:spPr>
            <a:xfrm>
              <a:off x="3093720" y="2219636"/>
              <a:ext cx="553998" cy="2324069"/>
            </a:xfrm>
            <a:prstGeom prst="rect">
              <a:avLst/>
            </a:prstGeom>
            <a:noFill/>
          </p:spPr>
          <p:txBody>
            <a:bodyPr vert="eaVert" wrap="square" rtlCol="0">
              <a:spAutoFit/>
            </a:bodyPr>
            <a:lstStyle/>
            <a:p>
              <a:pPr algn="dist"/>
              <a:r>
                <a:rPr lang="en-US" altLang="zh-CN" sz="2400" dirty="0">
                  <a:solidFill>
                    <a:srgbClr val="CD2727"/>
                  </a:solidFill>
                  <a:latin typeface="汉仪雅酷黑 75W" panose="020B0804020202020204" pitchFamily="34" charset="-122"/>
                  <a:ea typeface="汉仪雅酷黑 75W" panose="020B0804020202020204" pitchFamily="34" charset="-122"/>
                </a:rPr>
                <a:t>contents</a:t>
              </a:r>
              <a:endParaRPr lang="zh-CN" altLang="en-US" sz="2400" dirty="0">
                <a:solidFill>
                  <a:srgbClr val="CD2727"/>
                </a:solidFill>
                <a:latin typeface="汉仪雅酷黑 75W" panose="020B0804020202020204" pitchFamily="34" charset="-122"/>
                <a:ea typeface="汉仪雅酷黑 75W" panose="020B0804020202020204" pitchFamily="34" charset="-122"/>
              </a:endParaRPr>
            </a:p>
          </p:txBody>
        </p:sp>
      </p:grpSp>
    </p:spTree>
    <p:extLst>
      <p:ext uri="{BB962C8B-B14F-4D97-AF65-F5344CB8AC3E}">
        <p14:creationId xmlns:p14="http://schemas.microsoft.com/office/powerpoint/2010/main" val="29599779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par>
                                <p:cTn id="26" presetID="53" presetClass="entr" presetSubtype="16"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nodeType="with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p:cTn id="33" dur="500" fill="hold"/>
                                        <p:tgtEl>
                                          <p:spTgt spid="40"/>
                                        </p:tgtEl>
                                        <p:attrNameLst>
                                          <p:attrName>ppt_w</p:attrName>
                                        </p:attrNameLst>
                                      </p:cBhvr>
                                      <p:tavLst>
                                        <p:tav tm="0">
                                          <p:val>
                                            <p:fltVal val="0"/>
                                          </p:val>
                                        </p:tav>
                                        <p:tav tm="100000">
                                          <p:val>
                                            <p:strVal val="#ppt_w"/>
                                          </p:val>
                                        </p:tav>
                                      </p:tavLst>
                                    </p:anim>
                                    <p:anim calcmode="lin" valueType="num">
                                      <p:cBhvr>
                                        <p:cTn id="34" dur="500" fill="hold"/>
                                        <p:tgtEl>
                                          <p:spTgt spid="40"/>
                                        </p:tgtEl>
                                        <p:attrNameLst>
                                          <p:attrName>ppt_h</p:attrName>
                                        </p:attrNameLst>
                                      </p:cBhvr>
                                      <p:tavLst>
                                        <p:tav tm="0">
                                          <p:val>
                                            <p:fltVal val="0"/>
                                          </p:val>
                                        </p:tav>
                                        <p:tav tm="100000">
                                          <p:val>
                                            <p:strVal val="#ppt_h"/>
                                          </p:val>
                                        </p:tav>
                                      </p:tavLst>
                                    </p:anim>
                                    <p:animEffect transition="in" filter="fade">
                                      <p:cBhvr>
                                        <p:cTn id="35" dur="500"/>
                                        <p:tgtEl>
                                          <p:spTgt spid="40"/>
                                        </p:tgtEl>
                                      </p:cBhvr>
                                    </p:animEffect>
                                  </p:childTnLst>
                                </p:cTn>
                              </p:par>
                              <p:par>
                                <p:cTn id="36" presetID="53" presetClass="entr" presetSubtype="16" fill="hold" nodeType="with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p:cTn id="38" dur="500" fill="hold"/>
                                        <p:tgtEl>
                                          <p:spTgt spid="41"/>
                                        </p:tgtEl>
                                        <p:attrNameLst>
                                          <p:attrName>ppt_w</p:attrName>
                                        </p:attrNameLst>
                                      </p:cBhvr>
                                      <p:tavLst>
                                        <p:tav tm="0">
                                          <p:val>
                                            <p:fltVal val="0"/>
                                          </p:val>
                                        </p:tav>
                                        <p:tav tm="100000">
                                          <p:val>
                                            <p:strVal val="#ppt_w"/>
                                          </p:val>
                                        </p:tav>
                                      </p:tavLst>
                                    </p:anim>
                                    <p:anim calcmode="lin" valueType="num">
                                      <p:cBhvr>
                                        <p:cTn id="39" dur="500" fill="hold"/>
                                        <p:tgtEl>
                                          <p:spTgt spid="41"/>
                                        </p:tgtEl>
                                        <p:attrNameLst>
                                          <p:attrName>ppt_h</p:attrName>
                                        </p:attrNameLst>
                                      </p:cBhvr>
                                      <p:tavLst>
                                        <p:tav tm="0">
                                          <p:val>
                                            <p:fltVal val="0"/>
                                          </p:val>
                                        </p:tav>
                                        <p:tav tm="100000">
                                          <p:val>
                                            <p:strVal val="#ppt_h"/>
                                          </p:val>
                                        </p:tav>
                                      </p:tavLst>
                                    </p:anim>
                                    <p:animEffect transition="in" filter="fade">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sp>
        <p:nvSpPr>
          <p:cNvPr id="2" name="矩形 1">
            <a:extLst>
              <a:ext uri="{FF2B5EF4-FFF2-40B4-BE49-F238E27FC236}">
                <a16:creationId xmlns="" xmlns:a16="http://schemas.microsoft.com/office/drawing/2014/main"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E0CD8F88-81BC-4F27-895F-4E1C12386652}"/>
              </a:ext>
            </a:extLst>
          </p:cNvPr>
          <p:cNvGrpSpPr/>
          <p:nvPr/>
        </p:nvGrpSpPr>
        <p:grpSpPr>
          <a:xfrm>
            <a:off x="468854" y="451373"/>
            <a:ext cx="10305826" cy="750750"/>
            <a:chOff x="4294094" y="1746773"/>
            <a:chExt cx="10305826" cy="750750"/>
          </a:xfrm>
        </p:grpSpPr>
        <p:sp>
          <p:nvSpPr>
            <p:cNvPr id="18" name="文本框 17">
              <a:extLst>
                <a:ext uri="{FF2B5EF4-FFF2-40B4-BE49-F238E27FC236}">
                  <a16:creationId xmlns="" xmlns:a16="http://schemas.microsoft.com/office/drawing/2014/main" id="{1DCDFAEC-41FC-4BBD-8B0A-3162FEC777D0}"/>
                </a:ext>
              </a:extLst>
            </p:cNvPr>
            <p:cNvSpPr txBox="1"/>
            <p:nvPr/>
          </p:nvSpPr>
          <p:spPr>
            <a:xfrm>
              <a:off x="5014440" y="1937482"/>
              <a:ext cx="9585480"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学习党的百年历史要深刻领会蕴含其中的宝贵经验和重要启示</a:t>
              </a:r>
            </a:p>
          </p:txBody>
        </p:sp>
        <p:pic>
          <p:nvPicPr>
            <p:cNvPr id="19" name="图片 18">
              <a:extLst>
                <a:ext uri="{FF2B5EF4-FFF2-40B4-BE49-F238E27FC236}">
                  <a16:creationId xmlns="" xmlns:a16="http://schemas.microsoft.com/office/drawing/2014/main"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893" t="25516" r="52993" b="26761"/>
            <a:stretch/>
          </p:blipFill>
          <p:spPr>
            <a:xfrm>
              <a:off x="4294094" y="1746773"/>
              <a:ext cx="720346" cy="750750"/>
            </a:xfrm>
            <a:prstGeom prst="rect">
              <a:avLst/>
            </a:prstGeom>
          </p:spPr>
        </p:pic>
      </p:grpSp>
      <p:sp>
        <p:nvSpPr>
          <p:cNvPr id="7" name="矩形: 圆角 9">
            <a:extLst>
              <a:ext uri="{FF2B5EF4-FFF2-40B4-BE49-F238E27FC236}">
                <a16:creationId xmlns="" xmlns:a16="http://schemas.microsoft.com/office/drawing/2014/main" id="{66BF5261-DCD3-40AC-AE9C-58F36CEBC68D}"/>
              </a:ext>
            </a:extLst>
          </p:cNvPr>
          <p:cNvSpPr/>
          <p:nvPr/>
        </p:nvSpPr>
        <p:spPr>
          <a:xfrm>
            <a:off x="909979" y="1546504"/>
            <a:ext cx="1245822" cy="1022844"/>
          </a:xfrm>
          <a:prstGeom prst="roundRect">
            <a:avLst>
              <a:gd name="adj" fmla="val 0"/>
            </a:avLst>
          </a:prstGeom>
          <a:solidFill>
            <a:srgbClr val="C00000"/>
          </a:solidFill>
          <a:ln w="12700" cap="flat" cmpd="sng" algn="ctr">
            <a:noFill/>
            <a:prstDash val="solid"/>
            <a:miter lim="800000"/>
          </a:ln>
          <a:effectLst/>
        </p:spPr>
        <p:txBody>
          <a:bodyPr rtlCol="0" anchor="ctr"/>
          <a:lstStyle/>
          <a:p>
            <a:pPr algn="ctr" defTabSz="457200"/>
            <a:r>
              <a:rPr lang="zh-CN" altLang="en-US" sz="2800" b="1" kern="0" dirty="0">
                <a:solidFill>
                  <a:schemeClr val="bg1"/>
                </a:solidFill>
                <a:latin typeface="微软雅黑" panose="020B0503020204020204" pitchFamily="34" charset="-122"/>
                <a:ea typeface="微软雅黑" panose="020B0503020204020204" pitchFamily="34" charset="-122"/>
                <a:cs typeface="+mn-ea"/>
                <a:sym typeface="+mn-lt"/>
              </a:rPr>
              <a:t>重要</a:t>
            </a:r>
            <a:endParaRPr lang="en-US" altLang="zh-CN" sz="2800" b="1" kern="0" dirty="0">
              <a:solidFill>
                <a:schemeClr val="bg1"/>
              </a:solidFill>
              <a:latin typeface="微软雅黑" panose="020B0503020204020204" pitchFamily="34" charset="-122"/>
              <a:ea typeface="微软雅黑" panose="020B0503020204020204" pitchFamily="34" charset="-122"/>
              <a:cs typeface="+mn-ea"/>
              <a:sym typeface="+mn-lt"/>
            </a:endParaRPr>
          </a:p>
          <a:p>
            <a:pPr algn="ctr" defTabSz="457200"/>
            <a:r>
              <a:rPr lang="zh-CN" altLang="en-US" sz="2800" b="1" kern="0" dirty="0">
                <a:solidFill>
                  <a:schemeClr val="bg1"/>
                </a:solidFill>
                <a:latin typeface="微软雅黑" panose="020B0503020204020204" pitchFamily="34" charset="-122"/>
                <a:ea typeface="微软雅黑" panose="020B0503020204020204" pitchFamily="34" charset="-122"/>
                <a:cs typeface="+mn-ea"/>
                <a:sym typeface="+mn-lt"/>
              </a:rPr>
              <a:t>启示</a:t>
            </a:r>
            <a:endParaRPr lang="zh-CN" sz="2800" b="1"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 name="矩形: 圆角 16">
            <a:extLst>
              <a:ext uri="{FF2B5EF4-FFF2-40B4-BE49-F238E27FC236}">
                <a16:creationId xmlns="" xmlns:a16="http://schemas.microsoft.com/office/drawing/2014/main" id="{FF1E1C33-3FD2-4050-AD31-4631EFDB0076}"/>
              </a:ext>
            </a:extLst>
          </p:cNvPr>
          <p:cNvSpPr/>
          <p:nvPr/>
        </p:nvSpPr>
        <p:spPr>
          <a:xfrm>
            <a:off x="2310958" y="1546504"/>
            <a:ext cx="9339162" cy="1036320"/>
          </a:xfrm>
          <a:prstGeom prst="roundRect">
            <a:avLst>
              <a:gd name="adj" fmla="val 0"/>
            </a:avLst>
          </a:prstGeom>
          <a:noFill/>
          <a:ln w="9525" cap="flat" cmpd="sng" algn="ctr">
            <a:solidFill>
              <a:srgbClr val="C00000"/>
            </a:solidFill>
            <a:prstDash val="solid"/>
            <a:miter lim="800000"/>
          </a:ln>
          <a:effectLst/>
        </p:spPr>
        <p:txBody>
          <a:bodyPr rtlCol="0" anchor="ctr"/>
          <a:lstStyle/>
          <a:p>
            <a:pPr algn="just" hangingPunct="0">
              <a:lnSpc>
                <a:spcPct val="150000"/>
              </a:lnSpc>
            </a:pPr>
            <a:r>
              <a:rPr lang="zh-CN" altLang="en-US" b="1" dirty="0">
                <a:solidFill>
                  <a:srgbClr val="A60000">
                    <a:alpha val="90000"/>
                  </a:srgbClr>
                </a:solidFill>
                <a:latin typeface="Arial" panose="020B0604020202020204" pitchFamily="34" charset="0"/>
                <a:ea typeface="思源黑体 CN Regular" panose="020B0500000000000000" pitchFamily="34" charset="-122"/>
                <a:sym typeface="Arial" panose="020B0604020202020204" pitchFamily="34" charset="0"/>
              </a:rPr>
              <a:t>到本世纪中叶，中国将实现第二个百年奋斗目标，那将意味着比现在所有发达国家人口还要多的人口进入现代化行列，其影响必然是世界性的。</a:t>
            </a:r>
            <a:endParaRPr lang="zh-CN" altLang="en-US" sz="1400"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endParaRPr>
          </a:p>
        </p:txBody>
      </p:sp>
      <p:grpSp>
        <p:nvGrpSpPr>
          <p:cNvPr id="4" name="组合 3">
            <a:extLst>
              <a:ext uri="{FF2B5EF4-FFF2-40B4-BE49-F238E27FC236}">
                <a16:creationId xmlns="" xmlns:a16="http://schemas.microsoft.com/office/drawing/2014/main" id="{74FE223C-2C01-4395-B7AF-588C68F6F717}"/>
              </a:ext>
            </a:extLst>
          </p:cNvPr>
          <p:cNvGrpSpPr/>
          <p:nvPr/>
        </p:nvGrpSpPr>
        <p:grpSpPr>
          <a:xfrm>
            <a:off x="3753922" y="3222335"/>
            <a:ext cx="7600842" cy="2547044"/>
            <a:chOff x="909979" y="3097053"/>
            <a:chExt cx="7600842" cy="2547044"/>
          </a:xfrm>
        </p:grpSpPr>
        <p:sp>
          <p:nvSpPr>
            <p:cNvPr id="14" name="矩形 13">
              <a:extLst>
                <a:ext uri="{FF2B5EF4-FFF2-40B4-BE49-F238E27FC236}">
                  <a16:creationId xmlns="" xmlns:a16="http://schemas.microsoft.com/office/drawing/2014/main" id="{3E161651-29B5-46BC-BBFF-0AEC8215F029}"/>
                </a:ext>
              </a:extLst>
            </p:cNvPr>
            <p:cNvSpPr/>
            <p:nvPr/>
          </p:nvSpPr>
          <p:spPr>
            <a:xfrm>
              <a:off x="1316377" y="3097053"/>
              <a:ext cx="7194444" cy="2547044"/>
            </a:xfrm>
            <a:prstGeom prst="rect">
              <a:avLst/>
            </a:prstGeom>
          </p:spPr>
          <p:txBody>
            <a:bodyPr wrap="square" lIns="0" tIns="0" rIns="0" bIns="0" rtlCol="0">
              <a:spAutoFit/>
            </a:bodyPr>
            <a:lstStyle/>
            <a:p>
              <a:pPr algn="just" hangingPunct="0">
                <a:lnSpc>
                  <a:spcPct val="150000"/>
                </a:lnSpc>
                <a:buClr>
                  <a:srgbClr val="CA0909"/>
                </a:buClr>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到那时，中国成为走社会主义道路而不是走资本主义道路建成的现代化强国，中国共产党领导人民进行的社会革命将更加充分地展示出其伟大的历史意义，党的自我革命也将更加充分地展示出其伟大的历史作用。</a:t>
              </a:r>
            </a:p>
            <a:p>
              <a:pPr algn="just" hangingPunct="0">
                <a:lnSpc>
                  <a:spcPct val="150000"/>
                </a:lnSpc>
                <a:buClr>
                  <a:srgbClr val="CA0909"/>
                </a:buClr>
              </a:pPr>
              <a:endPar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endParaRPr>
            </a:p>
            <a:p>
              <a:pPr algn="just" hangingPunct="0">
                <a:lnSpc>
                  <a:spcPct val="150000"/>
                </a:lnSpc>
                <a:buClr>
                  <a:srgbClr val="CA0909"/>
                </a:buClr>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百年恰是风华正茂，未来仍需风雨兼程。我们要更加紧密地团结在以习近平同志为核心的党中央周围，不忘初心、牢记使命，用忠诚和实干庆祝党的百年华诞，创造更加美好的未来。</a:t>
              </a:r>
            </a:p>
          </p:txBody>
        </p:sp>
        <p:grpSp>
          <p:nvGrpSpPr>
            <p:cNvPr id="3" name="组合 2">
              <a:extLst>
                <a:ext uri="{FF2B5EF4-FFF2-40B4-BE49-F238E27FC236}">
                  <a16:creationId xmlns="" xmlns:a16="http://schemas.microsoft.com/office/drawing/2014/main" id="{9CA48521-F2BD-4BBA-820A-AB519ABC7E23}"/>
                </a:ext>
              </a:extLst>
            </p:cNvPr>
            <p:cNvGrpSpPr/>
            <p:nvPr/>
          </p:nvGrpSpPr>
          <p:grpSpPr>
            <a:xfrm>
              <a:off x="909979" y="3181723"/>
              <a:ext cx="236854" cy="1722028"/>
              <a:chOff x="895170" y="2863848"/>
              <a:chExt cx="236854" cy="1722028"/>
            </a:xfrm>
          </p:grpSpPr>
          <p:grpSp>
            <p:nvGrpSpPr>
              <p:cNvPr id="10" name="组合 9">
                <a:extLst>
                  <a:ext uri="{FF2B5EF4-FFF2-40B4-BE49-F238E27FC236}">
                    <a16:creationId xmlns="" xmlns:a16="http://schemas.microsoft.com/office/drawing/2014/main" id="{7BDF36FC-ADE7-477D-B016-6F08CA09BF04}"/>
                  </a:ext>
                </a:extLst>
              </p:cNvPr>
              <p:cNvGrpSpPr/>
              <p:nvPr/>
            </p:nvGrpSpPr>
            <p:grpSpPr>
              <a:xfrm rot="21438075">
                <a:off x="895170" y="2863848"/>
                <a:ext cx="236220" cy="241300"/>
                <a:chOff x="14204" y="3201"/>
                <a:chExt cx="372" cy="380"/>
              </a:xfrm>
              <a:solidFill>
                <a:srgbClr val="CD2727"/>
              </a:solidFill>
            </p:grpSpPr>
            <p:sp>
              <p:nvSpPr>
                <p:cNvPr id="11" name="Freeform 109">
                  <a:extLst>
                    <a:ext uri="{FF2B5EF4-FFF2-40B4-BE49-F238E27FC236}">
                      <a16:creationId xmlns="" xmlns:a16="http://schemas.microsoft.com/office/drawing/2014/main" id="{55F240F7-646B-4FEA-8D12-9F9E07432ECE}"/>
                    </a:ext>
                  </a:extLst>
                </p:cNvPr>
                <p:cNvSpPr>
                  <a:spLocks noEditPoints="1"/>
                </p:cNvSpPr>
                <p:nvPr/>
              </p:nvSpPr>
              <p:spPr bwMode="auto">
                <a:xfrm>
                  <a:off x="14204"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sp>
              <p:nvSpPr>
                <p:cNvPr id="12" name="Freeform 109">
                  <a:extLst>
                    <a:ext uri="{FF2B5EF4-FFF2-40B4-BE49-F238E27FC236}">
                      <a16:creationId xmlns="" xmlns:a16="http://schemas.microsoft.com/office/drawing/2014/main" id="{BD110D9B-DB72-4688-81A0-31285C5E06E5}"/>
                    </a:ext>
                  </a:extLst>
                </p:cNvPr>
                <p:cNvSpPr>
                  <a:spLocks noEditPoints="1"/>
                </p:cNvSpPr>
                <p:nvPr/>
              </p:nvSpPr>
              <p:spPr bwMode="auto">
                <a:xfrm>
                  <a:off x="14346"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grpSp>
          <p:grpSp>
            <p:nvGrpSpPr>
              <p:cNvPr id="15" name="组合 14">
                <a:extLst>
                  <a:ext uri="{FF2B5EF4-FFF2-40B4-BE49-F238E27FC236}">
                    <a16:creationId xmlns="" xmlns:a16="http://schemas.microsoft.com/office/drawing/2014/main" id="{B00AF58E-CA0C-4DE4-BA60-E2372A876071}"/>
                  </a:ext>
                </a:extLst>
              </p:cNvPr>
              <p:cNvGrpSpPr/>
              <p:nvPr/>
            </p:nvGrpSpPr>
            <p:grpSpPr>
              <a:xfrm>
                <a:off x="895804" y="4344576"/>
                <a:ext cx="236220" cy="241300"/>
                <a:chOff x="14204" y="3201"/>
                <a:chExt cx="372" cy="380"/>
              </a:xfrm>
              <a:solidFill>
                <a:srgbClr val="CD2727"/>
              </a:solidFill>
            </p:grpSpPr>
            <p:sp>
              <p:nvSpPr>
                <p:cNvPr id="17" name="Freeform 109">
                  <a:extLst>
                    <a:ext uri="{FF2B5EF4-FFF2-40B4-BE49-F238E27FC236}">
                      <a16:creationId xmlns="" xmlns:a16="http://schemas.microsoft.com/office/drawing/2014/main" id="{FC988CE7-287B-4852-9C3F-71AD4A91472E}"/>
                    </a:ext>
                  </a:extLst>
                </p:cNvPr>
                <p:cNvSpPr>
                  <a:spLocks noEditPoints="1"/>
                </p:cNvSpPr>
                <p:nvPr/>
              </p:nvSpPr>
              <p:spPr bwMode="auto">
                <a:xfrm>
                  <a:off x="14204"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sp>
              <p:nvSpPr>
                <p:cNvPr id="20" name="Freeform 109">
                  <a:extLst>
                    <a:ext uri="{FF2B5EF4-FFF2-40B4-BE49-F238E27FC236}">
                      <a16:creationId xmlns="" xmlns:a16="http://schemas.microsoft.com/office/drawing/2014/main" id="{91791F90-F730-46A4-B58C-5226C59BD882}"/>
                    </a:ext>
                  </a:extLst>
                </p:cNvPr>
                <p:cNvSpPr>
                  <a:spLocks noEditPoints="1"/>
                </p:cNvSpPr>
                <p:nvPr/>
              </p:nvSpPr>
              <p:spPr bwMode="auto">
                <a:xfrm>
                  <a:off x="14346"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grpSp>
        </p:grpSp>
      </p:grpSp>
      <p:pic>
        <p:nvPicPr>
          <p:cNvPr id="21" name="图片 20">
            <a:extLst>
              <a:ext uri="{FF2B5EF4-FFF2-40B4-BE49-F238E27FC236}">
                <a16:creationId xmlns="" xmlns:a16="http://schemas.microsoft.com/office/drawing/2014/main" id="{D5D34A9F-85A3-42B0-9C6A-D60F0823C6F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4257" y="2282199"/>
            <a:ext cx="4427316" cy="4427316"/>
          </a:xfrm>
          <a:prstGeom prst="rect">
            <a:avLst/>
          </a:prstGeom>
        </p:spPr>
      </p:pic>
    </p:spTree>
    <p:extLst>
      <p:ext uri="{BB962C8B-B14F-4D97-AF65-F5344CB8AC3E}">
        <p14:creationId xmlns:p14="http://schemas.microsoft.com/office/powerpoint/2010/main" val="39169690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1000"/>
                                        <p:tgtEl>
                                          <p:spTgt spid="8"/>
                                        </p:tgtEl>
                                      </p:cBhvr>
                                    </p:animEffect>
                                  </p:childTnLst>
                                </p:cTn>
                              </p:par>
                            </p:childTnLst>
                          </p:cTn>
                        </p:par>
                        <p:par>
                          <p:cTn id="14" fill="hold">
                            <p:stCondLst>
                              <p:cond delay="2000"/>
                            </p:stCondLst>
                            <p:childTnLst>
                              <p:par>
                                <p:cTn id="15" presetID="22" presetClass="entr" presetSubtype="4"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down)">
                                      <p:cBhvr>
                                        <p:cTn id="17" dur="500"/>
                                        <p:tgtEl>
                                          <p:spTgt spid="21"/>
                                        </p:tgtEl>
                                      </p:cBhvr>
                                    </p:animEffect>
                                  </p:childTnLst>
                                </p:cTn>
                              </p:par>
                            </p:childTnLst>
                          </p:cTn>
                        </p:par>
                        <p:par>
                          <p:cTn id="18" fill="hold">
                            <p:stCondLst>
                              <p:cond delay="25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pic>
        <p:nvPicPr>
          <p:cNvPr id="9" name="图片 8">
            <a:extLst>
              <a:ext uri="{FF2B5EF4-FFF2-40B4-BE49-F238E27FC236}">
                <a16:creationId xmlns="" xmlns:a16="http://schemas.microsoft.com/office/drawing/2014/main" id="{3761D2A9-1899-4B29-B327-D1789D1DCE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32296" y="1568797"/>
            <a:ext cx="2352531" cy="3720405"/>
          </a:xfrm>
          <a:prstGeom prst="rect">
            <a:avLst/>
          </a:prstGeom>
        </p:spPr>
      </p:pic>
      <p:pic>
        <p:nvPicPr>
          <p:cNvPr id="11" name="图片 10">
            <a:extLst>
              <a:ext uri="{FF2B5EF4-FFF2-40B4-BE49-F238E27FC236}">
                <a16:creationId xmlns="" xmlns:a16="http://schemas.microsoft.com/office/drawing/2014/main" id="{EB87E51E-0B7E-452E-91A0-A0D944B14EED}"/>
              </a:ext>
            </a:extLst>
          </p:cNvPr>
          <p:cNvPicPr>
            <a:picLocks noChangeAspect="1"/>
          </p:cNvPicPr>
          <p:nvPr/>
        </p:nvPicPr>
        <p:blipFill rotWithShape="1">
          <a:blip r:embed="rId4">
            <a:extLst>
              <a:ext uri="{28A0092B-C50C-407E-A947-70E740481C1C}">
                <a14:useLocalDpi xmlns:a14="http://schemas.microsoft.com/office/drawing/2010/main" val="0"/>
              </a:ext>
            </a:extLst>
          </a:blip>
          <a:srcRect l="17744" t="-8435" r="22014" b="-29040"/>
          <a:stretch/>
        </p:blipFill>
        <p:spPr>
          <a:xfrm>
            <a:off x="0" y="5738961"/>
            <a:ext cx="12192000" cy="1119039"/>
          </a:xfrm>
          <a:prstGeom prst="rect">
            <a:avLst/>
          </a:prstGeom>
        </p:spPr>
      </p:pic>
      <p:pic>
        <p:nvPicPr>
          <p:cNvPr id="13" name="图片 12">
            <a:extLst>
              <a:ext uri="{FF2B5EF4-FFF2-40B4-BE49-F238E27FC236}">
                <a16:creationId xmlns="" xmlns:a16="http://schemas.microsoft.com/office/drawing/2014/main" id="{0083E271-B626-4547-9FA8-308B6B80A09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36746" y="1568797"/>
            <a:ext cx="1331921" cy="1142932"/>
          </a:xfrm>
          <a:prstGeom prst="rect">
            <a:avLst/>
          </a:prstGeom>
        </p:spPr>
      </p:pic>
      <p:grpSp>
        <p:nvGrpSpPr>
          <p:cNvPr id="26" name="组合 25">
            <a:extLst>
              <a:ext uri="{FF2B5EF4-FFF2-40B4-BE49-F238E27FC236}">
                <a16:creationId xmlns="" xmlns:a16="http://schemas.microsoft.com/office/drawing/2014/main" id="{3EBE4394-4A49-4534-9B81-9D8B260A30CA}"/>
              </a:ext>
            </a:extLst>
          </p:cNvPr>
          <p:cNvGrpSpPr/>
          <p:nvPr/>
        </p:nvGrpSpPr>
        <p:grpSpPr>
          <a:xfrm>
            <a:off x="250583" y="364644"/>
            <a:ext cx="7337487" cy="656108"/>
            <a:chOff x="250583" y="364644"/>
            <a:chExt cx="7337487" cy="656108"/>
          </a:xfrm>
        </p:grpSpPr>
        <p:pic>
          <p:nvPicPr>
            <p:cNvPr id="15" name="图片 14">
              <a:extLst>
                <a:ext uri="{FF2B5EF4-FFF2-40B4-BE49-F238E27FC236}">
                  <a16:creationId xmlns="" xmlns:a16="http://schemas.microsoft.com/office/drawing/2014/main" id="{4E25AB93-DCCF-4A84-A4C7-AEDC2DF6851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0583" y="364644"/>
              <a:ext cx="1198382" cy="607630"/>
            </a:xfrm>
            <a:prstGeom prst="rect">
              <a:avLst/>
            </a:prstGeom>
            <a:effectLst>
              <a:outerShdw blurRad="50800" dist="38100" dir="8100000" algn="tr" rotWithShape="0">
                <a:prstClr val="black">
                  <a:alpha val="40000"/>
                </a:prstClr>
              </a:outerShdw>
            </a:effectLst>
          </p:spPr>
        </p:pic>
        <p:sp>
          <p:nvSpPr>
            <p:cNvPr id="17" name="文本框 16">
              <a:extLst>
                <a:ext uri="{FF2B5EF4-FFF2-40B4-BE49-F238E27FC236}">
                  <a16:creationId xmlns="" xmlns:a16="http://schemas.microsoft.com/office/drawing/2014/main" id="{518FC629-5DFB-496D-BD11-586994A940B1}"/>
                </a:ext>
              </a:extLst>
            </p:cNvPr>
            <p:cNvSpPr txBox="1"/>
            <p:nvPr/>
          </p:nvSpPr>
          <p:spPr>
            <a:xfrm>
              <a:off x="1494000" y="374421"/>
              <a:ext cx="6094070" cy="646331"/>
            </a:xfrm>
            <a:prstGeom prst="rect">
              <a:avLst/>
            </a:prstGeom>
            <a:noFill/>
          </p:spPr>
          <p:txBody>
            <a:bodyPr wrap="square">
              <a:spAutoFit/>
            </a:bodyPr>
            <a:lstStyle/>
            <a:p>
              <a:r>
                <a:rPr kumimoji="1" lang="zh-CN" altLang="en-US" dirty="0">
                  <a:solidFill>
                    <a:srgbClr val="CD2727"/>
                  </a:solidFill>
                  <a:latin typeface="汉仪雅酷黑 75W" panose="020B0804020202020204" pitchFamily="34" charset="-122"/>
                  <a:ea typeface="汉仪雅酷黑 75W" panose="020B0804020202020204" pitchFamily="34" charset="-122"/>
                </a:rPr>
                <a:t>热烈庆祝中国共产党</a:t>
              </a:r>
              <a:endParaRPr kumimoji="1" lang="en-US" altLang="zh-CN" dirty="0">
                <a:solidFill>
                  <a:srgbClr val="CD2727"/>
                </a:solidFill>
                <a:latin typeface="汉仪雅酷黑 75W" panose="020B0804020202020204" pitchFamily="34" charset="-122"/>
                <a:ea typeface="汉仪雅酷黑 75W" panose="020B0804020202020204" pitchFamily="34" charset="-122"/>
              </a:endParaRPr>
            </a:p>
            <a:p>
              <a:r>
                <a:rPr kumimoji="1" lang="zh-CN" altLang="en-US" dirty="0">
                  <a:solidFill>
                    <a:srgbClr val="CD2727"/>
                  </a:solidFill>
                  <a:latin typeface="汉仪雅酷黑 75W" panose="020B0804020202020204" pitchFamily="34" charset="-122"/>
                  <a:ea typeface="汉仪雅酷黑 75W" panose="020B0804020202020204" pitchFamily="34" charset="-122"/>
                </a:rPr>
                <a:t>成立</a:t>
              </a:r>
              <a:r>
                <a:rPr kumimoji="1" lang="en-US" altLang="zh-CN" dirty="0">
                  <a:solidFill>
                    <a:srgbClr val="CD2727"/>
                  </a:solidFill>
                  <a:latin typeface="汉仪雅酷黑 75W" panose="020B0804020202020204" pitchFamily="34" charset="-122"/>
                  <a:ea typeface="汉仪雅酷黑 75W" panose="020B0804020202020204" pitchFamily="34" charset="-122"/>
                </a:rPr>
                <a:t>100</a:t>
              </a:r>
              <a:r>
                <a:rPr kumimoji="1" lang="zh-CN" altLang="en-US" dirty="0">
                  <a:solidFill>
                    <a:srgbClr val="CD2727"/>
                  </a:solidFill>
                  <a:latin typeface="汉仪雅酷黑 75W" panose="020B0804020202020204" pitchFamily="34" charset="-122"/>
                  <a:ea typeface="汉仪雅酷黑 75W" panose="020B0804020202020204" pitchFamily="34" charset="-122"/>
                </a:rPr>
                <a:t>周年</a:t>
              </a:r>
            </a:p>
          </p:txBody>
        </p:sp>
      </p:grpSp>
      <p:grpSp>
        <p:nvGrpSpPr>
          <p:cNvPr id="27" name="组合 26">
            <a:extLst>
              <a:ext uri="{FF2B5EF4-FFF2-40B4-BE49-F238E27FC236}">
                <a16:creationId xmlns="" xmlns:a16="http://schemas.microsoft.com/office/drawing/2014/main" id="{5CE4D1F7-EF5D-4D5E-A23C-AF6B8EAB5CB4}"/>
              </a:ext>
            </a:extLst>
          </p:cNvPr>
          <p:cNvGrpSpPr/>
          <p:nvPr/>
        </p:nvGrpSpPr>
        <p:grpSpPr>
          <a:xfrm>
            <a:off x="943800" y="2018556"/>
            <a:ext cx="6000044" cy="3028690"/>
            <a:chOff x="943800" y="2018556"/>
            <a:chExt cx="6000044" cy="3028690"/>
          </a:xfrm>
        </p:grpSpPr>
        <p:pic>
          <p:nvPicPr>
            <p:cNvPr id="7" name="图片 6">
              <a:extLst>
                <a:ext uri="{FF2B5EF4-FFF2-40B4-BE49-F238E27FC236}">
                  <a16:creationId xmlns="" xmlns:a16="http://schemas.microsoft.com/office/drawing/2014/main" id="{45A106D6-8340-4E6D-83CA-132AB4A9E4F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43800" y="2018556"/>
              <a:ext cx="6000044" cy="3028690"/>
            </a:xfrm>
            <a:prstGeom prst="rect">
              <a:avLst/>
            </a:prstGeom>
          </p:spPr>
        </p:pic>
        <p:sp>
          <p:nvSpPr>
            <p:cNvPr id="18" name="文本框 17">
              <a:extLst>
                <a:ext uri="{FF2B5EF4-FFF2-40B4-BE49-F238E27FC236}">
                  <a16:creationId xmlns="" xmlns:a16="http://schemas.microsoft.com/office/drawing/2014/main" id="{66220FB8-AC05-4EA5-BFAF-8F9C97276386}"/>
                </a:ext>
              </a:extLst>
            </p:cNvPr>
            <p:cNvSpPr txBox="1"/>
            <p:nvPr/>
          </p:nvSpPr>
          <p:spPr>
            <a:xfrm>
              <a:off x="4541035" y="2994292"/>
              <a:ext cx="1987087" cy="1077218"/>
            </a:xfrm>
            <a:prstGeom prst="rect">
              <a:avLst/>
            </a:prstGeom>
            <a:noFill/>
          </p:spPr>
          <p:txBody>
            <a:bodyPr wrap="square">
              <a:spAutoFit/>
            </a:bodyPr>
            <a:lstStyle/>
            <a:p>
              <a:r>
                <a:rPr kumimoji="1" lang="en-US" altLang="zh-CN" sz="3200" b="1" dirty="0">
                  <a:solidFill>
                    <a:srgbClr val="CD2727"/>
                  </a:solidFill>
                  <a:latin typeface="汉仪雅酷黑 75W" panose="020B0804020202020204" pitchFamily="34" charset="-122"/>
                  <a:ea typeface="汉仪雅酷黑 75W" panose="020B0804020202020204" pitchFamily="34" charset="-122"/>
                </a:rPr>
                <a:t>1921</a:t>
              </a:r>
              <a:r>
                <a:rPr kumimoji="1" lang="zh-CN" altLang="en-US" sz="3200" b="1" dirty="0">
                  <a:solidFill>
                    <a:srgbClr val="CD2727"/>
                  </a:solidFill>
                  <a:latin typeface="汉仪雅酷黑 75W" panose="020B0804020202020204" pitchFamily="34" charset="-122"/>
                  <a:ea typeface="汉仪雅酷黑 75W" panose="020B0804020202020204" pitchFamily="34" charset="-122"/>
                </a:rPr>
                <a:t>年</a:t>
              </a:r>
              <a:endParaRPr kumimoji="1" lang="en-US" altLang="zh-CN" sz="3200" b="1" dirty="0">
                <a:solidFill>
                  <a:srgbClr val="CD2727"/>
                </a:solidFill>
                <a:latin typeface="汉仪雅酷黑 75W" panose="020B0804020202020204" pitchFamily="34" charset="-122"/>
                <a:ea typeface="汉仪雅酷黑 75W" panose="020B0804020202020204" pitchFamily="34" charset="-122"/>
              </a:endParaRPr>
            </a:p>
            <a:p>
              <a:r>
                <a:rPr kumimoji="1" lang="en-US" altLang="zh-CN" sz="3200" b="1" dirty="0">
                  <a:solidFill>
                    <a:srgbClr val="CD2727"/>
                  </a:solidFill>
                  <a:latin typeface="汉仪雅酷黑 75W" panose="020B0804020202020204" pitchFamily="34" charset="-122"/>
                  <a:ea typeface="汉仪雅酷黑 75W" panose="020B0804020202020204" pitchFamily="34" charset="-122"/>
                </a:rPr>
                <a:t>-2021</a:t>
              </a:r>
              <a:r>
                <a:rPr kumimoji="1" lang="zh-CN" altLang="en-US" sz="3200" b="1" dirty="0">
                  <a:solidFill>
                    <a:srgbClr val="CD2727"/>
                  </a:solidFill>
                  <a:latin typeface="汉仪雅酷黑 75W" panose="020B0804020202020204" pitchFamily="34" charset="-122"/>
                  <a:ea typeface="汉仪雅酷黑 75W" panose="020B0804020202020204" pitchFamily="34" charset="-122"/>
                </a:rPr>
                <a:t>年</a:t>
              </a:r>
              <a:endParaRPr kumimoji="1" lang="en-US" altLang="zh-CN" sz="3200" b="1" dirty="0">
                <a:solidFill>
                  <a:srgbClr val="CD2727"/>
                </a:solidFill>
                <a:latin typeface="汉仪雅酷黑 75W" panose="020B0804020202020204" pitchFamily="34" charset="-122"/>
                <a:ea typeface="汉仪雅酷黑 75W" panose="020B0804020202020204" pitchFamily="34" charset="-122"/>
              </a:endParaRPr>
            </a:p>
          </p:txBody>
        </p:sp>
      </p:grpSp>
      <p:sp>
        <p:nvSpPr>
          <p:cNvPr id="19" name="文本框 18">
            <a:extLst>
              <a:ext uri="{FF2B5EF4-FFF2-40B4-BE49-F238E27FC236}">
                <a16:creationId xmlns="" xmlns:a16="http://schemas.microsoft.com/office/drawing/2014/main" id="{2D358233-B5C2-422E-A2A0-63267FD20431}"/>
              </a:ext>
            </a:extLst>
          </p:cNvPr>
          <p:cNvSpPr txBox="1"/>
          <p:nvPr/>
        </p:nvSpPr>
        <p:spPr>
          <a:xfrm>
            <a:off x="7602341" y="3684166"/>
            <a:ext cx="553998" cy="1887083"/>
          </a:xfrm>
          <a:prstGeom prst="rect">
            <a:avLst/>
          </a:prstGeom>
          <a:noFill/>
        </p:spPr>
        <p:txBody>
          <a:bodyPr vert="eaVert" wrap="square" rtlCol="0">
            <a:spAutoFit/>
          </a:bodyPr>
          <a:lstStyle/>
          <a:p>
            <a:pPr algn="dist"/>
            <a:r>
              <a:rPr lang="zh-CN" altLang="en-US" sz="1200" dirty="0">
                <a:solidFill>
                  <a:srgbClr val="CD2727"/>
                </a:solidFill>
                <a:latin typeface="汉仪雅酷黑 75W" panose="020B0804020202020204" pitchFamily="34" charset="-122"/>
                <a:ea typeface="汉仪雅酷黑 75W" panose="020B0804020202020204" pitchFamily="34" charset="-122"/>
              </a:rPr>
              <a:t>汇报人：熊猫办公</a:t>
            </a:r>
            <a:endParaRPr lang="en-US" altLang="zh-CN" sz="1200" dirty="0">
              <a:solidFill>
                <a:srgbClr val="CD2727"/>
              </a:solidFill>
              <a:latin typeface="汉仪雅酷黑 75W" panose="020B0804020202020204" pitchFamily="34" charset="-122"/>
              <a:ea typeface="汉仪雅酷黑 75W" panose="020B0804020202020204" pitchFamily="34" charset="-122"/>
            </a:endParaRPr>
          </a:p>
          <a:p>
            <a:pPr algn="dist"/>
            <a:r>
              <a:rPr lang="zh-CN" altLang="en-US" sz="1200" dirty="0">
                <a:solidFill>
                  <a:srgbClr val="CD2727"/>
                </a:solidFill>
                <a:latin typeface="汉仪雅酷黑 75W" panose="020B0804020202020204" pitchFamily="34" charset="-122"/>
                <a:ea typeface="汉仪雅酷黑 75W" panose="020B0804020202020204" pitchFamily="34" charset="-122"/>
              </a:rPr>
              <a:t>汇报时间</a:t>
            </a:r>
            <a:r>
              <a:rPr lang="en-US" altLang="zh-CN" sz="1200" dirty="0">
                <a:solidFill>
                  <a:srgbClr val="CD2727"/>
                </a:solidFill>
                <a:latin typeface="汉仪雅酷黑 75W" panose="020B0804020202020204" pitchFamily="34" charset="-122"/>
                <a:ea typeface="汉仪雅酷黑 75W" panose="020B0804020202020204" pitchFamily="34" charset="-122"/>
              </a:rPr>
              <a:t>:20XX</a:t>
            </a:r>
            <a:endParaRPr lang="zh-CN" altLang="en-US" sz="1200" dirty="0">
              <a:solidFill>
                <a:srgbClr val="CD2727"/>
              </a:solidFill>
              <a:latin typeface="汉仪雅酷黑 75W" panose="020B0804020202020204" pitchFamily="34" charset="-122"/>
              <a:ea typeface="汉仪雅酷黑 75W" panose="020B0804020202020204" pitchFamily="34" charset="-122"/>
            </a:endParaRPr>
          </a:p>
        </p:txBody>
      </p:sp>
      <p:sp>
        <p:nvSpPr>
          <p:cNvPr id="20" name="文本框 19">
            <a:extLst>
              <a:ext uri="{FF2B5EF4-FFF2-40B4-BE49-F238E27FC236}">
                <a16:creationId xmlns="" xmlns:a16="http://schemas.microsoft.com/office/drawing/2014/main" id="{B871B0D1-704E-46F4-8C62-C10A9EEE1B7D}"/>
              </a:ext>
            </a:extLst>
          </p:cNvPr>
          <p:cNvSpPr txBox="1"/>
          <p:nvPr/>
        </p:nvSpPr>
        <p:spPr>
          <a:xfrm>
            <a:off x="11442392" y="1364008"/>
            <a:ext cx="430887" cy="4129982"/>
          </a:xfrm>
          <a:prstGeom prst="rect">
            <a:avLst/>
          </a:prstGeom>
          <a:noFill/>
        </p:spPr>
        <p:txBody>
          <a:bodyPr vert="eaVert" wrap="square" rtlCol="0">
            <a:spAutoFit/>
          </a:bodyPr>
          <a:lstStyle/>
          <a:p>
            <a:pPr algn="dist"/>
            <a:r>
              <a:rPr lang="en-US" altLang="zh-CN" sz="1600" dirty="0">
                <a:solidFill>
                  <a:srgbClr val="CD2727"/>
                </a:solidFill>
                <a:latin typeface="汉仪雅酷黑 75W" panose="020B0804020202020204" pitchFamily="34" charset="-122"/>
                <a:ea typeface="汉仪雅酷黑 75W" panose="020B0804020202020204" pitchFamily="34" charset="-122"/>
              </a:rPr>
              <a:t>-【</a:t>
            </a:r>
            <a:r>
              <a:rPr lang="zh-CN" altLang="en-US" sz="1600" dirty="0">
                <a:solidFill>
                  <a:srgbClr val="CD2727"/>
                </a:solidFill>
                <a:latin typeface="汉仪雅酷黑 75W" panose="020B0804020202020204" pitchFamily="34" charset="-122"/>
                <a:ea typeface="汉仪雅酷黑 75W" panose="020B0804020202020204" pitchFamily="34" charset="-122"/>
              </a:rPr>
              <a:t>庆祝建党一百周年</a:t>
            </a:r>
            <a:r>
              <a:rPr lang="en-US" altLang="zh-CN" sz="1600" dirty="0">
                <a:solidFill>
                  <a:srgbClr val="CD2727"/>
                </a:solidFill>
                <a:latin typeface="汉仪雅酷黑 75W" panose="020B0804020202020204" pitchFamily="34" charset="-122"/>
                <a:ea typeface="汉仪雅酷黑 75W" panose="020B0804020202020204" pitchFamily="34" charset="-122"/>
              </a:rPr>
              <a:t>】-</a:t>
            </a:r>
            <a:endParaRPr lang="zh-CN" altLang="en-US" sz="1600" dirty="0">
              <a:solidFill>
                <a:srgbClr val="CD2727"/>
              </a:solidFill>
              <a:latin typeface="汉仪雅酷黑 75W" panose="020B0804020202020204" pitchFamily="34" charset="-122"/>
              <a:ea typeface="汉仪雅酷黑 75W" panose="020B0804020202020204" pitchFamily="34" charset="-122"/>
            </a:endParaRPr>
          </a:p>
        </p:txBody>
      </p:sp>
      <p:grpSp>
        <p:nvGrpSpPr>
          <p:cNvPr id="25" name="组合 24">
            <a:extLst>
              <a:ext uri="{FF2B5EF4-FFF2-40B4-BE49-F238E27FC236}">
                <a16:creationId xmlns="" xmlns:a16="http://schemas.microsoft.com/office/drawing/2014/main" id="{59AA28CD-7E15-4405-A20B-E4FBE1FBC896}"/>
              </a:ext>
            </a:extLst>
          </p:cNvPr>
          <p:cNvGrpSpPr/>
          <p:nvPr/>
        </p:nvGrpSpPr>
        <p:grpSpPr>
          <a:xfrm>
            <a:off x="10243363" y="473425"/>
            <a:ext cx="1414472" cy="195034"/>
            <a:chOff x="8442960" y="777240"/>
            <a:chExt cx="2999432" cy="286146"/>
          </a:xfrm>
        </p:grpSpPr>
        <p:cxnSp>
          <p:nvCxnSpPr>
            <p:cNvPr id="22" name="直接连接符 21">
              <a:extLst>
                <a:ext uri="{FF2B5EF4-FFF2-40B4-BE49-F238E27FC236}">
                  <a16:creationId xmlns="" xmlns:a16="http://schemas.microsoft.com/office/drawing/2014/main" id="{E5DBC05C-CA90-4189-B106-D049CAAAB9EF}"/>
                </a:ext>
              </a:extLst>
            </p:cNvPr>
            <p:cNvCxnSpPr/>
            <p:nvPr/>
          </p:nvCxnSpPr>
          <p:spPr>
            <a:xfrm>
              <a:off x="8442960" y="777240"/>
              <a:ext cx="2999432"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EB3F6E94-9CE6-4466-8EC4-7AB6CAFCBDA3}"/>
                </a:ext>
              </a:extLst>
            </p:cNvPr>
            <p:cNvCxnSpPr/>
            <p:nvPr/>
          </p:nvCxnSpPr>
          <p:spPr>
            <a:xfrm>
              <a:off x="8442960" y="926554"/>
              <a:ext cx="2999432"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E97842B8-9A34-4221-87FD-2A66363DEDE9}"/>
                </a:ext>
              </a:extLst>
            </p:cNvPr>
            <p:cNvCxnSpPr/>
            <p:nvPr/>
          </p:nvCxnSpPr>
          <p:spPr>
            <a:xfrm>
              <a:off x="8442960" y="1063386"/>
              <a:ext cx="299943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34729071"/>
      </p:ext>
    </p:extLst>
  </p:cSld>
  <p:clrMapOvr>
    <a:masterClrMapping/>
  </p:clrMapOvr>
  <mc:AlternateContent xmlns:mc="http://schemas.openxmlformats.org/markup-compatibility/2006" xmlns:p14="http://schemas.microsoft.com/office/powerpoint/2010/main">
    <mc:Choice Requires="p14">
      <p:transition spd="slow" p14:dur="2000" advTm="9000"/>
    </mc:Choice>
    <mc:Fallback xmlns="">
      <p:transition spd="slow"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down)">
                                      <p:cBhvr>
                                        <p:cTn id="23" dur="500"/>
                                        <p:tgtEl>
                                          <p:spTgt spid="13"/>
                                        </p:tgtEl>
                                      </p:cBhvr>
                                    </p:animEffect>
                                  </p:childTnLst>
                                </p:cTn>
                              </p:par>
                            </p:childTnLst>
                          </p:cTn>
                        </p:par>
                        <p:par>
                          <p:cTn id="24" fill="hold">
                            <p:stCondLst>
                              <p:cond delay="2500"/>
                            </p:stCondLst>
                            <p:childTnLst>
                              <p:par>
                                <p:cTn id="25" presetID="6" presetClass="entr" presetSubtype="16"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ircle(in)">
                                      <p:cBhvr>
                                        <p:cTn id="27" dur="1500"/>
                                        <p:tgtEl>
                                          <p:spTgt spid="9"/>
                                        </p:tgtEl>
                                      </p:cBhvr>
                                    </p:animEffect>
                                  </p:childTnLst>
                                </p:cTn>
                              </p:par>
                            </p:childTnLst>
                          </p:cTn>
                        </p:par>
                        <p:par>
                          <p:cTn id="28" fill="hold">
                            <p:stCondLst>
                              <p:cond delay="4000"/>
                            </p:stCondLst>
                            <p:childTnLst>
                              <p:par>
                                <p:cTn id="29" presetID="22" presetClass="entr" presetSubtype="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500"/>
                                        <p:tgtEl>
                                          <p:spTgt spid="19"/>
                                        </p:tgtEl>
                                      </p:cBhvr>
                                    </p:animEffect>
                                  </p:childTnLst>
                                </p:cTn>
                              </p:par>
                            </p:childTnLst>
                          </p:cTn>
                        </p:par>
                        <p:par>
                          <p:cTn id="32" fill="hold">
                            <p:stCondLst>
                              <p:cond delay="4500"/>
                            </p:stCondLst>
                            <p:childTnLst>
                              <p:par>
                                <p:cTn id="33" presetID="10" presetClass="entr" presetSubtype="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102995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grpSp>
        <p:nvGrpSpPr>
          <p:cNvPr id="26" name="组合 25">
            <a:extLst>
              <a:ext uri="{FF2B5EF4-FFF2-40B4-BE49-F238E27FC236}">
                <a16:creationId xmlns="" xmlns:a16="http://schemas.microsoft.com/office/drawing/2014/main" id="{3EBE4394-4A49-4534-9B81-9D8B260A30CA}"/>
              </a:ext>
            </a:extLst>
          </p:cNvPr>
          <p:cNvGrpSpPr/>
          <p:nvPr/>
        </p:nvGrpSpPr>
        <p:grpSpPr>
          <a:xfrm>
            <a:off x="250583" y="364644"/>
            <a:ext cx="7337487" cy="656108"/>
            <a:chOff x="250583" y="364644"/>
            <a:chExt cx="7337487" cy="656108"/>
          </a:xfrm>
        </p:grpSpPr>
        <p:pic>
          <p:nvPicPr>
            <p:cNvPr id="15" name="图片 14">
              <a:extLst>
                <a:ext uri="{FF2B5EF4-FFF2-40B4-BE49-F238E27FC236}">
                  <a16:creationId xmlns="" xmlns:a16="http://schemas.microsoft.com/office/drawing/2014/main" id="{4E25AB93-DCCF-4A84-A4C7-AEDC2DF685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0583" y="364644"/>
              <a:ext cx="1198382" cy="607630"/>
            </a:xfrm>
            <a:prstGeom prst="rect">
              <a:avLst/>
            </a:prstGeom>
            <a:effectLst>
              <a:outerShdw blurRad="50800" dist="38100" dir="8100000" algn="tr" rotWithShape="0">
                <a:prstClr val="black">
                  <a:alpha val="40000"/>
                </a:prstClr>
              </a:outerShdw>
            </a:effectLst>
          </p:spPr>
        </p:pic>
        <p:sp>
          <p:nvSpPr>
            <p:cNvPr id="17" name="文本框 16">
              <a:extLst>
                <a:ext uri="{FF2B5EF4-FFF2-40B4-BE49-F238E27FC236}">
                  <a16:creationId xmlns="" xmlns:a16="http://schemas.microsoft.com/office/drawing/2014/main" id="{518FC629-5DFB-496D-BD11-586994A940B1}"/>
                </a:ext>
              </a:extLst>
            </p:cNvPr>
            <p:cNvSpPr txBox="1"/>
            <p:nvPr/>
          </p:nvSpPr>
          <p:spPr>
            <a:xfrm>
              <a:off x="1494000" y="374421"/>
              <a:ext cx="6094070" cy="646331"/>
            </a:xfrm>
            <a:prstGeom prst="rect">
              <a:avLst/>
            </a:prstGeom>
            <a:noFill/>
          </p:spPr>
          <p:txBody>
            <a:bodyPr wrap="square">
              <a:spAutoFit/>
            </a:bodyPr>
            <a:lstStyle/>
            <a:p>
              <a:r>
                <a:rPr kumimoji="1" lang="zh-CN" altLang="en-US" dirty="0">
                  <a:solidFill>
                    <a:srgbClr val="CD2727"/>
                  </a:solidFill>
                  <a:latin typeface="汉仪雅酷黑 75W" panose="020B0804020202020204" pitchFamily="34" charset="-122"/>
                  <a:ea typeface="汉仪雅酷黑 75W" panose="020B0804020202020204" pitchFamily="34" charset="-122"/>
                </a:rPr>
                <a:t>热烈庆祝中国共产党</a:t>
              </a:r>
              <a:endParaRPr kumimoji="1" lang="en-US" altLang="zh-CN" dirty="0">
                <a:solidFill>
                  <a:srgbClr val="CD2727"/>
                </a:solidFill>
                <a:latin typeface="汉仪雅酷黑 75W" panose="020B0804020202020204" pitchFamily="34" charset="-122"/>
                <a:ea typeface="汉仪雅酷黑 75W" panose="020B0804020202020204" pitchFamily="34" charset="-122"/>
              </a:endParaRPr>
            </a:p>
            <a:p>
              <a:r>
                <a:rPr kumimoji="1" lang="zh-CN" altLang="en-US" dirty="0">
                  <a:solidFill>
                    <a:srgbClr val="CD2727"/>
                  </a:solidFill>
                  <a:latin typeface="汉仪雅酷黑 75W" panose="020B0804020202020204" pitchFamily="34" charset="-122"/>
                  <a:ea typeface="汉仪雅酷黑 75W" panose="020B0804020202020204" pitchFamily="34" charset="-122"/>
                </a:rPr>
                <a:t>成立</a:t>
              </a:r>
              <a:r>
                <a:rPr kumimoji="1" lang="en-US" altLang="zh-CN" dirty="0">
                  <a:solidFill>
                    <a:srgbClr val="CD2727"/>
                  </a:solidFill>
                  <a:latin typeface="汉仪雅酷黑 75W" panose="020B0804020202020204" pitchFamily="34" charset="-122"/>
                  <a:ea typeface="汉仪雅酷黑 75W" panose="020B0804020202020204" pitchFamily="34" charset="-122"/>
                </a:rPr>
                <a:t>100</a:t>
              </a:r>
              <a:r>
                <a:rPr kumimoji="1" lang="zh-CN" altLang="en-US" dirty="0">
                  <a:solidFill>
                    <a:srgbClr val="CD2727"/>
                  </a:solidFill>
                  <a:latin typeface="汉仪雅酷黑 75W" panose="020B0804020202020204" pitchFamily="34" charset="-122"/>
                  <a:ea typeface="汉仪雅酷黑 75W" panose="020B0804020202020204" pitchFamily="34" charset="-122"/>
                </a:rPr>
                <a:t>周年</a:t>
              </a:r>
            </a:p>
          </p:txBody>
        </p:sp>
      </p:grpSp>
      <p:grpSp>
        <p:nvGrpSpPr>
          <p:cNvPr id="25" name="组合 24">
            <a:extLst>
              <a:ext uri="{FF2B5EF4-FFF2-40B4-BE49-F238E27FC236}">
                <a16:creationId xmlns="" xmlns:a16="http://schemas.microsoft.com/office/drawing/2014/main" id="{59AA28CD-7E15-4405-A20B-E4FBE1FBC896}"/>
              </a:ext>
            </a:extLst>
          </p:cNvPr>
          <p:cNvGrpSpPr/>
          <p:nvPr/>
        </p:nvGrpSpPr>
        <p:grpSpPr>
          <a:xfrm>
            <a:off x="10243363" y="473425"/>
            <a:ext cx="1414472" cy="195034"/>
            <a:chOff x="8442960" y="777240"/>
            <a:chExt cx="2999432" cy="286146"/>
          </a:xfrm>
        </p:grpSpPr>
        <p:cxnSp>
          <p:nvCxnSpPr>
            <p:cNvPr id="22" name="直接连接符 21">
              <a:extLst>
                <a:ext uri="{FF2B5EF4-FFF2-40B4-BE49-F238E27FC236}">
                  <a16:creationId xmlns="" xmlns:a16="http://schemas.microsoft.com/office/drawing/2014/main" id="{E5DBC05C-CA90-4189-B106-D049CAAAB9EF}"/>
                </a:ext>
              </a:extLst>
            </p:cNvPr>
            <p:cNvCxnSpPr/>
            <p:nvPr/>
          </p:nvCxnSpPr>
          <p:spPr>
            <a:xfrm>
              <a:off x="8442960" y="777240"/>
              <a:ext cx="2999432"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EB3F6E94-9CE6-4466-8EC4-7AB6CAFCBDA3}"/>
                </a:ext>
              </a:extLst>
            </p:cNvPr>
            <p:cNvCxnSpPr/>
            <p:nvPr/>
          </p:nvCxnSpPr>
          <p:spPr>
            <a:xfrm>
              <a:off x="8442960" y="926554"/>
              <a:ext cx="2999432"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E97842B8-9A34-4221-87FD-2A66363DEDE9}"/>
                </a:ext>
              </a:extLst>
            </p:cNvPr>
            <p:cNvCxnSpPr/>
            <p:nvPr/>
          </p:nvCxnSpPr>
          <p:spPr>
            <a:xfrm>
              <a:off x="8442960" y="1063386"/>
              <a:ext cx="299943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7" name="图片 6">
            <a:extLst>
              <a:ext uri="{FF2B5EF4-FFF2-40B4-BE49-F238E27FC236}">
                <a16:creationId xmlns="" xmlns:a16="http://schemas.microsoft.com/office/drawing/2014/main" id="{20D0DA2A-AF5E-4E1E-BDB9-09CE3952D1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848766" y="0"/>
            <a:ext cx="5200067" cy="6858000"/>
          </a:xfrm>
          <a:prstGeom prst="rect">
            <a:avLst/>
          </a:prstGeom>
        </p:spPr>
      </p:pic>
      <p:sp>
        <p:nvSpPr>
          <p:cNvPr id="33" name="文本框 32">
            <a:extLst>
              <a:ext uri="{FF2B5EF4-FFF2-40B4-BE49-F238E27FC236}">
                <a16:creationId xmlns="" xmlns:a16="http://schemas.microsoft.com/office/drawing/2014/main" id="{2C44C3DE-60FD-4AC2-B3C4-8936838A52E2}"/>
              </a:ext>
            </a:extLst>
          </p:cNvPr>
          <p:cNvSpPr txBox="1"/>
          <p:nvPr/>
        </p:nvSpPr>
        <p:spPr>
          <a:xfrm>
            <a:off x="849774" y="3151071"/>
            <a:ext cx="6922626" cy="1938992"/>
          </a:xfrm>
          <a:prstGeom prst="rect">
            <a:avLst/>
          </a:prstGeom>
          <a:noFill/>
        </p:spPr>
        <p:txBody>
          <a:bodyPr wrap="square" rtlCol="0">
            <a:spAutoFit/>
          </a:bodyPr>
          <a:lstStyle/>
          <a:p>
            <a:r>
              <a:rPr lang="zh-CN" altLang="en-US" sz="4000" b="1" dirty="0">
                <a:solidFill>
                  <a:srgbClr val="CD2727">
                    <a:alpha val="90000"/>
                  </a:srgbClr>
                </a:solidFill>
                <a:latin typeface="汉仪雅酷黑 75W" panose="020B0804020202020204" pitchFamily="34" charset="-122"/>
                <a:ea typeface="汉仪雅酷黑 75W" panose="020B0804020202020204" pitchFamily="34" charset="-122"/>
              </a:rPr>
              <a:t>学习党的百年历史要以习近平总书记关于党的历史的重要论述为指导</a:t>
            </a:r>
          </a:p>
        </p:txBody>
      </p:sp>
      <p:grpSp>
        <p:nvGrpSpPr>
          <p:cNvPr id="8" name="组合 7">
            <a:extLst>
              <a:ext uri="{FF2B5EF4-FFF2-40B4-BE49-F238E27FC236}">
                <a16:creationId xmlns="" xmlns:a16="http://schemas.microsoft.com/office/drawing/2014/main" id="{2BD3FBF9-0AAB-446F-9FA8-C675B40D4BF7}"/>
              </a:ext>
            </a:extLst>
          </p:cNvPr>
          <p:cNvGrpSpPr/>
          <p:nvPr/>
        </p:nvGrpSpPr>
        <p:grpSpPr>
          <a:xfrm>
            <a:off x="2306438" y="2087880"/>
            <a:ext cx="3528542" cy="769441"/>
            <a:chOff x="3320224" y="2244088"/>
            <a:chExt cx="2162629" cy="668414"/>
          </a:xfrm>
        </p:grpSpPr>
        <p:sp>
          <p:nvSpPr>
            <p:cNvPr id="35" name="矩形 34">
              <a:extLst>
                <a:ext uri="{FF2B5EF4-FFF2-40B4-BE49-F238E27FC236}">
                  <a16:creationId xmlns="" xmlns:a16="http://schemas.microsoft.com/office/drawing/2014/main" id="{419E4F0C-8003-4804-9353-EEE3CEF5EAD0}"/>
                </a:ext>
              </a:extLst>
            </p:cNvPr>
            <p:cNvSpPr/>
            <p:nvPr/>
          </p:nvSpPr>
          <p:spPr>
            <a:xfrm>
              <a:off x="3320224" y="2244088"/>
              <a:ext cx="2162629" cy="653143"/>
            </a:xfrm>
            <a:prstGeom prst="rect">
              <a:avLst/>
            </a:prstGeom>
            <a:solidFill>
              <a:srgbClr val="CD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3600">
                <a:latin typeface="汉仪雅酷黑 75W" panose="020B0804020202020204" pitchFamily="34" charset="-122"/>
                <a:ea typeface="汉仪雅酷黑 75W" panose="020B0804020202020204" pitchFamily="34" charset="-122"/>
              </a:endParaRPr>
            </a:p>
          </p:txBody>
        </p:sp>
        <p:sp>
          <p:nvSpPr>
            <p:cNvPr id="42" name="文本框 41">
              <a:extLst>
                <a:ext uri="{FF2B5EF4-FFF2-40B4-BE49-F238E27FC236}">
                  <a16:creationId xmlns="" xmlns:a16="http://schemas.microsoft.com/office/drawing/2014/main" id="{B74ECE72-228F-4C22-8FB4-293562E09A6B}"/>
                </a:ext>
              </a:extLst>
            </p:cNvPr>
            <p:cNvSpPr txBox="1"/>
            <p:nvPr/>
          </p:nvSpPr>
          <p:spPr>
            <a:xfrm>
              <a:off x="3459842" y="2244088"/>
              <a:ext cx="1935265" cy="668414"/>
            </a:xfrm>
            <a:prstGeom prst="rect">
              <a:avLst/>
            </a:prstGeom>
            <a:noFill/>
          </p:spPr>
          <p:txBody>
            <a:bodyPr wrap="square" rtlCol="0">
              <a:spAutoFit/>
            </a:bodyPr>
            <a:lstStyle/>
            <a:p>
              <a:pPr algn="dist"/>
              <a:r>
                <a:rPr kumimoji="1" lang="zh-CN" altLang="en-US" sz="4400" dirty="0">
                  <a:solidFill>
                    <a:schemeClr val="bg1"/>
                  </a:solidFill>
                  <a:latin typeface="汉仪雅酷黑 75W" panose="020B0804020202020204" pitchFamily="34" charset="-122"/>
                  <a:ea typeface="汉仪雅酷黑 75W" panose="020B0804020202020204" pitchFamily="34" charset="-122"/>
                </a:rPr>
                <a:t>第一部分</a:t>
              </a:r>
            </a:p>
          </p:txBody>
        </p:sp>
      </p:grpSp>
    </p:spTree>
    <p:extLst>
      <p:ext uri="{BB962C8B-B14F-4D97-AF65-F5344CB8AC3E}">
        <p14:creationId xmlns:p14="http://schemas.microsoft.com/office/powerpoint/2010/main" val="32544866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barn(inVertical)">
                                      <p:cBhvr>
                                        <p:cTn id="2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sp>
        <p:nvSpPr>
          <p:cNvPr id="2" name="矩形 1">
            <a:extLst>
              <a:ext uri="{FF2B5EF4-FFF2-40B4-BE49-F238E27FC236}">
                <a16:creationId xmlns="" xmlns:a16="http://schemas.microsoft.com/office/drawing/2014/main"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E0CD8F88-81BC-4F27-895F-4E1C12386652}"/>
              </a:ext>
            </a:extLst>
          </p:cNvPr>
          <p:cNvGrpSpPr/>
          <p:nvPr/>
        </p:nvGrpSpPr>
        <p:grpSpPr>
          <a:xfrm>
            <a:off x="468854" y="451373"/>
            <a:ext cx="9054203" cy="750750"/>
            <a:chOff x="4294094" y="1746773"/>
            <a:chExt cx="9054203" cy="750750"/>
          </a:xfrm>
        </p:grpSpPr>
        <p:sp>
          <p:nvSpPr>
            <p:cNvPr id="18" name="文本框 17">
              <a:extLst>
                <a:ext uri="{FF2B5EF4-FFF2-40B4-BE49-F238E27FC236}">
                  <a16:creationId xmlns="" xmlns:a16="http://schemas.microsoft.com/office/drawing/2014/main" id="{1DCDFAEC-41FC-4BBD-8B0A-3162FEC777D0}"/>
                </a:ext>
              </a:extLst>
            </p:cNvPr>
            <p:cNvSpPr txBox="1"/>
            <p:nvPr/>
          </p:nvSpPr>
          <p:spPr>
            <a:xfrm>
              <a:off x="5014440" y="1937482"/>
              <a:ext cx="8333857" cy="369332"/>
            </a:xfrm>
            <a:prstGeom prst="rect">
              <a:avLst/>
            </a:prstGeom>
            <a:noFill/>
          </p:spPr>
          <p:txBody>
            <a:bodyPr wrap="square" rtlCol="0">
              <a:spAutoFit/>
            </a:bodyPr>
            <a:lstStyle/>
            <a:p>
              <a:pPr algn="just"/>
              <a:r>
                <a:rPr lang="zh-CN" altLang="en-US" dirty="0">
                  <a:solidFill>
                    <a:srgbClr val="CD2727"/>
                  </a:solidFill>
                  <a:latin typeface="汉仪雅酷黑 75W" panose="020B0804020202020204" pitchFamily="34" charset="-122"/>
                  <a:ea typeface="汉仪雅酷黑 75W" panose="020B0804020202020204" pitchFamily="34" charset="-122"/>
                </a:rPr>
                <a:t>学习党的百年历史要以习近平总书记关于党的历史的重要论述为指导</a:t>
              </a:r>
            </a:p>
          </p:txBody>
        </p:sp>
        <p:pic>
          <p:nvPicPr>
            <p:cNvPr id="19" name="图片 18">
              <a:extLst>
                <a:ext uri="{FF2B5EF4-FFF2-40B4-BE49-F238E27FC236}">
                  <a16:creationId xmlns="" xmlns:a16="http://schemas.microsoft.com/office/drawing/2014/main"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893" t="25516" r="52993" b="26761"/>
            <a:stretch/>
          </p:blipFill>
          <p:spPr>
            <a:xfrm>
              <a:off x="4294094" y="1746773"/>
              <a:ext cx="720346" cy="750750"/>
            </a:xfrm>
            <a:prstGeom prst="rect">
              <a:avLst/>
            </a:prstGeom>
          </p:spPr>
        </p:pic>
      </p:grpSp>
      <p:sp>
        <p:nvSpPr>
          <p:cNvPr id="7" name="222">
            <a:extLst>
              <a:ext uri="{FF2B5EF4-FFF2-40B4-BE49-F238E27FC236}">
                <a16:creationId xmlns="" xmlns:a16="http://schemas.microsoft.com/office/drawing/2014/main" id="{56AC5AD3-FF61-46B7-8B62-C6EC7D8F640C}"/>
              </a:ext>
            </a:extLst>
          </p:cNvPr>
          <p:cNvSpPr txBox="1"/>
          <p:nvPr/>
        </p:nvSpPr>
        <p:spPr>
          <a:xfrm>
            <a:off x="1513414" y="1782440"/>
            <a:ext cx="6783070" cy="369332"/>
          </a:xfrm>
          <a:prstGeom prst="rect">
            <a:avLst/>
          </a:prstGeom>
          <a:no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pitchFamily="34" charset="-122"/>
                <a:ea typeface="微软雅黑" panose="020B0503020204020204" pitchFamily="34" charset="-122"/>
              </a:defRPr>
            </a:lvl1pPr>
          </a:lstStyle>
          <a:p>
            <a:pPr algn="just"/>
            <a:r>
              <a:rPr lang="zh-CN" altLang="en-US" sz="1800" dirty="0">
                <a:solidFill>
                  <a:srgbClr val="C00000"/>
                </a:solidFill>
                <a:sym typeface="Arial" panose="020B0604020202020204" pitchFamily="34" charset="0"/>
              </a:rPr>
              <a:t>学习习近平总书记关于党的历史的重要论述</a:t>
            </a:r>
          </a:p>
        </p:txBody>
      </p:sp>
      <p:grpSp>
        <p:nvGrpSpPr>
          <p:cNvPr id="17" name="组合 16">
            <a:extLst>
              <a:ext uri="{FF2B5EF4-FFF2-40B4-BE49-F238E27FC236}">
                <a16:creationId xmlns="" xmlns:a16="http://schemas.microsoft.com/office/drawing/2014/main" id="{A088D630-0A9B-4BD6-A12B-8DB08DBDD053}"/>
              </a:ext>
            </a:extLst>
          </p:cNvPr>
          <p:cNvGrpSpPr/>
          <p:nvPr/>
        </p:nvGrpSpPr>
        <p:grpSpPr>
          <a:xfrm>
            <a:off x="781894" y="1777757"/>
            <a:ext cx="731520" cy="374015"/>
            <a:chOff x="781894" y="1777757"/>
            <a:chExt cx="731520" cy="374015"/>
          </a:xfrm>
        </p:grpSpPr>
        <p:sp>
          <p:nvSpPr>
            <p:cNvPr id="8" name="Freeform 5">
              <a:extLst>
                <a:ext uri="{FF2B5EF4-FFF2-40B4-BE49-F238E27FC236}">
                  <a16:creationId xmlns="" xmlns:a16="http://schemas.microsoft.com/office/drawing/2014/main" id="{246AE115-743A-4086-99CA-9654ED7AD2F5}"/>
                </a:ext>
              </a:extLst>
            </p:cNvPr>
            <p:cNvSpPr/>
            <p:nvPr/>
          </p:nvSpPr>
          <p:spPr bwMode="auto">
            <a:xfrm>
              <a:off x="1010161" y="1777757"/>
              <a:ext cx="503253" cy="374015"/>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solidFill>
              <a:srgbClr val="CD2727"/>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000000"/>
                </a:solidFill>
                <a:effectLst/>
                <a:uLnTx/>
                <a:uFillTx/>
                <a:cs typeface="+mn-ea"/>
                <a:sym typeface="+mn-lt"/>
              </a:endParaRPr>
            </a:p>
          </p:txBody>
        </p:sp>
        <p:sp>
          <p:nvSpPr>
            <p:cNvPr id="9" name="Rectangle 6">
              <a:extLst>
                <a:ext uri="{FF2B5EF4-FFF2-40B4-BE49-F238E27FC236}">
                  <a16:creationId xmlns="" xmlns:a16="http://schemas.microsoft.com/office/drawing/2014/main" id="{EE18F9ED-2EF7-43F5-819E-12709F3FEBAF}"/>
                </a:ext>
              </a:extLst>
            </p:cNvPr>
            <p:cNvSpPr>
              <a:spLocks noChangeArrowheads="1"/>
            </p:cNvSpPr>
            <p:nvPr/>
          </p:nvSpPr>
          <p:spPr bwMode="auto">
            <a:xfrm>
              <a:off x="781894" y="1828652"/>
              <a:ext cx="188646" cy="314243"/>
            </a:xfrm>
            <a:prstGeom prst="rect">
              <a:avLst/>
            </a:prstGeom>
            <a:solidFill>
              <a:srgbClr val="CD2727"/>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000000"/>
                </a:solidFill>
                <a:effectLst/>
                <a:uLnTx/>
                <a:uFillTx/>
                <a:cs typeface="+mn-ea"/>
                <a:sym typeface="+mn-lt"/>
              </a:endParaRPr>
            </a:p>
          </p:txBody>
        </p:sp>
      </p:grpSp>
      <p:sp>
        <p:nvSpPr>
          <p:cNvPr id="13" name="Aitds4-1">
            <a:extLst>
              <a:ext uri="{FF2B5EF4-FFF2-40B4-BE49-F238E27FC236}">
                <a16:creationId xmlns="" xmlns:a16="http://schemas.microsoft.com/office/drawing/2014/main" id="{0174AB04-FC1C-401F-980A-D72FC80BA25E}"/>
              </a:ext>
            </a:extLst>
          </p:cNvPr>
          <p:cNvSpPr>
            <a:spLocks noChangeArrowheads="1"/>
          </p:cNvSpPr>
          <p:nvPr/>
        </p:nvSpPr>
        <p:spPr bwMode="auto">
          <a:xfrm>
            <a:off x="1352889" y="2318777"/>
            <a:ext cx="9676000" cy="3531760"/>
          </a:xfrm>
          <a:prstGeom prst="roundRect">
            <a:avLst>
              <a:gd name="adj" fmla="val 2060"/>
            </a:avLst>
          </a:prstGeom>
          <a:noFill/>
          <a:ln w="19050">
            <a:solidFill>
              <a:srgbClr val="CD2727"/>
            </a:solidFill>
            <a:rou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defRPr/>
            </a:pPr>
            <a:r>
              <a:rPr kumimoji="0" lang="en-US" altLang="zh-CN" sz="1200" b="1" i="0" u="none" strike="noStrike" kern="0" cap="none" spc="0" normalizeH="0" baseline="0" noProof="0" dirty="0">
                <a:ln>
                  <a:noFill/>
                </a:ln>
                <a:solidFill>
                  <a:srgbClr val="C00000"/>
                </a:solidFill>
                <a:effectLst/>
                <a:uLnTx/>
                <a:uFillTx/>
                <a:latin typeface="+mn-lt"/>
                <a:ea typeface="+mn-ea"/>
                <a:cs typeface="+mn-ea"/>
                <a:sym typeface="+mn-lt"/>
              </a:rPr>
              <a:t> </a:t>
            </a:r>
          </a:p>
        </p:txBody>
      </p:sp>
      <p:grpSp>
        <p:nvGrpSpPr>
          <p:cNvPr id="6" name="组合 5">
            <a:extLst>
              <a:ext uri="{FF2B5EF4-FFF2-40B4-BE49-F238E27FC236}">
                <a16:creationId xmlns="" xmlns:a16="http://schemas.microsoft.com/office/drawing/2014/main" id="{44681CA1-CE70-4222-91A4-F04239F6C9D4}"/>
              </a:ext>
            </a:extLst>
          </p:cNvPr>
          <p:cNvGrpSpPr/>
          <p:nvPr/>
        </p:nvGrpSpPr>
        <p:grpSpPr>
          <a:xfrm>
            <a:off x="754917" y="2859581"/>
            <a:ext cx="677784" cy="330200"/>
            <a:chOff x="763338" y="2432362"/>
            <a:chExt cx="677784" cy="330200"/>
          </a:xfrm>
        </p:grpSpPr>
        <p:sp>
          <p:nvSpPr>
            <p:cNvPr id="10" name="Aitds3-1">
              <a:extLst>
                <a:ext uri="{FF2B5EF4-FFF2-40B4-BE49-F238E27FC236}">
                  <a16:creationId xmlns="" xmlns:a16="http://schemas.microsoft.com/office/drawing/2014/main" id="{34C2E9E1-94EE-4500-89A3-0997EC182CD0}"/>
                </a:ext>
              </a:extLst>
            </p:cNvPr>
            <p:cNvSpPr/>
            <p:nvPr/>
          </p:nvSpPr>
          <p:spPr>
            <a:xfrm>
              <a:off x="763338" y="2432362"/>
              <a:ext cx="165100" cy="330200"/>
            </a:xfrm>
            <a:prstGeom prst="chevron">
              <a:avLst/>
            </a:prstGeom>
            <a:solidFill>
              <a:srgbClr val="CD272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sp>
          <p:nvSpPr>
            <p:cNvPr id="11" name="Aitds3-2">
              <a:extLst>
                <a:ext uri="{FF2B5EF4-FFF2-40B4-BE49-F238E27FC236}">
                  <a16:creationId xmlns="" xmlns:a16="http://schemas.microsoft.com/office/drawing/2014/main" id="{95EF0A4B-A750-4DD8-9CFA-04B413B8D6B3}"/>
                </a:ext>
              </a:extLst>
            </p:cNvPr>
            <p:cNvSpPr/>
            <p:nvPr/>
          </p:nvSpPr>
          <p:spPr>
            <a:xfrm>
              <a:off x="928438" y="2432362"/>
              <a:ext cx="165100" cy="330200"/>
            </a:xfrm>
            <a:prstGeom prst="chevron">
              <a:avLst/>
            </a:prstGeom>
            <a:solidFill>
              <a:srgbClr val="CD272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sp>
          <p:nvSpPr>
            <p:cNvPr id="12" name="Aitds3-3">
              <a:extLst>
                <a:ext uri="{FF2B5EF4-FFF2-40B4-BE49-F238E27FC236}">
                  <a16:creationId xmlns="" xmlns:a16="http://schemas.microsoft.com/office/drawing/2014/main" id="{DE8B84A2-17AC-433F-B1B4-46EEE1935AD4}"/>
                </a:ext>
              </a:extLst>
            </p:cNvPr>
            <p:cNvSpPr/>
            <p:nvPr/>
          </p:nvSpPr>
          <p:spPr>
            <a:xfrm>
              <a:off x="1099888" y="2432362"/>
              <a:ext cx="165100" cy="330200"/>
            </a:xfrm>
            <a:prstGeom prst="chevron">
              <a:avLst/>
            </a:prstGeom>
            <a:solidFill>
              <a:srgbClr val="CD272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sp>
          <p:nvSpPr>
            <p:cNvPr id="14" name="Aitds4-2">
              <a:extLst>
                <a:ext uri="{FF2B5EF4-FFF2-40B4-BE49-F238E27FC236}">
                  <a16:creationId xmlns="" xmlns:a16="http://schemas.microsoft.com/office/drawing/2014/main" id="{770E671B-3872-42E0-8A91-F18EF6D81724}"/>
                </a:ext>
              </a:extLst>
            </p:cNvPr>
            <p:cNvSpPr>
              <a:spLocks noChangeArrowheads="1"/>
            </p:cNvSpPr>
            <p:nvPr/>
          </p:nvSpPr>
          <p:spPr bwMode="auto">
            <a:xfrm>
              <a:off x="1271479" y="2490845"/>
              <a:ext cx="169643" cy="131153"/>
            </a:xfrm>
            <a:prstGeom prst="flowChartConnector">
              <a:avLst/>
            </a:prstGeom>
            <a:solidFill>
              <a:srgbClr val="D99593"/>
            </a:solidFill>
            <a:ln w="25400">
              <a:solidFill>
                <a:srgbClr val="D8D8D8"/>
              </a:solidFill>
              <a:rou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marL="0" marR="0" lvl="0" indent="0" algn="ctr" defTabSz="914400" eaLnBrk="1" fontAlgn="auto" latinLnBrk="0" hangingPunct="1">
                <a:lnSpc>
                  <a:spcPct val="100000"/>
                </a:lnSpc>
                <a:spcBef>
                  <a:spcPct val="0"/>
                </a:spcBef>
                <a:spcAft>
                  <a:spcPts val="0"/>
                </a:spcAft>
                <a:buClrTx/>
                <a:buSzTx/>
                <a:buFontTx/>
                <a:buNone/>
                <a:defRPr/>
              </a:pPr>
              <a:endParaRPr kumimoji="0" lang="zh-CN" altLang="zh-CN" sz="1400" b="0" i="0" u="none" strike="noStrike" kern="0" cap="none" spc="0" normalizeH="0" baseline="0" noProof="0" dirty="0">
                <a:ln>
                  <a:noFill/>
                </a:ln>
                <a:solidFill>
                  <a:srgbClr val="000000"/>
                </a:solidFill>
                <a:effectLst/>
                <a:uLnTx/>
                <a:uFillTx/>
                <a:latin typeface="+mn-lt"/>
                <a:ea typeface="+mn-ea"/>
                <a:cs typeface="+mn-ea"/>
                <a:sym typeface="+mn-lt"/>
              </a:endParaRPr>
            </a:p>
          </p:txBody>
        </p:sp>
      </p:grpSp>
      <p:sp>
        <p:nvSpPr>
          <p:cNvPr id="15" name="Aitds3">
            <a:extLst>
              <a:ext uri="{FF2B5EF4-FFF2-40B4-BE49-F238E27FC236}">
                <a16:creationId xmlns="" xmlns:a16="http://schemas.microsoft.com/office/drawing/2014/main" id="{FD6AF927-A331-448C-8924-B93675511D2E}"/>
              </a:ext>
            </a:extLst>
          </p:cNvPr>
          <p:cNvSpPr/>
          <p:nvPr/>
        </p:nvSpPr>
        <p:spPr>
          <a:xfrm>
            <a:off x="1689439" y="2632774"/>
            <a:ext cx="8805760" cy="787523"/>
          </a:xfrm>
          <a:prstGeom prst="rect">
            <a:avLst/>
          </a:prstGeom>
        </p:spPr>
        <p:txBody>
          <a:bodyPr wrap="square">
            <a:spAutoFit/>
          </a:bodyPr>
          <a:lstStyle/>
          <a:p>
            <a:pPr algn="just" hangingPunct="0">
              <a:lnSpc>
                <a:spcPct val="150000"/>
              </a:lnSpc>
              <a:buClr>
                <a:srgbClr val="CA0909"/>
              </a:buClr>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就要坚持党性原则和科学精神的有机统一、坚持站在党和人民立场上认识和对待党的历史、就要坚持党的实事求是的思想路线、</a:t>
            </a:r>
          </a:p>
        </p:txBody>
      </p:sp>
      <p:pic>
        <p:nvPicPr>
          <p:cNvPr id="4" name="图片 3">
            <a:extLst>
              <a:ext uri="{FF2B5EF4-FFF2-40B4-BE49-F238E27FC236}">
                <a16:creationId xmlns="" xmlns:a16="http://schemas.microsoft.com/office/drawing/2014/main" id="{C8B1EB7D-FEA6-4591-8CB4-465E605AD26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2567" y="3341813"/>
            <a:ext cx="5105935" cy="3829452"/>
          </a:xfrm>
          <a:prstGeom prst="rect">
            <a:avLst/>
          </a:prstGeom>
        </p:spPr>
      </p:pic>
      <p:sp>
        <p:nvSpPr>
          <p:cNvPr id="22" name="Aitds3">
            <a:extLst>
              <a:ext uri="{FF2B5EF4-FFF2-40B4-BE49-F238E27FC236}">
                <a16:creationId xmlns="" xmlns:a16="http://schemas.microsoft.com/office/drawing/2014/main" id="{574E22E9-C376-4BF3-882A-272DDCAF5224}"/>
              </a:ext>
            </a:extLst>
          </p:cNvPr>
          <p:cNvSpPr/>
          <p:nvPr/>
        </p:nvSpPr>
        <p:spPr>
          <a:xfrm>
            <a:off x="4904949" y="3587302"/>
            <a:ext cx="5590250" cy="1526187"/>
          </a:xfrm>
          <a:prstGeom prst="rect">
            <a:avLst/>
          </a:prstGeom>
        </p:spPr>
        <p:txBody>
          <a:bodyPr wrap="square">
            <a:spAutoFit/>
          </a:bodyPr>
          <a:lstStyle/>
          <a:p>
            <a:pPr algn="just" hangingPunct="0">
              <a:lnSpc>
                <a:spcPct val="150000"/>
              </a:lnSpc>
              <a:buClr>
                <a:srgbClr val="CA0909"/>
              </a:buClr>
            </a:pPr>
            <a:r>
              <a:rPr lang="zh-CN" altLang="en-US" sz="1600" dirty="0">
                <a:latin typeface="微软雅黑" panose="020B0503020204020204" pitchFamily="34" charset="-122"/>
                <a:ea typeface="微软雅黑" panose="020B0503020204020204" pitchFamily="34" charset="-122"/>
                <a:cs typeface="+mn-ea"/>
                <a:sym typeface="Arial" panose="020B0604020202020204" pitchFamily="34" charset="0"/>
              </a:rPr>
              <a:t>坚持历史的观点、实践的观点和辩证唯物的观点，正确看待党走过的道路、就要正确处理政治与学术、历史与现实、研究与宣传的关系、旗帜鲜明地反对历史虚无主义，真正学习好、研究好、宣传好、捍卫好党的百年历史。</a:t>
            </a:r>
          </a:p>
        </p:txBody>
      </p:sp>
      <p:sp>
        <p:nvSpPr>
          <p:cNvPr id="3" name="文本框 2"/>
          <p:cNvSpPr txBox="1"/>
          <p:nvPr/>
        </p:nvSpPr>
        <p:spPr>
          <a:xfrm>
            <a:off x="7395099" y="1322773"/>
            <a:ext cx="3293616"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2910732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53" presetClass="entr" presetSubtype="528" fill="hold" grpId="0" nodeType="afterEffect">
                                  <p:stCondLst>
                                    <p:cond delay="0"/>
                                  </p:stCondLst>
                                  <p:iterate type="lt">
                                    <p:tmPct val="10000"/>
                                  </p:iterate>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anim calcmode="lin" valueType="num">
                                      <p:cBhvr>
                                        <p:cTn id="14" dur="500" fill="hold"/>
                                        <p:tgtEl>
                                          <p:spTgt spid="7"/>
                                        </p:tgtEl>
                                        <p:attrNameLst>
                                          <p:attrName>ppt_x</p:attrName>
                                        </p:attrNameLst>
                                      </p:cBhvr>
                                      <p:tavLst>
                                        <p:tav tm="0">
                                          <p:val>
                                            <p:fltVal val="0.5"/>
                                          </p:val>
                                        </p:tav>
                                        <p:tav tm="100000">
                                          <p:val>
                                            <p:strVal val="#ppt_x"/>
                                          </p:val>
                                        </p:tav>
                                      </p:tavLst>
                                    </p:anim>
                                    <p:anim calcmode="lin" valueType="num">
                                      <p:cBhvr>
                                        <p:cTn id="15" dur="500" fill="hold"/>
                                        <p:tgtEl>
                                          <p:spTgt spid="7"/>
                                        </p:tgtEl>
                                        <p:attrNameLst>
                                          <p:attrName>ppt_y</p:attrName>
                                        </p:attrNameLst>
                                      </p:cBhvr>
                                      <p:tavLst>
                                        <p:tav tm="0">
                                          <p:val>
                                            <p:fltVal val="0.5"/>
                                          </p:val>
                                        </p:tav>
                                        <p:tav tm="100000">
                                          <p:val>
                                            <p:strVal val="#ppt_y"/>
                                          </p:val>
                                        </p:tav>
                                      </p:tavLst>
                                    </p:anim>
                                  </p:childTnLst>
                                </p:cTn>
                              </p:par>
                            </p:childTnLst>
                          </p:cTn>
                        </p:par>
                        <p:par>
                          <p:cTn id="16" fill="hold">
                            <p:stCondLst>
                              <p:cond delay="19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400"/>
                            </p:stCondLst>
                            <p:childTnLst>
                              <p:par>
                                <p:cTn id="21" presetID="16" presetClass="entr" presetSubtype="2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arn(inVertical)">
                                      <p:cBhvr>
                                        <p:cTn id="23" dur="500"/>
                                        <p:tgtEl>
                                          <p:spTgt spid="13"/>
                                        </p:tgtEl>
                                      </p:cBhvr>
                                    </p:animEffect>
                                  </p:childTnLst>
                                </p:cTn>
                              </p:par>
                            </p:childTnLst>
                          </p:cTn>
                        </p:par>
                        <p:par>
                          <p:cTn id="24" fill="hold">
                            <p:stCondLst>
                              <p:cond delay="2900"/>
                            </p:stCondLst>
                            <p:childTnLst>
                              <p:par>
                                <p:cTn id="25" presetID="22" presetClass="entr" presetSubtype="1"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500"/>
                                        <p:tgtEl>
                                          <p:spTgt spid="15"/>
                                        </p:tgtEl>
                                      </p:cBhvr>
                                    </p:animEffect>
                                  </p:childTnLst>
                                </p:cTn>
                              </p:par>
                            </p:childTnLst>
                          </p:cTn>
                        </p:par>
                        <p:par>
                          <p:cTn id="28" fill="hold">
                            <p:stCondLst>
                              <p:cond delay="3400"/>
                            </p:stCondLst>
                            <p:childTnLst>
                              <p:par>
                                <p:cTn id="29" presetID="22" presetClass="entr" presetSubtype="4"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500"/>
                                        <p:tgtEl>
                                          <p:spTgt spid="4"/>
                                        </p:tgtEl>
                                      </p:cBhvr>
                                    </p:animEffect>
                                  </p:childTnLst>
                                </p:cTn>
                              </p:par>
                            </p:childTnLst>
                          </p:cTn>
                        </p:par>
                        <p:par>
                          <p:cTn id="32" fill="hold">
                            <p:stCondLst>
                              <p:cond delay="3900"/>
                            </p:stCondLst>
                            <p:childTnLst>
                              <p:par>
                                <p:cTn id="33" presetID="22" presetClass="entr" presetSubtype="1"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up)">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5"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sp>
        <p:nvSpPr>
          <p:cNvPr id="2" name="矩形 1">
            <a:extLst>
              <a:ext uri="{FF2B5EF4-FFF2-40B4-BE49-F238E27FC236}">
                <a16:creationId xmlns="" xmlns:a16="http://schemas.microsoft.com/office/drawing/2014/main"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E0CD8F88-81BC-4F27-895F-4E1C12386652}"/>
              </a:ext>
            </a:extLst>
          </p:cNvPr>
          <p:cNvGrpSpPr/>
          <p:nvPr/>
        </p:nvGrpSpPr>
        <p:grpSpPr>
          <a:xfrm>
            <a:off x="468854" y="451373"/>
            <a:ext cx="9054203" cy="750750"/>
            <a:chOff x="4294094" y="1746773"/>
            <a:chExt cx="9054203" cy="750750"/>
          </a:xfrm>
        </p:grpSpPr>
        <p:sp>
          <p:nvSpPr>
            <p:cNvPr id="18" name="文本框 17">
              <a:extLst>
                <a:ext uri="{FF2B5EF4-FFF2-40B4-BE49-F238E27FC236}">
                  <a16:creationId xmlns="" xmlns:a16="http://schemas.microsoft.com/office/drawing/2014/main" id="{1DCDFAEC-41FC-4BBD-8B0A-3162FEC777D0}"/>
                </a:ext>
              </a:extLst>
            </p:cNvPr>
            <p:cNvSpPr txBox="1"/>
            <p:nvPr/>
          </p:nvSpPr>
          <p:spPr>
            <a:xfrm>
              <a:off x="5014440" y="1937482"/>
              <a:ext cx="8333857" cy="369332"/>
            </a:xfrm>
            <a:prstGeom prst="rect">
              <a:avLst/>
            </a:prstGeom>
            <a:noFill/>
          </p:spPr>
          <p:txBody>
            <a:bodyPr wrap="square" rtlCol="0">
              <a:spAutoFit/>
            </a:bodyPr>
            <a:lstStyle/>
            <a:p>
              <a:pPr algn="just"/>
              <a:r>
                <a:rPr lang="zh-CN" altLang="en-US" dirty="0">
                  <a:solidFill>
                    <a:srgbClr val="CD2727"/>
                  </a:solidFill>
                  <a:latin typeface="汉仪雅酷黑 75W" panose="020B0804020202020204" pitchFamily="34" charset="-122"/>
                  <a:ea typeface="汉仪雅酷黑 75W" panose="020B0804020202020204" pitchFamily="34" charset="-122"/>
                </a:rPr>
                <a:t>学习党的百年历史要以习近平总书记关于党的历史的重要论述为指导</a:t>
              </a:r>
            </a:p>
          </p:txBody>
        </p:sp>
        <p:pic>
          <p:nvPicPr>
            <p:cNvPr id="19" name="图片 18">
              <a:extLst>
                <a:ext uri="{FF2B5EF4-FFF2-40B4-BE49-F238E27FC236}">
                  <a16:creationId xmlns="" xmlns:a16="http://schemas.microsoft.com/office/drawing/2014/main"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893" t="25516" r="52993" b="26761"/>
            <a:stretch/>
          </p:blipFill>
          <p:spPr>
            <a:xfrm>
              <a:off x="4294094" y="1746773"/>
              <a:ext cx="720346" cy="750750"/>
            </a:xfrm>
            <a:prstGeom prst="rect">
              <a:avLst/>
            </a:prstGeom>
          </p:spPr>
        </p:pic>
      </p:grpSp>
      <p:grpSp>
        <p:nvGrpSpPr>
          <p:cNvPr id="7" name="组合 6">
            <a:extLst>
              <a:ext uri="{FF2B5EF4-FFF2-40B4-BE49-F238E27FC236}">
                <a16:creationId xmlns="" xmlns:a16="http://schemas.microsoft.com/office/drawing/2014/main" id="{C8983FA8-DC42-4AD1-9DF3-4B34EAE33071}"/>
              </a:ext>
            </a:extLst>
          </p:cNvPr>
          <p:cNvGrpSpPr/>
          <p:nvPr/>
        </p:nvGrpSpPr>
        <p:grpSpPr>
          <a:xfrm>
            <a:off x="1318072" y="1720353"/>
            <a:ext cx="9555853" cy="585101"/>
            <a:chOff x="-2201684" y="1115327"/>
            <a:chExt cx="9555853" cy="585101"/>
          </a:xfrm>
        </p:grpSpPr>
        <p:sp>
          <p:nvSpPr>
            <p:cNvPr id="8" name="圆角矩形 58">
              <a:extLst>
                <a:ext uri="{FF2B5EF4-FFF2-40B4-BE49-F238E27FC236}">
                  <a16:creationId xmlns="" xmlns:a16="http://schemas.microsoft.com/office/drawing/2014/main" id="{FB8103C1-71C5-41E0-895D-7ECB38FE14F3}"/>
                </a:ext>
              </a:extLst>
            </p:cNvPr>
            <p:cNvSpPr/>
            <p:nvPr/>
          </p:nvSpPr>
          <p:spPr>
            <a:xfrm>
              <a:off x="-2201684" y="1115327"/>
              <a:ext cx="9555853" cy="585101"/>
            </a:xfrm>
            <a:prstGeom prst="roundRect">
              <a:avLst>
                <a:gd name="adj" fmla="val 35006"/>
              </a:avLst>
            </a:prstGeom>
            <a:solidFill>
              <a:srgbClr val="CD2727"/>
            </a:solidFill>
            <a:ln w="25400" cap="flat" cmpd="sng" algn="ctr">
              <a:solidFill>
                <a:srgbClr val="CD2727"/>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0" cap="none" spc="0" normalizeH="0" baseline="0" noProof="0" dirty="0">
                <a:ln>
                  <a:noFill/>
                </a:ln>
                <a:solidFill>
                  <a:prstClr val="white"/>
                </a:solidFill>
                <a:effectLst/>
                <a:uLnTx/>
                <a:uFillTx/>
                <a:cs typeface="+mn-ea"/>
                <a:sym typeface="+mn-lt"/>
              </a:endParaRPr>
            </a:p>
          </p:txBody>
        </p:sp>
        <p:sp>
          <p:nvSpPr>
            <p:cNvPr id="10" name="矩形 38">
              <a:extLst>
                <a:ext uri="{FF2B5EF4-FFF2-40B4-BE49-F238E27FC236}">
                  <a16:creationId xmlns="" xmlns:a16="http://schemas.microsoft.com/office/drawing/2014/main" id="{30C9AFC1-E200-4D1D-94BC-2AED21DB9E72}"/>
                </a:ext>
              </a:extLst>
            </p:cNvPr>
            <p:cNvSpPr>
              <a:spLocks noChangeArrowheads="1"/>
            </p:cNvSpPr>
            <p:nvPr/>
          </p:nvSpPr>
          <p:spPr bwMode="auto">
            <a:xfrm>
              <a:off x="-1704336" y="1147876"/>
              <a:ext cx="8802392"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学习党的百年历史，首先要解决的就是树立正确历史观的问题。</a:t>
              </a:r>
            </a:p>
          </p:txBody>
        </p:sp>
      </p:grpSp>
      <p:grpSp>
        <p:nvGrpSpPr>
          <p:cNvPr id="3" name="组合 2">
            <a:extLst>
              <a:ext uri="{FF2B5EF4-FFF2-40B4-BE49-F238E27FC236}">
                <a16:creationId xmlns="" xmlns:a16="http://schemas.microsoft.com/office/drawing/2014/main" id="{DA9BF8E7-35E4-40C3-994C-8B810CAAEC88}"/>
              </a:ext>
            </a:extLst>
          </p:cNvPr>
          <p:cNvGrpSpPr/>
          <p:nvPr/>
        </p:nvGrpSpPr>
        <p:grpSpPr>
          <a:xfrm>
            <a:off x="754204" y="2779695"/>
            <a:ext cx="731520" cy="374015"/>
            <a:chOff x="837856" y="2910505"/>
            <a:chExt cx="731520" cy="374015"/>
          </a:xfrm>
          <a:solidFill>
            <a:srgbClr val="CD2727"/>
          </a:solidFill>
        </p:grpSpPr>
        <p:sp>
          <p:nvSpPr>
            <p:cNvPr id="23" name="Freeform 5">
              <a:extLst>
                <a:ext uri="{FF2B5EF4-FFF2-40B4-BE49-F238E27FC236}">
                  <a16:creationId xmlns="" xmlns:a16="http://schemas.microsoft.com/office/drawing/2014/main" id="{4324A1EB-CC97-41C9-A9C6-7C67CBF672C4}"/>
                </a:ext>
              </a:extLst>
            </p:cNvPr>
            <p:cNvSpPr/>
            <p:nvPr/>
          </p:nvSpPr>
          <p:spPr bwMode="auto">
            <a:xfrm>
              <a:off x="1066123" y="2910505"/>
              <a:ext cx="503253" cy="374015"/>
            </a:xfrm>
            <a:custGeom>
              <a:avLst/>
              <a:gdLst>
                <a:gd name="T0" fmla="*/ 366 w 626"/>
                <a:gd name="T1" fmla="*/ 413 h 465"/>
                <a:gd name="T2" fmla="*/ 313 w 626"/>
                <a:gd name="T3" fmla="*/ 362 h 465"/>
                <a:gd name="T4" fmla="*/ 338 w 626"/>
                <a:gd name="T5" fmla="*/ 362 h 465"/>
                <a:gd name="T6" fmla="*/ 392 w 626"/>
                <a:gd name="T7" fmla="*/ 310 h 465"/>
                <a:gd name="T8" fmla="*/ 338 w 626"/>
                <a:gd name="T9" fmla="*/ 258 h 465"/>
                <a:gd name="T10" fmla="*/ 414 w 626"/>
                <a:gd name="T11" fmla="*/ 207 h 465"/>
                <a:gd name="T12" fmla="*/ 361 w 626"/>
                <a:gd name="T13" fmla="*/ 155 h 465"/>
                <a:gd name="T14" fmla="*/ 573 w 626"/>
                <a:gd name="T15" fmla="*/ 155 h 465"/>
                <a:gd name="T16" fmla="*/ 626 w 626"/>
                <a:gd name="T17" fmla="*/ 103 h 465"/>
                <a:gd name="T18" fmla="*/ 573 w 626"/>
                <a:gd name="T19" fmla="*/ 52 h 465"/>
                <a:gd name="T20" fmla="*/ 260 w 626"/>
                <a:gd name="T21" fmla="*/ 52 h 465"/>
                <a:gd name="T22" fmla="*/ 207 w 626"/>
                <a:gd name="T23" fmla="*/ 0 h 465"/>
                <a:gd name="T24" fmla="*/ 102 w 626"/>
                <a:gd name="T25" fmla="*/ 0 h 465"/>
                <a:gd name="T26" fmla="*/ 48 w 626"/>
                <a:gd name="T27" fmla="*/ 52 h 465"/>
                <a:gd name="T28" fmla="*/ 49 w 626"/>
                <a:gd name="T29" fmla="*/ 54 h 465"/>
                <a:gd name="T30" fmla="*/ 0 w 626"/>
                <a:gd name="T31" fmla="*/ 113 h 465"/>
                <a:gd name="T32" fmla="*/ 0 w 626"/>
                <a:gd name="T33" fmla="*/ 403 h 465"/>
                <a:gd name="T34" fmla="*/ 65 w 626"/>
                <a:gd name="T35" fmla="*/ 465 h 465"/>
                <a:gd name="T36" fmla="*/ 208 w 626"/>
                <a:gd name="T37" fmla="*/ 465 h 465"/>
                <a:gd name="T38" fmla="*/ 244 w 626"/>
                <a:gd name="T39" fmla="*/ 465 h 465"/>
                <a:gd name="T40" fmla="*/ 313 w 626"/>
                <a:gd name="T41" fmla="*/ 465 h 465"/>
                <a:gd name="T42" fmla="*/ 366 w 626"/>
                <a:gd name="T43" fmla="*/ 41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6" h="465">
                  <a:moveTo>
                    <a:pt x="366" y="413"/>
                  </a:moveTo>
                  <a:cubicBezTo>
                    <a:pt x="366" y="385"/>
                    <a:pt x="342" y="362"/>
                    <a:pt x="313" y="362"/>
                  </a:cubicBezTo>
                  <a:cubicBezTo>
                    <a:pt x="338" y="362"/>
                    <a:pt x="338" y="362"/>
                    <a:pt x="338" y="362"/>
                  </a:cubicBezTo>
                  <a:cubicBezTo>
                    <a:pt x="368" y="362"/>
                    <a:pt x="392" y="338"/>
                    <a:pt x="392" y="310"/>
                  </a:cubicBezTo>
                  <a:cubicBezTo>
                    <a:pt x="392" y="281"/>
                    <a:pt x="368" y="258"/>
                    <a:pt x="338" y="258"/>
                  </a:cubicBezTo>
                  <a:cubicBezTo>
                    <a:pt x="368" y="258"/>
                    <a:pt x="416" y="258"/>
                    <a:pt x="414" y="207"/>
                  </a:cubicBezTo>
                  <a:cubicBezTo>
                    <a:pt x="413" y="178"/>
                    <a:pt x="390" y="155"/>
                    <a:pt x="361" y="155"/>
                  </a:cubicBezTo>
                  <a:cubicBezTo>
                    <a:pt x="573" y="155"/>
                    <a:pt x="573" y="155"/>
                    <a:pt x="573" y="155"/>
                  </a:cubicBezTo>
                  <a:cubicBezTo>
                    <a:pt x="602" y="155"/>
                    <a:pt x="626" y="132"/>
                    <a:pt x="626" y="103"/>
                  </a:cubicBezTo>
                  <a:cubicBezTo>
                    <a:pt x="626" y="75"/>
                    <a:pt x="602" y="52"/>
                    <a:pt x="573" y="52"/>
                  </a:cubicBezTo>
                  <a:cubicBezTo>
                    <a:pt x="260" y="52"/>
                    <a:pt x="260" y="52"/>
                    <a:pt x="260" y="52"/>
                  </a:cubicBezTo>
                  <a:cubicBezTo>
                    <a:pt x="260" y="23"/>
                    <a:pt x="236" y="0"/>
                    <a:pt x="207" y="0"/>
                  </a:cubicBezTo>
                  <a:cubicBezTo>
                    <a:pt x="102" y="0"/>
                    <a:pt x="102" y="0"/>
                    <a:pt x="102" y="0"/>
                  </a:cubicBezTo>
                  <a:cubicBezTo>
                    <a:pt x="72" y="0"/>
                    <a:pt x="48" y="23"/>
                    <a:pt x="48" y="52"/>
                  </a:cubicBezTo>
                  <a:cubicBezTo>
                    <a:pt x="48" y="52"/>
                    <a:pt x="48" y="53"/>
                    <a:pt x="49" y="54"/>
                  </a:cubicBezTo>
                  <a:cubicBezTo>
                    <a:pt x="21" y="60"/>
                    <a:pt x="0" y="85"/>
                    <a:pt x="0" y="113"/>
                  </a:cubicBezTo>
                  <a:cubicBezTo>
                    <a:pt x="0" y="403"/>
                    <a:pt x="0" y="403"/>
                    <a:pt x="0" y="403"/>
                  </a:cubicBezTo>
                  <a:cubicBezTo>
                    <a:pt x="0" y="437"/>
                    <a:pt x="29" y="465"/>
                    <a:pt x="65" y="465"/>
                  </a:cubicBezTo>
                  <a:cubicBezTo>
                    <a:pt x="208" y="465"/>
                    <a:pt x="208" y="465"/>
                    <a:pt x="208" y="465"/>
                  </a:cubicBezTo>
                  <a:cubicBezTo>
                    <a:pt x="244" y="465"/>
                    <a:pt x="244" y="465"/>
                    <a:pt x="244" y="465"/>
                  </a:cubicBezTo>
                  <a:cubicBezTo>
                    <a:pt x="313" y="465"/>
                    <a:pt x="313" y="465"/>
                    <a:pt x="313" y="465"/>
                  </a:cubicBezTo>
                  <a:cubicBezTo>
                    <a:pt x="342" y="465"/>
                    <a:pt x="366" y="442"/>
                    <a:pt x="366" y="413"/>
                  </a:cubicBezTo>
                  <a:close/>
                </a:path>
              </a:pathLst>
            </a:custGeom>
            <a:grpFill/>
            <a:ln>
              <a:solidFill>
                <a:srgbClr val="CD2727"/>
              </a:solid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000000"/>
                </a:solidFill>
                <a:effectLst/>
                <a:uLnTx/>
                <a:uFillTx/>
                <a:cs typeface="+mn-ea"/>
                <a:sym typeface="+mn-lt"/>
              </a:endParaRPr>
            </a:p>
          </p:txBody>
        </p:sp>
        <p:sp>
          <p:nvSpPr>
            <p:cNvPr id="24" name="Rectangle 6">
              <a:extLst>
                <a:ext uri="{FF2B5EF4-FFF2-40B4-BE49-F238E27FC236}">
                  <a16:creationId xmlns="" xmlns:a16="http://schemas.microsoft.com/office/drawing/2014/main" id="{0319B0CE-990F-4514-BD1B-F6A498B1B103}"/>
                </a:ext>
              </a:extLst>
            </p:cNvPr>
            <p:cNvSpPr>
              <a:spLocks noChangeArrowheads="1"/>
            </p:cNvSpPr>
            <p:nvPr/>
          </p:nvSpPr>
          <p:spPr bwMode="auto">
            <a:xfrm>
              <a:off x="837856" y="2961400"/>
              <a:ext cx="188646" cy="314243"/>
            </a:xfrm>
            <a:prstGeom prst="rect">
              <a:avLst/>
            </a:prstGeom>
            <a:grpFill/>
            <a:ln>
              <a:solidFill>
                <a:srgbClr val="CD2727"/>
              </a:solid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000000"/>
                </a:solidFill>
                <a:effectLst/>
                <a:uLnTx/>
                <a:uFillTx/>
                <a:cs typeface="+mn-ea"/>
                <a:sym typeface="+mn-lt"/>
              </a:endParaRPr>
            </a:p>
          </p:txBody>
        </p:sp>
      </p:grpSp>
      <p:grpSp>
        <p:nvGrpSpPr>
          <p:cNvPr id="38" name="组合 37">
            <a:extLst>
              <a:ext uri="{FF2B5EF4-FFF2-40B4-BE49-F238E27FC236}">
                <a16:creationId xmlns="" xmlns:a16="http://schemas.microsoft.com/office/drawing/2014/main" id="{7129E600-0FAC-41F1-9C36-997A9FA3D21A}"/>
              </a:ext>
            </a:extLst>
          </p:cNvPr>
          <p:cNvGrpSpPr/>
          <p:nvPr/>
        </p:nvGrpSpPr>
        <p:grpSpPr>
          <a:xfrm>
            <a:off x="760131" y="3397550"/>
            <a:ext cx="5287054" cy="1946610"/>
            <a:chOff x="760131" y="3397550"/>
            <a:chExt cx="5287054" cy="1946610"/>
          </a:xfrm>
        </p:grpSpPr>
        <p:sp>
          <p:nvSpPr>
            <p:cNvPr id="28" name="Aitds4-1">
              <a:extLst>
                <a:ext uri="{FF2B5EF4-FFF2-40B4-BE49-F238E27FC236}">
                  <a16:creationId xmlns="" xmlns:a16="http://schemas.microsoft.com/office/drawing/2014/main" id="{266EFA04-4EBF-406E-ACC4-BA68A19B3F0B}"/>
                </a:ext>
              </a:extLst>
            </p:cNvPr>
            <p:cNvSpPr>
              <a:spLocks noChangeArrowheads="1"/>
            </p:cNvSpPr>
            <p:nvPr/>
          </p:nvSpPr>
          <p:spPr bwMode="auto">
            <a:xfrm>
              <a:off x="1418246" y="3397550"/>
              <a:ext cx="4628939" cy="1946610"/>
            </a:xfrm>
            <a:prstGeom prst="roundRect">
              <a:avLst>
                <a:gd name="adj" fmla="val 8176"/>
              </a:avLst>
            </a:prstGeom>
            <a:noFill/>
            <a:ln w="19050">
              <a:solidFill>
                <a:srgbClr val="CD2727"/>
              </a:solidFill>
              <a:rou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defRPr/>
              </a:pPr>
              <a:r>
                <a:rPr kumimoji="0" lang="en-US" altLang="zh-CN" sz="1200" b="1" i="0" u="none" strike="noStrike" kern="0" cap="none" spc="0" normalizeH="0" baseline="0" noProof="0" dirty="0">
                  <a:ln>
                    <a:noFill/>
                  </a:ln>
                  <a:solidFill>
                    <a:srgbClr val="C00000"/>
                  </a:solidFill>
                  <a:effectLst/>
                  <a:uLnTx/>
                  <a:uFillTx/>
                  <a:latin typeface="+mn-lt"/>
                  <a:ea typeface="+mn-ea"/>
                  <a:cs typeface="+mn-ea"/>
                  <a:sym typeface="+mn-lt"/>
                </a:rPr>
                <a:t> </a:t>
              </a:r>
            </a:p>
          </p:txBody>
        </p:sp>
        <p:grpSp>
          <p:nvGrpSpPr>
            <p:cNvPr id="6" name="组合 5">
              <a:extLst>
                <a:ext uri="{FF2B5EF4-FFF2-40B4-BE49-F238E27FC236}">
                  <a16:creationId xmlns="" xmlns:a16="http://schemas.microsoft.com/office/drawing/2014/main" id="{2228305C-2403-49D8-A772-DD459748C8CC}"/>
                </a:ext>
              </a:extLst>
            </p:cNvPr>
            <p:cNvGrpSpPr/>
            <p:nvPr/>
          </p:nvGrpSpPr>
          <p:grpSpPr>
            <a:xfrm>
              <a:off x="760131" y="3534018"/>
              <a:ext cx="725593" cy="330200"/>
              <a:chOff x="819300" y="3511135"/>
              <a:chExt cx="725593" cy="330200"/>
            </a:xfrm>
          </p:grpSpPr>
          <p:sp>
            <p:nvSpPr>
              <p:cNvPr id="25" name="Aitds3-1">
                <a:extLst>
                  <a:ext uri="{FF2B5EF4-FFF2-40B4-BE49-F238E27FC236}">
                    <a16:creationId xmlns="" xmlns:a16="http://schemas.microsoft.com/office/drawing/2014/main" id="{A03124C6-7467-4732-A14B-AD767E088F83}"/>
                  </a:ext>
                </a:extLst>
              </p:cNvPr>
              <p:cNvSpPr/>
              <p:nvPr/>
            </p:nvSpPr>
            <p:spPr>
              <a:xfrm>
                <a:off x="819300" y="3511135"/>
                <a:ext cx="165100" cy="330200"/>
              </a:xfrm>
              <a:prstGeom prst="chevron">
                <a:avLst/>
              </a:prstGeom>
              <a:solidFill>
                <a:srgbClr val="CD2727"/>
              </a:solidFill>
              <a:ln w="25400" cap="flat" cmpd="sng" algn="ctr">
                <a:solidFill>
                  <a:srgbClr val="CD272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sp>
            <p:nvSpPr>
              <p:cNvPr id="26" name="Aitds3-2">
                <a:extLst>
                  <a:ext uri="{FF2B5EF4-FFF2-40B4-BE49-F238E27FC236}">
                    <a16:creationId xmlns="" xmlns:a16="http://schemas.microsoft.com/office/drawing/2014/main" id="{69E5A137-341B-4611-9BF3-E69D8A3A06FD}"/>
                  </a:ext>
                </a:extLst>
              </p:cNvPr>
              <p:cNvSpPr/>
              <p:nvPr/>
            </p:nvSpPr>
            <p:spPr>
              <a:xfrm>
                <a:off x="984400" y="3511135"/>
                <a:ext cx="165100" cy="330200"/>
              </a:xfrm>
              <a:prstGeom prst="chevron">
                <a:avLst/>
              </a:prstGeom>
              <a:solidFill>
                <a:srgbClr val="CD2727"/>
              </a:solidFill>
              <a:ln w="25400" cap="flat" cmpd="sng" algn="ctr">
                <a:solidFill>
                  <a:srgbClr val="CD272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sp>
            <p:nvSpPr>
              <p:cNvPr id="27" name="Aitds3-3">
                <a:extLst>
                  <a:ext uri="{FF2B5EF4-FFF2-40B4-BE49-F238E27FC236}">
                    <a16:creationId xmlns="" xmlns:a16="http://schemas.microsoft.com/office/drawing/2014/main" id="{EE8F3A1C-B206-4554-9F87-09E941EE348C}"/>
                  </a:ext>
                </a:extLst>
              </p:cNvPr>
              <p:cNvSpPr/>
              <p:nvPr/>
            </p:nvSpPr>
            <p:spPr>
              <a:xfrm>
                <a:off x="1155850" y="3511135"/>
                <a:ext cx="165100" cy="330200"/>
              </a:xfrm>
              <a:prstGeom prst="chevron">
                <a:avLst/>
              </a:prstGeom>
              <a:solidFill>
                <a:srgbClr val="CD2727"/>
              </a:solidFill>
              <a:ln w="25400" cap="flat" cmpd="sng" algn="ctr">
                <a:solidFill>
                  <a:srgbClr val="CD272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0000"/>
                  </a:solidFill>
                  <a:effectLst/>
                  <a:uLnTx/>
                  <a:uFillTx/>
                  <a:cs typeface="+mn-ea"/>
                  <a:sym typeface="+mn-lt"/>
                </a:endParaRPr>
              </a:p>
            </p:txBody>
          </p:sp>
          <p:sp>
            <p:nvSpPr>
              <p:cNvPr id="29" name="Aitds4-2">
                <a:extLst>
                  <a:ext uri="{FF2B5EF4-FFF2-40B4-BE49-F238E27FC236}">
                    <a16:creationId xmlns="" xmlns:a16="http://schemas.microsoft.com/office/drawing/2014/main" id="{95604089-69E8-4504-AAF3-EBB5568F47E2}"/>
                  </a:ext>
                </a:extLst>
              </p:cNvPr>
              <p:cNvSpPr>
                <a:spLocks noChangeArrowheads="1"/>
              </p:cNvSpPr>
              <p:nvPr/>
            </p:nvSpPr>
            <p:spPr bwMode="auto">
              <a:xfrm>
                <a:off x="1385157" y="3573481"/>
                <a:ext cx="159736" cy="177539"/>
              </a:xfrm>
              <a:prstGeom prst="flowChartConnector">
                <a:avLst/>
              </a:prstGeom>
              <a:solidFill>
                <a:schemeClr val="bg1"/>
              </a:solidFill>
              <a:ln w="25400">
                <a:solidFill>
                  <a:srgbClr val="CD2727"/>
                </a:solidFill>
                <a:round/>
              </a:ln>
            </p:spPr>
            <p:txBody>
              <a:bodyPr anchor="ct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marL="0" marR="0" lvl="0" indent="0" algn="ctr" defTabSz="914400" eaLnBrk="1" fontAlgn="auto" latinLnBrk="0" hangingPunct="1">
                  <a:lnSpc>
                    <a:spcPct val="100000"/>
                  </a:lnSpc>
                  <a:spcBef>
                    <a:spcPct val="0"/>
                  </a:spcBef>
                  <a:spcAft>
                    <a:spcPts val="0"/>
                  </a:spcAft>
                  <a:buClrTx/>
                  <a:buSzTx/>
                  <a:buFontTx/>
                  <a:buNone/>
                  <a:defRPr/>
                </a:pPr>
                <a:endParaRPr kumimoji="0" lang="zh-CN" altLang="zh-CN" sz="1400" b="0" i="0" u="none" strike="noStrike" kern="0" cap="none" spc="0" normalizeH="0" baseline="0" noProof="0" dirty="0">
                  <a:ln>
                    <a:noFill/>
                  </a:ln>
                  <a:solidFill>
                    <a:srgbClr val="000000"/>
                  </a:solidFill>
                  <a:effectLst/>
                  <a:uLnTx/>
                  <a:uFillTx/>
                  <a:latin typeface="+mn-lt"/>
                  <a:ea typeface="+mn-ea"/>
                  <a:cs typeface="+mn-ea"/>
                  <a:sym typeface="+mn-lt"/>
                </a:endParaRPr>
              </a:p>
            </p:txBody>
          </p:sp>
        </p:grpSp>
        <p:sp>
          <p:nvSpPr>
            <p:cNvPr id="30" name="Aitds3">
              <a:extLst>
                <a:ext uri="{FF2B5EF4-FFF2-40B4-BE49-F238E27FC236}">
                  <a16:creationId xmlns="" xmlns:a16="http://schemas.microsoft.com/office/drawing/2014/main" id="{6CA7406F-3B75-4BDF-917B-30F38BDC1718}"/>
                </a:ext>
              </a:extLst>
            </p:cNvPr>
            <p:cNvSpPr/>
            <p:nvPr/>
          </p:nvSpPr>
          <p:spPr>
            <a:xfrm>
              <a:off x="1553203" y="3409469"/>
              <a:ext cx="4397808" cy="1670778"/>
            </a:xfrm>
            <a:prstGeom prst="rect">
              <a:avLst/>
            </a:prstGeom>
          </p:spPr>
          <p:txBody>
            <a:bodyPr wrap="square">
              <a:spAutoFit/>
            </a:bodyPr>
            <a:lstStyle/>
            <a:p>
              <a:pPr algn="just" hangingPunct="0">
                <a:lnSpc>
                  <a:spcPct val="200000"/>
                </a:lnSpc>
              </a:pP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习近平新时代中国特色社会主义思想特别是习近平总书记关于党的历史的重要论述，是我们树立正确历史观的根本指南。</a:t>
              </a:r>
            </a:p>
          </p:txBody>
        </p:sp>
      </p:grpSp>
      <p:pic>
        <p:nvPicPr>
          <p:cNvPr id="35" name="图片 34">
            <a:extLst>
              <a:ext uri="{FF2B5EF4-FFF2-40B4-BE49-F238E27FC236}">
                <a16:creationId xmlns="" xmlns:a16="http://schemas.microsoft.com/office/drawing/2014/main" id="{03CD4277-2C3B-48BB-9098-93DEBAC9A06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22776" y="2214448"/>
            <a:ext cx="3795036" cy="3795036"/>
          </a:xfrm>
          <a:prstGeom prst="rect">
            <a:avLst/>
          </a:prstGeom>
        </p:spPr>
      </p:pic>
      <p:sp>
        <p:nvSpPr>
          <p:cNvPr id="37" name="文本框 36">
            <a:extLst>
              <a:ext uri="{FF2B5EF4-FFF2-40B4-BE49-F238E27FC236}">
                <a16:creationId xmlns="" xmlns:a16="http://schemas.microsoft.com/office/drawing/2014/main" id="{7F623D4B-CCA4-445C-98D0-C35327D43BCA}"/>
              </a:ext>
            </a:extLst>
          </p:cNvPr>
          <p:cNvSpPr txBox="1"/>
          <p:nvPr/>
        </p:nvSpPr>
        <p:spPr>
          <a:xfrm>
            <a:off x="1574188" y="2751046"/>
            <a:ext cx="6096000" cy="400110"/>
          </a:xfrm>
          <a:prstGeom prst="rect">
            <a:avLst/>
          </a:prstGeom>
          <a:noFill/>
        </p:spPr>
        <p:txBody>
          <a:bodyPr wrap="square">
            <a:spAutoFit/>
          </a:bodyPr>
          <a:lstStyle/>
          <a:p>
            <a:r>
              <a:rPr lang="zh-CN" altLang="en-US" sz="2000" b="1" dirty="0">
                <a:solidFill>
                  <a:srgbClr val="CD2727"/>
                </a:solidFill>
                <a:latin typeface="微软雅黑" panose="020B0503020204020204" pitchFamily="34" charset="-122"/>
                <a:ea typeface="微软雅黑" panose="020B0503020204020204" pitchFamily="34" charset="-122"/>
                <a:sym typeface="Arial" panose="020B0604020202020204" pitchFamily="34" charset="0"/>
              </a:rPr>
              <a:t>习近平新时代中国特色社会主义思想</a:t>
            </a:r>
          </a:p>
        </p:txBody>
      </p:sp>
    </p:spTree>
    <p:extLst>
      <p:ext uri="{BB962C8B-B14F-4D97-AF65-F5344CB8AC3E}">
        <p14:creationId xmlns:p14="http://schemas.microsoft.com/office/powerpoint/2010/main" val="21364913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childTnLst>
                          </p:cTn>
                        </p:par>
                        <p:par>
                          <p:cTn id="17" fill="hold">
                            <p:stCondLst>
                              <p:cond delay="1500"/>
                            </p:stCondLst>
                            <p:childTnLst>
                              <p:par>
                                <p:cTn id="18" presetID="16" presetClass="entr" presetSubtype="21"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barn(inVertical)">
                                      <p:cBhvr>
                                        <p:cTn id="20" dur="500"/>
                                        <p:tgtEl>
                                          <p:spTgt spid="38"/>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wipe(down)">
                                      <p:cBhvr>
                                        <p:cTn id="2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sp>
        <p:nvSpPr>
          <p:cNvPr id="2" name="矩形 1">
            <a:extLst>
              <a:ext uri="{FF2B5EF4-FFF2-40B4-BE49-F238E27FC236}">
                <a16:creationId xmlns="" xmlns:a16="http://schemas.microsoft.com/office/drawing/2014/main"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E0CD8F88-81BC-4F27-895F-4E1C12386652}"/>
              </a:ext>
            </a:extLst>
          </p:cNvPr>
          <p:cNvGrpSpPr/>
          <p:nvPr/>
        </p:nvGrpSpPr>
        <p:grpSpPr>
          <a:xfrm>
            <a:off x="468854" y="451373"/>
            <a:ext cx="9054203" cy="750750"/>
            <a:chOff x="4294094" y="1746773"/>
            <a:chExt cx="9054203" cy="750750"/>
          </a:xfrm>
        </p:grpSpPr>
        <p:sp>
          <p:nvSpPr>
            <p:cNvPr id="18" name="文本框 17">
              <a:extLst>
                <a:ext uri="{FF2B5EF4-FFF2-40B4-BE49-F238E27FC236}">
                  <a16:creationId xmlns="" xmlns:a16="http://schemas.microsoft.com/office/drawing/2014/main" id="{1DCDFAEC-41FC-4BBD-8B0A-3162FEC777D0}"/>
                </a:ext>
              </a:extLst>
            </p:cNvPr>
            <p:cNvSpPr txBox="1"/>
            <p:nvPr/>
          </p:nvSpPr>
          <p:spPr>
            <a:xfrm>
              <a:off x="5014440" y="1937482"/>
              <a:ext cx="8333857" cy="369332"/>
            </a:xfrm>
            <a:prstGeom prst="rect">
              <a:avLst/>
            </a:prstGeom>
            <a:noFill/>
          </p:spPr>
          <p:txBody>
            <a:bodyPr wrap="square" rtlCol="0">
              <a:spAutoFit/>
            </a:bodyPr>
            <a:lstStyle/>
            <a:p>
              <a:pPr algn="just"/>
              <a:r>
                <a:rPr lang="zh-CN" altLang="en-US" dirty="0">
                  <a:solidFill>
                    <a:srgbClr val="CD2727"/>
                  </a:solidFill>
                  <a:latin typeface="汉仪雅酷黑 75W" panose="020B0804020202020204" pitchFamily="34" charset="-122"/>
                  <a:ea typeface="汉仪雅酷黑 75W" panose="020B0804020202020204" pitchFamily="34" charset="-122"/>
                </a:rPr>
                <a:t>学习党的百年历史要以习近平总书记关于党的历史的重要论述为指导</a:t>
              </a:r>
            </a:p>
          </p:txBody>
        </p:sp>
        <p:pic>
          <p:nvPicPr>
            <p:cNvPr id="19" name="图片 18">
              <a:extLst>
                <a:ext uri="{FF2B5EF4-FFF2-40B4-BE49-F238E27FC236}">
                  <a16:creationId xmlns="" xmlns:a16="http://schemas.microsoft.com/office/drawing/2014/main"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893" t="25516" r="52993" b="26761"/>
            <a:stretch/>
          </p:blipFill>
          <p:spPr>
            <a:xfrm>
              <a:off x="4294094" y="1746773"/>
              <a:ext cx="720346" cy="750750"/>
            </a:xfrm>
            <a:prstGeom prst="rect">
              <a:avLst/>
            </a:prstGeom>
          </p:spPr>
        </p:pic>
      </p:grpSp>
      <p:grpSp>
        <p:nvGrpSpPr>
          <p:cNvPr id="7" name="组合 6">
            <a:extLst>
              <a:ext uri="{FF2B5EF4-FFF2-40B4-BE49-F238E27FC236}">
                <a16:creationId xmlns="" xmlns:a16="http://schemas.microsoft.com/office/drawing/2014/main" id="{214F45EE-9100-40DD-B4FD-6334F1AE997A}"/>
              </a:ext>
            </a:extLst>
          </p:cNvPr>
          <p:cNvGrpSpPr/>
          <p:nvPr/>
        </p:nvGrpSpPr>
        <p:grpSpPr>
          <a:xfrm>
            <a:off x="3650046" y="1694322"/>
            <a:ext cx="990878" cy="986461"/>
            <a:chOff x="4006579" y="710660"/>
            <a:chExt cx="1090345" cy="1085485"/>
          </a:xfrm>
          <a:solidFill>
            <a:srgbClr val="CD2727"/>
          </a:solidFill>
        </p:grpSpPr>
        <p:sp>
          <p:nvSpPr>
            <p:cNvPr id="8" name="Freeform 22">
              <a:extLst>
                <a:ext uri="{FF2B5EF4-FFF2-40B4-BE49-F238E27FC236}">
                  <a16:creationId xmlns="" xmlns:a16="http://schemas.microsoft.com/office/drawing/2014/main" id="{FF629BDD-6CB0-403B-AD63-6D101C76A1C8}"/>
                </a:ext>
              </a:extLst>
            </p:cNvPr>
            <p:cNvSpPr>
              <a:spLocks noEditPoints="1"/>
            </p:cNvSpPr>
            <p:nvPr/>
          </p:nvSpPr>
          <p:spPr bwMode="auto">
            <a:xfrm>
              <a:off x="4006579" y="710660"/>
              <a:ext cx="1090345" cy="1085485"/>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 name="椭圆 8">
              <a:extLst>
                <a:ext uri="{FF2B5EF4-FFF2-40B4-BE49-F238E27FC236}">
                  <a16:creationId xmlns="" xmlns:a16="http://schemas.microsoft.com/office/drawing/2014/main" id="{0359400B-90CA-4510-9122-409936B883AB}"/>
                </a:ext>
              </a:extLst>
            </p:cNvPr>
            <p:cNvSpPr/>
            <p:nvPr/>
          </p:nvSpPr>
          <p:spPr>
            <a:xfrm>
              <a:off x="4126125" y="827777"/>
              <a:ext cx="851252" cy="851251"/>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 name="矩形 9">
              <a:extLst>
                <a:ext uri="{FF2B5EF4-FFF2-40B4-BE49-F238E27FC236}">
                  <a16:creationId xmlns="" xmlns:a16="http://schemas.microsoft.com/office/drawing/2014/main" id="{DF24473C-39EA-497C-A37E-44A576931D80}"/>
                </a:ext>
              </a:extLst>
            </p:cNvPr>
            <p:cNvSpPr/>
            <p:nvPr/>
          </p:nvSpPr>
          <p:spPr>
            <a:xfrm>
              <a:off x="4061773" y="862936"/>
              <a:ext cx="979957" cy="77894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gradFill>
                    <a:gsLst>
                      <a:gs pos="47000">
                        <a:prstClr val="white">
                          <a:lumMod val="95000"/>
                        </a:prstClr>
                      </a:gs>
                      <a:gs pos="0">
                        <a:prstClr val="white"/>
                      </a:gs>
                      <a:gs pos="100000">
                        <a:prstClr val="white"/>
                      </a:gs>
                    </a:gsLst>
                    <a:lin ang="5400000" scaled="0"/>
                  </a:gradFill>
                  <a:effectLst/>
                  <a:uLnTx/>
                  <a:uFillTx/>
                  <a:latin typeface="微软雅黑" panose="020B0503020204020204" pitchFamily="34" charset="-122"/>
                  <a:ea typeface="微软雅黑" panose="020B0503020204020204" pitchFamily="34" charset="-122"/>
                  <a:cs typeface="+mn-ea"/>
                  <a:sym typeface="+mn-lt"/>
                </a:rPr>
                <a:t>重</a:t>
              </a:r>
            </a:p>
          </p:txBody>
        </p:sp>
      </p:grpSp>
      <p:grpSp>
        <p:nvGrpSpPr>
          <p:cNvPr id="11" name="组合 10">
            <a:extLst>
              <a:ext uri="{FF2B5EF4-FFF2-40B4-BE49-F238E27FC236}">
                <a16:creationId xmlns="" xmlns:a16="http://schemas.microsoft.com/office/drawing/2014/main" id="{F4F5D862-34DF-43CD-993E-55A2A8A700ED}"/>
              </a:ext>
            </a:extLst>
          </p:cNvPr>
          <p:cNvGrpSpPr/>
          <p:nvPr/>
        </p:nvGrpSpPr>
        <p:grpSpPr>
          <a:xfrm>
            <a:off x="4759196" y="1718700"/>
            <a:ext cx="990878" cy="986461"/>
            <a:chOff x="4006579" y="710660"/>
            <a:chExt cx="1090345" cy="1085485"/>
          </a:xfrm>
          <a:solidFill>
            <a:srgbClr val="CD2727"/>
          </a:solidFill>
        </p:grpSpPr>
        <p:sp>
          <p:nvSpPr>
            <p:cNvPr id="12" name="Freeform 22">
              <a:extLst>
                <a:ext uri="{FF2B5EF4-FFF2-40B4-BE49-F238E27FC236}">
                  <a16:creationId xmlns="" xmlns:a16="http://schemas.microsoft.com/office/drawing/2014/main" id="{4673BD99-B322-4C81-BD67-7DB16816BBE9}"/>
                </a:ext>
              </a:extLst>
            </p:cNvPr>
            <p:cNvSpPr>
              <a:spLocks noEditPoints="1"/>
            </p:cNvSpPr>
            <p:nvPr/>
          </p:nvSpPr>
          <p:spPr bwMode="auto">
            <a:xfrm>
              <a:off x="4006579" y="710660"/>
              <a:ext cx="1090345" cy="1085485"/>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 name="椭圆 12">
              <a:extLst>
                <a:ext uri="{FF2B5EF4-FFF2-40B4-BE49-F238E27FC236}">
                  <a16:creationId xmlns="" xmlns:a16="http://schemas.microsoft.com/office/drawing/2014/main" id="{55C03A5F-FBD2-40C1-8B2A-914A26AF419B}"/>
                </a:ext>
              </a:extLst>
            </p:cNvPr>
            <p:cNvSpPr/>
            <p:nvPr/>
          </p:nvSpPr>
          <p:spPr>
            <a:xfrm>
              <a:off x="4126125" y="827777"/>
              <a:ext cx="851252" cy="851251"/>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 name="矩形 13">
              <a:extLst>
                <a:ext uri="{FF2B5EF4-FFF2-40B4-BE49-F238E27FC236}">
                  <a16:creationId xmlns="" xmlns:a16="http://schemas.microsoft.com/office/drawing/2014/main" id="{497F8274-9DB2-4F2A-9D9E-A49A7D7F0F4F}"/>
                </a:ext>
              </a:extLst>
            </p:cNvPr>
            <p:cNvSpPr/>
            <p:nvPr/>
          </p:nvSpPr>
          <p:spPr>
            <a:xfrm>
              <a:off x="4061773" y="846966"/>
              <a:ext cx="979957" cy="77894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gradFill>
                    <a:gsLst>
                      <a:gs pos="47000">
                        <a:prstClr val="white">
                          <a:lumMod val="95000"/>
                        </a:prstClr>
                      </a:gs>
                      <a:gs pos="0">
                        <a:prstClr val="white"/>
                      </a:gs>
                      <a:gs pos="100000">
                        <a:prstClr val="white"/>
                      </a:gs>
                    </a:gsLst>
                    <a:lin ang="5400000" scaled="0"/>
                  </a:gradFill>
                  <a:effectLst/>
                  <a:uLnTx/>
                  <a:uFillTx/>
                  <a:latin typeface="微软雅黑" panose="020B0503020204020204" pitchFamily="34" charset="-122"/>
                  <a:ea typeface="微软雅黑" panose="020B0503020204020204" pitchFamily="34" charset="-122"/>
                  <a:cs typeface="+mn-ea"/>
                  <a:sym typeface="+mn-lt"/>
                </a:rPr>
                <a:t>要</a:t>
              </a:r>
            </a:p>
          </p:txBody>
        </p:sp>
      </p:grpSp>
      <p:grpSp>
        <p:nvGrpSpPr>
          <p:cNvPr id="15" name="组合 14">
            <a:extLst>
              <a:ext uri="{FF2B5EF4-FFF2-40B4-BE49-F238E27FC236}">
                <a16:creationId xmlns="" xmlns:a16="http://schemas.microsoft.com/office/drawing/2014/main" id="{A7B1A3C4-0409-4352-8B51-F5871833B063}"/>
              </a:ext>
            </a:extLst>
          </p:cNvPr>
          <p:cNvGrpSpPr/>
          <p:nvPr/>
        </p:nvGrpSpPr>
        <p:grpSpPr>
          <a:xfrm>
            <a:off x="5868346" y="1706511"/>
            <a:ext cx="990878" cy="986461"/>
            <a:chOff x="4006579" y="710660"/>
            <a:chExt cx="1090345" cy="1085485"/>
          </a:xfrm>
          <a:solidFill>
            <a:srgbClr val="CD2727"/>
          </a:solidFill>
        </p:grpSpPr>
        <p:sp>
          <p:nvSpPr>
            <p:cNvPr id="17" name="Freeform 22">
              <a:extLst>
                <a:ext uri="{FF2B5EF4-FFF2-40B4-BE49-F238E27FC236}">
                  <a16:creationId xmlns="" xmlns:a16="http://schemas.microsoft.com/office/drawing/2014/main" id="{9596AFFB-F9C8-4803-AC52-646F0CC8EFEE}"/>
                </a:ext>
              </a:extLst>
            </p:cNvPr>
            <p:cNvSpPr>
              <a:spLocks noEditPoints="1"/>
            </p:cNvSpPr>
            <p:nvPr/>
          </p:nvSpPr>
          <p:spPr bwMode="auto">
            <a:xfrm>
              <a:off x="4006579" y="710660"/>
              <a:ext cx="1090345" cy="1085485"/>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0" name="椭圆 19">
              <a:extLst>
                <a:ext uri="{FF2B5EF4-FFF2-40B4-BE49-F238E27FC236}">
                  <a16:creationId xmlns="" xmlns:a16="http://schemas.microsoft.com/office/drawing/2014/main" id="{AEBEF130-649E-4A6F-B548-818F0B7EB7CD}"/>
                </a:ext>
              </a:extLst>
            </p:cNvPr>
            <p:cNvSpPr/>
            <p:nvPr/>
          </p:nvSpPr>
          <p:spPr>
            <a:xfrm>
              <a:off x="4126125" y="827777"/>
              <a:ext cx="851252" cy="851251"/>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1" name="矩形 20">
              <a:extLst>
                <a:ext uri="{FF2B5EF4-FFF2-40B4-BE49-F238E27FC236}">
                  <a16:creationId xmlns="" xmlns:a16="http://schemas.microsoft.com/office/drawing/2014/main" id="{61CF300B-EC87-4AD2-B019-9245CD5B43C6}"/>
                </a:ext>
              </a:extLst>
            </p:cNvPr>
            <p:cNvSpPr/>
            <p:nvPr/>
          </p:nvSpPr>
          <p:spPr>
            <a:xfrm>
              <a:off x="4061773" y="846966"/>
              <a:ext cx="979957" cy="77894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gradFill>
                    <a:gsLst>
                      <a:gs pos="47000">
                        <a:prstClr val="white">
                          <a:lumMod val="95000"/>
                        </a:prstClr>
                      </a:gs>
                      <a:gs pos="0">
                        <a:prstClr val="white"/>
                      </a:gs>
                      <a:gs pos="100000">
                        <a:prstClr val="white"/>
                      </a:gs>
                    </a:gsLst>
                    <a:lin ang="5400000" scaled="0"/>
                  </a:gradFill>
                  <a:effectLst/>
                  <a:uLnTx/>
                  <a:uFillTx/>
                  <a:latin typeface="微软雅黑" panose="020B0503020204020204" pitchFamily="34" charset="-122"/>
                  <a:ea typeface="微软雅黑" panose="020B0503020204020204" pitchFamily="34" charset="-122"/>
                  <a:cs typeface="+mn-ea"/>
                  <a:sym typeface="+mn-lt"/>
                </a:rPr>
                <a:t>论</a:t>
              </a:r>
            </a:p>
          </p:txBody>
        </p:sp>
      </p:grpSp>
      <p:grpSp>
        <p:nvGrpSpPr>
          <p:cNvPr id="22" name="组合 21">
            <a:extLst>
              <a:ext uri="{FF2B5EF4-FFF2-40B4-BE49-F238E27FC236}">
                <a16:creationId xmlns="" xmlns:a16="http://schemas.microsoft.com/office/drawing/2014/main" id="{4CCD9C5A-3FAE-4810-BE00-33F933722103}"/>
              </a:ext>
            </a:extLst>
          </p:cNvPr>
          <p:cNvGrpSpPr/>
          <p:nvPr/>
        </p:nvGrpSpPr>
        <p:grpSpPr>
          <a:xfrm>
            <a:off x="6977496" y="1730889"/>
            <a:ext cx="990878" cy="986461"/>
            <a:chOff x="4006579" y="710660"/>
            <a:chExt cx="1090345" cy="1085485"/>
          </a:xfrm>
          <a:solidFill>
            <a:srgbClr val="CD2727"/>
          </a:solidFill>
        </p:grpSpPr>
        <p:sp>
          <p:nvSpPr>
            <p:cNvPr id="23" name="Freeform 22">
              <a:extLst>
                <a:ext uri="{FF2B5EF4-FFF2-40B4-BE49-F238E27FC236}">
                  <a16:creationId xmlns="" xmlns:a16="http://schemas.microsoft.com/office/drawing/2014/main" id="{C9F833FC-B2E2-436C-888A-E8522401C100}"/>
                </a:ext>
              </a:extLst>
            </p:cNvPr>
            <p:cNvSpPr>
              <a:spLocks noEditPoints="1"/>
            </p:cNvSpPr>
            <p:nvPr/>
          </p:nvSpPr>
          <p:spPr bwMode="auto">
            <a:xfrm>
              <a:off x="4006579" y="710660"/>
              <a:ext cx="1090345" cy="1085485"/>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4" name="椭圆 23">
              <a:extLst>
                <a:ext uri="{FF2B5EF4-FFF2-40B4-BE49-F238E27FC236}">
                  <a16:creationId xmlns="" xmlns:a16="http://schemas.microsoft.com/office/drawing/2014/main" id="{D28A18BB-EDEC-4982-9A61-6A35E5C111FE}"/>
                </a:ext>
              </a:extLst>
            </p:cNvPr>
            <p:cNvSpPr/>
            <p:nvPr/>
          </p:nvSpPr>
          <p:spPr>
            <a:xfrm>
              <a:off x="4126125" y="827777"/>
              <a:ext cx="851252" cy="851251"/>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5" name="矩形 24">
              <a:extLst>
                <a:ext uri="{FF2B5EF4-FFF2-40B4-BE49-F238E27FC236}">
                  <a16:creationId xmlns="" xmlns:a16="http://schemas.microsoft.com/office/drawing/2014/main" id="{8FCCB92F-38FA-4976-9C86-89214043AF28}"/>
                </a:ext>
              </a:extLst>
            </p:cNvPr>
            <p:cNvSpPr/>
            <p:nvPr/>
          </p:nvSpPr>
          <p:spPr>
            <a:xfrm>
              <a:off x="4061773" y="846966"/>
              <a:ext cx="979957" cy="77894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gradFill>
                    <a:gsLst>
                      <a:gs pos="47000">
                        <a:prstClr val="white">
                          <a:lumMod val="95000"/>
                        </a:prstClr>
                      </a:gs>
                      <a:gs pos="0">
                        <a:prstClr val="white"/>
                      </a:gs>
                      <a:gs pos="100000">
                        <a:prstClr val="white"/>
                      </a:gs>
                    </a:gsLst>
                    <a:lin ang="5400000" scaled="0"/>
                  </a:gradFill>
                  <a:effectLst/>
                  <a:uLnTx/>
                  <a:uFillTx/>
                  <a:latin typeface="微软雅黑" panose="020B0503020204020204" pitchFamily="34" charset="-122"/>
                  <a:ea typeface="微软雅黑" panose="020B0503020204020204" pitchFamily="34" charset="-122"/>
                  <a:cs typeface="+mn-ea"/>
                  <a:sym typeface="+mn-lt"/>
                </a:rPr>
                <a:t>述</a:t>
              </a:r>
            </a:p>
          </p:txBody>
        </p:sp>
      </p:grpSp>
      <p:grpSp>
        <p:nvGrpSpPr>
          <p:cNvPr id="26" name="组合 25">
            <a:extLst>
              <a:ext uri="{FF2B5EF4-FFF2-40B4-BE49-F238E27FC236}">
                <a16:creationId xmlns="" xmlns:a16="http://schemas.microsoft.com/office/drawing/2014/main" id="{6BB9C3F0-E91F-4813-870D-335094C49D96}"/>
              </a:ext>
            </a:extLst>
          </p:cNvPr>
          <p:cNvGrpSpPr/>
          <p:nvPr/>
        </p:nvGrpSpPr>
        <p:grpSpPr>
          <a:xfrm>
            <a:off x="2415658" y="2141526"/>
            <a:ext cx="964597" cy="266217"/>
            <a:chOff x="2614287" y="1604361"/>
            <a:chExt cx="964597" cy="266217"/>
          </a:xfrm>
          <a:solidFill>
            <a:srgbClr val="CD2727"/>
          </a:solidFill>
        </p:grpSpPr>
        <p:sp>
          <p:nvSpPr>
            <p:cNvPr id="27" name="星形: 五角 27">
              <a:extLst>
                <a:ext uri="{FF2B5EF4-FFF2-40B4-BE49-F238E27FC236}">
                  <a16:creationId xmlns="" xmlns:a16="http://schemas.microsoft.com/office/drawing/2014/main" id="{4E51E23B-1C9E-40A7-8BDA-44E5231C2E5E}"/>
                </a:ext>
              </a:extLst>
            </p:cNvPr>
            <p:cNvSpPr/>
            <p:nvPr/>
          </p:nvSpPr>
          <p:spPr>
            <a:xfrm>
              <a:off x="2614287" y="1604361"/>
              <a:ext cx="266217" cy="266217"/>
            </a:xfrm>
            <a:prstGeom prst="star5">
              <a:avLst/>
            </a:prstGeom>
            <a:grpFill/>
            <a:ln>
              <a:solidFill>
                <a:srgbClr val="CD27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8" name="星形: 五角 28">
              <a:extLst>
                <a:ext uri="{FF2B5EF4-FFF2-40B4-BE49-F238E27FC236}">
                  <a16:creationId xmlns="" xmlns:a16="http://schemas.microsoft.com/office/drawing/2014/main" id="{6039B242-4D26-41FA-BAC4-DEC2F6876E83}"/>
                </a:ext>
              </a:extLst>
            </p:cNvPr>
            <p:cNvSpPr/>
            <p:nvPr/>
          </p:nvSpPr>
          <p:spPr>
            <a:xfrm>
              <a:off x="2961920" y="1604361"/>
              <a:ext cx="266217" cy="266217"/>
            </a:xfrm>
            <a:prstGeom prst="star5">
              <a:avLst/>
            </a:prstGeom>
            <a:grpFill/>
            <a:ln>
              <a:solidFill>
                <a:srgbClr val="CD27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9" name="星形: 五角 29">
              <a:extLst>
                <a:ext uri="{FF2B5EF4-FFF2-40B4-BE49-F238E27FC236}">
                  <a16:creationId xmlns="" xmlns:a16="http://schemas.microsoft.com/office/drawing/2014/main" id="{D3AFBC6E-633A-41A2-9ABB-6EDE1C5C116A}"/>
                </a:ext>
              </a:extLst>
            </p:cNvPr>
            <p:cNvSpPr/>
            <p:nvPr/>
          </p:nvSpPr>
          <p:spPr>
            <a:xfrm>
              <a:off x="3312667" y="1604361"/>
              <a:ext cx="266217" cy="266217"/>
            </a:xfrm>
            <a:prstGeom prst="star5">
              <a:avLst/>
            </a:prstGeom>
            <a:grpFill/>
            <a:ln>
              <a:solidFill>
                <a:srgbClr val="CD27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0" name="组合 29">
            <a:extLst>
              <a:ext uri="{FF2B5EF4-FFF2-40B4-BE49-F238E27FC236}">
                <a16:creationId xmlns="" xmlns:a16="http://schemas.microsoft.com/office/drawing/2014/main" id="{0C12C5DE-C0F9-4AB9-A0EC-8963AF7B70EC}"/>
              </a:ext>
            </a:extLst>
          </p:cNvPr>
          <p:cNvGrpSpPr/>
          <p:nvPr/>
        </p:nvGrpSpPr>
        <p:grpSpPr>
          <a:xfrm>
            <a:off x="8231199" y="2141526"/>
            <a:ext cx="964597" cy="266217"/>
            <a:chOff x="2614287" y="1604361"/>
            <a:chExt cx="964597" cy="266217"/>
          </a:xfrm>
          <a:solidFill>
            <a:srgbClr val="CD2727"/>
          </a:solidFill>
        </p:grpSpPr>
        <p:sp>
          <p:nvSpPr>
            <p:cNvPr id="31" name="星形: 五角 32">
              <a:extLst>
                <a:ext uri="{FF2B5EF4-FFF2-40B4-BE49-F238E27FC236}">
                  <a16:creationId xmlns="" xmlns:a16="http://schemas.microsoft.com/office/drawing/2014/main" id="{A663AF09-B73D-42E3-8148-4934A61DC634}"/>
                </a:ext>
              </a:extLst>
            </p:cNvPr>
            <p:cNvSpPr/>
            <p:nvPr/>
          </p:nvSpPr>
          <p:spPr>
            <a:xfrm>
              <a:off x="2614287" y="1604361"/>
              <a:ext cx="266217" cy="266217"/>
            </a:xfrm>
            <a:prstGeom prst="star5">
              <a:avLst/>
            </a:prstGeom>
            <a:grpFill/>
            <a:ln>
              <a:solidFill>
                <a:srgbClr val="CD27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2" name="星形: 五角 33">
              <a:extLst>
                <a:ext uri="{FF2B5EF4-FFF2-40B4-BE49-F238E27FC236}">
                  <a16:creationId xmlns="" xmlns:a16="http://schemas.microsoft.com/office/drawing/2014/main" id="{F0F3A96D-E8C7-4076-9191-307DDC107487}"/>
                </a:ext>
              </a:extLst>
            </p:cNvPr>
            <p:cNvSpPr/>
            <p:nvPr/>
          </p:nvSpPr>
          <p:spPr>
            <a:xfrm>
              <a:off x="2961920" y="1604361"/>
              <a:ext cx="266217" cy="266217"/>
            </a:xfrm>
            <a:prstGeom prst="star5">
              <a:avLst/>
            </a:prstGeom>
            <a:grpFill/>
            <a:ln>
              <a:solidFill>
                <a:srgbClr val="CD27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 name="星形: 五角 34">
              <a:extLst>
                <a:ext uri="{FF2B5EF4-FFF2-40B4-BE49-F238E27FC236}">
                  <a16:creationId xmlns="" xmlns:a16="http://schemas.microsoft.com/office/drawing/2014/main" id="{255EFB74-4F36-4FDB-BA98-8D23052C5BDE}"/>
                </a:ext>
              </a:extLst>
            </p:cNvPr>
            <p:cNvSpPr/>
            <p:nvPr/>
          </p:nvSpPr>
          <p:spPr>
            <a:xfrm>
              <a:off x="3312667" y="1604361"/>
              <a:ext cx="266217" cy="266217"/>
            </a:xfrm>
            <a:prstGeom prst="star5">
              <a:avLst/>
            </a:prstGeom>
            <a:grpFill/>
            <a:ln>
              <a:solidFill>
                <a:srgbClr val="CD27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34" name="文本框 33">
            <a:extLst>
              <a:ext uri="{FF2B5EF4-FFF2-40B4-BE49-F238E27FC236}">
                <a16:creationId xmlns="" xmlns:a16="http://schemas.microsoft.com/office/drawing/2014/main" id="{52175EC6-6B13-42B8-8BE5-1453D3907651}"/>
              </a:ext>
            </a:extLst>
          </p:cNvPr>
          <p:cNvSpPr txBox="1"/>
          <p:nvPr/>
        </p:nvSpPr>
        <p:spPr>
          <a:xfrm>
            <a:off x="1461941" y="3254961"/>
            <a:ext cx="9268116" cy="2224776"/>
          </a:xfrm>
          <a:prstGeom prst="rect">
            <a:avLst/>
          </a:prstGeom>
          <a:noFill/>
        </p:spPr>
        <p:txBody>
          <a:bodyPr wrap="square">
            <a:spAutoFit/>
          </a:bodyPr>
          <a:lstStyle/>
          <a:p>
            <a:pPr algn="just">
              <a:lnSpc>
                <a:spcPct val="200000"/>
              </a:lnSpc>
            </a:pPr>
            <a:r>
              <a:rPr lang="zh-CN" altLang="en-US" sz="1800" dirty="0">
                <a:latin typeface="微软雅黑" panose="020B0503020204020204" pitchFamily="34" charset="-122"/>
                <a:ea typeface="微软雅黑" panose="020B0503020204020204" pitchFamily="34" charset="-122"/>
                <a:sym typeface="Arial" panose="020B0604020202020204" pitchFamily="34" charset="0"/>
              </a:rPr>
              <a:t>习近平总书记关于党的历史的重要论述，坚持辩证唯物主义和历史唯物主义的立场观点方法，以宏阔的世界眼光和深远的历史视野，对历史经验进行科学总结，对历史规律进行深刻揭示，对现实问题进行透彻分析，对未来发展进行深入思考，为我们学习党的百年历史提供了科学的历史观和方法论。</a:t>
            </a:r>
          </a:p>
        </p:txBody>
      </p:sp>
      <p:sp>
        <p:nvSpPr>
          <p:cNvPr id="4" name="矩形 3">
            <a:extLst>
              <a:ext uri="{FF2B5EF4-FFF2-40B4-BE49-F238E27FC236}">
                <a16:creationId xmlns="" xmlns:a16="http://schemas.microsoft.com/office/drawing/2014/main" id="{D4786CFC-A879-4CBA-A670-B5FCF262B336}"/>
              </a:ext>
            </a:extLst>
          </p:cNvPr>
          <p:cNvSpPr/>
          <p:nvPr/>
        </p:nvSpPr>
        <p:spPr>
          <a:xfrm>
            <a:off x="1189200" y="2924622"/>
            <a:ext cx="9702320" cy="3151057"/>
          </a:xfrm>
          <a:prstGeom prst="rect">
            <a:avLst/>
          </a:prstGeom>
          <a:noFill/>
          <a:ln w="38100">
            <a:solidFill>
              <a:srgbClr val="CD272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457358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9" presetClass="entr" presetSubtype="0" decel="10000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750" fill="hold"/>
                                        <p:tgtEl>
                                          <p:spTgt spid="7"/>
                                        </p:tgtEl>
                                        <p:attrNameLst>
                                          <p:attrName>ppt_w</p:attrName>
                                        </p:attrNameLst>
                                      </p:cBhvr>
                                      <p:tavLst>
                                        <p:tav tm="0">
                                          <p:val>
                                            <p:fltVal val="0"/>
                                          </p:val>
                                        </p:tav>
                                        <p:tav tm="100000">
                                          <p:val>
                                            <p:strVal val="#ppt_w"/>
                                          </p:val>
                                        </p:tav>
                                      </p:tavLst>
                                    </p:anim>
                                    <p:anim calcmode="lin" valueType="num">
                                      <p:cBhvr>
                                        <p:cTn id="17" dur="750" fill="hold"/>
                                        <p:tgtEl>
                                          <p:spTgt spid="7"/>
                                        </p:tgtEl>
                                        <p:attrNameLst>
                                          <p:attrName>ppt_h</p:attrName>
                                        </p:attrNameLst>
                                      </p:cBhvr>
                                      <p:tavLst>
                                        <p:tav tm="0">
                                          <p:val>
                                            <p:fltVal val="0"/>
                                          </p:val>
                                        </p:tav>
                                        <p:tav tm="100000">
                                          <p:val>
                                            <p:strVal val="#ppt_h"/>
                                          </p:val>
                                        </p:tav>
                                      </p:tavLst>
                                    </p:anim>
                                    <p:anim calcmode="lin" valueType="num">
                                      <p:cBhvr>
                                        <p:cTn id="18" dur="750" fill="hold"/>
                                        <p:tgtEl>
                                          <p:spTgt spid="7"/>
                                        </p:tgtEl>
                                        <p:attrNameLst>
                                          <p:attrName>style.rotation</p:attrName>
                                        </p:attrNameLst>
                                      </p:cBhvr>
                                      <p:tavLst>
                                        <p:tav tm="0">
                                          <p:val>
                                            <p:fltVal val="360"/>
                                          </p:val>
                                        </p:tav>
                                        <p:tav tm="100000">
                                          <p:val>
                                            <p:fltVal val="0"/>
                                          </p:val>
                                        </p:tav>
                                      </p:tavLst>
                                    </p:anim>
                                    <p:animEffect transition="in" filter="fade">
                                      <p:cBhvr>
                                        <p:cTn id="19" dur="750"/>
                                        <p:tgtEl>
                                          <p:spTgt spid="7"/>
                                        </p:tgtEl>
                                      </p:cBhvr>
                                    </p:animEffect>
                                  </p:childTnLst>
                                </p:cTn>
                              </p:par>
                              <p:par>
                                <p:cTn id="20" presetID="49" presetClass="entr" presetSubtype="0" decel="10000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750" fill="hold"/>
                                        <p:tgtEl>
                                          <p:spTgt spid="11"/>
                                        </p:tgtEl>
                                        <p:attrNameLst>
                                          <p:attrName>ppt_w</p:attrName>
                                        </p:attrNameLst>
                                      </p:cBhvr>
                                      <p:tavLst>
                                        <p:tav tm="0">
                                          <p:val>
                                            <p:fltVal val="0"/>
                                          </p:val>
                                        </p:tav>
                                        <p:tav tm="100000">
                                          <p:val>
                                            <p:strVal val="#ppt_w"/>
                                          </p:val>
                                        </p:tav>
                                      </p:tavLst>
                                    </p:anim>
                                    <p:anim calcmode="lin" valueType="num">
                                      <p:cBhvr>
                                        <p:cTn id="23" dur="750" fill="hold"/>
                                        <p:tgtEl>
                                          <p:spTgt spid="11"/>
                                        </p:tgtEl>
                                        <p:attrNameLst>
                                          <p:attrName>ppt_h</p:attrName>
                                        </p:attrNameLst>
                                      </p:cBhvr>
                                      <p:tavLst>
                                        <p:tav tm="0">
                                          <p:val>
                                            <p:fltVal val="0"/>
                                          </p:val>
                                        </p:tav>
                                        <p:tav tm="100000">
                                          <p:val>
                                            <p:strVal val="#ppt_h"/>
                                          </p:val>
                                        </p:tav>
                                      </p:tavLst>
                                    </p:anim>
                                    <p:anim calcmode="lin" valueType="num">
                                      <p:cBhvr>
                                        <p:cTn id="24" dur="750" fill="hold"/>
                                        <p:tgtEl>
                                          <p:spTgt spid="11"/>
                                        </p:tgtEl>
                                        <p:attrNameLst>
                                          <p:attrName>style.rotation</p:attrName>
                                        </p:attrNameLst>
                                      </p:cBhvr>
                                      <p:tavLst>
                                        <p:tav tm="0">
                                          <p:val>
                                            <p:fltVal val="360"/>
                                          </p:val>
                                        </p:tav>
                                        <p:tav tm="100000">
                                          <p:val>
                                            <p:fltVal val="0"/>
                                          </p:val>
                                        </p:tav>
                                      </p:tavLst>
                                    </p:anim>
                                    <p:animEffect transition="in" filter="fade">
                                      <p:cBhvr>
                                        <p:cTn id="25" dur="750"/>
                                        <p:tgtEl>
                                          <p:spTgt spid="11"/>
                                        </p:tgtEl>
                                      </p:cBhvr>
                                    </p:animEffect>
                                  </p:childTnLst>
                                </p:cTn>
                              </p:par>
                              <p:par>
                                <p:cTn id="26" presetID="49" presetClass="entr" presetSubtype="0" decel="100000"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750" fill="hold"/>
                                        <p:tgtEl>
                                          <p:spTgt spid="15"/>
                                        </p:tgtEl>
                                        <p:attrNameLst>
                                          <p:attrName>ppt_w</p:attrName>
                                        </p:attrNameLst>
                                      </p:cBhvr>
                                      <p:tavLst>
                                        <p:tav tm="0">
                                          <p:val>
                                            <p:fltVal val="0"/>
                                          </p:val>
                                        </p:tav>
                                        <p:tav tm="100000">
                                          <p:val>
                                            <p:strVal val="#ppt_w"/>
                                          </p:val>
                                        </p:tav>
                                      </p:tavLst>
                                    </p:anim>
                                    <p:anim calcmode="lin" valueType="num">
                                      <p:cBhvr>
                                        <p:cTn id="29" dur="750" fill="hold"/>
                                        <p:tgtEl>
                                          <p:spTgt spid="15"/>
                                        </p:tgtEl>
                                        <p:attrNameLst>
                                          <p:attrName>ppt_h</p:attrName>
                                        </p:attrNameLst>
                                      </p:cBhvr>
                                      <p:tavLst>
                                        <p:tav tm="0">
                                          <p:val>
                                            <p:fltVal val="0"/>
                                          </p:val>
                                        </p:tav>
                                        <p:tav tm="100000">
                                          <p:val>
                                            <p:strVal val="#ppt_h"/>
                                          </p:val>
                                        </p:tav>
                                      </p:tavLst>
                                    </p:anim>
                                    <p:anim calcmode="lin" valueType="num">
                                      <p:cBhvr>
                                        <p:cTn id="30" dur="750" fill="hold"/>
                                        <p:tgtEl>
                                          <p:spTgt spid="15"/>
                                        </p:tgtEl>
                                        <p:attrNameLst>
                                          <p:attrName>style.rotation</p:attrName>
                                        </p:attrNameLst>
                                      </p:cBhvr>
                                      <p:tavLst>
                                        <p:tav tm="0">
                                          <p:val>
                                            <p:fltVal val="360"/>
                                          </p:val>
                                        </p:tav>
                                        <p:tav tm="100000">
                                          <p:val>
                                            <p:fltVal val="0"/>
                                          </p:val>
                                        </p:tav>
                                      </p:tavLst>
                                    </p:anim>
                                    <p:animEffect transition="in" filter="fade">
                                      <p:cBhvr>
                                        <p:cTn id="31" dur="750"/>
                                        <p:tgtEl>
                                          <p:spTgt spid="15"/>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750" fill="hold"/>
                                        <p:tgtEl>
                                          <p:spTgt spid="22"/>
                                        </p:tgtEl>
                                        <p:attrNameLst>
                                          <p:attrName>ppt_w</p:attrName>
                                        </p:attrNameLst>
                                      </p:cBhvr>
                                      <p:tavLst>
                                        <p:tav tm="0">
                                          <p:val>
                                            <p:fltVal val="0"/>
                                          </p:val>
                                        </p:tav>
                                        <p:tav tm="100000">
                                          <p:val>
                                            <p:strVal val="#ppt_w"/>
                                          </p:val>
                                        </p:tav>
                                      </p:tavLst>
                                    </p:anim>
                                    <p:anim calcmode="lin" valueType="num">
                                      <p:cBhvr>
                                        <p:cTn id="35" dur="750" fill="hold"/>
                                        <p:tgtEl>
                                          <p:spTgt spid="22"/>
                                        </p:tgtEl>
                                        <p:attrNameLst>
                                          <p:attrName>ppt_h</p:attrName>
                                        </p:attrNameLst>
                                      </p:cBhvr>
                                      <p:tavLst>
                                        <p:tav tm="0">
                                          <p:val>
                                            <p:fltVal val="0"/>
                                          </p:val>
                                        </p:tav>
                                        <p:tav tm="100000">
                                          <p:val>
                                            <p:strVal val="#ppt_h"/>
                                          </p:val>
                                        </p:tav>
                                      </p:tavLst>
                                    </p:anim>
                                    <p:anim calcmode="lin" valueType="num">
                                      <p:cBhvr>
                                        <p:cTn id="36" dur="750" fill="hold"/>
                                        <p:tgtEl>
                                          <p:spTgt spid="22"/>
                                        </p:tgtEl>
                                        <p:attrNameLst>
                                          <p:attrName>style.rotation</p:attrName>
                                        </p:attrNameLst>
                                      </p:cBhvr>
                                      <p:tavLst>
                                        <p:tav tm="0">
                                          <p:val>
                                            <p:fltVal val="360"/>
                                          </p:val>
                                        </p:tav>
                                        <p:tav tm="100000">
                                          <p:val>
                                            <p:fltVal val="0"/>
                                          </p:val>
                                        </p:tav>
                                      </p:tavLst>
                                    </p:anim>
                                    <p:animEffect transition="in" filter="fade">
                                      <p:cBhvr>
                                        <p:cTn id="37" dur="750"/>
                                        <p:tgtEl>
                                          <p:spTgt spid="22"/>
                                        </p:tgtEl>
                                      </p:cBhvr>
                                    </p:animEffect>
                                  </p:childTnLst>
                                </p:cTn>
                              </p:par>
                            </p:childTnLst>
                          </p:cTn>
                        </p:par>
                        <p:par>
                          <p:cTn id="38" fill="hold">
                            <p:stCondLst>
                              <p:cond delay="1250"/>
                            </p:stCondLst>
                            <p:childTnLst>
                              <p:par>
                                <p:cTn id="39" presetID="16" presetClass="entr" presetSubtype="21"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barn(inVertical)">
                                      <p:cBhvr>
                                        <p:cTn id="41" dur="500"/>
                                        <p:tgtEl>
                                          <p:spTgt spid="4"/>
                                        </p:tgtEl>
                                      </p:cBhvr>
                                    </p:animEffect>
                                  </p:childTnLst>
                                </p:cTn>
                              </p:par>
                            </p:childTnLst>
                          </p:cTn>
                        </p:par>
                        <p:par>
                          <p:cTn id="42" fill="hold">
                            <p:stCondLst>
                              <p:cond delay="1750"/>
                            </p:stCondLst>
                            <p:childTnLst>
                              <p:par>
                                <p:cTn id="43" presetID="22" presetClass="entr" presetSubtype="4"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down)">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grpSp>
        <p:nvGrpSpPr>
          <p:cNvPr id="26" name="组合 25">
            <a:extLst>
              <a:ext uri="{FF2B5EF4-FFF2-40B4-BE49-F238E27FC236}">
                <a16:creationId xmlns="" xmlns:a16="http://schemas.microsoft.com/office/drawing/2014/main" id="{3EBE4394-4A49-4534-9B81-9D8B260A30CA}"/>
              </a:ext>
            </a:extLst>
          </p:cNvPr>
          <p:cNvGrpSpPr/>
          <p:nvPr/>
        </p:nvGrpSpPr>
        <p:grpSpPr>
          <a:xfrm>
            <a:off x="250583" y="364644"/>
            <a:ext cx="7337487" cy="656108"/>
            <a:chOff x="250583" y="364644"/>
            <a:chExt cx="7337487" cy="656108"/>
          </a:xfrm>
        </p:grpSpPr>
        <p:pic>
          <p:nvPicPr>
            <p:cNvPr id="15" name="图片 14">
              <a:extLst>
                <a:ext uri="{FF2B5EF4-FFF2-40B4-BE49-F238E27FC236}">
                  <a16:creationId xmlns="" xmlns:a16="http://schemas.microsoft.com/office/drawing/2014/main" id="{4E25AB93-DCCF-4A84-A4C7-AEDC2DF685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0583" y="364644"/>
              <a:ext cx="1198382" cy="607630"/>
            </a:xfrm>
            <a:prstGeom prst="rect">
              <a:avLst/>
            </a:prstGeom>
            <a:effectLst>
              <a:outerShdw blurRad="50800" dist="38100" dir="8100000" algn="tr" rotWithShape="0">
                <a:prstClr val="black">
                  <a:alpha val="40000"/>
                </a:prstClr>
              </a:outerShdw>
            </a:effectLst>
          </p:spPr>
        </p:pic>
        <p:sp>
          <p:nvSpPr>
            <p:cNvPr id="17" name="文本框 16">
              <a:extLst>
                <a:ext uri="{FF2B5EF4-FFF2-40B4-BE49-F238E27FC236}">
                  <a16:creationId xmlns="" xmlns:a16="http://schemas.microsoft.com/office/drawing/2014/main" id="{518FC629-5DFB-496D-BD11-586994A940B1}"/>
                </a:ext>
              </a:extLst>
            </p:cNvPr>
            <p:cNvSpPr txBox="1"/>
            <p:nvPr/>
          </p:nvSpPr>
          <p:spPr>
            <a:xfrm>
              <a:off x="1494000" y="374421"/>
              <a:ext cx="6094070" cy="646331"/>
            </a:xfrm>
            <a:prstGeom prst="rect">
              <a:avLst/>
            </a:prstGeom>
            <a:noFill/>
          </p:spPr>
          <p:txBody>
            <a:bodyPr wrap="square">
              <a:spAutoFit/>
            </a:bodyPr>
            <a:lstStyle/>
            <a:p>
              <a:r>
                <a:rPr kumimoji="1" lang="zh-CN" altLang="en-US" dirty="0">
                  <a:solidFill>
                    <a:srgbClr val="CD2727"/>
                  </a:solidFill>
                  <a:latin typeface="汉仪雅酷黑 75W" panose="020B0804020202020204" pitchFamily="34" charset="-122"/>
                  <a:ea typeface="汉仪雅酷黑 75W" panose="020B0804020202020204" pitchFamily="34" charset="-122"/>
                </a:rPr>
                <a:t>热烈庆祝中国共产党</a:t>
              </a:r>
              <a:endParaRPr kumimoji="1" lang="en-US" altLang="zh-CN" dirty="0">
                <a:solidFill>
                  <a:srgbClr val="CD2727"/>
                </a:solidFill>
                <a:latin typeface="汉仪雅酷黑 75W" panose="020B0804020202020204" pitchFamily="34" charset="-122"/>
                <a:ea typeface="汉仪雅酷黑 75W" panose="020B0804020202020204" pitchFamily="34" charset="-122"/>
              </a:endParaRPr>
            </a:p>
            <a:p>
              <a:r>
                <a:rPr kumimoji="1" lang="zh-CN" altLang="en-US" dirty="0">
                  <a:solidFill>
                    <a:srgbClr val="CD2727"/>
                  </a:solidFill>
                  <a:latin typeface="汉仪雅酷黑 75W" panose="020B0804020202020204" pitchFamily="34" charset="-122"/>
                  <a:ea typeface="汉仪雅酷黑 75W" panose="020B0804020202020204" pitchFamily="34" charset="-122"/>
                </a:rPr>
                <a:t>成立</a:t>
              </a:r>
              <a:r>
                <a:rPr kumimoji="1" lang="en-US" altLang="zh-CN" dirty="0">
                  <a:solidFill>
                    <a:srgbClr val="CD2727"/>
                  </a:solidFill>
                  <a:latin typeface="汉仪雅酷黑 75W" panose="020B0804020202020204" pitchFamily="34" charset="-122"/>
                  <a:ea typeface="汉仪雅酷黑 75W" panose="020B0804020202020204" pitchFamily="34" charset="-122"/>
                </a:rPr>
                <a:t>100</a:t>
              </a:r>
              <a:r>
                <a:rPr kumimoji="1" lang="zh-CN" altLang="en-US" dirty="0">
                  <a:solidFill>
                    <a:srgbClr val="CD2727"/>
                  </a:solidFill>
                  <a:latin typeface="汉仪雅酷黑 75W" panose="020B0804020202020204" pitchFamily="34" charset="-122"/>
                  <a:ea typeface="汉仪雅酷黑 75W" panose="020B0804020202020204" pitchFamily="34" charset="-122"/>
                </a:rPr>
                <a:t>周年</a:t>
              </a:r>
            </a:p>
          </p:txBody>
        </p:sp>
      </p:grpSp>
      <p:grpSp>
        <p:nvGrpSpPr>
          <p:cNvPr id="25" name="组合 24">
            <a:extLst>
              <a:ext uri="{FF2B5EF4-FFF2-40B4-BE49-F238E27FC236}">
                <a16:creationId xmlns="" xmlns:a16="http://schemas.microsoft.com/office/drawing/2014/main" id="{59AA28CD-7E15-4405-A20B-E4FBE1FBC896}"/>
              </a:ext>
            </a:extLst>
          </p:cNvPr>
          <p:cNvGrpSpPr/>
          <p:nvPr/>
        </p:nvGrpSpPr>
        <p:grpSpPr>
          <a:xfrm>
            <a:off x="10243363" y="473425"/>
            <a:ext cx="1414472" cy="195034"/>
            <a:chOff x="8442960" y="777240"/>
            <a:chExt cx="2999432" cy="286146"/>
          </a:xfrm>
        </p:grpSpPr>
        <p:cxnSp>
          <p:nvCxnSpPr>
            <p:cNvPr id="22" name="直接连接符 21">
              <a:extLst>
                <a:ext uri="{FF2B5EF4-FFF2-40B4-BE49-F238E27FC236}">
                  <a16:creationId xmlns="" xmlns:a16="http://schemas.microsoft.com/office/drawing/2014/main" id="{E5DBC05C-CA90-4189-B106-D049CAAAB9EF}"/>
                </a:ext>
              </a:extLst>
            </p:cNvPr>
            <p:cNvCxnSpPr/>
            <p:nvPr/>
          </p:nvCxnSpPr>
          <p:spPr>
            <a:xfrm>
              <a:off x="8442960" y="777240"/>
              <a:ext cx="2999432" cy="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EB3F6E94-9CE6-4466-8EC4-7AB6CAFCBDA3}"/>
                </a:ext>
              </a:extLst>
            </p:cNvPr>
            <p:cNvCxnSpPr/>
            <p:nvPr/>
          </p:nvCxnSpPr>
          <p:spPr>
            <a:xfrm>
              <a:off x="8442960" y="926554"/>
              <a:ext cx="2999432"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E97842B8-9A34-4221-87FD-2A66363DEDE9}"/>
                </a:ext>
              </a:extLst>
            </p:cNvPr>
            <p:cNvCxnSpPr/>
            <p:nvPr/>
          </p:nvCxnSpPr>
          <p:spPr>
            <a:xfrm>
              <a:off x="8442960" y="1063386"/>
              <a:ext cx="299943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7" name="图片 6">
            <a:extLst>
              <a:ext uri="{FF2B5EF4-FFF2-40B4-BE49-F238E27FC236}">
                <a16:creationId xmlns="" xmlns:a16="http://schemas.microsoft.com/office/drawing/2014/main" id="{20D0DA2A-AF5E-4E1E-BDB9-09CE3952D1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848766" y="0"/>
            <a:ext cx="5200067" cy="6858000"/>
          </a:xfrm>
          <a:prstGeom prst="rect">
            <a:avLst/>
          </a:prstGeom>
        </p:spPr>
      </p:pic>
      <p:sp>
        <p:nvSpPr>
          <p:cNvPr id="33" name="文本框 32">
            <a:extLst>
              <a:ext uri="{FF2B5EF4-FFF2-40B4-BE49-F238E27FC236}">
                <a16:creationId xmlns="" xmlns:a16="http://schemas.microsoft.com/office/drawing/2014/main" id="{2C44C3DE-60FD-4AC2-B3C4-8936838A52E2}"/>
              </a:ext>
            </a:extLst>
          </p:cNvPr>
          <p:cNvSpPr txBox="1"/>
          <p:nvPr/>
        </p:nvSpPr>
        <p:spPr>
          <a:xfrm>
            <a:off x="849774" y="3151071"/>
            <a:ext cx="6922626" cy="1938992"/>
          </a:xfrm>
          <a:prstGeom prst="rect">
            <a:avLst/>
          </a:prstGeom>
          <a:noFill/>
        </p:spPr>
        <p:txBody>
          <a:bodyPr wrap="square" rtlCol="0">
            <a:spAutoFit/>
          </a:bodyPr>
          <a:lstStyle/>
          <a:p>
            <a:pPr algn="just"/>
            <a:r>
              <a:rPr lang="zh-CN" altLang="en-US" sz="4000" dirty="0">
                <a:solidFill>
                  <a:srgbClr val="CD2727"/>
                </a:solidFill>
                <a:latin typeface="汉仪雅酷黑 75W" panose="020B0804020202020204" pitchFamily="34" charset="-122"/>
                <a:ea typeface="汉仪雅酷黑 75W" panose="020B0804020202020204" pitchFamily="34" charset="-122"/>
              </a:rPr>
              <a:t>学习党的百年历史要准确把握党的历史的主题和主线、主流和本质</a:t>
            </a:r>
          </a:p>
        </p:txBody>
      </p:sp>
      <p:grpSp>
        <p:nvGrpSpPr>
          <p:cNvPr id="8" name="组合 7">
            <a:extLst>
              <a:ext uri="{FF2B5EF4-FFF2-40B4-BE49-F238E27FC236}">
                <a16:creationId xmlns="" xmlns:a16="http://schemas.microsoft.com/office/drawing/2014/main" id="{2BD3FBF9-0AAB-446F-9FA8-C675B40D4BF7}"/>
              </a:ext>
            </a:extLst>
          </p:cNvPr>
          <p:cNvGrpSpPr/>
          <p:nvPr/>
        </p:nvGrpSpPr>
        <p:grpSpPr>
          <a:xfrm>
            <a:off x="2306438" y="2087880"/>
            <a:ext cx="3528542" cy="769441"/>
            <a:chOff x="3320224" y="2244088"/>
            <a:chExt cx="2162629" cy="668414"/>
          </a:xfrm>
        </p:grpSpPr>
        <p:sp>
          <p:nvSpPr>
            <p:cNvPr id="35" name="矩形 34">
              <a:extLst>
                <a:ext uri="{FF2B5EF4-FFF2-40B4-BE49-F238E27FC236}">
                  <a16:creationId xmlns="" xmlns:a16="http://schemas.microsoft.com/office/drawing/2014/main" id="{419E4F0C-8003-4804-9353-EEE3CEF5EAD0}"/>
                </a:ext>
              </a:extLst>
            </p:cNvPr>
            <p:cNvSpPr/>
            <p:nvPr/>
          </p:nvSpPr>
          <p:spPr>
            <a:xfrm>
              <a:off x="3320224" y="2244088"/>
              <a:ext cx="2162629" cy="653143"/>
            </a:xfrm>
            <a:prstGeom prst="rect">
              <a:avLst/>
            </a:prstGeom>
            <a:solidFill>
              <a:srgbClr val="CD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3600">
                <a:latin typeface="汉仪雅酷黑 75W" panose="020B0804020202020204" pitchFamily="34" charset="-122"/>
                <a:ea typeface="汉仪雅酷黑 75W" panose="020B0804020202020204" pitchFamily="34" charset="-122"/>
              </a:endParaRPr>
            </a:p>
          </p:txBody>
        </p:sp>
        <p:sp>
          <p:nvSpPr>
            <p:cNvPr id="42" name="文本框 41">
              <a:extLst>
                <a:ext uri="{FF2B5EF4-FFF2-40B4-BE49-F238E27FC236}">
                  <a16:creationId xmlns="" xmlns:a16="http://schemas.microsoft.com/office/drawing/2014/main" id="{B74ECE72-228F-4C22-8FB4-293562E09A6B}"/>
                </a:ext>
              </a:extLst>
            </p:cNvPr>
            <p:cNvSpPr txBox="1"/>
            <p:nvPr/>
          </p:nvSpPr>
          <p:spPr>
            <a:xfrm>
              <a:off x="3459842" y="2244088"/>
              <a:ext cx="1935265" cy="668414"/>
            </a:xfrm>
            <a:prstGeom prst="rect">
              <a:avLst/>
            </a:prstGeom>
            <a:noFill/>
          </p:spPr>
          <p:txBody>
            <a:bodyPr wrap="square" rtlCol="0">
              <a:spAutoFit/>
            </a:bodyPr>
            <a:lstStyle/>
            <a:p>
              <a:pPr algn="dist"/>
              <a:r>
                <a:rPr kumimoji="1" lang="zh-CN" altLang="en-US" sz="4400" dirty="0">
                  <a:solidFill>
                    <a:schemeClr val="bg1"/>
                  </a:solidFill>
                  <a:latin typeface="汉仪雅酷黑 75W" panose="020B0804020202020204" pitchFamily="34" charset="-122"/>
                  <a:ea typeface="汉仪雅酷黑 75W" panose="020B0804020202020204" pitchFamily="34" charset="-122"/>
                </a:rPr>
                <a:t>第二部分</a:t>
              </a:r>
            </a:p>
          </p:txBody>
        </p:sp>
      </p:grpSp>
    </p:spTree>
    <p:extLst>
      <p:ext uri="{BB962C8B-B14F-4D97-AF65-F5344CB8AC3E}">
        <p14:creationId xmlns:p14="http://schemas.microsoft.com/office/powerpoint/2010/main" val="24135003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barn(inVertical)">
                                      <p:cBhvr>
                                        <p:cTn id="2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sp>
        <p:nvSpPr>
          <p:cNvPr id="2" name="矩形 1">
            <a:extLst>
              <a:ext uri="{FF2B5EF4-FFF2-40B4-BE49-F238E27FC236}">
                <a16:creationId xmlns="" xmlns:a16="http://schemas.microsoft.com/office/drawing/2014/main"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E0CD8F88-81BC-4F27-895F-4E1C12386652}"/>
              </a:ext>
            </a:extLst>
          </p:cNvPr>
          <p:cNvGrpSpPr/>
          <p:nvPr/>
        </p:nvGrpSpPr>
        <p:grpSpPr>
          <a:xfrm>
            <a:off x="468854" y="451373"/>
            <a:ext cx="9054203" cy="750750"/>
            <a:chOff x="4294094" y="1746773"/>
            <a:chExt cx="9054203" cy="750750"/>
          </a:xfrm>
        </p:grpSpPr>
        <p:sp>
          <p:nvSpPr>
            <p:cNvPr id="18" name="文本框 17">
              <a:extLst>
                <a:ext uri="{FF2B5EF4-FFF2-40B4-BE49-F238E27FC236}">
                  <a16:creationId xmlns="" xmlns:a16="http://schemas.microsoft.com/office/drawing/2014/main" id="{1DCDFAEC-41FC-4BBD-8B0A-3162FEC777D0}"/>
                </a:ext>
              </a:extLst>
            </p:cNvPr>
            <p:cNvSpPr txBox="1"/>
            <p:nvPr/>
          </p:nvSpPr>
          <p:spPr>
            <a:xfrm>
              <a:off x="5014440" y="1937482"/>
              <a:ext cx="8333857"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学习党的百年历史要准确把握党的历史的主题和主线、主流和本质</a:t>
              </a:r>
            </a:p>
          </p:txBody>
        </p:sp>
        <p:pic>
          <p:nvPicPr>
            <p:cNvPr id="19" name="图片 18">
              <a:extLst>
                <a:ext uri="{FF2B5EF4-FFF2-40B4-BE49-F238E27FC236}">
                  <a16:creationId xmlns="" xmlns:a16="http://schemas.microsoft.com/office/drawing/2014/main"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893" t="25516" r="52993" b="26761"/>
            <a:stretch/>
          </p:blipFill>
          <p:spPr>
            <a:xfrm>
              <a:off x="4294094" y="1746773"/>
              <a:ext cx="720346" cy="750750"/>
            </a:xfrm>
            <a:prstGeom prst="rect">
              <a:avLst/>
            </a:prstGeom>
          </p:spPr>
        </p:pic>
      </p:grpSp>
      <p:sp>
        <p:nvSpPr>
          <p:cNvPr id="7" name="KSO_Shape">
            <a:extLst>
              <a:ext uri="{FF2B5EF4-FFF2-40B4-BE49-F238E27FC236}">
                <a16:creationId xmlns="" xmlns:a16="http://schemas.microsoft.com/office/drawing/2014/main" id="{0D382316-0532-446F-B505-040F60988AD0}"/>
              </a:ext>
            </a:extLst>
          </p:cNvPr>
          <p:cNvSpPr/>
          <p:nvPr/>
        </p:nvSpPr>
        <p:spPr bwMode="auto">
          <a:xfrm>
            <a:off x="468854" y="2579537"/>
            <a:ext cx="2446020" cy="2663190"/>
          </a:xfrm>
          <a:custGeom>
            <a:avLst/>
            <a:gdLst>
              <a:gd name="T0" fmla="*/ 440790 w 2792413"/>
              <a:gd name="T1" fmla="*/ 2575798 h 3389313"/>
              <a:gd name="T2" fmla="*/ 1147253 w 2792413"/>
              <a:gd name="T3" fmla="*/ 1201035 h 3389313"/>
              <a:gd name="T4" fmla="*/ 1223433 w 2792413"/>
              <a:gd name="T5" fmla="*/ 1473921 h 3389313"/>
              <a:gd name="T6" fmla="*/ 1315165 w 2792413"/>
              <a:gd name="T7" fmla="*/ 1458373 h 3389313"/>
              <a:gd name="T8" fmla="*/ 1462128 w 2792413"/>
              <a:gd name="T9" fmla="*/ 1368574 h 3389313"/>
              <a:gd name="T10" fmla="*/ 1552274 w 2792413"/>
              <a:gd name="T11" fmla="*/ 1517392 h 3389313"/>
              <a:gd name="T12" fmla="*/ 1632262 w 2792413"/>
              <a:gd name="T13" fmla="*/ 1262910 h 3389313"/>
              <a:gd name="T14" fmla="*/ 1689714 w 2792413"/>
              <a:gd name="T15" fmla="*/ 1093784 h 3389313"/>
              <a:gd name="T16" fmla="*/ 1947454 w 2792413"/>
              <a:gd name="T17" fmla="*/ 1176285 h 3389313"/>
              <a:gd name="T18" fmla="*/ 2040457 w 2792413"/>
              <a:gd name="T19" fmla="*/ 1240064 h 3389313"/>
              <a:gd name="T20" fmla="*/ 2124889 w 2792413"/>
              <a:gd name="T21" fmla="*/ 1394276 h 3389313"/>
              <a:gd name="T22" fmla="*/ 2358823 w 2792413"/>
              <a:gd name="T23" fmla="*/ 1575460 h 3389313"/>
              <a:gd name="T24" fmla="*/ 2669254 w 2792413"/>
              <a:gd name="T25" fmla="*/ 1240381 h 3389313"/>
              <a:gd name="T26" fmla="*/ 2738767 w 2792413"/>
              <a:gd name="T27" fmla="*/ 1227371 h 3389313"/>
              <a:gd name="T28" fmla="*/ 2783840 w 2792413"/>
              <a:gd name="T29" fmla="*/ 1283853 h 3389313"/>
              <a:gd name="T30" fmla="*/ 2705122 w 2792413"/>
              <a:gd name="T31" fmla="*/ 1422200 h 3389313"/>
              <a:gd name="T32" fmla="*/ 2761621 w 2792413"/>
              <a:gd name="T33" fmla="*/ 1492008 h 3389313"/>
              <a:gd name="T34" fmla="*/ 2775270 w 2792413"/>
              <a:gd name="T35" fmla="*/ 1582441 h 3389313"/>
              <a:gd name="T36" fmla="*/ 2740355 w 2792413"/>
              <a:gd name="T37" fmla="*/ 1669383 h 3389313"/>
              <a:gd name="T38" fmla="*/ 2438811 w 2792413"/>
              <a:gd name="T39" fmla="*/ 2001606 h 3389313"/>
              <a:gd name="T40" fmla="*/ 2326447 w 2792413"/>
              <a:gd name="T41" fmla="*/ 2083155 h 3389313"/>
              <a:gd name="T42" fmla="*/ 2234397 w 2792413"/>
              <a:gd name="T43" fmla="*/ 2095530 h 3389313"/>
              <a:gd name="T44" fmla="*/ 2140759 w 2792413"/>
              <a:gd name="T45" fmla="*/ 2059674 h 3389313"/>
              <a:gd name="T46" fmla="*/ 2049979 w 2792413"/>
              <a:gd name="T47" fmla="*/ 1965116 h 3389313"/>
              <a:gd name="T48" fmla="*/ 1428165 w 2792413"/>
              <a:gd name="T49" fmla="*/ 2143126 h 3389313"/>
              <a:gd name="T50" fmla="*/ 1429434 w 2792413"/>
              <a:gd name="T51" fmla="*/ 1759182 h 3389313"/>
              <a:gd name="T52" fmla="*/ 1368174 w 2792413"/>
              <a:gd name="T53" fmla="*/ 1755057 h 3389313"/>
              <a:gd name="T54" fmla="*/ 1337384 w 2792413"/>
              <a:gd name="T55" fmla="*/ 1826769 h 3389313"/>
              <a:gd name="T56" fmla="*/ 852376 w 2792413"/>
              <a:gd name="T57" fmla="*/ 1682710 h 3389313"/>
              <a:gd name="T58" fmla="*/ 784766 w 2792413"/>
              <a:gd name="T59" fmla="*/ 2018424 h 3389313"/>
              <a:gd name="T60" fmla="*/ 485762 w 2792413"/>
              <a:gd name="T61" fmla="*/ 1784884 h 3389313"/>
              <a:gd name="T62" fmla="*/ 583526 w 2792413"/>
              <a:gd name="T63" fmla="*/ 1432036 h 3389313"/>
              <a:gd name="T64" fmla="*/ 667641 w 2792413"/>
              <a:gd name="T65" fmla="*/ 1278141 h 3389313"/>
              <a:gd name="T66" fmla="*/ 848249 w 2792413"/>
              <a:gd name="T67" fmla="*/ 1188343 h 3389313"/>
              <a:gd name="T68" fmla="*/ 1117099 w 2792413"/>
              <a:gd name="T69" fmla="*/ 1090294 h 3389313"/>
              <a:gd name="T70" fmla="*/ 1495426 w 2792413"/>
              <a:gd name="T71" fmla="*/ 10798 h 3389313"/>
              <a:gd name="T72" fmla="*/ 1596073 w 2792413"/>
              <a:gd name="T73" fmla="*/ 50816 h 3389313"/>
              <a:gd name="T74" fmla="*/ 1679258 w 2792413"/>
              <a:gd name="T75" fmla="*/ 116241 h 3389313"/>
              <a:gd name="T76" fmla="*/ 1743076 w 2792413"/>
              <a:gd name="T77" fmla="*/ 203263 h 3389313"/>
              <a:gd name="T78" fmla="*/ 1802448 w 2792413"/>
              <a:gd name="T79" fmla="*/ 402397 h 3389313"/>
              <a:gd name="T80" fmla="*/ 1849121 w 2792413"/>
              <a:gd name="T81" fmla="*/ 458612 h 3389313"/>
              <a:gd name="T82" fmla="*/ 1861186 w 2792413"/>
              <a:gd name="T83" fmla="*/ 526260 h 3389313"/>
              <a:gd name="T84" fmla="*/ 1823086 w 2792413"/>
              <a:gd name="T85" fmla="*/ 626621 h 3389313"/>
              <a:gd name="T86" fmla="*/ 1771651 w 2792413"/>
              <a:gd name="T87" fmla="*/ 681248 h 3389313"/>
              <a:gd name="T88" fmla="*/ 1688148 w 2792413"/>
              <a:gd name="T89" fmla="*/ 863867 h 3389313"/>
              <a:gd name="T90" fmla="*/ 1552576 w 2792413"/>
              <a:gd name="T91" fmla="*/ 992176 h 3389313"/>
              <a:gd name="T92" fmla="*/ 1464628 w 2792413"/>
              <a:gd name="T93" fmla="*/ 1024254 h 3389313"/>
              <a:gd name="T94" fmla="*/ 1364933 w 2792413"/>
              <a:gd name="T95" fmla="*/ 1028383 h 3389313"/>
              <a:gd name="T96" fmla="*/ 1273493 w 2792413"/>
              <a:gd name="T97" fmla="*/ 1003928 h 3389313"/>
              <a:gd name="T98" fmla="*/ 1136333 w 2792413"/>
              <a:gd name="T99" fmla="*/ 893721 h 3389313"/>
              <a:gd name="T100" fmla="*/ 1043305 w 2792413"/>
              <a:gd name="T101" fmla="*/ 719677 h 3389313"/>
              <a:gd name="T102" fmla="*/ 984250 w 2792413"/>
              <a:gd name="T103" fmla="*/ 642183 h 3389313"/>
              <a:gd name="T104" fmla="*/ 943610 w 2792413"/>
              <a:gd name="T105" fmla="*/ 580887 h 3389313"/>
              <a:gd name="T106" fmla="*/ 930275 w 2792413"/>
              <a:gd name="T107" fmla="*/ 508792 h 3389313"/>
              <a:gd name="T108" fmla="*/ 958215 w 2792413"/>
              <a:gd name="T109" fmla="*/ 440826 h 3389313"/>
              <a:gd name="T110" fmla="*/ 1010603 w 2792413"/>
              <a:gd name="T111" fmla="*/ 336019 h 3389313"/>
              <a:gd name="T112" fmla="*/ 1081405 w 2792413"/>
              <a:gd name="T113" fmla="*/ 168327 h 3389313"/>
              <a:gd name="T114" fmla="*/ 1152525 w 2792413"/>
              <a:gd name="T115" fmla="*/ 89245 h 3389313"/>
              <a:gd name="T116" fmla="*/ 1242060 w 2792413"/>
              <a:gd name="T117" fmla="*/ 32713 h 3389313"/>
              <a:gd name="T118" fmla="*/ 1348105 w 2792413"/>
              <a:gd name="T119" fmla="*/ 3494 h 3389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92413" h="3389313">
                <a:moveTo>
                  <a:pt x="520700" y="2665413"/>
                </a:moveTo>
                <a:lnTo>
                  <a:pt x="2271713" y="2665413"/>
                </a:lnTo>
                <a:lnTo>
                  <a:pt x="2258063" y="3389313"/>
                </a:lnTo>
                <a:lnTo>
                  <a:pt x="534985" y="3389313"/>
                </a:lnTo>
                <a:lnTo>
                  <a:pt x="520700" y="2665413"/>
                </a:lnTo>
                <a:close/>
                <a:moveTo>
                  <a:pt x="0" y="2312988"/>
                </a:moveTo>
                <a:lnTo>
                  <a:pt x="2792413" y="2312988"/>
                </a:lnTo>
                <a:lnTo>
                  <a:pt x="2504058" y="3016251"/>
                </a:lnTo>
                <a:lnTo>
                  <a:pt x="2343366" y="3016251"/>
                </a:lnTo>
                <a:lnTo>
                  <a:pt x="2351623" y="2575798"/>
                </a:lnTo>
                <a:lnTo>
                  <a:pt x="440790" y="2575798"/>
                </a:lnTo>
                <a:lnTo>
                  <a:pt x="449047" y="3016251"/>
                </a:lnTo>
                <a:lnTo>
                  <a:pt x="288355" y="3016251"/>
                </a:lnTo>
                <a:lnTo>
                  <a:pt x="0" y="2312988"/>
                </a:lnTo>
                <a:close/>
                <a:moveTo>
                  <a:pt x="1131065" y="1087438"/>
                </a:moveTo>
                <a:lnTo>
                  <a:pt x="1131065" y="1087755"/>
                </a:lnTo>
                <a:lnTo>
                  <a:pt x="1131700" y="1087438"/>
                </a:lnTo>
                <a:lnTo>
                  <a:pt x="1133287" y="1104890"/>
                </a:lnTo>
                <a:lnTo>
                  <a:pt x="1135826" y="1125198"/>
                </a:lnTo>
                <a:lnTo>
                  <a:pt x="1138683" y="1148044"/>
                </a:lnTo>
                <a:lnTo>
                  <a:pt x="1142492" y="1173112"/>
                </a:lnTo>
                <a:lnTo>
                  <a:pt x="1147253" y="1201035"/>
                </a:lnTo>
                <a:lnTo>
                  <a:pt x="1153284" y="1231179"/>
                </a:lnTo>
                <a:lnTo>
                  <a:pt x="1160267" y="1262910"/>
                </a:lnTo>
                <a:lnTo>
                  <a:pt x="1168520" y="1297180"/>
                </a:lnTo>
                <a:lnTo>
                  <a:pt x="1178042" y="1333670"/>
                </a:lnTo>
                <a:lnTo>
                  <a:pt x="1183439" y="1352074"/>
                </a:lnTo>
                <a:lnTo>
                  <a:pt x="1188835" y="1371430"/>
                </a:lnTo>
                <a:lnTo>
                  <a:pt x="1195183" y="1391103"/>
                </a:lnTo>
                <a:lnTo>
                  <a:pt x="1201531" y="1411094"/>
                </a:lnTo>
                <a:lnTo>
                  <a:pt x="1208514" y="1431719"/>
                </a:lnTo>
                <a:lnTo>
                  <a:pt x="1215497" y="1452344"/>
                </a:lnTo>
                <a:lnTo>
                  <a:pt x="1223433" y="1473921"/>
                </a:lnTo>
                <a:lnTo>
                  <a:pt x="1231685" y="1495498"/>
                </a:lnTo>
                <a:lnTo>
                  <a:pt x="1240573" y="1517392"/>
                </a:lnTo>
                <a:lnTo>
                  <a:pt x="1249461" y="1539604"/>
                </a:lnTo>
                <a:lnTo>
                  <a:pt x="1258983" y="1562450"/>
                </a:lnTo>
                <a:lnTo>
                  <a:pt x="1269458" y="1585296"/>
                </a:lnTo>
                <a:lnTo>
                  <a:pt x="1279932" y="1608460"/>
                </a:lnTo>
                <a:lnTo>
                  <a:pt x="1291359" y="1632258"/>
                </a:lnTo>
                <a:lnTo>
                  <a:pt x="1294851" y="1601162"/>
                </a:lnTo>
                <a:lnTo>
                  <a:pt x="1298977" y="1571018"/>
                </a:lnTo>
                <a:lnTo>
                  <a:pt x="1306913" y="1512315"/>
                </a:lnTo>
                <a:lnTo>
                  <a:pt x="1315165" y="1458373"/>
                </a:lnTo>
                <a:lnTo>
                  <a:pt x="1323101" y="1409824"/>
                </a:lnTo>
                <a:lnTo>
                  <a:pt x="1330084" y="1368574"/>
                </a:lnTo>
                <a:lnTo>
                  <a:pt x="1336115" y="1335574"/>
                </a:lnTo>
                <a:lnTo>
                  <a:pt x="1342780" y="1300670"/>
                </a:lnTo>
                <a:lnTo>
                  <a:pt x="1298025" y="1196275"/>
                </a:lnTo>
                <a:lnTo>
                  <a:pt x="1370395" y="1127736"/>
                </a:lnTo>
                <a:lnTo>
                  <a:pt x="1421817" y="1127736"/>
                </a:lnTo>
                <a:lnTo>
                  <a:pt x="1494187" y="1196275"/>
                </a:lnTo>
                <a:lnTo>
                  <a:pt x="1449749" y="1300670"/>
                </a:lnTo>
                <a:lnTo>
                  <a:pt x="1456415" y="1335574"/>
                </a:lnTo>
                <a:lnTo>
                  <a:pt x="1462128" y="1368574"/>
                </a:lnTo>
                <a:lnTo>
                  <a:pt x="1469746" y="1409824"/>
                </a:lnTo>
                <a:lnTo>
                  <a:pt x="1477364" y="1458373"/>
                </a:lnTo>
                <a:lnTo>
                  <a:pt x="1485617" y="1512315"/>
                </a:lnTo>
                <a:lnTo>
                  <a:pt x="1493869" y="1571018"/>
                </a:lnTo>
                <a:lnTo>
                  <a:pt x="1497678" y="1601162"/>
                </a:lnTo>
                <a:lnTo>
                  <a:pt x="1501170" y="1632258"/>
                </a:lnTo>
                <a:lnTo>
                  <a:pt x="1512279" y="1608460"/>
                </a:lnTo>
                <a:lnTo>
                  <a:pt x="1523072" y="1585296"/>
                </a:lnTo>
                <a:lnTo>
                  <a:pt x="1533229" y="1562450"/>
                </a:lnTo>
                <a:lnTo>
                  <a:pt x="1542751" y="1539604"/>
                </a:lnTo>
                <a:lnTo>
                  <a:pt x="1552274" y="1517392"/>
                </a:lnTo>
                <a:lnTo>
                  <a:pt x="1560844" y="1495498"/>
                </a:lnTo>
                <a:lnTo>
                  <a:pt x="1568779" y="1473921"/>
                </a:lnTo>
                <a:lnTo>
                  <a:pt x="1576715" y="1452344"/>
                </a:lnTo>
                <a:lnTo>
                  <a:pt x="1584015" y="1431719"/>
                </a:lnTo>
                <a:lnTo>
                  <a:pt x="1590681" y="1411094"/>
                </a:lnTo>
                <a:lnTo>
                  <a:pt x="1597346" y="1391103"/>
                </a:lnTo>
                <a:lnTo>
                  <a:pt x="1603377" y="1371430"/>
                </a:lnTo>
                <a:lnTo>
                  <a:pt x="1609408" y="1352074"/>
                </a:lnTo>
                <a:lnTo>
                  <a:pt x="1614487" y="1333670"/>
                </a:lnTo>
                <a:lnTo>
                  <a:pt x="1624327" y="1297180"/>
                </a:lnTo>
                <a:lnTo>
                  <a:pt x="1632262" y="1262910"/>
                </a:lnTo>
                <a:lnTo>
                  <a:pt x="1639563" y="1231179"/>
                </a:lnTo>
                <a:lnTo>
                  <a:pt x="1644959" y="1201035"/>
                </a:lnTo>
                <a:lnTo>
                  <a:pt x="1649720" y="1173112"/>
                </a:lnTo>
                <a:lnTo>
                  <a:pt x="1653846" y="1148044"/>
                </a:lnTo>
                <a:lnTo>
                  <a:pt x="1657020" y="1125198"/>
                </a:lnTo>
                <a:lnTo>
                  <a:pt x="1659242" y="1104890"/>
                </a:lnTo>
                <a:lnTo>
                  <a:pt x="1660829" y="1087438"/>
                </a:lnTo>
                <a:lnTo>
                  <a:pt x="1661464" y="1087755"/>
                </a:lnTo>
                <a:lnTo>
                  <a:pt x="1661464" y="1087438"/>
                </a:lnTo>
                <a:lnTo>
                  <a:pt x="1675430" y="1090294"/>
                </a:lnTo>
                <a:lnTo>
                  <a:pt x="1689714" y="1093784"/>
                </a:lnTo>
                <a:lnTo>
                  <a:pt x="1703998" y="1097592"/>
                </a:lnTo>
                <a:lnTo>
                  <a:pt x="1718916" y="1101400"/>
                </a:lnTo>
                <a:lnTo>
                  <a:pt x="1749705" y="1110919"/>
                </a:lnTo>
                <a:lnTo>
                  <a:pt x="1782399" y="1120756"/>
                </a:lnTo>
                <a:lnTo>
                  <a:pt x="1812871" y="1129640"/>
                </a:lnTo>
                <a:lnTo>
                  <a:pt x="1841120" y="1138208"/>
                </a:lnTo>
                <a:lnTo>
                  <a:pt x="1866831" y="1146458"/>
                </a:lnTo>
                <a:lnTo>
                  <a:pt x="1890002" y="1154390"/>
                </a:lnTo>
                <a:lnTo>
                  <a:pt x="1911269" y="1162006"/>
                </a:lnTo>
                <a:lnTo>
                  <a:pt x="1930314" y="1168987"/>
                </a:lnTo>
                <a:lnTo>
                  <a:pt x="1947454" y="1176285"/>
                </a:lnTo>
                <a:lnTo>
                  <a:pt x="1962690" y="1183266"/>
                </a:lnTo>
                <a:lnTo>
                  <a:pt x="1976021" y="1189612"/>
                </a:lnTo>
                <a:lnTo>
                  <a:pt x="1987766" y="1195958"/>
                </a:lnTo>
                <a:lnTo>
                  <a:pt x="1998240" y="1201670"/>
                </a:lnTo>
                <a:lnTo>
                  <a:pt x="2006811" y="1207381"/>
                </a:lnTo>
                <a:lnTo>
                  <a:pt x="2014111" y="1212775"/>
                </a:lnTo>
                <a:lnTo>
                  <a:pt x="2020142" y="1218487"/>
                </a:lnTo>
                <a:lnTo>
                  <a:pt x="2025221" y="1223564"/>
                </a:lnTo>
                <a:lnTo>
                  <a:pt x="2029030" y="1228641"/>
                </a:lnTo>
                <a:lnTo>
                  <a:pt x="2035061" y="1234035"/>
                </a:lnTo>
                <a:lnTo>
                  <a:pt x="2040457" y="1240064"/>
                </a:lnTo>
                <a:lnTo>
                  <a:pt x="2046170" y="1246410"/>
                </a:lnTo>
                <a:lnTo>
                  <a:pt x="2051249" y="1252756"/>
                </a:lnTo>
                <a:lnTo>
                  <a:pt x="2056010" y="1259420"/>
                </a:lnTo>
                <a:lnTo>
                  <a:pt x="2060771" y="1266401"/>
                </a:lnTo>
                <a:lnTo>
                  <a:pt x="2065215" y="1273699"/>
                </a:lnTo>
                <a:lnTo>
                  <a:pt x="2068706" y="1281631"/>
                </a:lnTo>
                <a:lnTo>
                  <a:pt x="2069976" y="1283535"/>
                </a:lnTo>
                <a:lnTo>
                  <a:pt x="2072833" y="1289564"/>
                </a:lnTo>
                <a:lnTo>
                  <a:pt x="2083942" y="1312410"/>
                </a:lnTo>
                <a:lnTo>
                  <a:pt x="2101717" y="1348584"/>
                </a:lnTo>
                <a:lnTo>
                  <a:pt x="2124889" y="1394276"/>
                </a:lnTo>
                <a:lnTo>
                  <a:pt x="2151869" y="1446950"/>
                </a:lnTo>
                <a:lnTo>
                  <a:pt x="2182341" y="1504382"/>
                </a:lnTo>
                <a:lnTo>
                  <a:pt x="2197894" y="1534210"/>
                </a:lnTo>
                <a:lnTo>
                  <a:pt x="2214399" y="1563719"/>
                </a:lnTo>
                <a:lnTo>
                  <a:pt x="2230588" y="1593229"/>
                </a:lnTo>
                <a:lnTo>
                  <a:pt x="2247093" y="1622104"/>
                </a:lnTo>
                <a:lnTo>
                  <a:pt x="2260742" y="1645902"/>
                </a:lnTo>
                <a:lnTo>
                  <a:pt x="2274073" y="1668431"/>
                </a:lnTo>
                <a:lnTo>
                  <a:pt x="2305497" y="1634479"/>
                </a:lnTo>
                <a:lnTo>
                  <a:pt x="2332478" y="1604652"/>
                </a:lnTo>
                <a:lnTo>
                  <a:pt x="2358823" y="1575460"/>
                </a:lnTo>
                <a:lnTo>
                  <a:pt x="2406752" y="1520883"/>
                </a:lnTo>
                <a:lnTo>
                  <a:pt x="2443572" y="1478046"/>
                </a:lnTo>
                <a:lnTo>
                  <a:pt x="2465157" y="1453296"/>
                </a:lnTo>
                <a:lnTo>
                  <a:pt x="2468013" y="1449805"/>
                </a:lnTo>
                <a:lnTo>
                  <a:pt x="2471822" y="1445681"/>
                </a:lnTo>
                <a:lnTo>
                  <a:pt x="2475631" y="1441555"/>
                </a:lnTo>
                <a:lnTo>
                  <a:pt x="2483567" y="1434257"/>
                </a:lnTo>
                <a:lnTo>
                  <a:pt x="2491819" y="1427276"/>
                </a:lnTo>
                <a:lnTo>
                  <a:pt x="2500390" y="1420930"/>
                </a:lnTo>
                <a:lnTo>
                  <a:pt x="2664175" y="1245141"/>
                </a:lnTo>
                <a:lnTo>
                  <a:pt x="2669254" y="1240381"/>
                </a:lnTo>
                <a:lnTo>
                  <a:pt x="2674967" y="1235939"/>
                </a:lnTo>
                <a:lnTo>
                  <a:pt x="2680681" y="1232131"/>
                </a:lnTo>
                <a:lnTo>
                  <a:pt x="2686712" y="1229275"/>
                </a:lnTo>
                <a:lnTo>
                  <a:pt x="2693060" y="1227054"/>
                </a:lnTo>
                <a:lnTo>
                  <a:pt x="2699408" y="1225150"/>
                </a:lnTo>
                <a:lnTo>
                  <a:pt x="2706074" y="1224198"/>
                </a:lnTo>
                <a:lnTo>
                  <a:pt x="2712422" y="1223247"/>
                </a:lnTo>
                <a:lnTo>
                  <a:pt x="2719088" y="1223247"/>
                </a:lnTo>
                <a:lnTo>
                  <a:pt x="2725754" y="1224198"/>
                </a:lnTo>
                <a:lnTo>
                  <a:pt x="2732419" y="1225468"/>
                </a:lnTo>
                <a:lnTo>
                  <a:pt x="2738767" y="1227371"/>
                </a:lnTo>
                <a:lnTo>
                  <a:pt x="2745116" y="1229910"/>
                </a:lnTo>
                <a:lnTo>
                  <a:pt x="2751147" y="1233400"/>
                </a:lnTo>
                <a:lnTo>
                  <a:pt x="2757178" y="1237525"/>
                </a:lnTo>
                <a:lnTo>
                  <a:pt x="2762574" y="1241968"/>
                </a:lnTo>
                <a:lnTo>
                  <a:pt x="2767335" y="1247045"/>
                </a:lnTo>
                <a:lnTo>
                  <a:pt x="2771779" y="1252756"/>
                </a:lnTo>
                <a:lnTo>
                  <a:pt x="2775270" y="1258151"/>
                </a:lnTo>
                <a:lnTo>
                  <a:pt x="2778444" y="1264497"/>
                </a:lnTo>
                <a:lnTo>
                  <a:pt x="2780666" y="1270843"/>
                </a:lnTo>
                <a:lnTo>
                  <a:pt x="2782571" y="1277189"/>
                </a:lnTo>
                <a:lnTo>
                  <a:pt x="2783840" y="1283853"/>
                </a:lnTo>
                <a:lnTo>
                  <a:pt x="2784475" y="1290199"/>
                </a:lnTo>
                <a:lnTo>
                  <a:pt x="2784475" y="1296862"/>
                </a:lnTo>
                <a:lnTo>
                  <a:pt x="2783840" y="1303526"/>
                </a:lnTo>
                <a:lnTo>
                  <a:pt x="2782253" y="1310189"/>
                </a:lnTo>
                <a:lnTo>
                  <a:pt x="2780349" y="1316535"/>
                </a:lnTo>
                <a:lnTo>
                  <a:pt x="2777492" y="1322882"/>
                </a:lnTo>
                <a:lnTo>
                  <a:pt x="2774635" y="1328911"/>
                </a:lnTo>
                <a:lnTo>
                  <a:pt x="2770509" y="1334622"/>
                </a:lnTo>
                <a:lnTo>
                  <a:pt x="2766065" y="1340334"/>
                </a:lnTo>
                <a:lnTo>
                  <a:pt x="2694964" y="1416171"/>
                </a:lnTo>
                <a:lnTo>
                  <a:pt x="2705122" y="1422200"/>
                </a:lnTo>
                <a:lnTo>
                  <a:pt x="2709883" y="1426007"/>
                </a:lnTo>
                <a:lnTo>
                  <a:pt x="2714644" y="1429815"/>
                </a:lnTo>
                <a:lnTo>
                  <a:pt x="2721310" y="1435844"/>
                </a:lnTo>
                <a:lnTo>
                  <a:pt x="2727658" y="1441873"/>
                </a:lnTo>
                <a:lnTo>
                  <a:pt x="2733689" y="1448854"/>
                </a:lnTo>
                <a:lnTo>
                  <a:pt x="2739085" y="1455517"/>
                </a:lnTo>
                <a:lnTo>
                  <a:pt x="2744481" y="1462498"/>
                </a:lnTo>
                <a:lnTo>
                  <a:pt x="2749242" y="1469478"/>
                </a:lnTo>
                <a:lnTo>
                  <a:pt x="2753686" y="1476777"/>
                </a:lnTo>
                <a:lnTo>
                  <a:pt x="2757812" y="1484392"/>
                </a:lnTo>
                <a:lnTo>
                  <a:pt x="2761621" y="1492008"/>
                </a:lnTo>
                <a:lnTo>
                  <a:pt x="2764478" y="1499940"/>
                </a:lnTo>
                <a:lnTo>
                  <a:pt x="2767335" y="1507873"/>
                </a:lnTo>
                <a:lnTo>
                  <a:pt x="2770191" y="1515806"/>
                </a:lnTo>
                <a:lnTo>
                  <a:pt x="2771779" y="1524056"/>
                </a:lnTo>
                <a:lnTo>
                  <a:pt x="2773683" y="1532306"/>
                </a:lnTo>
                <a:lnTo>
                  <a:pt x="2774953" y="1540556"/>
                </a:lnTo>
                <a:lnTo>
                  <a:pt x="2775905" y="1548806"/>
                </a:lnTo>
                <a:lnTo>
                  <a:pt x="2776222" y="1557373"/>
                </a:lnTo>
                <a:lnTo>
                  <a:pt x="2776222" y="1565623"/>
                </a:lnTo>
                <a:lnTo>
                  <a:pt x="2775905" y="1574191"/>
                </a:lnTo>
                <a:lnTo>
                  <a:pt x="2775270" y="1582441"/>
                </a:lnTo>
                <a:lnTo>
                  <a:pt x="2774000" y="1591008"/>
                </a:lnTo>
                <a:lnTo>
                  <a:pt x="2772731" y="1598941"/>
                </a:lnTo>
                <a:lnTo>
                  <a:pt x="2770826" y="1607508"/>
                </a:lnTo>
                <a:lnTo>
                  <a:pt x="2768604" y="1615758"/>
                </a:lnTo>
                <a:lnTo>
                  <a:pt x="2765430" y="1623691"/>
                </a:lnTo>
                <a:lnTo>
                  <a:pt x="2762574" y="1631624"/>
                </a:lnTo>
                <a:lnTo>
                  <a:pt x="2758765" y="1639556"/>
                </a:lnTo>
                <a:lnTo>
                  <a:pt x="2754956" y="1647489"/>
                </a:lnTo>
                <a:lnTo>
                  <a:pt x="2750194" y="1654787"/>
                </a:lnTo>
                <a:lnTo>
                  <a:pt x="2745433" y="1662085"/>
                </a:lnTo>
                <a:lnTo>
                  <a:pt x="2740355" y="1669383"/>
                </a:lnTo>
                <a:lnTo>
                  <a:pt x="2734641" y="1676364"/>
                </a:lnTo>
                <a:lnTo>
                  <a:pt x="2716549" y="1697941"/>
                </a:lnTo>
                <a:lnTo>
                  <a:pt x="2670206" y="1751249"/>
                </a:lnTo>
                <a:lnTo>
                  <a:pt x="2639417" y="1786470"/>
                </a:lnTo>
                <a:lnTo>
                  <a:pt x="2605136" y="1824865"/>
                </a:lnTo>
                <a:lnTo>
                  <a:pt x="2569586" y="1864529"/>
                </a:lnTo>
                <a:lnTo>
                  <a:pt x="2532766" y="1904827"/>
                </a:lnTo>
                <a:lnTo>
                  <a:pt x="2508325" y="1930529"/>
                </a:lnTo>
                <a:lnTo>
                  <a:pt x="2484519" y="1955914"/>
                </a:lnTo>
                <a:lnTo>
                  <a:pt x="2461030" y="1979712"/>
                </a:lnTo>
                <a:lnTo>
                  <a:pt x="2438811" y="2001606"/>
                </a:lnTo>
                <a:lnTo>
                  <a:pt x="2426115" y="2013347"/>
                </a:lnTo>
                <a:lnTo>
                  <a:pt x="2413418" y="2025087"/>
                </a:lnTo>
                <a:lnTo>
                  <a:pt x="2400722" y="2035876"/>
                </a:lnTo>
                <a:lnTo>
                  <a:pt x="2387708" y="2046664"/>
                </a:lnTo>
                <a:lnTo>
                  <a:pt x="2380090" y="2052376"/>
                </a:lnTo>
                <a:lnTo>
                  <a:pt x="2371837" y="2058405"/>
                </a:lnTo>
                <a:lnTo>
                  <a:pt x="2362314" y="2064751"/>
                </a:lnTo>
                <a:lnTo>
                  <a:pt x="2351205" y="2071414"/>
                </a:lnTo>
                <a:lnTo>
                  <a:pt x="2343904" y="2075222"/>
                </a:lnTo>
                <a:lnTo>
                  <a:pt x="2335969" y="2079347"/>
                </a:lnTo>
                <a:lnTo>
                  <a:pt x="2326447" y="2083155"/>
                </a:lnTo>
                <a:lnTo>
                  <a:pt x="2315337" y="2087280"/>
                </a:lnTo>
                <a:lnTo>
                  <a:pt x="2307719" y="2089501"/>
                </a:lnTo>
                <a:lnTo>
                  <a:pt x="2300101" y="2091405"/>
                </a:lnTo>
                <a:lnTo>
                  <a:pt x="2292801" y="2093309"/>
                </a:lnTo>
                <a:lnTo>
                  <a:pt x="2284865" y="2094578"/>
                </a:lnTo>
                <a:lnTo>
                  <a:pt x="2277565" y="2095530"/>
                </a:lnTo>
                <a:lnTo>
                  <a:pt x="2270582" y="2096164"/>
                </a:lnTo>
                <a:lnTo>
                  <a:pt x="2262964" y="2096799"/>
                </a:lnTo>
                <a:lnTo>
                  <a:pt x="2255981" y="2097116"/>
                </a:lnTo>
                <a:lnTo>
                  <a:pt x="2244871" y="2096799"/>
                </a:lnTo>
                <a:lnTo>
                  <a:pt x="2234397" y="2095530"/>
                </a:lnTo>
                <a:lnTo>
                  <a:pt x="2224557" y="2093943"/>
                </a:lnTo>
                <a:lnTo>
                  <a:pt x="2215034" y="2092357"/>
                </a:lnTo>
                <a:lnTo>
                  <a:pt x="2206147" y="2090453"/>
                </a:lnTo>
                <a:lnTo>
                  <a:pt x="2197894" y="2087597"/>
                </a:lnTo>
                <a:lnTo>
                  <a:pt x="2190593" y="2085058"/>
                </a:lnTo>
                <a:lnTo>
                  <a:pt x="2183610" y="2082520"/>
                </a:lnTo>
                <a:lnTo>
                  <a:pt x="2176945" y="2079982"/>
                </a:lnTo>
                <a:lnTo>
                  <a:pt x="2170596" y="2077126"/>
                </a:lnTo>
                <a:lnTo>
                  <a:pt x="2159487" y="2071097"/>
                </a:lnTo>
                <a:lnTo>
                  <a:pt x="2149647" y="2065385"/>
                </a:lnTo>
                <a:lnTo>
                  <a:pt x="2140759" y="2059674"/>
                </a:lnTo>
                <a:lnTo>
                  <a:pt x="2133141" y="2053962"/>
                </a:lnTo>
                <a:lnTo>
                  <a:pt x="2125841" y="2048251"/>
                </a:lnTo>
                <a:lnTo>
                  <a:pt x="2119175" y="2043174"/>
                </a:lnTo>
                <a:lnTo>
                  <a:pt x="2113462" y="2037779"/>
                </a:lnTo>
                <a:lnTo>
                  <a:pt x="2102670" y="2027308"/>
                </a:lnTo>
                <a:lnTo>
                  <a:pt x="2092512" y="2017154"/>
                </a:lnTo>
                <a:lnTo>
                  <a:pt x="2083307" y="2006683"/>
                </a:lnTo>
                <a:lnTo>
                  <a:pt x="2074737" y="1996847"/>
                </a:lnTo>
                <a:lnTo>
                  <a:pt x="2066167" y="1986375"/>
                </a:lnTo>
                <a:lnTo>
                  <a:pt x="2057914" y="1975904"/>
                </a:lnTo>
                <a:lnTo>
                  <a:pt x="2049979" y="1965116"/>
                </a:lnTo>
                <a:lnTo>
                  <a:pt x="2042044" y="1954010"/>
                </a:lnTo>
                <a:lnTo>
                  <a:pt x="2026490" y="1931798"/>
                </a:lnTo>
                <a:lnTo>
                  <a:pt x="2013476" y="1912125"/>
                </a:lnTo>
                <a:lnTo>
                  <a:pt x="2000462" y="1891817"/>
                </a:lnTo>
                <a:lnTo>
                  <a:pt x="1987131" y="1870557"/>
                </a:lnTo>
                <a:lnTo>
                  <a:pt x="1974117" y="1848663"/>
                </a:lnTo>
                <a:lnTo>
                  <a:pt x="1961103" y="1826769"/>
                </a:lnTo>
                <a:lnTo>
                  <a:pt x="1948089" y="1803922"/>
                </a:lnTo>
                <a:lnTo>
                  <a:pt x="1922061" y="1758547"/>
                </a:lnTo>
                <a:lnTo>
                  <a:pt x="1922061" y="2143126"/>
                </a:lnTo>
                <a:lnTo>
                  <a:pt x="1428165" y="2143126"/>
                </a:lnTo>
                <a:lnTo>
                  <a:pt x="1455462" y="1826769"/>
                </a:lnTo>
                <a:lnTo>
                  <a:pt x="1455145" y="1818519"/>
                </a:lnTo>
                <a:lnTo>
                  <a:pt x="1454510" y="1810269"/>
                </a:lnTo>
                <a:lnTo>
                  <a:pt x="1452923" y="1802653"/>
                </a:lnTo>
                <a:lnTo>
                  <a:pt x="1450701" y="1795038"/>
                </a:lnTo>
                <a:lnTo>
                  <a:pt x="1448479" y="1788057"/>
                </a:lnTo>
                <a:lnTo>
                  <a:pt x="1445623" y="1781076"/>
                </a:lnTo>
                <a:lnTo>
                  <a:pt x="1441814" y="1774730"/>
                </a:lnTo>
                <a:lnTo>
                  <a:pt x="1438005" y="1769018"/>
                </a:lnTo>
                <a:lnTo>
                  <a:pt x="1433878" y="1763941"/>
                </a:lnTo>
                <a:lnTo>
                  <a:pt x="1429434" y="1759182"/>
                </a:lnTo>
                <a:lnTo>
                  <a:pt x="1424673" y="1755057"/>
                </a:lnTo>
                <a:lnTo>
                  <a:pt x="1419595" y="1751566"/>
                </a:lnTo>
                <a:lnTo>
                  <a:pt x="1413881" y="1748711"/>
                </a:lnTo>
                <a:lnTo>
                  <a:pt x="1408485" y="1746807"/>
                </a:lnTo>
                <a:lnTo>
                  <a:pt x="1402454" y="1745538"/>
                </a:lnTo>
                <a:lnTo>
                  <a:pt x="1396423" y="1744903"/>
                </a:lnTo>
                <a:lnTo>
                  <a:pt x="1390710" y="1745538"/>
                </a:lnTo>
                <a:lnTo>
                  <a:pt x="1384679" y="1746807"/>
                </a:lnTo>
                <a:lnTo>
                  <a:pt x="1378966" y="1748711"/>
                </a:lnTo>
                <a:lnTo>
                  <a:pt x="1373570" y="1751566"/>
                </a:lnTo>
                <a:lnTo>
                  <a:pt x="1368174" y="1755057"/>
                </a:lnTo>
                <a:lnTo>
                  <a:pt x="1363412" y="1759182"/>
                </a:lnTo>
                <a:lnTo>
                  <a:pt x="1358969" y="1763941"/>
                </a:lnTo>
                <a:lnTo>
                  <a:pt x="1354842" y="1769018"/>
                </a:lnTo>
                <a:lnTo>
                  <a:pt x="1351351" y="1774730"/>
                </a:lnTo>
                <a:lnTo>
                  <a:pt x="1347542" y="1781076"/>
                </a:lnTo>
                <a:lnTo>
                  <a:pt x="1344367" y="1788057"/>
                </a:lnTo>
                <a:lnTo>
                  <a:pt x="1342146" y="1795038"/>
                </a:lnTo>
                <a:lnTo>
                  <a:pt x="1339924" y="1802653"/>
                </a:lnTo>
                <a:lnTo>
                  <a:pt x="1338971" y="1810269"/>
                </a:lnTo>
                <a:lnTo>
                  <a:pt x="1337702" y="1818519"/>
                </a:lnTo>
                <a:lnTo>
                  <a:pt x="1337384" y="1826769"/>
                </a:lnTo>
                <a:lnTo>
                  <a:pt x="1364999" y="2143126"/>
                </a:lnTo>
                <a:lnTo>
                  <a:pt x="870151" y="2143126"/>
                </a:lnTo>
                <a:lnTo>
                  <a:pt x="870151" y="1651297"/>
                </a:lnTo>
                <a:lnTo>
                  <a:pt x="869833" y="1651297"/>
                </a:lnTo>
                <a:lnTo>
                  <a:pt x="868881" y="1652249"/>
                </a:lnTo>
                <a:lnTo>
                  <a:pt x="867294" y="1653201"/>
                </a:lnTo>
                <a:lnTo>
                  <a:pt x="864755" y="1656691"/>
                </a:lnTo>
                <a:lnTo>
                  <a:pt x="861581" y="1661133"/>
                </a:lnTo>
                <a:lnTo>
                  <a:pt x="858724" y="1667162"/>
                </a:lnTo>
                <a:lnTo>
                  <a:pt x="855867" y="1674143"/>
                </a:lnTo>
                <a:lnTo>
                  <a:pt x="852376" y="1682710"/>
                </a:lnTo>
                <a:lnTo>
                  <a:pt x="848884" y="1691912"/>
                </a:lnTo>
                <a:lnTo>
                  <a:pt x="845710" y="1702701"/>
                </a:lnTo>
                <a:lnTo>
                  <a:pt x="839044" y="1726816"/>
                </a:lnTo>
                <a:lnTo>
                  <a:pt x="832061" y="1755057"/>
                </a:lnTo>
                <a:lnTo>
                  <a:pt x="824443" y="1786153"/>
                </a:lnTo>
                <a:lnTo>
                  <a:pt x="817460" y="1820423"/>
                </a:lnTo>
                <a:lnTo>
                  <a:pt x="810477" y="1856913"/>
                </a:lnTo>
                <a:lnTo>
                  <a:pt x="803811" y="1895308"/>
                </a:lnTo>
                <a:lnTo>
                  <a:pt x="797145" y="1935606"/>
                </a:lnTo>
                <a:lnTo>
                  <a:pt x="790797" y="1976221"/>
                </a:lnTo>
                <a:lnTo>
                  <a:pt x="784766" y="2018424"/>
                </a:lnTo>
                <a:lnTo>
                  <a:pt x="779688" y="2060308"/>
                </a:lnTo>
                <a:lnTo>
                  <a:pt x="774609" y="2101876"/>
                </a:lnTo>
                <a:lnTo>
                  <a:pt x="771118" y="2143126"/>
                </a:lnTo>
                <a:lnTo>
                  <a:pt x="438150" y="2143126"/>
                </a:lnTo>
                <a:lnTo>
                  <a:pt x="443864" y="2084741"/>
                </a:lnTo>
                <a:lnTo>
                  <a:pt x="449894" y="2028577"/>
                </a:lnTo>
                <a:lnTo>
                  <a:pt x="455925" y="1975269"/>
                </a:lnTo>
                <a:lnTo>
                  <a:pt x="463226" y="1923865"/>
                </a:lnTo>
                <a:lnTo>
                  <a:pt x="470209" y="1875317"/>
                </a:lnTo>
                <a:lnTo>
                  <a:pt x="478144" y="1828990"/>
                </a:lnTo>
                <a:lnTo>
                  <a:pt x="485762" y="1784884"/>
                </a:lnTo>
                <a:lnTo>
                  <a:pt x="494015" y="1742682"/>
                </a:lnTo>
                <a:lnTo>
                  <a:pt x="502585" y="1702701"/>
                </a:lnTo>
                <a:lnTo>
                  <a:pt x="511155" y="1665258"/>
                </a:lnTo>
                <a:lnTo>
                  <a:pt x="520043" y="1629085"/>
                </a:lnTo>
                <a:lnTo>
                  <a:pt x="528931" y="1595450"/>
                </a:lnTo>
                <a:lnTo>
                  <a:pt x="537818" y="1563719"/>
                </a:lnTo>
                <a:lnTo>
                  <a:pt x="547023" y="1533892"/>
                </a:lnTo>
                <a:lnTo>
                  <a:pt x="556228" y="1505969"/>
                </a:lnTo>
                <a:lnTo>
                  <a:pt x="565116" y="1479632"/>
                </a:lnTo>
                <a:lnTo>
                  <a:pt x="574638" y="1454882"/>
                </a:lnTo>
                <a:lnTo>
                  <a:pt x="583526" y="1432036"/>
                </a:lnTo>
                <a:lnTo>
                  <a:pt x="592413" y="1410777"/>
                </a:lnTo>
                <a:lnTo>
                  <a:pt x="601301" y="1391420"/>
                </a:lnTo>
                <a:lnTo>
                  <a:pt x="609871" y="1373334"/>
                </a:lnTo>
                <a:lnTo>
                  <a:pt x="618124" y="1356516"/>
                </a:lnTo>
                <a:lnTo>
                  <a:pt x="626059" y="1341920"/>
                </a:lnTo>
                <a:lnTo>
                  <a:pt x="633995" y="1327959"/>
                </a:lnTo>
                <a:lnTo>
                  <a:pt x="641930" y="1315266"/>
                </a:lnTo>
                <a:lnTo>
                  <a:pt x="648913" y="1304160"/>
                </a:lnTo>
                <a:lnTo>
                  <a:pt x="655579" y="1294324"/>
                </a:lnTo>
                <a:lnTo>
                  <a:pt x="661927" y="1285756"/>
                </a:lnTo>
                <a:lnTo>
                  <a:pt x="667641" y="1278141"/>
                </a:lnTo>
                <a:lnTo>
                  <a:pt x="673037" y="1271478"/>
                </a:lnTo>
                <a:lnTo>
                  <a:pt x="677798" y="1266083"/>
                </a:lnTo>
                <a:lnTo>
                  <a:pt x="681924" y="1261641"/>
                </a:lnTo>
                <a:lnTo>
                  <a:pt x="699065" y="1252756"/>
                </a:lnTo>
                <a:lnTo>
                  <a:pt x="717475" y="1243237"/>
                </a:lnTo>
                <a:lnTo>
                  <a:pt x="737154" y="1234035"/>
                </a:lnTo>
                <a:lnTo>
                  <a:pt x="758104" y="1224833"/>
                </a:lnTo>
                <a:lnTo>
                  <a:pt x="779688" y="1215948"/>
                </a:lnTo>
                <a:lnTo>
                  <a:pt x="801907" y="1206746"/>
                </a:lnTo>
                <a:lnTo>
                  <a:pt x="824761" y="1197227"/>
                </a:lnTo>
                <a:lnTo>
                  <a:pt x="848249" y="1188343"/>
                </a:lnTo>
                <a:lnTo>
                  <a:pt x="895544" y="1170891"/>
                </a:lnTo>
                <a:lnTo>
                  <a:pt x="942204" y="1154390"/>
                </a:lnTo>
                <a:lnTo>
                  <a:pt x="987594" y="1138525"/>
                </a:lnTo>
                <a:lnTo>
                  <a:pt x="1030445" y="1124564"/>
                </a:lnTo>
                <a:lnTo>
                  <a:pt x="1041554" y="1118217"/>
                </a:lnTo>
                <a:lnTo>
                  <a:pt x="1053299" y="1112188"/>
                </a:lnTo>
                <a:lnTo>
                  <a:pt x="1065678" y="1107111"/>
                </a:lnTo>
                <a:lnTo>
                  <a:pt x="1077740" y="1102352"/>
                </a:lnTo>
                <a:lnTo>
                  <a:pt x="1090754" y="1097909"/>
                </a:lnTo>
                <a:lnTo>
                  <a:pt x="1103768" y="1094102"/>
                </a:lnTo>
                <a:lnTo>
                  <a:pt x="1117099" y="1090294"/>
                </a:lnTo>
                <a:lnTo>
                  <a:pt x="1131065" y="1087438"/>
                </a:lnTo>
                <a:close/>
                <a:moveTo>
                  <a:pt x="1401445" y="0"/>
                </a:moveTo>
                <a:lnTo>
                  <a:pt x="1412240" y="318"/>
                </a:lnTo>
                <a:lnTo>
                  <a:pt x="1423353" y="635"/>
                </a:lnTo>
                <a:lnTo>
                  <a:pt x="1433513" y="1588"/>
                </a:lnTo>
                <a:lnTo>
                  <a:pt x="1444308" y="2223"/>
                </a:lnTo>
                <a:lnTo>
                  <a:pt x="1454786" y="3494"/>
                </a:lnTo>
                <a:lnTo>
                  <a:pt x="1465263" y="4764"/>
                </a:lnTo>
                <a:lnTo>
                  <a:pt x="1475423" y="6670"/>
                </a:lnTo>
                <a:lnTo>
                  <a:pt x="1485266" y="8575"/>
                </a:lnTo>
                <a:lnTo>
                  <a:pt x="1495426" y="10798"/>
                </a:lnTo>
                <a:lnTo>
                  <a:pt x="1505268" y="13339"/>
                </a:lnTo>
                <a:lnTo>
                  <a:pt x="1515111" y="15880"/>
                </a:lnTo>
                <a:lnTo>
                  <a:pt x="1524636" y="19056"/>
                </a:lnTo>
                <a:lnTo>
                  <a:pt x="1533843" y="22232"/>
                </a:lnTo>
                <a:lnTo>
                  <a:pt x="1543368" y="25726"/>
                </a:lnTo>
                <a:lnTo>
                  <a:pt x="1552576" y="29219"/>
                </a:lnTo>
                <a:lnTo>
                  <a:pt x="1561466" y="33030"/>
                </a:lnTo>
                <a:lnTo>
                  <a:pt x="1570356" y="37159"/>
                </a:lnTo>
                <a:lnTo>
                  <a:pt x="1578928" y="41605"/>
                </a:lnTo>
                <a:lnTo>
                  <a:pt x="1587818" y="46052"/>
                </a:lnTo>
                <a:lnTo>
                  <a:pt x="1596073" y="50816"/>
                </a:lnTo>
                <a:lnTo>
                  <a:pt x="1604646" y="55897"/>
                </a:lnTo>
                <a:lnTo>
                  <a:pt x="1612583" y="60979"/>
                </a:lnTo>
                <a:lnTo>
                  <a:pt x="1620521" y="66378"/>
                </a:lnTo>
                <a:lnTo>
                  <a:pt x="1628776" y="72095"/>
                </a:lnTo>
                <a:lnTo>
                  <a:pt x="1636078" y="77812"/>
                </a:lnTo>
                <a:lnTo>
                  <a:pt x="1644016" y="83528"/>
                </a:lnTo>
                <a:lnTo>
                  <a:pt x="1651318" y="89880"/>
                </a:lnTo>
                <a:lnTo>
                  <a:pt x="1658303" y="96232"/>
                </a:lnTo>
                <a:lnTo>
                  <a:pt x="1665606" y="102902"/>
                </a:lnTo>
                <a:lnTo>
                  <a:pt x="1672591" y="109571"/>
                </a:lnTo>
                <a:lnTo>
                  <a:pt x="1679258" y="116241"/>
                </a:lnTo>
                <a:lnTo>
                  <a:pt x="1685926" y="123546"/>
                </a:lnTo>
                <a:lnTo>
                  <a:pt x="1692593" y="130851"/>
                </a:lnTo>
                <a:lnTo>
                  <a:pt x="1698943" y="138155"/>
                </a:lnTo>
                <a:lnTo>
                  <a:pt x="1704976" y="145778"/>
                </a:lnTo>
                <a:lnTo>
                  <a:pt x="1710691" y="153400"/>
                </a:lnTo>
                <a:lnTo>
                  <a:pt x="1716723" y="161658"/>
                </a:lnTo>
                <a:lnTo>
                  <a:pt x="1722438" y="169597"/>
                </a:lnTo>
                <a:lnTo>
                  <a:pt x="1727836" y="177537"/>
                </a:lnTo>
                <a:lnTo>
                  <a:pt x="1733233" y="186113"/>
                </a:lnTo>
                <a:lnTo>
                  <a:pt x="1738313" y="194688"/>
                </a:lnTo>
                <a:lnTo>
                  <a:pt x="1743076" y="203263"/>
                </a:lnTo>
                <a:lnTo>
                  <a:pt x="1747838" y="212156"/>
                </a:lnTo>
                <a:lnTo>
                  <a:pt x="1752283" y="221048"/>
                </a:lnTo>
                <a:lnTo>
                  <a:pt x="1760856" y="239469"/>
                </a:lnTo>
                <a:lnTo>
                  <a:pt x="1768793" y="258207"/>
                </a:lnTo>
                <a:lnTo>
                  <a:pt x="1776096" y="277581"/>
                </a:lnTo>
                <a:lnTo>
                  <a:pt x="1782446" y="297272"/>
                </a:lnTo>
                <a:lnTo>
                  <a:pt x="1788161" y="317916"/>
                </a:lnTo>
                <a:lnTo>
                  <a:pt x="1792923" y="338560"/>
                </a:lnTo>
                <a:lnTo>
                  <a:pt x="1797051" y="359521"/>
                </a:lnTo>
                <a:lnTo>
                  <a:pt x="1799908" y="380800"/>
                </a:lnTo>
                <a:lnTo>
                  <a:pt x="1802448" y="402397"/>
                </a:lnTo>
                <a:lnTo>
                  <a:pt x="1804036" y="424946"/>
                </a:lnTo>
                <a:lnTo>
                  <a:pt x="1809751" y="426534"/>
                </a:lnTo>
                <a:lnTo>
                  <a:pt x="1815148" y="428758"/>
                </a:lnTo>
                <a:lnTo>
                  <a:pt x="1819911" y="431616"/>
                </a:lnTo>
                <a:lnTo>
                  <a:pt x="1825308" y="434474"/>
                </a:lnTo>
                <a:lnTo>
                  <a:pt x="1829753" y="437968"/>
                </a:lnTo>
                <a:lnTo>
                  <a:pt x="1834198" y="441144"/>
                </a:lnTo>
                <a:lnTo>
                  <a:pt x="1838326" y="445273"/>
                </a:lnTo>
                <a:lnTo>
                  <a:pt x="1842453" y="449401"/>
                </a:lnTo>
                <a:lnTo>
                  <a:pt x="1845628" y="453848"/>
                </a:lnTo>
                <a:lnTo>
                  <a:pt x="1849121" y="458612"/>
                </a:lnTo>
                <a:lnTo>
                  <a:pt x="1851978" y="463693"/>
                </a:lnTo>
                <a:lnTo>
                  <a:pt x="1854201" y="469728"/>
                </a:lnTo>
                <a:lnTo>
                  <a:pt x="1856423" y="475762"/>
                </a:lnTo>
                <a:lnTo>
                  <a:pt x="1858328" y="482114"/>
                </a:lnTo>
                <a:lnTo>
                  <a:pt x="1859916" y="488784"/>
                </a:lnTo>
                <a:lnTo>
                  <a:pt x="1860868" y="496088"/>
                </a:lnTo>
                <a:lnTo>
                  <a:pt x="1861503" y="502123"/>
                </a:lnTo>
                <a:lnTo>
                  <a:pt x="1862138" y="507839"/>
                </a:lnTo>
                <a:lnTo>
                  <a:pt x="1862138" y="513874"/>
                </a:lnTo>
                <a:lnTo>
                  <a:pt x="1861503" y="519908"/>
                </a:lnTo>
                <a:lnTo>
                  <a:pt x="1861186" y="526260"/>
                </a:lnTo>
                <a:lnTo>
                  <a:pt x="1860868" y="532294"/>
                </a:lnTo>
                <a:lnTo>
                  <a:pt x="1858963" y="544998"/>
                </a:lnTo>
                <a:lnTo>
                  <a:pt x="1856106" y="557385"/>
                </a:lnTo>
                <a:lnTo>
                  <a:pt x="1852296" y="569771"/>
                </a:lnTo>
                <a:lnTo>
                  <a:pt x="1847851" y="582157"/>
                </a:lnTo>
                <a:lnTo>
                  <a:pt x="1842771" y="593908"/>
                </a:lnTo>
                <a:lnTo>
                  <a:pt x="1836738" y="605342"/>
                </a:lnTo>
                <a:lnTo>
                  <a:pt x="1833881" y="611059"/>
                </a:lnTo>
                <a:lnTo>
                  <a:pt x="1830071" y="616140"/>
                </a:lnTo>
                <a:lnTo>
                  <a:pt x="1826578" y="621540"/>
                </a:lnTo>
                <a:lnTo>
                  <a:pt x="1823086" y="626621"/>
                </a:lnTo>
                <a:lnTo>
                  <a:pt x="1818958" y="631385"/>
                </a:lnTo>
                <a:lnTo>
                  <a:pt x="1814831" y="635831"/>
                </a:lnTo>
                <a:lnTo>
                  <a:pt x="1810703" y="640278"/>
                </a:lnTo>
                <a:lnTo>
                  <a:pt x="1806258" y="644407"/>
                </a:lnTo>
                <a:lnTo>
                  <a:pt x="1801813" y="648218"/>
                </a:lnTo>
                <a:lnTo>
                  <a:pt x="1797051" y="652029"/>
                </a:lnTo>
                <a:lnTo>
                  <a:pt x="1792288" y="655205"/>
                </a:lnTo>
                <a:lnTo>
                  <a:pt x="1787208" y="658063"/>
                </a:lnTo>
                <a:lnTo>
                  <a:pt x="1782128" y="660922"/>
                </a:lnTo>
                <a:lnTo>
                  <a:pt x="1777048" y="663145"/>
                </a:lnTo>
                <a:lnTo>
                  <a:pt x="1771651" y="681248"/>
                </a:lnTo>
                <a:lnTo>
                  <a:pt x="1766571" y="699033"/>
                </a:lnTo>
                <a:lnTo>
                  <a:pt x="1760538" y="716501"/>
                </a:lnTo>
                <a:lnTo>
                  <a:pt x="1754188" y="733969"/>
                </a:lnTo>
                <a:lnTo>
                  <a:pt x="1747521" y="751437"/>
                </a:lnTo>
                <a:lnTo>
                  <a:pt x="1740218" y="768587"/>
                </a:lnTo>
                <a:lnTo>
                  <a:pt x="1732598" y="785420"/>
                </a:lnTo>
                <a:lnTo>
                  <a:pt x="1724661" y="801618"/>
                </a:lnTo>
                <a:lnTo>
                  <a:pt x="1716406" y="817497"/>
                </a:lnTo>
                <a:lnTo>
                  <a:pt x="1707516" y="833695"/>
                </a:lnTo>
                <a:lnTo>
                  <a:pt x="1698308" y="848940"/>
                </a:lnTo>
                <a:lnTo>
                  <a:pt x="1688148" y="863867"/>
                </a:lnTo>
                <a:lnTo>
                  <a:pt x="1677988" y="878159"/>
                </a:lnTo>
                <a:lnTo>
                  <a:pt x="1667511" y="892451"/>
                </a:lnTo>
                <a:lnTo>
                  <a:pt x="1656716" y="905790"/>
                </a:lnTo>
                <a:lnTo>
                  <a:pt x="1644968" y="918811"/>
                </a:lnTo>
                <a:lnTo>
                  <a:pt x="1633221" y="931515"/>
                </a:lnTo>
                <a:lnTo>
                  <a:pt x="1620838" y="943266"/>
                </a:lnTo>
                <a:lnTo>
                  <a:pt x="1607821" y="954382"/>
                </a:lnTo>
                <a:lnTo>
                  <a:pt x="1594803" y="964863"/>
                </a:lnTo>
                <a:lnTo>
                  <a:pt x="1581151" y="974709"/>
                </a:lnTo>
                <a:lnTo>
                  <a:pt x="1567181" y="983919"/>
                </a:lnTo>
                <a:lnTo>
                  <a:pt x="1552576" y="992176"/>
                </a:lnTo>
                <a:lnTo>
                  <a:pt x="1545273" y="996305"/>
                </a:lnTo>
                <a:lnTo>
                  <a:pt x="1537336" y="1000116"/>
                </a:lnTo>
                <a:lnTo>
                  <a:pt x="1530033" y="1003610"/>
                </a:lnTo>
                <a:lnTo>
                  <a:pt x="1522096" y="1006786"/>
                </a:lnTo>
                <a:lnTo>
                  <a:pt x="1513841" y="1010279"/>
                </a:lnTo>
                <a:lnTo>
                  <a:pt x="1506221" y="1012820"/>
                </a:lnTo>
                <a:lnTo>
                  <a:pt x="1497966" y="1015679"/>
                </a:lnTo>
                <a:lnTo>
                  <a:pt x="1489711" y="1017902"/>
                </a:lnTo>
                <a:lnTo>
                  <a:pt x="1481456" y="1020443"/>
                </a:lnTo>
                <a:lnTo>
                  <a:pt x="1473201" y="1022348"/>
                </a:lnTo>
                <a:lnTo>
                  <a:pt x="1464628" y="1024254"/>
                </a:lnTo>
                <a:lnTo>
                  <a:pt x="1455738" y="1025842"/>
                </a:lnTo>
                <a:lnTo>
                  <a:pt x="1447166" y="1027112"/>
                </a:lnTo>
                <a:lnTo>
                  <a:pt x="1438276" y="1028383"/>
                </a:lnTo>
                <a:lnTo>
                  <a:pt x="1429068" y="1029018"/>
                </a:lnTo>
                <a:lnTo>
                  <a:pt x="1419860" y="1029971"/>
                </a:lnTo>
                <a:lnTo>
                  <a:pt x="1410653" y="1030288"/>
                </a:lnTo>
                <a:lnTo>
                  <a:pt x="1401445" y="1030288"/>
                </a:lnTo>
                <a:lnTo>
                  <a:pt x="1391920" y="1030288"/>
                </a:lnTo>
                <a:lnTo>
                  <a:pt x="1382713" y="1029971"/>
                </a:lnTo>
                <a:lnTo>
                  <a:pt x="1373823" y="1029018"/>
                </a:lnTo>
                <a:lnTo>
                  <a:pt x="1364933" y="1028383"/>
                </a:lnTo>
                <a:lnTo>
                  <a:pt x="1356043" y="1027112"/>
                </a:lnTo>
                <a:lnTo>
                  <a:pt x="1347153" y="1025842"/>
                </a:lnTo>
                <a:lnTo>
                  <a:pt x="1338580" y="1024254"/>
                </a:lnTo>
                <a:lnTo>
                  <a:pt x="1330008" y="1022348"/>
                </a:lnTo>
                <a:lnTo>
                  <a:pt x="1321753" y="1020443"/>
                </a:lnTo>
                <a:lnTo>
                  <a:pt x="1313180" y="1018219"/>
                </a:lnTo>
                <a:lnTo>
                  <a:pt x="1305243" y="1015679"/>
                </a:lnTo>
                <a:lnTo>
                  <a:pt x="1297305" y="1013138"/>
                </a:lnTo>
                <a:lnTo>
                  <a:pt x="1289050" y="1010279"/>
                </a:lnTo>
                <a:lnTo>
                  <a:pt x="1281430" y="1007104"/>
                </a:lnTo>
                <a:lnTo>
                  <a:pt x="1273493" y="1003928"/>
                </a:lnTo>
                <a:lnTo>
                  <a:pt x="1266190" y="1000434"/>
                </a:lnTo>
                <a:lnTo>
                  <a:pt x="1250950" y="992812"/>
                </a:lnTo>
                <a:lnTo>
                  <a:pt x="1236345" y="984554"/>
                </a:lnTo>
                <a:lnTo>
                  <a:pt x="1222693" y="975344"/>
                </a:lnTo>
                <a:lnTo>
                  <a:pt x="1209040" y="965498"/>
                </a:lnTo>
                <a:lnTo>
                  <a:pt x="1196023" y="955017"/>
                </a:lnTo>
                <a:lnTo>
                  <a:pt x="1183005" y="943901"/>
                </a:lnTo>
                <a:lnTo>
                  <a:pt x="1170623" y="932150"/>
                </a:lnTo>
                <a:lnTo>
                  <a:pt x="1158875" y="919764"/>
                </a:lnTo>
                <a:lnTo>
                  <a:pt x="1147128" y="907378"/>
                </a:lnTo>
                <a:lnTo>
                  <a:pt x="1136333" y="893721"/>
                </a:lnTo>
                <a:lnTo>
                  <a:pt x="1125538" y="879747"/>
                </a:lnTo>
                <a:lnTo>
                  <a:pt x="1115695" y="865455"/>
                </a:lnTo>
                <a:lnTo>
                  <a:pt x="1105853" y="850845"/>
                </a:lnTo>
                <a:lnTo>
                  <a:pt x="1096645" y="835601"/>
                </a:lnTo>
                <a:lnTo>
                  <a:pt x="1087755" y="820038"/>
                </a:lnTo>
                <a:lnTo>
                  <a:pt x="1079183" y="803841"/>
                </a:lnTo>
                <a:lnTo>
                  <a:pt x="1070928" y="787643"/>
                </a:lnTo>
                <a:lnTo>
                  <a:pt x="1063625" y="770811"/>
                </a:lnTo>
                <a:lnTo>
                  <a:pt x="1056323" y="753978"/>
                </a:lnTo>
                <a:lnTo>
                  <a:pt x="1049655" y="737145"/>
                </a:lnTo>
                <a:lnTo>
                  <a:pt x="1043305" y="719677"/>
                </a:lnTo>
                <a:lnTo>
                  <a:pt x="1037273" y="702209"/>
                </a:lnTo>
                <a:lnTo>
                  <a:pt x="1031558" y="684106"/>
                </a:lnTo>
                <a:lnTo>
                  <a:pt x="1026795" y="666321"/>
                </a:lnTo>
                <a:lnTo>
                  <a:pt x="1020763" y="664415"/>
                </a:lnTo>
                <a:lnTo>
                  <a:pt x="1015365" y="662827"/>
                </a:lnTo>
                <a:lnTo>
                  <a:pt x="1009650" y="659969"/>
                </a:lnTo>
                <a:lnTo>
                  <a:pt x="1004253" y="657110"/>
                </a:lnTo>
                <a:lnTo>
                  <a:pt x="998855" y="653617"/>
                </a:lnTo>
                <a:lnTo>
                  <a:pt x="993775" y="650441"/>
                </a:lnTo>
                <a:lnTo>
                  <a:pt x="989013" y="646312"/>
                </a:lnTo>
                <a:lnTo>
                  <a:pt x="984250" y="642183"/>
                </a:lnTo>
                <a:lnTo>
                  <a:pt x="979805" y="637737"/>
                </a:lnTo>
                <a:lnTo>
                  <a:pt x="975360" y="632973"/>
                </a:lnTo>
                <a:lnTo>
                  <a:pt x="970598" y="627891"/>
                </a:lnTo>
                <a:lnTo>
                  <a:pt x="966788" y="622492"/>
                </a:lnTo>
                <a:lnTo>
                  <a:pt x="962978" y="617411"/>
                </a:lnTo>
                <a:lnTo>
                  <a:pt x="959168" y="611376"/>
                </a:lnTo>
                <a:lnTo>
                  <a:pt x="955358" y="605660"/>
                </a:lnTo>
                <a:lnTo>
                  <a:pt x="952500" y="599625"/>
                </a:lnTo>
                <a:lnTo>
                  <a:pt x="949325" y="593591"/>
                </a:lnTo>
                <a:lnTo>
                  <a:pt x="946468" y="587239"/>
                </a:lnTo>
                <a:lnTo>
                  <a:pt x="943610" y="580887"/>
                </a:lnTo>
                <a:lnTo>
                  <a:pt x="941388" y="574535"/>
                </a:lnTo>
                <a:lnTo>
                  <a:pt x="939165" y="567865"/>
                </a:lnTo>
                <a:lnTo>
                  <a:pt x="937260" y="561196"/>
                </a:lnTo>
                <a:lnTo>
                  <a:pt x="935355" y="554526"/>
                </a:lnTo>
                <a:lnTo>
                  <a:pt x="934085" y="547857"/>
                </a:lnTo>
                <a:lnTo>
                  <a:pt x="932815" y="541505"/>
                </a:lnTo>
                <a:lnTo>
                  <a:pt x="931863" y="534835"/>
                </a:lnTo>
                <a:lnTo>
                  <a:pt x="930910" y="528166"/>
                </a:lnTo>
                <a:lnTo>
                  <a:pt x="930593" y="521496"/>
                </a:lnTo>
                <a:lnTo>
                  <a:pt x="930275" y="515144"/>
                </a:lnTo>
                <a:lnTo>
                  <a:pt x="930275" y="508792"/>
                </a:lnTo>
                <a:lnTo>
                  <a:pt x="930593" y="502440"/>
                </a:lnTo>
                <a:lnTo>
                  <a:pt x="931228" y="496088"/>
                </a:lnTo>
                <a:lnTo>
                  <a:pt x="932498" y="488148"/>
                </a:lnTo>
                <a:lnTo>
                  <a:pt x="934403" y="480526"/>
                </a:lnTo>
                <a:lnTo>
                  <a:pt x="936625" y="473539"/>
                </a:lnTo>
                <a:lnTo>
                  <a:pt x="939165" y="466869"/>
                </a:lnTo>
                <a:lnTo>
                  <a:pt x="942023" y="460835"/>
                </a:lnTo>
                <a:lnTo>
                  <a:pt x="945515" y="455436"/>
                </a:lnTo>
                <a:lnTo>
                  <a:pt x="949325" y="450037"/>
                </a:lnTo>
                <a:lnTo>
                  <a:pt x="953770" y="445273"/>
                </a:lnTo>
                <a:lnTo>
                  <a:pt x="958215" y="440826"/>
                </a:lnTo>
                <a:lnTo>
                  <a:pt x="962978" y="437015"/>
                </a:lnTo>
                <a:lnTo>
                  <a:pt x="968058" y="433204"/>
                </a:lnTo>
                <a:lnTo>
                  <a:pt x="973773" y="430345"/>
                </a:lnTo>
                <a:lnTo>
                  <a:pt x="979805" y="427805"/>
                </a:lnTo>
                <a:lnTo>
                  <a:pt x="985520" y="425264"/>
                </a:lnTo>
                <a:lnTo>
                  <a:pt x="992188" y="423358"/>
                </a:lnTo>
                <a:lnTo>
                  <a:pt x="998855" y="421453"/>
                </a:lnTo>
                <a:lnTo>
                  <a:pt x="1000443" y="399538"/>
                </a:lnTo>
                <a:lnTo>
                  <a:pt x="1002983" y="377942"/>
                </a:lnTo>
                <a:lnTo>
                  <a:pt x="1006475" y="356663"/>
                </a:lnTo>
                <a:lnTo>
                  <a:pt x="1010603" y="336019"/>
                </a:lnTo>
                <a:lnTo>
                  <a:pt x="1015365" y="315057"/>
                </a:lnTo>
                <a:lnTo>
                  <a:pt x="1020763" y="295049"/>
                </a:lnTo>
                <a:lnTo>
                  <a:pt x="1027748" y="275358"/>
                </a:lnTo>
                <a:lnTo>
                  <a:pt x="1034733" y="256302"/>
                </a:lnTo>
                <a:lnTo>
                  <a:pt x="1042353" y="237564"/>
                </a:lnTo>
                <a:lnTo>
                  <a:pt x="1051243" y="219143"/>
                </a:lnTo>
                <a:lnTo>
                  <a:pt x="1060768" y="201675"/>
                </a:lnTo>
                <a:lnTo>
                  <a:pt x="1065530" y="193417"/>
                </a:lnTo>
                <a:lnTo>
                  <a:pt x="1070610" y="184842"/>
                </a:lnTo>
                <a:lnTo>
                  <a:pt x="1076008" y="176585"/>
                </a:lnTo>
                <a:lnTo>
                  <a:pt x="1081405" y="168327"/>
                </a:lnTo>
                <a:lnTo>
                  <a:pt x="1087120" y="160070"/>
                </a:lnTo>
                <a:lnTo>
                  <a:pt x="1092835" y="152447"/>
                </a:lnTo>
                <a:lnTo>
                  <a:pt x="1098868" y="144507"/>
                </a:lnTo>
                <a:lnTo>
                  <a:pt x="1104900" y="137202"/>
                </a:lnTo>
                <a:lnTo>
                  <a:pt x="1111250" y="129580"/>
                </a:lnTo>
                <a:lnTo>
                  <a:pt x="1117600" y="122593"/>
                </a:lnTo>
                <a:lnTo>
                  <a:pt x="1124268" y="115606"/>
                </a:lnTo>
                <a:lnTo>
                  <a:pt x="1131253" y="108619"/>
                </a:lnTo>
                <a:lnTo>
                  <a:pt x="1137920" y="101949"/>
                </a:lnTo>
                <a:lnTo>
                  <a:pt x="1144905" y="95597"/>
                </a:lnTo>
                <a:lnTo>
                  <a:pt x="1152525" y="89245"/>
                </a:lnTo>
                <a:lnTo>
                  <a:pt x="1159828" y="82893"/>
                </a:lnTo>
                <a:lnTo>
                  <a:pt x="1167130" y="76859"/>
                </a:lnTo>
                <a:lnTo>
                  <a:pt x="1175068" y="71460"/>
                </a:lnTo>
                <a:lnTo>
                  <a:pt x="1183005" y="65743"/>
                </a:lnTo>
                <a:lnTo>
                  <a:pt x="1190943" y="60661"/>
                </a:lnTo>
                <a:lnTo>
                  <a:pt x="1198880" y="55262"/>
                </a:lnTo>
                <a:lnTo>
                  <a:pt x="1207453" y="50498"/>
                </a:lnTo>
                <a:lnTo>
                  <a:pt x="1216025" y="45734"/>
                </a:lnTo>
                <a:lnTo>
                  <a:pt x="1224598" y="41288"/>
                </a:lnTo>
                <a:lnTo>
                  <a:pt x="1233170" y="36841"/>
                </a:lnTo>
                <a:lnTo>
                  <a:pt x="1242060" y="32713"/>
                </a:lnTo>
                <a:lnTo>
                  <a:pt x="1250950" y="28902"/>
                </a:lnTo>
                <a:lnTo>
                  <a:pt x="1260158" y="25408"/>
                </a:lnTo>
                <a:lnTo>
                  <a:pt x="1269365" y="21914"/>
                </a:lnTo>
                <a:lnTo>
                  <a:pt x="1278890" y="19056"/>
                </a:lnTo>
                <a:lnTo>
                  <a:pt x="1288415" y="15880"/>
                </a:lnTo>
                <a:lnTo>
                  <a:pt x="1297940" y="13339"/>
                </a:lnTo>
                <a:lnTo>
                  <a:pt x="1307783" y="10798"/>
                </a:lnTo>
                <a:lnTo>
                  <a:pt x="1317625" y="8575"/>
                </a:lnTo>
                <a:lnTo>
                  <a:pt x="1327785" y="6670"/>
                </a:lnTo>
                <a:lnTo>
                  <a:pt x="1337945" y="4764"/>
                </a:lnTo>
                <a:lnTo>
                  <a:pt x="1348105" y="3494"/>
                </a:lnTo>
                <a:lnTo>
                  <a:pt x="1358583" y="2223"/>
                </a:lnTo>
                <a:lnTo>
                  <a:pt x="1369060" y="1588"/>
                </a:lnTo>
                <a:lnTo>
                  <a:pt x="1379855" y="635"/>
                </a:lnTo>
                <a:lnTo>
                  <a:pt x="1390650" y="318"/>
                </a:lnTo>
                <a:lnTo>
                  <a:pt x="1401445" y="0"/>
                </a:lnTo>
                <a:close/>
              </a:path>
            </a:pathLst>
          </a:custGeom>
          <a:solidFill>
            <a:srgbClr val="CD2727"/>
          </a:solidFill>
          <a:ln>
            <a:solidFill>
              <a:srgbClr val="CD2727"/>
            </a:solidFill>
          </a:ln>
        </p:spPr>
        <p:txBody>
          <a:bodyPr anchor="ctr">
            <a:scene3d>
              <a:camera prst="orthographicFront"/>
              <a:lightRig rig="threePt" dir="t"/>
            </a:scene3d>
            <a:sp3d>
              <a:contourClr>
                <a:srgbClr val="FFFFFF"/>
              </a:contourClr>
            </a:sp3d>
          </a:bodyPr>
          <a:lstStyle/>
          <a:p>
            <a:pPr algn="ctr">
              <a:defRPr/>
            </a:pPr>
            <a:endParaRPr lang="zh-CN" altLang="en-US">
              <a:solidFill>
                <a:srgbClr val="A11752"/>
              </a:solidFill>
              <a:cs typeface="+mn-ea"/>
              <a:sym typeface="+mn-lt"/>
            </a:endParaRPr>
          </a:p>
        </p:txBody>
      </p:sp>
      <p:sp>
        <p:nvSpPr>
          <p:cNvPr id="9" name="Aitds3">
            <a:extLst>
              <a:ext uri="{FF2B5EF4-FFF2-40B4-BE49-F238E27FC236}">
                <a16:creationId xmlns="" xmlns:a16="http://schemas.microsoft.com/office/drawing/2014/main" id="{EADFE8AF-7324-4550-BF0C-9A499F941776}"/>
              </a:ext>
            </a:extLst>
          </p:cNvPr>
          <p:cNvSpPr/>
          <p:nvPr/>
        </p:nvSpPr>
        <p:spPr>
          <a:xfrm>
            <a:off x="3879439" y="2043487"/>
            <a:ext cx="7083202" cy="873957"/>
          </a:xfrm>
          <a:prstGeom prst="rect">
            <a:avLst/>
          </a:prstGeom>
        </p:spPr>
        <p:txBody>
          <a:bodyPr wrap="square">
            <a:spAutoFit/>
          </a:bodyPr>
          <a:lstStyle/>
          <a:p>
            <a:pPr algn="just" hangingPunct="0">
              <a:lnSpc>
                <a:spcPct val="150000"/>
              </a:lnSpc>
              <a:buClr>
                <a:srgbClr val="CA0909"/>
              </a:buClr>
            </a:pPr>
            <a:r>
              <a:rPr lang="en-US" altLang="zh-CN" dirty="0">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汉书</a:t>
            </a:r>
            <a:r>
              <a:rPr lang="en-US" altLang="zh-CN" dirty="0">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艺文志</a:t>
            </a:r>
            <a:r>
              <a:rPr lang="en-US" altLang="zh-CN" dirty="0">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曰“秉要执本”，意思是说，总结历史，要抓住主要的、根本的东西。</a:t>
            </a:r>
          </a:p>
        </p:txBody>
      </p:sp>
      <p:sp>
        <p:nvSpPr>
          <p:cNvPr id="11" name="Aitds3">
            <a:extLst>
              <a:ext uri="{FF2B5EF4-FFF2-40B4-BE49-F238E27FC236}">
                <a16:creationId xmlns="" xmlns:a16="http://schemas.microsoft.com/office/drawing/2014/main" id="{638EF88F-BDE4-4531-9162-90B5C92FB185}"/>
              </a:ext>
            </a:extLst>
          </p:cNvPr>
          <p:cNvSpPr/>
          <p:nvPr/>
        </p:nvSpPr>
        <p:spPr>
          <a:xfrm>
            <a:off x="3879438" y="3732914"/>
            <a:ext cx="7083202" cy="873957"/>
          </a:xfrm>
          <a:prstGeom prst="rect">
            <a:avLst/>
          </a:prstGeom>
        </p:spPr>
        <p:txBody>
          <a:bodyPr wrap="square">
            <a:spAutoFit/>
          </a:bodyPr>
          <a:lstStyle/>
          <a:p>
            <a:pPr algn="just" hangingPunct="0">
              <a:lnSpc>
                <a:spcPct val="150000"/>
              </a:lnSpc>
              <a:buClr>
                <a:srgbClr val="CA0909"/>
              </a:buClr>
            </a:pP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中国共产党的百年历史壮阔宏伟、气象万千。在这么多的内容中，怎样才能把握其最主要、最根本的东西？</a:t>
            </a:r>
          </a:p>
        </p:txBody>
      </p:sp>
      <p:sp>
        <p:nvSpPr>
          <p:cNvPr id="13" name="Aitds3">
            <a:extLst>
              <a:ext uri="{FF2B5EF4-FFF2-40B4-BE49-F238E27FC236}">
                <a16:creationId xmlns="" xmlns:a16="http://schemas.microsoft.com/office/drawing/2014/main" id="{B3973D54-0470-47FC-BE11-96ADF7EF6E8D}"/>
              </a:ext>
            </a:extLst>
          </p:cNvPr>
          <p:cNvSpPr/>
          <p:nvPr/>
        </p:nvSpPr>
        <p:spPr>
          <a:xfrm>
            <a:off x="3879438" y="5317411"/>
            <a:ext cx="7660640" cy="458459"/>
          </a:xfrm>
          <a:prstGeom prst="rect">
            <a:avLst/>
          </a:prstGeom>
        </p:spPr>
        <p:txBody>
          <a:bodyPr wrap="square">
            <a:spAutoFit/>
          </a:bodyPr>
          <a:lstStyle/>
          <a:p>
            <a:pPr algn="just" hangingPunct="0">
              <a:lnSpc>
                <a:spcPct val="150000"/>
              </a:lnSpc>
              <a:buClr>
                <a:srgbClr val="CA0909"/>
              </a:buClr>
            </a:pPr>
            <a:r>
              <a:rPr lang="zh-CN" altLang="en-US" dirty="0">
                <a:latin typeface="微软雅黑" panose="020B0503020204020204" pitchFamily="34" charset="-122"/>
                <a:ea typeface="微软雅黑" panose="020B0503020204020204" pitchFamily="34" charset="-122"/>
                <a:cs typeface="+mn-ea"/>
                <a:sym typeface="Arial" panose="020B0604020202020204" pitchFamily="34" charset="0"/>
              </a:rPr>
              <a:t>十分重要的是要弄清楚其主题和主线是什么、其主流和本质是什么。 </a:t>
            </a:r>
          </a:p>
        </p:txBody>
      </p:sp>
      <p:grpSp>
        <p:nvGrpSpPr>
          <p:cNvPr id="4" name="组合 3">
            <a:extLst>
              <a:ext uri="{FF2B5EF4-FFF2-40B4-BE49-F238E27FC236}">
                <a16:creationId xmlns="" xmlns:a16="http://schemas.microsoft.com/office/drawing/2014/main" id="{4699554C-0A5D-4BA4-878C-2C7EFC19B448}"/>
              </a:ext>
            </a:extLst>
          </p:cNvPr>
          <p:cNvGrpSpPr/>
          <p:nvPr/>
        </p:nvGrpSpPr>
        <p:grpSpPr>
          <a:xfrm>
            <a:off x="3461927" y="2257711"/>
            <a:ext cx="247967" cy="3377107"/>
            <a:chOff x="5404709" y="1851848"/>
            <a:chExt cx="247967" cy="3377107"/>
          </a:xfrm>
          <a:solidFill>
            <a:srgbClr val="CD2727"/>
          </a:solidFill>
        </p:grpSpPr>
        <p:grpSp>
          <p:nvGrpSpPr>
            <p:cNvPr id="14" name="组合 13">
              <a:extLst>
                <a:ext uri="{FF2B5EF4-FFF2-40B4-BE49-F238E27FC236}">
                  <a16:creationId xmlns="" xmlns:a16="http://schemas.microsoft.com/office/drawing/2014/main" id="{73806ED2-6D66-4D76-9AE7-CD150A538E3F}"/>
                </a:ext>
              </a:extLst>
            </p:cNvPr>
            <p:cNvGrpSpPr/>
            <p:nvPr/>
          </p:nvGrpSpPr>
          <p:grpSpPr>
            <a:xfrm>
              <a:off x="5416456" y="1851848"/>
              <a:ext cx="236220" cy="241300"/>
              <a:chOff x="14204" y="3201"/>
              <a:chExt cx="372" cy="380"/>
            </a:xfrm>
            <a:grpFill/>
          </p:grpSpPr>
          <p:sp>
            <p:nvSpPr>
              <p:cNvPr id="15" name="Freeform 109">
                <a:extLst>
                  <a:ext uri="{FF2B5EF4-FFF2-40B4-BE49-F238E27FC236}">
                    <a16:creationId xmlns="" xmlns:a16="http://schemas.microsoft.com/office/drawing/2014/main" id="{046C5B66-0E0E-46F2-9526-6EB55A51EC26}"/>
                  </a:ext>
                </a:extLst>
              </p:cNvPr>
              <p:cNvSpPr>
                <a:spLocks noEditPoints="1"/>
              </p:cNvSpPr>
              <p:nvPr/>
            </p:nvSpPr>
            <p:spPr bwMode="auto">
              <a:xfrm>
                <a:off x="14204"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sp>
            <p:nvSpPr>
              <p:cNvPr id="17" name="Freeform 109">
                <a:extLst>
                  <a:ext uri="{FF2B5EF4-FFF2-40B4-BE49-F238E27FC236}">
                    <a16:creationId xmlns="" xmlns:a16="http://schemas.microsoft.com/office/drawing/2014/main" id="{7E48B6D6-660C-44CB-AAB7-24ED80F6E475}"/>
                  </a:ext>
                </a:extLst>
              </p:cNvPr>
              <p:cNvSpPr>
                <a:spLocks noEditPoints="1"/>
              </p:cNvSpPr>
              <p:nvPr/>
            </p:nvSpPr>
            <p:spPr bwMode="auto">
              <a:xfrm>
                <a:off x="14346"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grpSp>
        <p:grpSp>
          <p:nvGrpSpPr>
            <p:cNvPr id="20" name="组合 19">
              <a:extLst>
                <a:ext uri="{FF2B5EF4-FFF2-40B4-BE49-F238E27FC236}">
                  <a16:creationId xmlns="" xmlns:a16="http://schemas.microsoft.com/office/drawing/2014/main" id="{899FFE16-D803-4237-9217-81C0A57781F4}"/>
                </a:ext>
              </a:extLst>
            </p:cNvPr>
            <p:cNvGrpSpPr/>
            <p:nvPr/>
          </p:nvGrpSpPr>
          <p:grpSpPr>
            <a:xfrm>
              <a:off x="5404709" y="3641257"/>
              <a:ext cx="236220" cy="241300"/>
              <a:chOff x="14204" y="3201"/>
              <a:chExt cx="372" cy="380"/>
            </a:xfrm>
            <a:grpFill/>
          </p:grpSpPr>
          <p:sp>
            <p:nvSpPr>
              <p:cNvPr id="21" name="Freeform 109">
                <a:extLst>
                  <a:ext uri="{FF2B5EF4-FFF2-40B4-BE49-F238E27FC236}">
                    <a16:creationId xmlns="" xmlns:a16="http://schemas.microsoft.com/office/drawing/2014/main" id="{4C92A7B6-ED41-4125-A679-D691221EF61C}"/>
                  </a:ext>
                </a:extLst>
              </p:cNvPr>
              <p:cNvSpPr>
                <a:spLocks noEditPoints="1"/>
              </p:cNvSpPr>
              <p:nvPr/>
            </p:nvSpPr>
            <p:spPr bwMode="auto">
              <a:xfrm>
                <a:off x="14204"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sp>
            <p:nvSpPr>
              <p:cNvPr id="22" name="Freeform 109">
                <a:extLst>
                  <a:ext uri="{FF2B5EF4-FFF2-40B4-BE49-F238E27FC236}">
                    <a16:creationId xmlns="" xmlns:a16="http://schemas.microsoft.com/office/drawing/2014/main" id="{991D2DA0-5DFE-4FC0-A5E2-E19C3FCF7531}"/>
                  </a:ext>
                </a:extLst>
              </p:cNvPr>
              <p:cNvSpPr>
                <a:spLocks noEditPoints="1"/>
              </p:cNvSpPr>
              <p:nvPr/>
            </p:nvSpPr>
            <p:spPr bwMode="auto">
              <a:xfrm>
                <a:off x="14346"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grpSp>
        <p:grpSp>
          <p:nvGrpSpPr>
            <p:cNvPr id="23" name="组合 22">
              <a:extLst>
                <a:ext uri="{FF2B5EF4-FFF2-40B4-BE49-F238E27FC236}">
                  <a16:creationId xmlns="" xmlns:a16="http://schemas.microsoft.com/office/drawing/2014/main" id="{CC318274-F58C-4BF5-88B5-A6188DA3C503}"/>
                </a:ext>
              </a:extLst>
            </p:cNvPr>
            <p:cNvGrpSpPr/>
            <p:nvPr/>
          </p:nvGrpSpPr>
          <p:grpSpPr>
            <a:xfrm>
              <a:off x="5410965" y="4987655"/>
              <a:ext cx="236220" cy="241300"/>
              <a:chOff x="14204" y="3201"/>
              <a:chExt cx="372" cy="380"/>
            </a:xfrm>
            <a:grpFill/>
          </p:grpSpPr>
          <p:sp>
            <p:nvSpPr>
              <p:cNvPr id="24" name="Freeform 109">
                <a:extLst>
                  <a:ext uri="{FF2B5EF4-FFF2-40B4-BE49-F238E27FC236}">
                    <a16:creationId xmlns="" xmlns:a16="http://schemas.microsoft.com/office/drawing/2014/main" id="{D438C3F9-3185-49CF-B57A-81416C242ADB}"/>
                  </a:ext>
                </a:extLst>
              </p:cNvPr>
              <p:cNvSpPr>
                <a:spLocks noEditPoints="1"/>
              </p:cNvSpPr>
              <p:nvPr/>
            </p:nvSpPr>
            <p:spPr bwMode="auto">
              <a:xfrm>
                <a:off x="14204"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sp>
            <p:nvSpPr>
              <p:cNvPr id="25" name="Freeform 109">
                <a:extLst>
                  <a:ext uri="{FF2B5EF4-FFF2-40B4-BE49-F238E27FC236}">
                    <a16:creationId xmlns="" xmlns:a16="http://schemas.microsoft.com/office/drawing/2014/main" id="{24F380C5-F848-45DF-944B-F739FBABF3F9}"/>
                  </a:ext>
                </a:extLst>
              </p:cNvPr>
              <p:cNvSpPr>
                <a:spLocks noEditPoints="1"/>
              </p:cNvSpPr>
              <p:nvPr/>
            </p:nvSpPr>
            <p:spPr bwMode="auto">
              <a:xfrm>
                <a:off x="14346" y="3201"/>
                <a:ext cx="231" cy="381"/>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solidFill>
                  <a:srgbClr val="CD2727"/>
                </a:solidFill>
              </a:ln>
            </p:spPr>
            <p:txBody>
              <a:bodyPr vert="horz" wrap="square" lIns="91440" tIns="45720" rIns="91440" bIns="45720" numCol="1" anchor="t" anchorCtr="0" compatLnSpc="1"/>
              <a:lstStyle/>
              <a:p>
                <a:endParaRPr lang="zh-CN" altLang="en-US">
                  <a:cs typeface="+mn-ea"/>
                  <a:sym typeface="+mn-lt"/>
                </a:endParaRPr>
              </a:p>
            </p:txBody>
          </p:sp>
        </p:grpSp>
      </p:grpSp>
    </p:spTree>
    <p:extLst>
      <p:ext uri="{BB962C8B-B14F-4D97-AF65-F5344CB8AC3E}">
        <p14:creationId xmlns:p14="http://schemas.microsoft.com/office/powerpoint/2010/main" val="41352951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500"/>
                                        <p:tgtEl>
                                          <p:spTgt spid="11"/>
                                        </p:tgtEl>
                                      </p:cBhvr>
                                    </p:animEffect>
                                  </p:childTnLst>
                                </p:cTn>
                              </p:par>
                            </p:childTnLst>
                          </p:cTn>
                        </p:par>
                        <p:par>
                          <p:cTn id="21" fill="hold">
                            <p:stCondLst>
                              <p:cond delay="2000"/>
                            </p:stCondLst>
                            <p:childTnLst>
                              <p:par>
                                <p:cTn id="22" presetID="22" presetClass="entr" presetSubtype="1"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up)">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P spid="11"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D793A7E-CDF0-480F-AD72-8351CA225F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0" r="-1" b="11393"/>
          <a:stretch/>
        </p:blipFill>
        <p:spPr>
          <a:xfrm>
            <a:off x="0" y="0"/>
            <a:ext cx="12191999" cy="6858000"/>
          </a:xfrm>
          <a:prstGeom prst="rect">
            <a:avLst/>
          </a:prstGeom>
        </p:spPr>
      </p:pic>
      <p:sp>
        <p:nvSpPr>
          <p:cNvPr id="2" name="矩形 1">
            <a:extLst>
              <a:ext uri="{FF2B5EF4-FFF2-40B4-BE49-F238E27FC236}">
                <a16:creationId xmlns="" xmlns:a16="http://schemas.microsoft.com/office/drawing/2014/main" id="{0AD6F1FC-D67B-44CB-B26F-C26705AF848F}"/>
              </a:ext>
            </a:extLst>
          </p:cNvPr>
          <p:cNvSpPr/>
          <p:nvPr/>
        </p:nvSpPr>
        <p:spPr>
          <a:xfrm>
            <a:off x="259079" y="243840"/>
            <a:ext cx="11673840" cy="637032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E0CD8F88-81BC-4F27-895F-4E1C12386652}"/>
              </a:ext>
            </a:extLst>
          </p:cNvPr>
          <p:cNvGrpSpPr/>
          <p:nvPr/>
        </p:nvGrpSpPr>
        <p:grpSpPr>
          <a:xfrm>
            <a:off x="468854" y="451373"/>
            <a:ext cx="9054203" cy="750750"/>
            <a:chOff x="4294094" y="1746773"/>
            <a:chExt cx="9054203" cy="750750"/>
          </a:xfrm>
        </p:grpSpPr>
        <p:sp>
          <p:nvSpPr>
            <p:cNvPr id="18" name="文本框 17">
              <a:extLst>
                <a:ext uri="{FF2B5EF4-FFF2-40B4-BE49-F238E27FC236}">
                  <a16:creationId xmlns="" xmlns:a16="http://schemas.microsoft.com/office/drawing/2014/main" id="{1DCDFAEC-41FC-4BBD-8B0A-3162FEC777D0}"/>
                </a:ext>
              </a:extLst>
            </p:cNvPr>
            <p:cNvSpPr txBox="1"/>
            <p:nvPr/>
          </p:nvSpPr>
          <p:spPr>
            <a:xfrm>
              <a:off x="5014440" y="1937482"/>
              <a:ext cx="8333857" cy="369332"/>
            </a:xfrm>
            <a:prstGeom prst="rect">
              <a:avLst/>
            </a:prstGeom>
            <a:noFill/>
          </p:spPr>
          <p:txBody>
            <a:bodyPr wrap="square" rtlCol="0">
              <a:spAutoFit/>
            </a:bodyPr>
            <a:lstStyle/>
            <a:p>
              <a:pPr algn="just"/>
              <a:r>
                <a:rPr lang="zh-CN" altLang="en-US" sz="1800" dirty="0">
                  <a:solidFill>
                    <a:srgbClr val="CD2727"/>
                  </a:solidFill>
                  <a:latin typeface="汉仪雅酷黑 75W" panose="020B0804020202020204" pitchFamily="34" charset="-122"/>
                  <a:ea typeface="汉仪雅酷黑 75W" panose="020B0804020202020204" pitchFamily="34" charset="-122"/>
                </a:rPr>
                <a:t>学习党的百年历史要准确把握党的历史的主题和主线、主流和本质</a:t>
              </a:r>
            </a:p>
          </p:txBody>
        </p:sp>
        <p:pic>
          <p:nvPicPr>
            <p:cNvPr id="19" name="图片 18">
              <a:extLst>
                <a:ext uri="{FF2B5EF4-FFF2-40B4-BE49-F238E27FC236}">
                  <a16:creationId xmlns="" xmlns:a16="http://schemas.microsoft.com/office/drawing/2014/main" id="{D4379336-F3B7-422C-9E2E-1D8496F241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893" t="25516" r="52993" b="26761"/>
            <a:stretch/>
          </p:blipFill>
          <p:spPr>
            <a:xfrm>
              <a:off x="4294094" y="1746773"/>
              <a:ext cx="720346" cy="750750"/>
            </a:xfrm>
            <a:prstGeom prst="rect">
              <a:avLst/>
            </a:prstGeom>
          </p:spPr>
        </p:pic>
      </p:grpSp>
      <p:grpSp>
        <p:nvGrpSpPr>
          <p:cNvPr id="7" name="Aitds5">
            <a:extLst>
              <a:ext uri="{FF2B5EF4-FFF2-40B4-BE49-F238E27FC236}">
                <a16:creationId xmlns="" xmlns:a16="http://schemas.microsoft.com/office/drawing/2014/main" id="{3E2B3B61-5F4F-46C7-A6D9-DDEAF3C1607F}"/>
              </a:ext>
            </a:extLst>
          </p:cNvPr>
          <p:cNvGrpSpPr>
            <a:grpSpLocks noChangeAspect="1"/>
          </p:cNvGrpSpPr>
          <p:nvPr/>
        </p:nvGrpSpPr>
        <p:grpSpPr bwMode="auto">
          <a:xfrm>
            <a:off x="676627" y="1876122"/>
            <a:ext cx="4220493" cy="698500"/>
            <a:chOff x="1003" y="1955"/>
            <a:chExt cx="3238" cy="440"/>
          </a:xfrm>
        </p:grpSpPr>
        <p:sp>
          <p:nvSpPr>
            <p:cNvPr id="8" name="Aitds5-1">
              <a:extLst>
                <a:ext uri="{FF2B5EF4-FFF2-40B4-BE49-F238E27FC236}">
                  <a16:creationId xmlns="" xmlns:a16="http://schemas.microsoft.com/office/drawing/2014/main" id="{287A5074-6A7B-4F7F-9070-57027356E677}"/>
                </a:ext>
              </a:extLst>
            </p:cNvPr>
            <p:cNvSpPr>
              <a:spLocks noEditPoints="1"/>
            </p:cNvSpPr>
            <p:nvPr/>
          </p:nvSpPr>
          <p:spPr bwMode="auto">
            <a:xfrm>
              <a:off x="2622" y="1955"/>
              <a:ext cx="1619" cy="440"/>
            </a:xfrm>
            <a:custGeom>
              <a:avLst/>
              <a:gdLst>
                <a:gd name="T0" fmla="*/ 527 w 1619"/>
                <a:gd name="T1" fmla="*/ 430 h 440"/>
                <a:gd name="T2" fmla="*/ 434 w 1619"/>
                <a:gd name="T3" fmla="*/ 408 h 440"/>
                <a:gd name="T4" fmla="*/ 1570 w 1619"/>
                <a:gd name="T5" fmla="*/ 388 h 440"/>
                <a:gd name="T6" fmla="*/ 536 w 1619"/>
                <a:gd name="T7" fmla="*/ 366 h 440"/>
                <a:gd name="T8" fmla="*/ 1555 w 1619"/>
                <a:gd name="T9" fmla="*/ 140 h 440"/>
                <a:gd name="T10" fmla="*/ 536 w 1619"/>
                <a:gd name="T11" fmla="*/ 116 h 440"/>
                <a:gd name="T12" fmla="*/ 77 w 1619"/>
                <a:gd name="T13" fmla="*/ 355 h 440"/>
                <a:gd name="T14" fmla="*/ 54 w 1619"/>
                <a:gd name="T15" fmla="*/ 150 h 440"/>
                <a:gd name="T16" fmla="*/ 148 w 1619"/>
                <a:gd name="T17" fmla="*/ 355 h 440"/>
                <a:gd name="T18" fmla="*/ 123 w 1619"/>
                <a:gd name="T19" fmla="*/ 150 h 440"/>
                <a:gd name="T20" fmla="*/ 218 w 1619"/>
                <a:gd name="T21" fmla="*/ 355 h 440"/>
                <a:gd name="T22" fmla="*/ 193 w 1619"/>
                <a:gd name="T23" fmla="*/ 150 h 440"/>
                <a:gd name="T24" fmla="*/ 283 w 1619"/>
                <a:gd name="T25" fmla="*/ 355 h 440"/>
                <a:gd name="T26" fmla="*/ 256 w 1619"/>
                <a:gd name="T27" fmla="*/ 150 h 440"/>
                <a:gd name="T28" fmla="*/ 358 w 1619"/>
                <a:gd name="T29" fmla="*/ 355 h 440"/>
                <a:gd name="T30" fmla="*/ 334 w 1619"/>
                <a:gd name="T31" fmla="*/ 150 h 440"/>
                <a:gd name="T32" fmla="*/ 414 w 1619"/>
                <a:gd name="T33" fmla="*/ 355 h 440"/>
                <a:gd name="T34" fmla="*/ 391 w 1619"/>
                <a:gd name="T35" fmla="*/ 150 h 440"/>
                <a:gd name="T36" fmla="*/ 525 w 1619"/>
                <a:gd name="T37" fmla="*/ 355 h 440"/>
                <a:gd name="T38" fmla="*/ 431 w 1619"/>
                <a:gd name="T39" fmla="*/ 150 h 440"/>
                <a:gd name="T40" fmla="*/ 561 w 1619"/>
                <a:gd name="T41" fmla="*/ 355 h 440"/>
                <a:gd name="T42" fmla="*/ 538 w 1619"/>
                <a:gd name="T43" fmla="*/ 150 h 440"/>
                <a:gd name="T44" fmla="*/ 626 w 1619"/>
                <a:gd name="T45" fmla="*/ 355 h 440"/>
                <a:gd name="T46" fmla="*/ 598 w 1619"/>
                <a:gd name="T47" fmla="*/ 150 h 440"/>
                <a:gd name="T48" fmla="*/ 698 w 1619"/>
                <a:gd name="T49" fmla="*/ 355 h 440"/>
                <a:gd name="T50" fmla="*/ 671 w 1619"/>
                <a:gd name="T51" fmla="*/ 150 h 440"/>
                <a:gd name="T52" fmla="*/ 762 w 1619"/>
                <a:gd name="T53" fmla="*/ 355 h 440"/>
                <a:gd name="T54" fmla="*/ 738 w 1619"/>
                <a:gd name="T55" fmla="*/ 150 h 440"/>
                <a:gd name="T56" fmla="*/ 824 w 1619"/>
                <a:gd name="T57" fmla="*/ 355 h 440"/>
                <a:gd name="T58" fmla="*/ 799 w 1619"/>
                <a:gd name="T59" fmla="*/ 150 h 440"/>
                <a:gd name="T60" fmla="*/ 894 w 1619"/>
                <a:gd name="T61" fmla="*/ 355 h 440"/>
                <a:gd name="T62" fmla="*/ 862 w 1619"/>
                <a:gd name="T63" fmla="*/ 150 h 440"/>
                <a:gd name="T64" fmla="*/ 965 w 1619"/>
                <a:gd name="T65" fmla="*/ 355 h 440"/>
                <a:gd name="T66" fmla="*/ 937 w 1619"/>
                <a:gd name="T67" fmla="*/ 150 h 440"/>
                <a:gd name="T68" fmla="*/ 1029 w 1619"/>
                <a:gd name="T69" fmla="*/ 355 h 440"/>
                <a:gd name="T70" fmla="*/ 1001 w 1619"/>
                <a:gd name="T71" fmla="*/ 150 h 440"/>
                <a:gd name="T72" fmla="*/ 1096 w 1619"/>
                <a:gd name="T73" fmla="*/ 355 h 440"/>
                <a:gd name="T74" fmla="*/ 1071 w 1619"/>
                <a:gd name="T75" fmla="*/ 150 h 440"/>
                <a:gd name="T76" fmla="*/ 1159 w 1619"/>
                <a:gd name="T77" fmla="*/ 355 h 440"/>
                <a:gd name="T78" fmla="*/ 1136 w 1619"/>
                <a:gd name="T79" fmla="*/ 150 h 440"/>
                <a:gd name="T80" fmla="*/ 1224 w 1619"/>
                <a:gd name="T81" fmla="*/ 355 h 440"/>
                <a:gd name="T82" fmla="*/ 1203 w 1619"/>
                <a:gd name="T83" fmla="*/ 150 h 440"/>
                <a:gd name="T84" fmla="*/ 1509 w 1619"/>
                <a:gd name="T85" fmla="*/ 355 h 440"/>
                <a:gd name="T86" fmla="*/ 1471 w 1619"/>
                <a:gd name="T87" fmla="*/ 150 h 440"/>
                <a:gd name="T88" fmla="*/ 483 w 1619"/>
                <a:gd name="T89" fmla="*/ 17 h 440"/>
                <a:gd name="T90" fmla="*/ 0 w 1619"/>
                <a:gd name="T91" fmla="*/ 0 h 440"/>
                <a:gd name="T92" fmla="*/ 580 w 1619"/>
                <a:gd name="T93" fmla="*/ 58 h 440"/>
                <a:gd name="T94" fmla="*/ 1215 w 1619"/>
                <a:gd name="T95" fmla="*/ 85 h 440"/>
                <a:gd name="T96" fmla="*/ 1479 w 1619"/>
                <a:gd name="T97" fmla="*/ 58 h 440"/>
                <a:gd name="T98" fmla="*/ 1519 w 1619"/>
                <a:gd name="T99" fmla="*/ 103 h 440"/>
                <a:gd name="T100" fmla="*/ 1543 w 1619"/>
                <a:gd name="T101" fmla="*/ 150 h 440"/>
                <a:gd name="T102" fmla="*/ 1581 w 1619"/>
                <a:gd name="T103" fmla="*/ 396 h 440"/>
                <a:gd name="T104" fmla="*/ 0 w 1619"/>
                <a:gd name="T105" fmla="*/ 440 h 440"/>
                <a:gd name="T106" fmla="*/ 423 w 1619"/>
                <a:gd name="T107" fmla="*/ 367 h 440"/>
                <a:gd name="T108" fmla="*/ 49 w 1619"/>
                <a:gd name="T109" fmla="*/ 138 h 440"/>
                <a:gd name="T110" fmla="*/ 49 w 1619"/>
                <a:gd name="T111" fmla="*/ 118 h 440"/>
                <a:gd name="T112" fmla="*/ 0 w 1619"/>
                <a:gd name="T113" fmla="*/ 51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19" h="440">
                  <a:moveTo>
                    <a:pt x="434" y="408"/>
                  </a:moveTo>
                  <a:lnTo>
                    <a:pt x="434" y="430"/>
                  </a:lnTo>
                  <a:lnTo>
                    <a:pt x="527" y="430"/>
                  </a:lnTo>
                  <a:lnTo>
                    <a:pt x="527" y="408"/>
                  </a:lnTo>
                  <a:lnTo>
                    <a:pt x="434" y="408"/>
                  </a:lnTo>
                  <a:lnTo>
                    <a:pt x="434" y="408"/>
                  </a:lnTo>
                  <a:close/>
                  <a:moveTo>
                    <a:pt x="536" y="366"/>
                  </a:moveTo>
                  <a:lnTo>
                    <a:pt x="536" y="388"/>
                  </a:lnTo>
                  <a:lnTo>
                    <a:pt x="1570" y="388"/>
                  </a:lnTo>
                  <a:lnTo>
                    <a:pt x="1570" y="366"/>
                  </a:lnTo>
                  <a:lnTo>
                    <a:pt x="536" y="366"/>
                  </a:lnTo>
                  <a:lnTo>
                    <a:pt x="536" y="366"/>
                  </a:lnTo>
                  <a:close/>
                  <a:moveTo>
                    <a:pt x="536" y="116"/>
                  </a:moveTo>
                  <a:lnTo>
                    <a:pt x="536" y="140"/>
                  </a:lnTo>
                  <a:lnTo>
                    <a:pt x="1555" y="140"/>
                  </a:lnTo>
                  <a:lnTo>
                    <a:pt x="1555" y="116"/>
                  </a:lnTo>
                  <a:lnTo>
                    <a:pt x="536" y="116"/>
                  </a:lnTo>
                  <a:lnTo>
                    <a:pt x="536" y="116"/>
                  </a:lnTo>
                  <a:close/>
                  <a:moveTo>
                    <a:pt x="54" y="150"/>
                  </a:moveTo>
                  <a:lnTo>
                    <a:pt x="54" y="355"/>
                  </a:lnTo>
                  <a:lnTo>
                    <a:pt x="77" y="355"/>
                  </a:lnTo>
                  <a:lnTo>
                    <a:pt x="77" y="150"/>
                  </a:lnTo>
                  <a:lnTo>
                    <a:pt x="54" y="150"/>
                  </a:lnTo>
                  <a:lnTo>
                    <a:pt x="54" y="150"/>
                  </a:lnTo>
                  <a:close/>
                  <a:moveTo>
                    <a:pt x="123" y="150"/>
                  </a:moveTo>
                  <a:lnTo>
                    <a:pt x="123" y="355"/>
                  </a:lnTo>
                  <a:lnTo>
                    <a:pt x="148" y="355"/>
                  </a:lnTo>
                  <a:lnTo>
                    <a:pt x="148" y="150"/>
                  </a:lnTo>
                  <a:lnTo>
                    <a:pt x="123" y="150"/>
                  </a:lnTo>
                  <a:lnTo>
                    <a:pt x="123" y="150"/>
                  </a:lnTo>
                  <a:close/>
                  <a:moveTo>
                    <a:pt x="193" y="150"/>
                  </a:moveTo>
                  <a:lnTo>
                    <a:pt x="193" y="355"/>
                  </a:lnTo>
                  <a:lnTo>
                    <a:pt x="218" y="355"/>
                  </a:lnTo>
                  <a:lnTo>
                    <a:pt x="218" y="150"/>
                  </a:lnTo>
                  <a:lnTo>
                    <a:pt x="193" y="150"/>
                  </a:lnTo>
                  <a:lnTo>
                    <a:pt x="193" y="150"/>
                  </a:lnTo>
                  <a:close/>
                  <a:moveTo>
                    <a:pt x="256" y="150"/>
                  </a:moveTo>
                  <a:lnTo>
                    <a:pt x="256" y="355"/>
                  </a:lnTo>
                  <a:lnTo>
                    <a:pt x="283" y="355"/>
                  </a:lnTo>
                  <a:lnTo>
                    <a:pt x="283" y="150"/>
                  </a:lnTo>
                  <a:lnTo>
                    <a:pt x="256" y="150"/>
                  </a:lnTo>
                  <a:lnTo>
                    <a:pt x="256" y="150"/>
                  </a:lnTo>
                  <a:close/>
                  <a:moveTo>
                    <a:pt x="334" y="150"/>
                  </a:moveTo>
                  <a:lnTo>
                    <a:pt x="334" y="355"/>
                  </a:lnTo>
                  <a:lnTo>
                    <a:pt x="358" y="355"/>
                  </a:lnTo>
                  <a:lnTo>
                    <a:pt x="358" y="150"/>
                  </a:lnTo>
                  <a:lnTo>
                    <a:pt x="334" y="150"/>
                  </a:lnTo>
                  <a:lnTo>
                    <a:pt x="334" y="150"/>
                  </a:lnTo>
                  <a:close/>
                  <a:moveTo>
                    <a:pt x="391" y="150"/>
                  </a:moveTo>
                  <a:lnTo>
                    <a:pt x="391" y="355"/>
                  </a:lnTo>
                  <a:lnTo>
                    <a:pt x="414" y="355"/>
                  </a:lnTo>
                  <a:lnTo>
                    <a:pt x="414" y="150"/>
                  </a:lnTo>
                  <a:lnTo>
                    <a:pt x="391" y="150"/>
                  </a:lnTo>
                  <a:lnTo>
                    <a:pt x="391" y="150"/>
                  </a:lnTo>
                  <a:close/>
                  <a:moveTo>
                    <a:pt x="431" y="150"/>
                  </a:moveTo>
                  <a:lnTo>
                    <a:pt x="431" y="355"/>
                  </a:lnTo>
                  <a:lnTo>
                    <a:pt x="525" y="355"/>
                  </a:lnTo>
                  <a:lnTo>
                    <a:pt x="525" y="150"/>
                  </a:lnTo>
                  <a:lnTo>
                    <a:pt x="431" y="150"/>
                  </a:lnTo>
                  <a:lnTo>
                    <a:pt x="431" y="150"/>
                  </a:lnTo>
                  <a:close/>
                  <a:moveTo>
                    <a:pt x="538" y="150"/>
                  </a:moveTo>
                  <a:lnTo>
                    <a:pt x="538" y="355"/>
                  </a:lnTo>
                  <a:lnTo>
                    <a:pt x="561" y="355"/>
                  </a:lnTo>
                  <a:lnTo>
                    <a:pt x="561" y="150"/>
                  </a:lnTo>
                  <a:lnTo>
                    <a:pt x="538" y="150"/>
                  </a:lnTo>
                  <a:lnTo>
                    <a:pt x="538" y="150"/>
                  </a:lnTo>
                  <a:close/>
                  <a:moveTo>
                    <a:pt x="598" y="150"/>
                  </a:moveTo>
                  <a:lnTo>
                    <a:pt x="598" y="355"/>
                  </a:lnTo>
                  <a:lnTo>
                    <a:pt x="626" y="355"/>
                  </a:lnTo>
                  <a:lnTo>
                    <a:pt x="626" y="150"/>
                  </a:lnTo>
                  <a:lnTo>
                    <a:pt x="598" y="150"/>
                  </a:lnTo>
                  <a:lnTo>
                    <a:pt x="598" y="150"/>
                  </a:lnTo>
                  <a:close/>
                  <a:moveTo>
                    <a:pt x="671" y="150"/>
                  </a:moveTo>
                  <a:lnTo>
                    <a:pt x="671" y="355"/>
                  </a:lnTo>
                  <a:lnTo>
                    <a:pt x="698" y="355"/>
                  </a:lnTo>
                  <a:lnTo>
                    <a:pt x="698" y="150"/>
                  </a:lnTo>
                  <a:lnTo>
                    <a:pt x="671" y="150"/>
                  </a:lnTo>
                  <a:lnTo>
                    <a:pt x="671" y="150"/>
                  </a:lnTo>
                  <a:close/>
                  <a:moveTo>
                    <a:pt x="738" y="150"/>
                  </a:moveTo>
                  <a:lnTo>
                    <a:pt x="738" y="355"/>
                  </a:lnTo>
                  <a:lnTo>
                    <a:pt x="762" y="355"/>
                  </a:lnTo>
                  <a:lnTo>
                    <a:pt x="762" y="150"/>
                  </a:lnTo>
                  <a:lnTo>
                    <a:pt x="738" y="150"/>
                  </a:lnTo>
                  <a:lnTo>
                    <a:pt x="738" y="150"/>
                  </a:lnTo>
                  <a:close/>
                  <a:moveTo>
                    <a:pt x="799" y="150"/>
                  </a:moveTo>
                  <a:lnTo>
                    <a:pt x="799" y="355"/>
                  </a:lnTo>
                  <a:lnTo>
                    <a:pt x="824" y="355"/>
                  </a:lnTo>
                  <a:lnTo>
                    <a:pt x="824" y="150"/>
                  </a:lnTo>
                  <a:lnTo>
                    <a:pt x="799" y="150"/>
                  </a:lnTo>
                  <a:lnTo>
                    <a:pt x="799" y="150"/>
                  </a:lnTo>
                  <a:close/>
                  <a:moveTo>
                    <a:pt x="862" y="150"/>
                  </a:moveTo>
                  <a:lnTo>
                    <a:pt x="862" y="355"/>
                  </a:lnTo>
                  <a:lnTo>
                    <a:pt x="894" y="355"/>
                  </a:lnTo>
                  <a:lnTo>
                    <a:pt x="894" y="150"/>
                  </a:lnTo>
                  <a:lnTo>
                    <a:pt x="862" y="150"/>
                  </a:lnTo>
                  <a:lnTo>
                    <a:pt x="862" y="150"/>
                  </a:lnTo>
                  <a:close/>
                  <a:moveTo>
                    <a:pt x="937" y="150"/>
                  </a:moveTo>
                  <a:lnTo>
                    <a:pt x="937" y="355"/>
                  </a:lnTo>
                  <a:lnTo>
                    <a:pt x="965" y="355"/>
                  </a:lnTo>
                  <a:lnTo>
                    <a:pt x="965" y="150"/>
                  </a:lnTo>
                  <a:lnTo>
                    <a:pt x="937" y="150"/>
                  </a:lnTo>
                  <a:lnTo>
                    <a:pt x="937" y="150"/>
                  </a:lnTo>
                  <a:close/>
                  <a:moveTo>
                    <a:pt x="1001" y="150"/>
                  </a:moveTo>
                  <a:lnTo>
                    <a:pt x="1001" y="355"/>
                  </a:lnTo>
                  <a:lnTo>
                    <a:pt x="1029" y="355"/>
                  </a:lnTo>
                  <a:lnTo>
                    <a:pt x="1029" y="150"/>
                  </a:lnTo>
                  <a:lnTo>
                    <a:pt x="1001" y="150"/>
                  </a:lnTo>
                  <a:lnTo>
                    <a:pt x="1001" y="150"/>
                  </a:lnTo>
                  <a:close/>
                  <a:moveTo>
                    <a:pt x="1071" y="150"/>
                  </a:moveTo>
                  <a:lnTo>
                    <a:pt x="1071" y="355"/>
                  </a:lnTo>
                  <a:lnTo>
                    <a:pt x="1096" y="355"/>
                  </a:lnTo>
                  <a:lnTo>
                    <a:pt x="1096" y="150"/>
                  </a:lnTo>
                  <a:lnTo>
                    <a:pt x="1071" y="150"/>
                  </a:lnTo>
                  <a:lnTo>
                    <a:pt x="1071" y="150"/>
                  </a:lnTo>
                  <a:close/>
                  <a:moveTo>
                    <a:pt x="1136" y="150"/>
                  </a:moveTo>
                  <a:lnTo>
                    <a:pt x="1136" y="355"/>
                  </a:lnTo>
                  <a:lnTo>
                    <a:pt x="1159" y="355"/>
                  </a:lnTo>
                  <a:lnTo>
                    <a:pt x="1159" y="150"/>
                  </a:lnTo>
                  <a:lnTo>
                    <a:pt x="1136" y="150"/>
                  </a:lnTo>
                  <a:lnTo>
                    <a:pt x="1136" y="150"/>
                  </a:lnTo>
                  <a:close/>
                  <a:moveTo>
                    <a:pt x="1203" y="150"/>
                  </a:moveTo>
                  <a:lnTo>
                    <a:pt x="1203" y="355"/>
                  </a:lnTo>
                  <a:lnTo>
                    <a:pt x="1224" y="355"/>
                  </a:lnTo>
                  <a:lnTo>
                    <a:pt x="1224" y="150"/>
                  </a:lnTo>
                  <a:lnTo>
                    <a:pt x="1203" y="150"/>
                  </a:lnTo>
                  <a:lnTo>
                    <a:pt x="1203" y="150"/>
                  </a:lnTo>
                  <a:close/>
                  <a:moveTo>
                    <a:pt x="1471" y="150"/>
                  </a:moveTo>
                  <a:lnTo>
                    <a:pt x="1471" y="355"/>
                  </a:lnTo>
                  <a:lnTo>
                    <a:pt x="1509" y="355"/>
                  </a:lnTo>
                  <a:lnTo>
                    <a:pt x="1509" y="150"/>
                  </a:lnTo>
                  <a:lnTo>
                    <a:pt x="1471" y="150"/>
                  </a:lnTo>
                  <a:lnTo>
                    <a:pt x="1471" y="150"/>
                  </a:lnTo>
                  <a:close/>
                  <a:moveTo>
                    <a:pt x="9" y="51"/>
                  </a:moveTo>
                  <a:lnTo>
                    <a:pt x="483" y="51"/>
                  </a:lnTo>
                  <a:lnTo>
                    <a:pt x="483" y="17"/>
                  </a:lnTo>
                  <a:lnTo>
                    <a:pt x="9" y="17"/>
                  </a:lnTo>
                  <a:lnTo>
                    <a:pt x="0" y="17"/>
                  </a:lnTo>
                  <a:lnTo>
                    <a:pt x="0" y="0"/>
                  </a:lnTo>
                  <a:lnTo>
                    <a:pt x="500" y="0"/>
                  </a:lnTo>
                  <a:lnTo>
                    <a:pt x="500" y="58"/>
                  </a:lnTo>
                  <a:lnTo>
                    <a:pt x="580" y="58"/>
                  </a:lnTo>
                  <a:lnTo>
                    <a:pt x="580" y="101"/>
                  </a:lnTo>
                  <a:lnTo>
                    <a:pt x="1215" y="101"/>
                  </a:lnTo>
                  <a:lnTo>
                    <a:pt x="1215" y="85"/>
                  </a:lnTo>
                  <a:lnTo>
                    <a:pt x="1253" y="85"/>
                  </a:lnTo>
                  <a:lnTo>
                    <a:pt x="1253" y="58"/>
                  </a:lnTo>
                  <a:lnTo>
                    <a:pt x="1479" y="58"/>
                  </a:lnTo>
                  <a:lnTo>
                    <a:pt x="1479" y="84"/>
                  </a:lnTo>
                  <a:lnTo>
                    <a:pt x="1519" y="84"/>
                  </a:lnTo>
                  <a:lnTo>
                    <a:pt x="1519" y="103"/>
                  </a:lnTo>
                  <a:lnTo>
                    <a:pt x="1581" y="103"/>
                  </a:lnTo>
                  <a:lnTo>
                    <a:pt x="1581" y="150"/>
                  </a:lnTo>
                  <a:lnTo>
                    <a:pt x="1543" y="150"/>
                  </a:lnTo>
                  <a:lnTo>
                    <a:pt x="1543" y="355"/>
                  </a:lnTo>
                  <a:lnTo>
                    <a:pt x="1581" y="355"/>
                  </a:lnTo>
                  <a:lnTo>
                    <a:pt x="1581" y="396"/>
                  </a:lnTo>
                  <a:lnTo>
                    <a:pt x="1619" y="396"/>
                  </a:lnTo>
                  <a:lnTo>
                    <a:pt x="1619" y="440"/>
                  </a:lnTo>
                  <a:lnTo>
                    <a:pt x="0" y="440"/>
                  </a:lnTo>
                  <a:lnTo>
                    <a:pt x="0" y="388"/>
                  </a:lnTo>
                  <a:lnTo>
                    <a:pt x="423" y="388"/>
                  </a:lnTo>
                  <a:lnTo>
                    <a:pt x="423" y="367"/>
                  </a:lnTo>
                  <a:lnTo>
                    <a:pt x="0" y="367"/>
                  </a:lnTo>
                  <a:lnTo>
                    <a:pt x="0" y="138"/>
                  </a:lnTo>
                  <a:lnTo>
                    <a:pt x="49" y="138"/>
                  </a:lnTo>
                  <a:lnTo>
                    <a:pt x="423" y="138"/>
                  </a:lnTo>
                  <a:lnTo>
                    <a:pt x="423" y="118"/>
                  </a:lnTo>
                  <a:lnTo>
                    <a:pt x="49" y="118"/>
                  </a:lnTo>
                  <a:lnTo>
                    <a:pt x="28" y="118"/>
                  </a:lnTo>
                  <a:lnTo>
                    <a:pt x="0" y="118"/>
                  </a:lnTo>
                  <a:lnTo>
                    <a:pt x="0" y="51"/>
                  </a:lnTo>
                  <a:lnTo>
                    <a:pt x="9" y="51"/>
                  </a:lnTo>
                  <a:lnTo>
                    <a:pt x="9" y="51"/>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Aitds5-2">
              <a:extLst>
                <a:ext uri="{FF2B5EF4-FFF2-40B4-BE49-F238E27FC236}">
                  <a16:creationId xmlns="" xmlns:a16="http://schemas.microsoft.com/office/drawing/2014/main" id="{9E5C7DEE-C7C0-4F09-AE00-02B0177B1F28}"/>
                </a:ext>
              </a:extLst>
            </p:cNvPr>
            <p:cNvSpPr>
              <a:spLocks noEditPoints="1"/>
            </p:cNvSpPr>
            <p:nvPr/>
          </p:nvSpPr>
          <p:spPr bwMode="auto">
            <a:xfrm>
              <a:off x="1003" y="1955"/>
              <a:ext cx="1619" cy="440"/>
            </a:xfrm>
            <a:custGeom>
              <a:avLst/>
              <a:gdLst>
                <a:gd name="T0" fmla="*/ 1093 w 1619"/>
                <a:gd name="T1" fmla="*/ 430 h 440"/>
                <a:gd name="T2" fmla="*/ 1186 w 1619"/>
                <a:gd name="T3" fmla="*/ 408 h 440"/>
                <a:gd name="T4" fmla="*/ 49 w 1619"/>
                <a:gd name="T5" fmla="*/ 388 h 440"/>
                <a:gd name="T6" fmla="*/ 1083 w 1619"/>
                <a:gd name="T7" fmla="*/ 366 h 440"/>
                <a:gd name="T8" fmla="*/ 64 w 1619"/>
                <a:gd name="T9" fmla="*/ 140 h 440"/>
                <a:gd name="T10" fmla="*/ 1083 w 1619"/>
                <a:gd name="T11" fmla="*/ 116 h 440"/>
                <a:gd name="T12" fmla="*/ 1542 w 1619"/>
                <a:gd name="T13" fmla="*/ 355 h 440"/>
                <a:gd name="T14" fmla="*/ 1565 w 1619"/>
                <a:gd name="T15" fmla="*/ 150 h 440"/>
                <a:gd name="T16" fmla="*/ 1471 w 1619"/>
                <a:gd name="T17" fmla="*/ 355 h 440"/>
                <a:gd name="T18" fmla="*/ 1496 w 1619"/>
                <a:gd name="T19" fmla="*/ 150 h 440"/>
                <a:gd name="T20" fmla="*/ 1401 w 1619"/>
                <a:gd name="T21" fmla="*/ 355 h 440"/>
                <a:gd name="T22" fmla="*/ 1426 w 1619"/>
                <a:gd name="T23" fmla="*/ 150 h 440"/>
                <a:gd name="T24" fmla="*/ 1337 w 1619"/>
                <a:gd name="T25" fmla="*/ 355 h 440"/>
                <a:gd name="T26" fmla="*/ 1363 w 1619"/>
                <a:gd name="T27" fmla="*/ 150 h 440"/>
                <a:gd name="T28" fmla="*/ 1262 w 1619"/>
                <a:gd name="T29" fmla="*/ 355 h 440"/>
                <a:gd name="T30" fmla="*/ 1287 w 1619"/>
                <a:gd name="T31" fmla="*/ 150 h 440"/>
                <a:gd name="T32" fmla="*/ 1205 w 1619"/>
                <a:gd name="T33" fmla="*/ 355 h 440"/>
                <a:gd name="T34" fmla="*/ 1228 w 1619"/>
                <a:gd name="T35" fmla="*/ 150 h 440"/>
                <a:gd name="T36" fmla="*/ 1094 w 1619"/>
                <a:gd name="T37" fmla="*/ 355 h 440"/>
                <a:gd name="T38" fmla="*/ 1189 w 1619"/>
                <a:gd name="T39" fmla="*/ 150 h 440"/>
                <a:gd name="T40" fmla="*/ 1058 w 1619"/>
                <a:gd name="T41" fmla="*/ 355 h 440"/>
                <a:gd name="T42" fmla="*/ 1081 w 1619"/>
                <a:gd name="T43" fmla="*/ 150 h 440"/>
                <a:gd name="T44" fmla="*/ 993 w 1619"/>
                <a:gd name="T45" fmla="*/ 355 h 440"/>
                <a:gd name="T46" fmla="*/ 1022 w 1619"/>
                <a:gd name="T47" fmla="*/ 150 h 440"/>
                <a:gd name="T48" fmla="*/ 922 w 1619"/>
                <a:gd name="T49" fmla="*/ 355 h 440"/>
                <a:gd name="T50" fmla="*/ 948 w 1619"/>
                <a:gd name="T51" fmla="*/ 150 h 440"/>
                <a:gd name="T52" fmla="*/ 857 w 1619"/>
                <a:gd name="T53" fmla="*/ 355 h 440"/>
                <a:gd name="T54" fmla="*/ 881 w 1619"/>
                <a:gd name="T55" fmla="*/ 150 h 440"/>
                <a:gd name="T56" fmla="*/ 795 w 1619"/>
                <a:gd name="T57" fmla="*/ 355 h 440"/>
                <a:gd name="T58" fmla="*/ 820 w 1619"/>
                <a:gd name="T59" fmla="*/ 150 h 440"/>
                <a:gd name="T60" fmla="*/ 727 w 1619"/>
                <a:gd name="T61" fmla="*/ 355 h 440"/>
                <a:gd name="T62" fmla="*/ 757 w 1619"/>
                <a:gd name="T63" fmla="*/ 150 h 440"/>
                <a:gd name="T64" fmla="*/ 654 w 1619"/>
                <a:gd name="T65" fmla="*/ 355 h 440"/>
                <a:gd name="T66" fmla="*/ 682 w 1619"/>
                <a:gd name="T67" fmla="*/ 150 h 440"/>
                <a:gd name="T68" fmla="*/ 590 w 1619"/>
                <a:gd name="T69" fmla="*/ 355 h 440"/>
                <a:gd name="T70" fmla="*/ 618 w 1619"/>
                <a:gd name="T71" fmla="*/ 150 h 440"/>
                <a:gd name="T72" fmla="*/ 523 w 1619"/>
                <a:gd name="T73" fmla="*/ 355 h 440"/>
                <a:gd name="T74" fmla="*/ 548 w 1619"/>
                <a:gd name="T75" fmla="*/ 150 h 440"/>
                <a:gd name="T76" fmla="*/ 461 w 1619"/>
                <a:gd name="T77" fmla="*/ 355 h 440"/>
                <a:gd name="T78" fmla="*/ 484 w 1619"/>
                <a:gd name="T79" fmla="*/ 150 h 440"/>
                <a:gd name="T80" fmla="*/ 396 w 1619"/>
                <a:gd name="T81" fmla="*/ 355 h 440"/>
                <a:gd name="T82" fmla="*/ 418 w 1619"/>
                <a:gd name="T83" fmla="*/ 150 h 440"/>
                <a:gd name="T84" fmla="*/ 110 w 1619"/>
                <a:gd name="T85" fmla="*/ 355 h 440"/>
                <a:gd name="T86" fmla="*/ 149 w 1619"/>
                <a:gd name="T87" fmla="*/ 150 h 440"/>
                <a:gd name="T88" fmla="*/ 1136 w 1619"/>
                <a:gd name="T89" fmla="*/ 17 h 440"/>
                <a:gd name="T90" fmla="*/ 1619 w 1619"/>
                <a:gd name="T91" fmla="*/ 0 h 440"/>
                <a:gd name="T92" fmla="*/ 1039 w 1619"/>
                <a:gd name="T93" fmla="*/ 58 h 440"/>
                <a:gd name="T94" fmla="*/ 404 w 1619"/>
                <a:gd name="T95" fmla="*/ 85 h 440"/>
                <a:gd name="T96" fmla="*/ 140 w 1619"/>
                <a:gd name="T97" fmla="*/ 58 h 440"/>
                <a:gd name="T98" fmla="*/ 100 w 1619"/>
                <a:gd name="T99" fmla="*/ 103 h 440"/>
                <a:gd name="T100" fmla="*/ 76 w 1619"/>
                <a:gd name="T101" fmla="*/ 150 h 440"/>
                <a:gd name="T102" fmla="*/ 39 w 1619"/>
                <a:gd name="T103" fmla="*/ 396 h 440"/>
                <a:gd name="T104" fmla="*/ 1619 w 1619"/>
                <a:gd name="T105" fmla="*/ 440 h 440"/>
                <a:gd name="T106" fmla="*/ 1196 w 1619"/>
                <a:gd name="T107" fmla="*/ 367 h 440"/>
                <a:gd name="T108" fmla="*/ 1570 w 1619"/>
                <a:gd name="T109" fmla="*/ 138 h 440"/>
                <a:gd name="T110" fmla="*/ 1570 w 1619"/>
                <a:gd name="T111" fmla="*/ 118 h 440"/>
                <a:gd name="T112" fmla="*/ 1619 w 1619"/>
                <a:gd name="T113" fmla="*/ 51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19" h="440">
                  <a:moveTo>
                    <a:pt x="1186" y="408"/>
                  </a:moveTo>
                  <a:lnTo>
                    <a:pt x="1186" y="430"/>
                  </a:lnTo>
                  <a:lnTo>
                    <a:pt x="1093" y="430"/>
                  </a:lnTo>
                  <a:lnTo>
                    <a:pt x="1093" y="408"/>
                  </a:lnTo>
                  <a:lnTo>
                    <a:pt x="1186" y="408"/>
                  </a:lnTo>
                  <a:lnTo>
                    <a:pt x="1186" y="408"/>
                  </a:lnTo>
                  <a:close/>
                  <a:moveTo>
                    <a:pt x="1083" y="366"/>
                  </a:moveTo>
                  <a:lnTo>
                    <a:pt x="1083" y="388"/>
                  </a:lnTo>
                  <a:lnTo>
                    <a:pt x="49" y="388"/>
                  </a:lnTo>
                  <a:lnTo>
                    <a:pt x="49" y="366"/>
                  </a:lnTo>
                  <a:lnTo>
                    <a:pt x="1083" y="366"/>
                  </a:lnTo>
                  <a:lnTo>
                    <a:pt x="1083" y="366"/>
                  </a:lnTo>
                  <a:close/>
                  <a:moveTo>
                    <a:pt x="1083" y="116"/>
                  </a:moveTo>
                  <a:lnTo>
                    <a:pt x="1083" y="140"/>
                  </a:lnTo>
                  <a:lnTo>
                    <a:pt x="64" y="140"/>
                  </a:lnTo>
                  <a:lnTo>
                    <a:pt x="64" y="116"/>
                  </a:lnTo>
                  <a:lnTo>
                    <a:pt x="1083" y="116"/>
                  </a:lnTo>
                  <a:lnTo>
                    <a:pt x="1083" y="116"/>
                  </a:lnTo>
                  <a:close/>
                  <a:moveTo>
                    <a:pt x="1565" y="150"/>
                  </a:moveTo>
                  <a:lnTo>
                    <a:pt x="1565" y="355"/>
                  </a:lnTo>
                  <a:lnTo>
                    <a:pt x="1542" y="355"/>
                  </a:lnTo>
                  <a:lnTo>
                    <a:pt x="1542" y="150"/>
                  </a:lnTo>
                  <a:lnTo>
                    <a:pt x="1565" y="150"/>
                  </a:lnTo>
                  <a:lnTo>
                    <a:pt x="1565" y="150"/>
                  </a:lnTo>
                  <a:close/>
                  <a:moveTo>
                    <a:pt x="1496" y="150"/>
                  </a:moveTo>
                  <a:lnTo>
                    <a:pt x="1496" y="355"/>
                  </a:lnTo>
                  <a:lnTo>
                    <a:pt x="1471" y="355"/>
                  </a:lnTo>
                  <a:lnTo>
                    <a:pt x="1471" y="150"/>
                  </a:lnTo>
                  <a:lnTo>
                    <a:pt x="1496" y="150"/>
                  </a:lnTo>
                  <a:lnTo>
                    <a:pt x="1496" y="150"/>
                  </a:lnTo>
                  <a:close/>
                  <a:moveTo>
                    <a:pt x="1426" y="150"/>
                  </a:moveTo>
                  <a:lnTo>
                    <a:pt x="1426" y="355"/>
                  </a:lnTo>
                  <a:lnTo>
                    <a:pt x="1401" y="355"/>
                  </a:lnTo>
                  <a:lnTo>
                    <a:pt x="1401" y="150"/>
                  </a:lnTo>
                  <a:lnTo>
                    <a:pt x="1426" y="150"/>
                  </a:lnTo>
                  <a:lnTo>
                    <a:pt x="1426" y="150"/>
                  </a:lnTo>
                  <a:close/>
                  <a:moveTo>
                    <a:pt x="1363" y="150"/>
                  </a:moveTo>
                  <a:lnTo>
                    <a:pt x="1363" y="355"/>
                  </a:lnTo>
                  <a:lnTo>
                    <a:pt x="1337" y="355"/>
                  </a:lnTo>
                  <a:lnTo>
                    <a:pt x="1337" y="150"/>
                  </a:lnTo>
                  <a:lnTo>
                    <a:pt x="1363" y="150"/>
                  </a:lnTo>
                  <a:lnTo>
                    <a:pt x="1363" y="150"/>
                  </a:lnTo>
                  <a:close/>
                  <a:moveTo>
                    <a:pt x="1287" y="150"/>
                  </a:moveTo>
                  <a:lnTo>
                    <a:pt x="1287" y="355"/>
                  </a:lnTo>
                  <a:lnTo>
                    <a:pt x="1262" y="355"/>
                  </a:lnTo>
                  <a:lnTo>
                    <a:pt x="1262" y="150"/>
                  </a:lnTo>
                  <a:lnTo>
                    <a:pt x="1287" y="150"/>
                  </a:lnTo>
                  <a:lnTo>
                    <a:pt x="1287" y="150"/>
                  </a:lnTo>
                  <a:close/>
                  <a:moveTo>
                    <a:pt x="1228" y="150"/>
                  </a:moveTo>
                  <a:lnTo>
                    <a:pt x="1228" y="355"/>
                  </a:lnTo>
                  <a:lnTo>
                    <a:pt x="1205" y="355"/>
                  </a:lnTo>
                  <a:lnTo>
                    <a:pt x="1205" y="150"/>
                  </a:lnTo>
                  <a:lnTo>
                    <a:pt x="1228" y="150"/>
                  </a:lnTo>
                  <a:lnTo>
                    <a:pt x="1228" y="150"/>
                  </a:lnTo>
                  <a:close/>
                  <a:moveTo>
                    <a:pt x="1189" y="150"/>
                  </a:moveTo>
                  <a:lnTo>
                    <a:pt x="1189" y="355"/>
                  </a:lnTo>
                  <a:lnTo>
                    <a:pt x="1094" y="355"/>
                  </a:lnTo>
                  <a:lnTo>
                    <a:pt x="1094" y="150"/>
                  </a:lnTo>
                  <a:lnTo>
                    <a:pt x="1189" y="150"/>
                  </a:lnTo>
                  <a:lnTo>
                    <a:pt x="1189" y="150"/>
                  </a:lnTo>
                  <a:close/>
                  <a:moveTo>
                    <a:pt x="1081" y="150"/>
                  </a:moveTo>
                  <a:lnTo>
                    <a:pt x="1081" y="355"/>
                  </a:lnTo>
                  <a:lnTo>
                    <a:pt x="1058" y="355"/>
                  </a:lnTo>
                  <a:lnTo>
                    <a:pt x="1058" y="150"/>
                  </a:lnTo>
                  <a:lnTo>
                    <a:pt x="1081" y="150"/>
                  </a:lnTo>
                  <a:lnTo>
                    <a:pt x="1081" y="150"/>
                  </a:lnTo>
                  <a:close/>
                  <a:moveTo>
                    <a:pt x="1022" y="150"/>
                  </a:moveTo>
                  <a:lnTo>
                    <a:pt x="1022" y="355"/>
                  </a:lnTo>
                  <a:lnTo>
                    <a:pt x="993" y="355"/>
                  </a:lnTo>
                  <a:lnTo>
                    <a:pt x="993" y="150"/>
                  </a:lnTo>
                  <a:lnTo>
                    <a:pt x="1022" y="150"/>
                  </a:lnTo>
                  <a:lnTo>
                    <a:pt x="1022" y="150"/>
                  </a:lnTo>
                  <a:close/>
                  <a:moveTo>
                    <a:pt x="948" y="150"/>
                  </a:moveTo>
                  <a:lnTo>
                    <a:pt x="948" y="355"/>
                  </a:lnTo>
                  <a:lnTo>
                    <a:pt x="922" y="355"/>
                  </a:lnTo>
                  <a:lnTo>
                    <a:pt x="922" y="150"/>
                  </a:lnTo>
                  <a:lnTo>
                    <a:pt x="948" y="150"/>
                  </a:lnTo>
                  <a:lnTo>
                    <a:pt x="948" y="150"/>
                  </a:lnTo>
                  <a:close/>
                  <a:moveTo>
                    <a:pt x="881" y="150"/>
                  </a:moveTo>
                  <a:lnTo>
                    <a:pt x="881" y="355"/>
                  </a:lnTo>
                  <a:lnTo>
                    <a:pt x="857" y="355"/>
                  </a:lnTo>
                  <a:lnTo>
                    <a:pt x="857" y="150"/>
                  </a:lnTo>
                  <a:lnTo>
                    <a:pt x="881" y="150"/>
                  </a:lnTo>
                  <a:lnTo>
                    <a:pt x="881" y="150"/>
                  </a:lnTo>
                  <a:close/>
                  <a:moveTo>
                    <a:pt x="820" y="150"/>
                  </a:moveTo>
                  <a:lnTo>
                    <a:pt x="820" y="355"/>
                  </a:lnTo>
                  <a:lnTo>
                    <a:pt x="795" y="355"/>
                  </a:lnTo>
                  <a:lnTo>
                    <a:pt x="795" y="150"/>
                  </a:lnTo>
                  <a:lnTo>
                    <a:pt x="820" y="150"/>
                  </a:lnTo>
                  <a:lnTo>
                    <a:pt x="820" y="150"/>
                  </a:lnTo>
                  <a:close/>
                  <a:moveTo>
                    <a:pt x="757" y="150"/>
                  </a:moveTo>
                  <a:lnTo>
                    <a:pt x="757" y="355"/>
                  </a:lnTo>
                  <a:lnTo>
                    <a:pt x="727" y="355"/>
                  </a:lnTo>
                  <a:lnTo>
                    <a:pt x="727" y="150"/>
                  </a:lnTo>
                  <a:lnTo>
                    <a:pt x="757" y="150"/>
                  </a:lnTo>
                  <a:lnTo>
                    <a:pt x="757" y="150"/>
                  </a:lnTo>
                  <a:close/>
                  <a:moveTo>
                    <a:pt x="682" y="150"/>
                  </a:moveTo>
                  <a:lnTo>
                    <a:pt x="682" y="355"/>
                  </a:lnTo>
                  <a:lnTo>
                    <a:pt x="654" y="355"/>
                  </a:lnTo>
                  <a:lnTo>
                    <a:pt x="654" y="150"/>
                  </a:lnTo>
                  <a:lnTo>
                    <a:pt x="682" y="150"/>
                  </a:lnTo>
                  <a:lnTo>
                    <a:pt x="682" y="150"/>
                  </a:lnTo>
                  <a:close/>
                  <a:moveTo>
                    <a:pt x="618" y="150"/>
                  </a:moveTo>
                  <a:lnTo>
                    <a:pt x="618" y="355"/>
                  </a:lnTo>
                  <a:lnTo>
                    <a:pt x="590" y="355"/>
                  </a:lnTo>
                  <a:lnTo>
                    <a:pt x="590" y="150"/>
                  </a:lnTo>
                  <a:lnTo>
                    <a:pt x="618" y="150"/>
                  </a:lnTo>
                  <a:lnTo>
                    <a:pt x="618" y="150"/>
                  </a:lnTo>
                  <a:close/>
                  <a:moveTo>
                    <a:pt x="548" y="150"/>
                  </a:moveTo>
                  <a:lnTo>
                    <a:pt x="548" y="355"/>
                  </a:lnTo>
                  <a:lnTo>
                    <a:pt x="523" y="355"/>
                  </a:lnTo>
                  <a:lnTo>
                    <a:pt x="523" y="150"/>
                  </a:lnTo>
                  <a:lnTo>
                    <a:pt x="548" y="150"/>
                  </a:lnTo>
                  <a:lnTo>
                    <a:pt x="548" y="150"/>
                  </a:lnTo>
                  <a:close/>
                  <a:moveTo>
                    <a:pt x="484" y="150"/>
                  </a:moveTo>
                  <a:lnTo>
                    <a:pt x="484" y="355"/>
                  </a:lnTo>
                  <a:lnTo>
                    <a:pt x="461" y="355"/>
                  </a:lnTo>
                  <a:lnTo>
                    <a:pt x="461" y="150"/>
                  </a:lnTo>
                  <a:lnTo>
                    <a:pt x="484" y="150"/>
                  </a:lnTo>
                  <a:lnTo>
                    <a:pt x="484" y="150"/>
                  </a:lnTo>
                  <a:close/>
                  <a:moveTo>
                    <a:pt x="418" y="150"/>
                  </a:moveTo>
                  <a:lnTo>
                    <a:pt x="418" y="355"/>
                  </a:lnTo>
                  <a:lnTo>
                    <a:pt x="396" y="355"/>
                  </a:lnTo>
                  <a:lnTo>
                    <a:pt x="396" y="150"/>
                  </a:lnTo>
                  <a:lnTo>
                    <a:pt x="418" y="150"/>
                  </a:lnTo>
                  <a:lnTo>
                    <a:pt x="418" y="150"/>
                  </a:lnTo>
                  <a:close/>
                  <a:moveTo>
                    <a:pt x="149" y="150"/>
                  </a:moveTo>
                  <a:lnTo>
                    <a:pt x="149" y="355"/>
                  </a:lnTo>
                  <a:lnTo>
                    <a:pt x="110" y="355"/>
                  </a:lnTo>
                  <a:lnTo>
                    <a:pt x="110" y="150"/>
                  </a:lnTo>
                  <a:lnTo>
                    <a:pt x="149" y="150"/>
                  </a:lnTo>
                  <a:lnTo>
                    <a:pt x="149" y="150"/>
                  </a:lnTo>
                  <a:close/>
                  <a:moveTo>
                    <a:pt x="1610" y="51"/>
                  </a:moveTo>
                  <a:lnTo>
                    <a:pt x="1136" y="51"/>
                  </a:lnTo>
                  <a:lnTo>
                    <a:pt x="1136" y="17"/>
                  </a:lnTo>
                  <a:lnTo>
                    <a:pt x="1610" y="17"/>
                  </a:lnTo>
                  <a:lnTo>
                    <a:pt x="1619" y="17"/>
                  </a:lnTo>
                  <a:lnTo>
                    <a:pt x="1619" y="0"/>
                  </a:lnTo>
                  <a:lnTo>
                    <a:pt x="1119" y="0"/>
                  </a:lnTo>
                  <a:lnTo>
                    <a:pt x="1119" y="58"/>
                  </a:lnTo>
                  <a:lnTo>
                    <a:pt x="1039" y="58"/>
                  </a:lnTo>
                  <a:lnTo>
                    <a:pt x="1039" y="101"/>
                  </a:lnTo>
                  <a:lnTo>
                    <a:pt x="404" y="101"/>
                  </a:lnTo>
                  <a:lnTo>
                    <a:pt x="404" y="85"/>
                  </a:lnTo>
                  <a:lnTo>
                    <a:pt x="366" y="85"/>
                  </a:lnTo>
                  <a:lnTo>
                    <a:pt x="366" y="58"/>
                  </a:lnTo>
                  <a:lnTo>
                    <a:pt x="140" y="58"/>
                  </a:lnTo>
                  <a:lnTo>
                    <a:pt x="140" y="84"/>
                  </a:lnTo>
                  <a:lnTo>
                    <a:pt x="100" y="84"/>
                  </a:lnTo>
                  <a:lnTo>
                    <a:pt x="100" y="103"/>
                  </a:lnTo>
                  <a:lnTo>
                    <a:pt x="39" y="103"/>
                  </a:lnTo>
                  <a:lnTo>
                    <a:pt x="39" y="150"/>
                  </a:lnTo>
                  <a:lnTo>
                    <a:pt x="76" y="150"/>
                  </a:lnTo>
                  <a:lnTo>
                    <a:pt x="76" y="355"/>
                  </a:lnTo>
                  <a:lnTo>
                    <a:pt x="39" y="355"/>
                  </a:lnTo>
                  <a:lnTo>
                    <a:pt x="39" y="396"/>
                  </a:lnTo>
                  <a:lnTo>
                    <a:pt x="0" y="396"/>
                  </a:lnTo>
                  <a:lnTo>
                    <a:pt x="0" y="440"/>
                  </a:lnTo>
                  <a:lnTo>
                    <a:pt x="1619" y="440"/>
                  </a:lnTo>
                  <a:lnTo>
                    <a:pt x="1619" y="388"/>
                  </a:lnTo>
                  <a:lnTo>
                    <a:pt x="1196" y="388"/>
                  </a:lnTo>
                  <a:lnTo>
                    <a:pt x="1196" y="367"/>
                  </a:lnTo>
                  <a:lnTo>
                    <a:pt x="1619" y="367"/>
                  </a:lnTo>
                  <a:lnTo>
                    <a:pt x="1619" y="138"/>
                  </a:lnTo>
                  <a:lnTo>
                    <a:pt x="1570" y="138"/>
                  </a:lnTo>
                  <a:lnTo>
                    <a:pt x="1196" y="138"/>
                  </a:lnTo>
                  <a:lnTo>
                    <a:pt x="1196" y="118"/>
                  </a:lnTo>
                  <a:lnTo>
                    <a:pt x="1570" y="118"/>
                  </a:lnTo>
                  <a:lnTo>
                    <a:pt x="1591" y="118"/>
                  </a:lnTo>
                  <a:lnTo>
                    <a:pt x="1619" y="118"/>
                  </a:lnTo>
                  <a:lnTo>
                    <a:pt x="1619" y="51"/>
                  </a:lnTo>
                  <a:lnTo>
                    <a:pt x="1610" y="51"/>
                  </a:lnTo>
                  <a:lnTo>
                    <a:pt x="1610" y="51"/>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Aitds5-3">
              <a:extLst>
                <a:ext uri="{FF2B5EF4-FFF2-40B4-BE49-F238E27FC236}">
                  <a16:creationId xmlns="" xmlns:a16="http://schemas.microsoft.com/office/drawing/2014/main" id="{2CFC8F55-E418-4205-BAD7-8484AC735352}"/>
                </a:ext>
              </a:extLst>
            </p:cNvPr>
            <p:cNvSpPr>
              <a:spLocks noChangeArrowheads="1"/>
            </p:cNvSpPr>
            <p:nvPr/>
          </p:nvSpPr>
          <p:spPr bwMode="auto">
            <a:xfrm>
              <a:off x="2595" y="2058"/>
              <a:ext cx="55" cy="56"/>
            </a:xfrm>
            <a:prstGeom prst="ellipse">
              <a:avLst/>
            </a:prstGeom>
            <a:solidFill>
              <a:schemeClr val="bg1"/>
            </a:solidFill>
            <a:ln w="23813" cap="flat">
              <a:solidFill>
                <a:srgbClr val="C00000"/>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2" name="文本框 11">
            <a:extLst>
              <a:ext uri="{FF2B5EF4-FFF2-40B4-BE49-F238E27FC236}">
                <a16:creationId xmlns="" xmlns:a16="http://schemas.microsoft.com/office/drawing/2014/main" id="{8E307386-8A3B-4AE2-A1B9-3CFE1EDBD255}"/>
              </a:ext>
            </a:extLst>
          </p:cNvPr>
          <p:cNvSpPr txBox="1"/>
          <p:nvPr/>
        </p:nvSpPr>
        <p:spPr>
          <a:xfrm>
            <a:off x="5156200" y="1928291"/>
            <a:ext cx="6096000" cy="646331"/>
          </a:xfrm>
          <a:prstGeom prst="rect">
            <a:avLst/>
          </a:prstGeom>
          <a:noFill/>
        </p:spPr>
        <p:txBody>
          <a:bodyPr wrap="square">
            <a:spAutoFit/>
          </a:bodyPr>
          <a:lstStyle/>
          <a:p>
            <a:r>
              <a:rPr lang="zh-CN" altLang="en-US" sz="1800" b="1" dirty="0">
                <a:latin typeface="微软雅黑" panose="020B0503020204020204" pitchFamily="34" charset="-122"/>
                <a:ea typeface="微软雅黑" panose="020B0503020204020204" pitchFamily="34" charset="-122"/>
                <a:sym typeface="Arial" panose="020B0604020202020204" pitchFamily="34" charset="0"/>
              </a:rPr>
              <a:t>关于党的历史的主题和主线，习近平同志</a:t>
            </a:r>
            <a:r>
              <a:rPr lang="en-US" altLang="zh-CN" sz="1800" b="1" dirty="0">
                <a:latin typeface="微软雅黑" panose="020B0503020204020204" pitchFamily="34" charset="-122"/>
                <a:ea typeface="微软雅黑" panose="020B0503020204020204" pitchFamily="34" charset="-122"/>
                <a:sym typeface="Arial" panose="020B0604020202020204" pitchFamily="34" charset="0"/>
              </a:rPr>
              <a:t>2010</a:t>
            </a:r>
            <a:r>
              <a:rPr lang="zh-CN" altLang="en-US" sz="1800" b="1" dirty="0">
                <a:latin typeface="微软雅黑" panose="020B0503020204020204" pitchFamily="34" charset="-122"/>
                <a:ea typeface="微软雅黑" panose="020B0503020204020204" pitchFamily="34" charset="-122"/>
                <a:sym typeface="Arial" panose="020B0604020202020204" pitchFamily="34" charset="0"/>
              </a:rPr>
              <a:t>年在全国党史工作会议上的讲话中指出：</a:t>
            </a:r>
          </a:p>
        </p:txBody>
      </p:sp>
      <p:sp>
        <p:nvSpPr>
          <p:cNvPr id="15" name="矩形 14">
            <a:extLst>
              <a:ext uri="{FF2B5EF4-FFF2-40B4-BE49-F238E27FC236}">
                <a16:creationId xmlns="" xmlns:a16="http://schemas.microsoft.com/office/drawing/2014/main" id="{C9593799-71C0-4434-9B56-D6C3FAC6EB4A}"/>
              </a:ext>
            </a:extLst>
          </p:cNvPr>
          <p:cNvSpPr/>
          <p:nvPr/>
        </p:nvSpPr>
        <p:spPr>
          <a:xfrm>
            <a:off x="676626" y="2818462"/>
            <a:ext cx="10499373" cy="3151057"/>
          </a:xfrm>
          <a:prstGeom prst="rect">
            <a:avLst/>
          </a:prstGeom>
          <a:noFill/>
          <a:ln w="38100">
            <a:solidFill>
              <a:srgbClr val="CD272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20B23434-7E56-463B-9993-7E41BF6EBA78}"/>
              </a:ext>
            </a:extLst>
          </p:cNvPr>
          <p:cNvSpPr txBox="1"/>
          <p:nvPr/>
        </p:nvSpPr>
        <p:spPr>
          <a:xfrm>
            <a:off x="1016001" y="3316554"/>
            <a:ext cx="6094070" cy="874407"/>
          </a:xfrm>
          <a:prstGeom prst="rect">
            <a:avLst/>
          </a:prstGeom>
          <a:noFill/>
        </p:spPr>
        <p:txBody>
          <a:bodyPr wrap="square">
            <a:spAutoFit/>
          </a:bodyPr>
          <a:lstStyle/>
          <a:p>
            <a:pPr marL="285750" indent="-285750" hangingPunct="0">
              <a:lnSpc>
                <a:spcPct val="150000"/>
              </a:lnSpc>
              <a:buFont typeface="Wingdings" panose="05000000000000000000" pitchFamily="2" charset="2"/>
              <a:buChar char="Ø"/>
            </a:pPr>
            <a:r>
              <a:rPr lang="zh-CN" altLang="en-US" sz="1800" dirty="0">
                <a:latin typeface="微软雅黑" panose="020B0503020204020204" pitchFamily="34" charset="-122"/>
                <a:ea typeface="微软雅黑" panose="020B0503020204020204" pitchFamily="34" charset="-122"/>
                <a:cs typeface="+mn-ea"/>
                <a:sym typeface="Arial" panose="020B0604020202020204" pitchFamily="34" charset="0"/>
              </a:rPr>
              <a:t>“近代以来，中国人民面临着争取民族独立、人民解放和实现国家繁荣富强、人民共同富裕这两大历史任务”</a:t>
            </a:r>
          </a:p>
        </p:txBody>
      </p:sp>
      <p:sp>
        <p:nvSpPr>
          <p:cNvPr id="20" name="文本框 19">
            <a:extLst>
              <a:ext uri="{FF2B5EF4-FFF2-40B4-BE49-F238E27FC236}">
                <a16:creationId xmlns="" xmlns:a16="http://schemas.microsoft.com/office/drawing/2014/main" id="{50573578-4991-4FA2-8730-FAE1F96DB7E7}"/>
              </a:ext>
            </a:extLst>
          </p:cNvPr>
          <p:cNvSpPr txBox="1"/>
          <p:nvPr/>
        </p:nvSpPr>
        <p:spPr>
          <a:xfrm>
            <a:off x="1016001" y="4543060"/>
            <a:ext cx="6094070" cy="873957"/>
          </a:xfrm>
          <a:prstGeom prst="rect">
            <a:avLst/>
          </a:prstGeom>
          <a:noFill/>
        </p:spPr>
        <p:txBody>
          <a:bodyPr wrap="square">
            <a:spAutoFit/>
          </a:bodyPr>
          <a:lstStyle/>
          <a:p>
            <a:pPr marL="285750" indent="-285750" hangingPunct="0">
              <a:lnSpc>
                <a:spcPct val="150000"/>
              </a:lnSpc>
              <a:buFont typeface="Wingdings" panose="05000000000000000000" pitchFamily="2" charset="2"/>
              <a:buChar char="Ø"/>
            </a:pPr>
            <a:r>
              <a:rPr lang="zh-CN" altLang="en-US" sz="1800" dirty="0">
                <a:latin typeface="微软雅黑" panose="020B0503020204020204" pitchFamily="34" charset="-122"/>
                <a:ea typeface="微软雅黑" panose="020B0503020204020204" pitchFamily="34" charset="-122"/>
                <a:cs typeface="+mn-ea"/>
                <a:sym typeface="Arial" panose="020B0604020202020204" pitchFamily="34" charset="0"/>
              </a:rPr>
              <a:t>“团结带领全国各族人民为实现这两大历史任务而不懈奋斗，这就是党的历史发展的主题和主线。”</a:t>
            </a:r>
          </a:p>
        </p:txBody>
      </p:sp>
      <p:pic>
        <p:nvPicPr>
          <p:cNvPr id="21" name="图片 20">
            <a:extLst>
              <a:ext uri="{FF2B5EF4-FFF2-40B4-BE49-F238E27FC236}">
                <a16:creationId xmlns="" xmlns:a16="http://schemas.microsoft.com/office/drawing/2014/main" id="{41A3E50B-10CD-42F0-A718-AE0997D7F3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22161" y="2400613"/>
            <a:ext cx="4283378" cy="4283378"/>
          </a:xfrm>
          <a:prstGeom prst="rect">
            <a:avLst/>
          </a:prstGeom>
        </p:spPr>
      </p:pic>
    </p:spTree>
    <p:extLst>
      <p:ext uri="{BB962C8B-B14F-4D97-AF65-F5344CB8AC3E}">
        <p14:creationId xmlns:p14="http://schemas.microsoft.com/office/powerpoint/2010/main" val="10121297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barn(inVertical)">
                                      <p:cBhvr>
                                        <p:cTn id="16" dur="500"/>
                                        <p:tgtEl>
                                          <p:spTgt spid="15"/>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500"/>
                                        <p:tgtEl>
                                          <p:spTgt spid="17"/>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childTnLst>
                          </p:cTn>
                        </p:par>
                        <p:par>
                          <p:cTn id="25" fill="hold">
                            <p:stCondLst>
                              <p:cond delay="2500"/>
                            </p:stCondLst>
                            <p:childTnLst>
                              <p:par>
                                <p:cTn id="26" presetID="22" presetClass="entr" presetSubtype="4"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down)">
                                      <p:cBhvr>
                                        <p:cTn id="2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animBg="1"/>
      <p:bldP spid="17"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TotalTime>
  <Words>2288</Words>
  <Application>Microsoft Office PowerPoint</Application>
  <PresentationFormat>宽屏</PresentationFormat>
  <Paragraphs>134</Paragraphs>
  <Slides>22</Slides>
  <Notes>2</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22</vt:i4>
      </vt:variant>
    </vt:vector>
  </HeadingPairs>
  <TitlesOfParts>
    <vt:vector size="35" baseType="lpstr">
      <vt:lpstr>Meiryo</vt:lpstr>
      <vt:lpstr>等线</vt:lpstr>
      <vt:lpstr>等线 Light</vt:lpstr>
      <vt:lpstr>汉仪雅酷黑 75W</vt:lpstr>
      <vt:lpstr>思源黑体 CN Regular</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13</cp:revision>
  <dcterms:created xsi:type="dcterms:W3CDTF">2021-03-26T17:19:21Z</dcterms:created>
  <dcterms:modified xsi:type="dcterms:W3CDTF">2021-06-20T10:24:55Z</dcterms:modified>
</cp:coreProperties>
</file>