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28"/>
  </p:notesMasterIdLst>
  <p:sldIdLst>
    <p:sldId id="607" r:id="rId3"/>
    <p:sldId id="929" r:id="rId4"/>
    <p:sldId id="907" r:id="rId5"/>
    <p:sldId id="958" r:id="rId6"/>
    <p:sldId id="961" r:id="rId7"/>
    <p:sldId id="963" r:id="rId8"/>
    <p:sldId id="970" r:id="rId9"/>
    <p:sldId id="952" r:id="rId10"/>
    <p:sldId id="955" r:id="rId11"/>
    <p:sldId id="969" r:id="rId12"/>
    <p:sldId id="957" r:id="rId13"/>
    <p:sldId id="959" r:id="rId14"/>
    <p:sldId id="967" r:id="rId15"/>
    <p:sldId id="951" r:id="rId16"/>
    <p:sldId id="954" r:id="rId17"/>
    <p:sldId id="956" r:id="rId18"/>
    <p:sldId id="962" r:id="rId19"/>
    <p:sldId id="968" r:id="rId20"/>
    <p:sldId id="953" r:id="rId21"/>
    <p:sldId id="960" r:id="rId22"/>
    <p:sldId id="964" r:id="rId23"/>
    <p:sldId id="965" r:id="rId24"/>
    <p:sldId id="966" r:id="rId25"/>
    <p:sldId id="950" r:id="rId26"/>
    <p:sldId id="971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 varScale="1">
        <p:scale>
          <a:sx n="141" d="100"/>
          <a:sy n="141" d="100"/>
        </p:scale>
        <p:origin x="6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C789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96-48D8-AD2B-724B53D35F19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96-48D8-AD2B-724B53D35F19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196-48D8-AD2B-724B53D35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9.9047000000000024E-2"/>
          <c:y val="9.6222500000000002E-2"/>
          <c:w val="0.900953"/>
          <c:h val="0.86090400000000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8A-48C5-8867-71FBB165BC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8A-48C5-8867-71FBB165BC0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08A-48C5-8867-71FBB165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72"/>
        <c:axId val="516807808"/>
        <c:axId val="516806720"/>
      </c:barChart>
      <c:catAx>
        <c:axId val="516807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516806720"/>
        <c:crosses val="autoZero"/>
        <c:auto val="1"/>
        <c:lblAlgn val="ctr"/>
        <c:lblOffset val="100"/>
        <c:noMultiLvlLbl val="1"/>
      </c:catAx>
      <c:valAx>
        <c:axId val="516806720"/>
        <c:scaling>
          <c:orientation val="minMax"/>
        </c:scaling>
        <c:delete val="0"/>
        <c:axPos val="l"/>
        <c:numFmt formatCode="0.#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516807808"/>
        <c:crosses val="autoZero"/>
        <c:crossBetween val="between"/>
        <c:majorUnit val="1.25"/>
        <c:minorUnit val="0.6250000000000011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19405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9C-4F91-B897-7BC9DBDE12A4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9C-4F91-B897-7BC9DBDE12A4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9C-4F91-B897-7BC9DBDE1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043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798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20E8C1-9334-40DD-BD23-023A5012D4FF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52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058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9F2BE-DE9F-4B8C-AB04-BD0998E5439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495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200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626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6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8312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67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2604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763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9892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603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88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47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4472B2-7A7F-4DC3-871C-513FFA4D60BF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073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12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1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5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46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1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25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83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186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72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799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6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pPr/>
              <a:t>2022/6/9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公司介绍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产品介绍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5594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市场分析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0601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未来规划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82529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78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B2B0-692A-46A2-956F-D87A1A3CFB5B}" type="datetimeFigureOut">
              <a:rPr lang="zh-CN" altLang="en-US"/>
              <a:pPr>
                <a:defRPr/>
              </a:pPr>
              <a:t>2022/6/9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84FB-8213-408C-973A-0BFE315A5B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28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5" r:id="rId2"/>
    <p:sldLayoutId id="2147483669" r:id="rId3"/>
    <p:sldLayoutId id="2147483670" r:id="rId4"/>
    <p:sldLayoutId id="2147483671" r:id="rId5"/>
    <p:sldLayoutId id="2147483672" r:id="rId6"/>
    <p:sldLayoutId id="2147483667" r:id="rId7"/>
    <p:sldLayoutId id="2147483668" r:id="rId8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7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notesSlide" Target="../notesSlides/notes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2128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21285" y="3011349"/>
            <a:ext cx="4256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放飞梦想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模版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21285" y="3717487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1707654"/>
            <a:ext cx="28456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2030</a:t>
            </a:r>
            <a:endParaRPr lang="zh-CN" altLang="en-US" sz="7200" spc="-3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4" name="TextBox 33">
            <a:extLst>
              <a:ext uri="{FF2B5EF4-FFF2-40B4-BE49-F238E27FC236}">
                <a16:creationId xmlns:a16="http://schemas.microsoft.com/office/drawing/2014/main" xmlns="" id="{72D3E01B-B23A-41BD-A5B3-FE93D1AEEBEE}"/>
              </a:ext>
            </a:extLst>
          </p:cNvPr>
          <p:cNvSpPr txBox="1"/>
          <p:nvPr/>
        </p:nvSpPr>
        <p:spPr>
          <a:xfrm>
            <a:off x="4211960" y="4094951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    </a:t>
            </a:r>
            <a:r>
              <a:rPr lang="zh-CN" altLang="en-US" sz="1200" dirty="0">
                <a:solidFill>
                  <a:schemeClr val="bg1"/>
                </a:solidFill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月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日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0" y="1552575"/>
            <a:ext cx="9143750" cy="151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9"/>
          <p:cNvGrpSpPr/>
          <p:nvPr/>
        </p:nvGrpSpPr>
        <p:grpSpPr>
          <a:xfrm>
            <a:off x="902695" y="1281113"/>
            <a:ext cx="7338610" cy="2995613"/>
            <a:chOff x="1203325" y="1708150"/>
            <a:chExt cx="9785350" cy="3994150"/>
          </a:xfrm>
        </p:grpSpPr>
        <p:grpSp>
          <p:nvGrpSpPr>
            <p:cNvPr id="3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99763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286707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4799736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32394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lvl="0">
                <a:defRPr sz="1800">
                  <a:solidFill>
                    <a:srgbClr val="000000"/>
                  </a:solidFill>
                </a:defRPr>
              </a:pPr>
              <a:t>11</a:t>
            </a:fld>
            <a:endParaRPr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Group 528"/>
          <p:cNvGrpSpPr/>
          <p:nvPr/>
        </p:nvGrpSpPr>
        <p:grpSpPr>
          <a:xfrm>
            <a:off x="1612146" y="763271"/>
            <a:ext cx="1603735" cy="4148017"/>
            <a:chOff x="-1" y="0"/>
            <a:chExt cx="2138590" cy="5530688"/>
          </a:xfrm>
        </p:grpSpPr>
        <p:grpSp>
          <p:nvGrpSpPr>
            <p:cNvPr id="3" name="Group 520"/>
            <p:cNvGrpSpPr/>
            <p:nvPr/>
          </p:nvGrpSpPr>
          <p:grpSpPr>
            <a:xfrm>
              <a:off x="-1" y="0"/>
              <a:ext cx="2138590" cy="5530688"/>
              <a:chOff x="0" y="0"/>
              <a:chExt cx="2138588" cy="5530687"/>
            </a:xfrm>
          </p:grpSpPr>
          <p:grpSp>
            <p:nvGrpSpPr>
              <p:cNvPr id="4" name="Group 507"/>
              <p:cNvGrpSpPr/>
              <p:nvPr/>
            </p:nvGrpSpPr>
            <p:grpSpPr>
              <a:xfrm>
                <a:off x="1035288" y="1005595"/>
                <a:ext cx="1103301" cy="1422269"/>
                <a:chOff x="0" y="0"/>
                <a:chExt cx="1103299" cy="1422267"/>
              </a:xfrm>
            </p:grpSpPr>
            <p:sp>
              <p:nvSpPr>
                <p:cNvPr id="505" name="Shape 505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06" name="Shape 506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" name="Group 510"/>
              <p:cNvGrpSpPr/>
              <p:nvPr/>
            </p:nvGrpSpPr>
            <p:grpSpPr>
              <a:xfrm>
                <a:off x="0" y="2039841"/>
                <a:ext cx="1103300" cy="1422269"/>
                <a:chOff x="0" y="0"/>
                <a:chExt cx="1103299" cy="1422267"/>
              </a:xfrm>
            </p:grpSpPr>
            <p:sp>
              <p:nvSpPr>
                <p:cNvPr id="508" name="Shape 508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09" name="Shape 509"/>
                <p:cNvSpPr/>
                <p:nvPr/>
              </p:nvSpPr>
              <p:spPr>
                <a:xfrm rot="10800000">
                  <a:off x="0" y="759817"/>
                  <a:ext cx="1103300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" name="Group 513"/>
              <p:cNvGrpSpPr/>
              <p:nvPr/>
            </p:nvGrpSpPr>
            <p:grpSpPr>
              <a:xfrm>
                <a:off x="1035288" y="3074087"/>
                <a:ext cx="1103301" cy="1422269"/>
                <a:chOff x="0" y="0"/>
                <a:chExt cx="1103299" cy="1422267"/>
              </a:xfrm>
            </p:grpSpPr>
            <p:sp>
              <p:nvSpPr>
                <p:cNvPr id="511" name="Shape 511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2" name="Shape 512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" name="Group 516"/>
              <p:cNvGrpSpPr/>
              <p:nvPr/>
            </p:nvGrpSpPr>
            <p:grpSpPr>
              <a:xfrm>
                <a:off x="-1" y="4108334"/>
                <a:ext cx="1304236" cy="1422354"/>
                <a:chOff x="0" y="0"/>
                <a:chExt cx="1304234" cy="1422352"/>
              </a:xfrm>
            </p:grpSpPr>
            <p:sp>
              <p:nvSpPr>
                <p:cNvPr id="514" name="Shape 514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5" name="Shape 515"/>
                <p:cNvSpPr/>
                <p:nvPr/>
              </p:nvSpPr>
              <p:spPr>
                <a:xfrm rot="10800000">
                  <a:off x="-1" y="759817"/>
                  <a:ext cx="1304236" cy="6625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0" extrusionOk="0">
                      <a:moveTo>
                        <a:pt x="0" y="9897"/>
                      </a:moveTo>
                      <a:lnTo>
                        <a:pt x="0" y="9897"/>
                      </a:lnTo>
                      <a:cubicBezTo>
                        <a:pt x="2989" y="779"/>
                        <a:pt x="9944" y="-2660"/>
                        <a:pt x="15534" y="2216"/>
                      </a:cubicBezTo>
                      <a:cubicBezTo>
                        <a:pt x="19268" y="5473"/>
                        <a:pt x="21600" y="11819"/>
                        <a:pt x="21600" y="18726"/>
                      </a:cubicBezTo>
                      <a:lnTo>
                        <a:pt x="19417" y="18940"/>
                      </a:lnTo>
                      <a:cubicBezTo>
                        <a:pt x="19417" y="10680"/>
                        <a:pt x="15255" y="3984"/>
                        <a:pt x="10121" y="3984"/>
                      </a:cubicBezTo>
                      <a:cubicBezTo>
                        <a:pt x="6710" y="3984"/>
                        <a:pt x="3574" y="6988"/>
                        <a:pt x="1948" y="11812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" name="Group 519"/>
              <p:cNvGrpSpPr/>
              <p:nvPr/>
            </p:nvGrpSpPr>
            <p:grpSpPr>
              <a:xfrm>
                <a:off x="0" y="0"/>
                <a:ext cx="1103300" cy="1393617"/>
                <a:chOff x="0" y="0"/>
                <a:chExt cx="1103299" cy="1393616"/>
              </a:xfrm>
            </p:grpSpPr>
            <p:sp>
              <p:nvSpPr>
                <p:cNvPr id="517" name="Shape 517"/>
                <p:cNvSpPr/>
                <p:nvPr/>
              </p:nvSpPr>
              <p:spPr>
                <a:xfrm flipH="1">
                  <a:off x="0" y="0"/>
                  <a:ext cx="531336" cy="633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49" y="0"/>
                      </a:moveTo>
                      <a:lnTo>
                        <a:pt x="1649" y="0"/>
                      </a:lnTo>
                      <a:cubicBezTo>
                        <a:pt x="13502" y="2865"/>
                        <a:pt x="21600" y="11528"/>
                        <a:pt x="21600" y="21345"/>
                      </a:cubicBezTo>
                      <a:lnTo>
                        <a:pt x="16243" y="21600"/>
                      </a:lnTo>
                      <a:cubicBezTo>
                        <a:pt x="16243" y="13733"/>
                        <a:pt x="9642" y="6796"/>
                        <a:pt x="0" y="4529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8" name="Shape 518"/>
                <p:cNvSpPr/>
                <p:nvPr/>
              </p:nvSpPr>
              <p:spPr>
                <a:xfrm rot="10800000">
                  <a:off x="0" y="731165"/>
                  <a:ext cx="1103300" cy="662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521" name="Shape 521"/>
            <p:cNvSpPr/>
            <p:nvPr/>
          </p:nvSpPr>
          <p:spPr>
            <a:xfrm>
              <a:off x="1162312" y="153532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522" name="Shape 522"/>
            <p:cNvSpPr/>
            <p:nvPr/>
          </p:nvSpPr>
          <p:spPr>
            <a:xfrm>
              <a:off x="1210324" y="364690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525" name="Shape 525"/>
            <p:cNvSpPr/>
            <p:nvPr/>
          </p:nvSpPr>
          <p:spPr>
            <a:xfrm>
              <a:off x="394127" y="2495129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619405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527" name="Shape 527"/>
            <p:cNvSpPr/>
            <p:nvPr/>
          </p:nvSpPr>
          <p:spPr>
            <a:xfrm>
              <a:off x="1223572" y="2667418"/>
              <a:ext cx="228610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533"/>
          <p:cNvGrpSpPr/>
          <p:nvPr/>
        </p:nvGrpSpPr>
        <p:grpSpPr>
          <a:xfrm>
            <a:off x="3358066" y="1779907"/>
            <a:ext cx="5136554" cy="427624"/>
            <a:chOff x="-1" y="-1"/>
            <a:chExt cx="6849629" cy="570164"/>
          </a:xfrm>
        </p:grpSpPr>
        <p:sp>
          <p:nvSpPr>
            <p:cNvPr id="529" name="Shape 529"/>
            <p:cNvSpPr/>
            <p:nvPr/>
          </p:nvSpPr>
          <p:spPr>
            <a:xfrm>
              <a:off x="-1" y="89152"/>
              <a:ext cx="228611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0" name="Group 532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530" name="Shape 530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此处添加标题</a:t>
                </a:r>
                <a:endParaRPr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1" name="Shape 531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sz="9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  <p:grpSp>
        <p:nvGrpSpPr>
          <p:cNvPr id="11" name="Group 536"/>
          <p:cNvGrpSpPr/>
          <p:nvPr/>
        </p:nvGrpSpPr>
        <p:grpSpPr>
          <a:xfrm>
            <a:off x="3671687" y="2552181"/>
            <a:ext cx="4822931" cy="427624"/>
            <a:chOff x="0" y="0"/>
            <a:chExt cx="6431410" cy="570165"/>
          </a:xfrm>
        </p:grpSpPr>
        <p:sp>
          <p:nvSpPr>
            <p:cNvPr id="534" name="Shape 534"/>
            <p:cNvSpPr/>
            <p:nvPr/>
          </p:nvSpPr>
          <p:spPr>
            <a:xfrm>
              <a:off x="0" y="0"/>
              <a:ext cx="1354391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0" y="262392"/>
              <a:ext cx="6431410" cy="307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您的内容打在这里，或通过复制您的文本后在此框中选择粘贴并选择只保留文字</a:t>
              </a:r>
              <a:r>
                <a:rPr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. </a:t>
              </a:r>
            </a:p>
          </p:txBody>
        </p:sp>
      </p:grpSp>
      <p:grpSp>
        <p:nvGrpSpPr>
          <p:cNvPr id="12" name="Group 541"/>
          <p:cNvGrpSpPr/>
          <p:nvPr/>
        </p:nvGrpSpPr>
        <p:grpSpPr>
          <a:xfrm>
            <a:off x="3358066" y="3338337"/>
            <a:ext cx="5136554" cy="427624"/>
            <a:chOff x="-1" y="-1"/>
            <a:chExt cx="6849629" cy="570164"/>
          </a:xfrm>
        </p:grpSpPr>
        <p:sp>
          <p:nvSpPr>
            <p:cNvPr id="537" name="Shape 537"/>
            <p:cNvSpPr/>
            <p:nvPr/>
          </p:nvSpPr>
          <p:spPr>
            <a:xfrm>
              <a:off x="-1" y="101250"/>
              <a:ext cx="228611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" name="Group 540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538" name="Shape 538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此处添加标题</a:t>
                </a:r>
                <a:endParaRPr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9" name="Shape 539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sz="9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</p:spTree>
  </p:cSld>
  <p:clrMapOvr>
    <a:masterClrMapping/>
  </p:clrMapOvr>
  <p:transition spd="med"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9" grpId="0" advAuto="0"/>
      <p:bldP spid="11" grpId="0" advAuto="0"/>
      <p:bldP spid="12" grpId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4"/>
          <p:cNvGrpSpPr/>
          <p:nvPr/>
        </p:nvGrpSpPr>
        <p:grpSpPr>
          <a:xfrm>
            <a:off x="1407251" y="3695426"/>
            <a:ext cx="4309225" cy="662789"/>
            <a:chOff x="3585720" y="5137719"/>
            <a:chExt cx="6985673" cy="1079499"/>
          </a:xfrm>
          <a:noFill/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  <a:grpFill/>
          </p:grpSpPr>
          <p:sp>
            <p:nvSpPr>
              <p:cNvPr id="9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  <a:grpFill/>
          </p:grpSpPr>
          <p:sp>
            <p:nvSpPr>
              <p:cNvPr id="9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  <a:grpFill/>
          </p:grpSpPr>
          <p:sp>
            <p:nvSpPr>
              <p:cNvPr id="8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  <a:grpFill/>
          </p:grpSpPr>
          <p:sp>
            <p:nvSpPr>
              <p:cNvPr id="8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  <a:grpFill/>
          </p:grpSpPr>
          <p:sp>
            <p:nvSpPr>
              <p:cNvPr id="8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  <a:grpFill/>
          </p:grpSpPr>
          <p:sp>
            <p:nvSpPr>
              <p:cNvPr id="8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  <a:grpFill/>
          </p:grpSpPr>
          <p:sp>
            <p:nvSpPr>
              <p:cNvPr id="8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73" name="直接连接符 15"/>
            <p:cNvCxnSpPr>
              <a:cxnSpLocks noChangeShapeType="1"/>
              <a:stCxn id="93" idx="6"/>
              <a:endCxn id="91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4" name="直接连接符 19"/>
            <p:cNvCxnSpPr>
              <a:cxnSpLocks noChangeShapeType="1"/>
              <a:stCxn id="91" idx="5"/>
              <a:endCxn id="89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75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76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77" name="直接连接符 29"/>
            <p:cNvCxnSpPr>
              <a:cxnSpLocks noChangeShapeType="1"/>
              <a:stCxn id="85" idx="7"/>
              <a:endCxn id="81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8" name="直接连接符 32"/>
            <p:cNvCxnSpPr>
              <a:cxnSpLocks noChangeShapeType="1"/>
              <a:stCxn id="81" idx="1"/>
              <a:endCxn id="83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9" name="直接连接符 34"/>
            <p:cNvCxnSpPr>
              <a:cxnSpLocks noChangeShapeType="1"/>
              <a:stCxn id="87" idx="6"/>
              <a:endCxn id="81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80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4"/>
          <p:cNvGrpSpPr/>
          <p:nvPr/>
        </p:nvGrpSpPr>
        <p:grpSpPr>
          <a:xfrm>
            <a:off x="2090771" y="2729243"/>
            <a:ext cx="717062" cy="1205711"/>
            <a:chOff x="4693779" y="3564074"/>
            <a:chExt cx="1162426" cy="1963768"/>
          </a:xfrm>
        </p:grpSpPr>
        <p:sp>
          <p:nvSpPr>
            <p:cNvPr id="96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97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98" name="矩形 111"/>
          <p:cNvSpPr>
            <a:spLocks noChangeArrowheads="1"/>
          </p:cNvSpPr>
          <p:nvPr/>
        </p:nvSpPr>
        <p:spPr bwMode="auto">
          <a:xfrm>
            <a:off x="2115793" y="2993565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98"/>
          <p:cNvGrpSpPr/>
          <p:nvPr/>
        </p:nvGrpSpPr>
        <p:grpSpPr>
          <a:xfrm>
            <a:off x="1223630" y="2492132"/>
            <a:ext cx="698003" cy="1515141"/>
            <a:chOff x="3288054" y="3177886"/>
            <a:chExt cx="1131530" cy="2467743"/>
          </a:xfrm>
        </p:grpSpPr>
        <p:sp>
          <p:nvSpPr>
            <p:cNvPr id="100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1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solidFill>
                <a:schemeClr val="accent1"/>
              </a:solidFill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2" name="矩形 112"/>
          <p:cNvSpPr>
            <a:spLocks noChangeArrowheads="1"/>
          </p:cNvSpPr>
          <p:nvPr/>
        </p:nvSpPr>
        <p:spPr bwMode="auto">
          <a:xfrm>
            <a:off x="1242575" y="2728299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02"/>
          <p:cNvGrpSpPr/>
          <p:nvPr/>
        </p:nvGrpSpPr>
        <p:grpSpPr>
          <a:xfrm>
            <a:off x="3309300" y="2385431"/>
            <a:ext cx="717062" cy="1595758"/>
            <a:chOff x="6669132" y="3004102"/>
            <a:chExt cx="1162426" cy="2599047"/>
          </a:xfrm>
        </p:grpSpPr>
        <p:sp>
          <p:nvSpPr>
            <p:cNvPr id="104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5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chemeClr val="accent4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6" name="矩形 113"/>
          <p:cNvSpPr>
            <a:spLocks noChangeArrowheads="1"/>
          </p:cNvSpPr>
          <p:nvPr/>
        </p:nvSpPr>
        <p:spPr bwMode="auto">
          <a:xfrm>
            <a:off x="3333998" y="2645224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06"/>
          <p:cNvGrpSpPr/>
          <p:nvPr/>
        </p:nvGrpSpPr>
        <p:grpSpPr>
          <a:xfrm>
            <a:off x="5180568" y="1881572"/>
            <a:ext cx="717062" cy="2015445"/>
            <a:chOff x="9702639" y="2183452"/>
            <a:chExt cx="1162426" cy="3282600"/>
          </a:xfrm>
        </p:grpSpPr>
        <p:sp>
          <p:nvSpPr>
            <p:cNvPr id="108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9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0" name="矩形 114"/>
          <p:cNvSpPr>
            <a:spLocks noChangeArrowheads="1"/>
          </p:cNvSpPr>
          <p:nvPr/>
        </p:nvSpPr>
        <p:spPr bwMode="auto">
          <a:xfrm>
            <a:off x="5194221" y="211468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10"/>
          <p:cNvGrpSpPr/>
          <p:nvPr/>
        </p:nvGrpSpPr>
        <p:grpSpPr>
          <a:xfrm>
            <a:off x="3932264" y="1364668"/>
            <a:ext cx="830219" cy="2929508"/>
            <a:chOff x="7679013" y="1341562"/>
            <a:chExt cx="1345866" cy="4771355"/>
          </a:xfrm>
        </p:grpSpPr>
        <p:sp>
          <p:nvSpPr>
            <p:cNvPr id="112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3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4" name="矩形 118"/>
          <p:cNvSpPr>
            <a:spLocks noChangeArrowheads="1"/>
          </p:cNvSpPr>
          <p:nvPr/>
        </p:nvSpPr>
        <p:spPr bwMode="auto">
          <a:xfrm>
            <a:off x="3987945" y="1635849"/>
            <a:ext cx="729253" cy="24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14"/>
          <p:cNvGrpSpPr/>
          <p:nvPr/>
        </p:nvGrpSpPr>
        <p:grpSpPr>
          <a:xfrm>
            <a:off x="2656559" y="1873273"/>
            <a:ext cx="717062" cy="2262040"/>
            <a:chOff x="5610976" y="2169935"/>
            <a:chExt cx="1162426" cy="3684235"/>
          </a:xfrm>
        </p:grpSpPr>
        <p:sp>
          <p:nvSpPr>
            <p:cNvPr id="116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7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8" name="矩形 119"/>
          <p:cNvSpPr>
            <a:spLocks noChangeArrowheads="1"/>
          </p:cNvSpPr>
          <p:nvPr/>
        </p:nvSpPr>
        <p:spPr bwMode="auto">
          <a:xfrm>
            <a:off x="2676114" y="2153550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18"/>
          <p:cNvGrpSpPr/>
          <p:nvPr/>
        </p:nvGrpSpPr>
        <p:grpSpPr>
          <a:xfrm>
            <a:off x="4526637" y="2519399"/>
            <a:ext cx="784956" cy="1214010"/>
            <a:chOff x="8642553" y="3222299"/>
            <a:chExt cx="1272489" cy="1977284"/>
          </a:xfrm>
        </p:grpSpPr>
        <p:sp>
          <p:nvSpPr>
            <p:cNvPr id="120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21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22" name="矩形 120"/>
          <p:cNvSpPr>
            <a:spLocks noChangeArrowheads="1"/>
          </p:cNvSpPr>
          <p:nvPr/>
        </p:nvSpPr>
        <p:spPr bwMode="auto">
          <a:xfrm>
            <a:off x="4586797" y="277785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214950" y="2317942"/>
            <a:ext cx="1741427" cy="1386434"/>
          </a:xfrm>
          <a:prstGeom prst="rect">
            <a:avLst/>
          </a:prstGeom>
        </p:spPr>
        <p:txBody>
          <a:bodyPr wrap="square" lIns="56289" tIns="28145" rIns="56289" bIns="2814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6214950" y="1851893"/>
            <a:ext cx="1741427" cy="33257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289" tIns="28145" rIns="56289" bIns="28145"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234700" y="1901977"/>
            <a:ext cx="1584176" cy="241441"/>
          </a:xfrm>
          <a:prstGeom prst="rect">
            <a:avLst/>
          </a:prstGeom>
          <a:noFill/>
        </p:spPr>
        <p:txBody>
          <a:bodyPr wrap="square" lIns="56289" tIns="28145" rIns="56289" bIns="28145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</a:p>
        </p:txBody>
      </p:sp>
    </p:spTree>
    <p:extLst>
      <p:ext uri="{BB962C8B-B14F-4D97-AF65-F5344CB8AC3E}">
        <p14:creationId xmlns:p14="http://schemas.microsoft.com/office/powerpoint/2010/main" val="253888262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2" grpId="0"/>
      <p:bldP spid="106" grpId="0"/>
      <p:bldP spid="110" grpId="0"/>
      <p:bldP spid="114" grpId="0"/>
      <p:bldP spid="118" grpId="0"/>
      <p:bldP spid="122" grpId="0"/>
      <p:bldP spid="123" grpId="0"/>
      <p:bldP spid="124" grpId="0" animBg="1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0161" y="-20321"/>
            <a:ext cx="9154161" cy="51638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850692" y="-9563"/>
            <a:ext cx="67850" cy="5130484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953298" y="-28689"/>
            <a:ext cx="56212" cy="5172189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0161" y="2938227"/>
            <a:ext cx="9153911" cy="41791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16685" y="1988757"/>
            <a:ext cx="2836614" cy="949470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2923080" y="2159841"/>
            <a:ext cx="1894610" cy="72737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r"/>
            <a:r>
              <a:rPr lang="en-US" altLang="zh-CN" sz="17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2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2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市场分析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910954" y="2255044"/>
            <a:ext cx="5528072" cy="154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8" name="直角三角形 5"/>
          <p:cNvSpPr/>
          <p:nvPr/>
        </p:nvSpPr>
        <p:spPr>
          <a:xfrm flipH="1">
            <a:off x="2450309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9" name="下箭头 6"/>
          <p:cNvSpPr/>
          <p:nvPr/>
        </p:nvSpPr>
        <p:spPr>
          <a:xfrm rot="21050905">
            <a:off x="2631282" y="1925242"/>
            <a:ext cx="53459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实物牵制</a:t>
            </a:r>
          </a:p>
        </p:txBody>
      </p:sp>
      <p:sp>
        <p:nvSpPr>
          <p:cNvPr id="47" name="直角三角形 5"/>
          <p:cNvSpPr/>
          <p:nvPr/>
        </p:nvSpPr>
        <p:spPr>
          <a:xfrm flipH="1">
            <a:off x="3596879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8" name="下箭头 6"/>
          <p:cNvSpPr/>
          <p:nvPr/>
        </p:nvSpPr>
        <p:spPr>
          <a:xfrm rot="21050905">
            <a:off x="3776664" y="1925242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机械牵制</a:t>
            </a:r>
          </a:p>
        </p:txBody>
      </p:sp>
      <p:sp>
        <p:nvSpPr>
          <p:cNvPr id="50" name="直角三角形 5"/>
          <p:cNvSpPr/>
          <p:nvPr/>
        </p:nvSpPr>
        <p:spPr>
          <a:xfrm flipH="1">
            <a:off x="4742260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1" name="下箭头 6"/>
          <p:cNvSpPr/>
          <p:nvPr/>
        </p:nvSpPr>
        <p:spPr>
          <a:xfrm rot="21050905">
            <a:off x="4923237" y="1925242"/>
            <a:ext cx="534590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体制牵制</a:t>
            </a:r>
          </a:p>
        </p:txBody>
      </p:sp>
      <p:sp>
        <p:nvSpPr>
          <p:cNvPr id="53" name="直角三角形 5"/>
          <p:cNvSpPr/>
          <p:nvPr/>
        </p:nvSpPr>
        <p:spPr>
          <a:xfrm flipH="1">
            <a:off x="5888833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下箭头 6"/>
          <p:cNvSpPr/>
          <p:nvPr/>
        </p:nvSpPr>
        <p:spPr>
          <a:xfrm rot="21050905">
            <a:off x="6068617" y="1925242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簿记牵制</a:t>
            </a:r>
          </a:p>
        </p:txBody>
      </p:sp>
      <p:sp>
        <p:nvSpPr>
          <p:cNvPr id="13" name="TextBox 38"/>
          <p:cNvSpPr txBox="1"/>
          <p:nvPr/>
        </p:nvSpPr>
        <p:spPr>
          <a:xfrm>
            <a:off x="2337200" y="2857502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38"/>
          <p:cNvSpPr txBox="1"/>
          <p:nvPr/>
        </p:nvSpPr>
        <p:spPr>
          <a:xfrm>
            <a:off x="3494485" y="2857502"/>
            <a:ext cx="124777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38"/>
          <p:cNvSpPr txBox="1"/>
          <p:nvPr/>
        </p:nvSpPr>
        <p:spPr>
          <a:xfrm>
            <a:off x="4650581" y="2857502"/>
            <a:ext cx="1248966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38"/>
          <p:cNvSpPr txBox="1"/>
          <p:nvPr/>
        </p:nvSpPr>
        <p:spPr>
          <a:xfrm>
            <a:off x="5806681" y="2857502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863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4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13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4548587" y="2468256"/>
            <a:ext cx="0" cy="871165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4439310" y="3332691"/>
            <a:ext cx="214593" cy="2147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210925" y="3332691"/>
            <a:ext cx="216608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7984664" y="3332691"/>
            <a:ext cx="213587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2665895" y="3332691"/>
            <a:ext cx="214593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2479" y="3332691"/>
            <a:ext cx="214593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999380" y="2673751"/>
            <a:ext cx="3549209" cy="665671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2772796" y="2895109"/>
            <a:ext cx="1775794" cy="444311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0" name="Freeform 15"/>
          <p:cNvSpPr/>
          <p:nvPr/>
        </p:nvSpPr>
        <p:spPr bwMode="auto">
          <a:xfrm>
            <a:off x="4548589" y="2673751"/>
            <a:ext cx="3546831" cy="665671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"/>
          <p:cNvSpPr/>
          <p:nvPr/>
        </p:nvSpPr>
        <p:spPr bwMode="auto">
          <a:xfrm>
            <a:off x="4548589" y="2895109"/>
            <a:ext cx="1773416" cy="444311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4050192" y="1275607"/>
            <a:ext cx="990451" cy="1260439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215717" rIns="77172" bIns="38586" rtlCol="0" anchor="t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41880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8414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56536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06149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9158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97877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0297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52583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75197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2481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314758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6956679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2156536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40643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9"/>
          <p:cNvGrpSpPr/>
          <p:nvPr/>
        </p:nvGrpSpPr>
        <p:grpSpPr>
          <a:xfrm>
            <a:off x="1464526" y="1060049"/>
            <a:ext cx="3618001" cy="592146"/>
            <a:chOff x="3377946" y="1632519"/>
            <a:chExt cx="4823374" cy="789528"/>
          </a:xfrm>
        </p:grpSpPr>
        <p:sp>
          <p:nvSpPr>
            <p:cNvPr id="54" name="矩形 31"/>
            <p:cNvSpPr>
              <a:spLocks noChangeArrowheads="1"/>
            </p:cNvSpPr>
            <p:nvPr/>
          </p:nvSpPr>
          <p:spPr bwMode="auto">
            <a:xfrm>
              <a:off x="3377946" y="1912850"/>
              <a:ext cx="1669599" cy="5091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5" name="五边形 32"/>
            <p:cNvSpPr>
              <a:spLocks noChangeArrowheads="1"/>
            </p:cNvSpPr>
            <p:nvPr/>
          </p:nvSpPr>
          <p:spPr bwMode="auto">
            <a:xfrm>
              <a:off x="4769302" y="1632519"/>
              <a:ext cx="3432018" cy="509197"/>
            </a:xfrm>
            <a:prstGeom prst="homePlate">
              <a:avLst>
                <a:gd name="adj" fmla="val 146165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6" name="直角三角形 33"/>
            <p:cNvSpPr>
              <a:spLocks noChangeArrowheads="1"/>
            </p:cNvSpPr>
            <p:nvPr/>
          </p:nvSpPr>
          <p:spPr bwMode="auto">
            <a:xfrm rot="10800000">
              <a:off x="4769306" y="2144301"/>
              <a:ext cx="278241" cy="277744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57" name="矩形 34"/>
            <p:cNvSpPr>
              <a:spLocks noChangeArrowheads="1"/>
            </p:cNvSpPr>
            <p:nvPr/>
          </p:nvSpPr>
          <p:spPr bwMode="auto">
            <a:xfrm>
              <a:off x="3470702" y="1989354"/>
              <a:ext cx="776159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1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58" name="TextBox 62"/>
            <p:cNvSpPr>
              <a:spLocks noChangeArrowheads="1"/>
            </p:cNvSpPr>
            <p:nvPr/>
          </p:nvSpPr>
          <p:spPr bwMode="auto">
            <a:xfrm>
              <a:off x="4858101" y="1709023"/>
              <a:ext cx="2598618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59" name="TextBox 63"/>
          <p:cNvSpPr>
            <a:spLocks noChangeArrowheads="1"/>
          </p:cNvSpPr>
          <p:nvPr/>
        </p:nvSpPr>
        <p:spPr bwMode="auto">
          <a:xfrm>
            <a:off x="5082528" y="1075674"/>
            <a:ext cx="834334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52%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3" name="组合 80"/>
          <p:cNvGrpSpPr/>
          <p:nvPr/>
        </p:nvGrpSpPr>
        <p:grpSpPr>
          <a:xfrm>
            <a:off x="1464525" y="1782588"/>
            <a:ext cx="3059479" cy="593682"/>
            <a:chOff x="3377946" y="2595903"/>
            <a:chExt cx="4078775" cy="791577"/>
          </a:xfrm>
        </p:grpSpPr>
        <p:sp>
          <p:nvSpPr>
            <p:cNvPr id="60" name="矩形 65"/>
            <p:cNvSpPr>
              <a:spLocks noChangeArrowheads="1"/>
            </p:cNvSpPr>
            <p:nvPr/>
          </p:nvSpPr>
          <p:spPr bwMode="auto">
            <a:xfrm>
              <a:off x="3377946" y="2876960"/>
              <a:ext cx="1668952" cy="5105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" name="五边形 66"/>
            <p:cNvSpPr>
              <a:spLocks noChangeArrowheads="1"/>
            </p:cNvSpPr>
            <p:nvPr/>
          </p:nvSpPr>
          <p:spPr bwMode="auto">
            <a:xfrm>
              <a:off x="4768769" y="2595903"/>
              <a:ext cx="2687952" cy="510516"/>
            </a:xfrm>
            <a:prstGeom prst="homePlate">
              <a:avLst>
                <a:gd name="adj" fmla="val 140925"/>
              </a:avLst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直角三角形 67"/>
            <p:cNvSpPr>
              <a:spLocks noChangeArrowheads="1"/>
            </p:cNvSpPr>
            <p:nvPr/>
          </p:nvSpPr>
          <p:spPr bwMode="auto">
            <a:xfrm rot="10800000">
              <a:off x="4768768" y="3109017"/>
              <a:ext cx="278133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3" name="矩形 68"/>
            <p:cNvSpPr>
              <a:spLocks noChangeArrowheads="1"/>
            </p:cNvSpPr>
            <p:nvPr/>
          </p:nvSpPr>
          <p:spPr bwMode="auto">
            <a:xfrm>
              <a:off x="3470667" y="2953666"/>
              <a:ext cx="835997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2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64" name="TextBox 69"/>
            <p:cNvSpPr>
              <a:spLocks noChangeArrowheads="1"/>
            </p:cNvSpPr>
            <p:nvPr/>
          </p:nvSpPr>
          <p:spPr bwMode="auto">
            <a:xfrm>
              <a:off x="4857526" y="2672612"/>
              <a:ext cx="2597613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65" name="TextBox 70"/>
          <p:cNvSpPr>
            <a:spLocks noChangeArrowheads="1"/>
          </p:cNvSpPr>
          <p:nvPr/>
        </p:nvSpPr>
        <p:spPr bwMode="auto">
          <a:xfrm>
            <a:off x="4663827" y="1790544"/>
            <a:ext cx="835868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43%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4" name="组合 84"/>
          <p:cNvGrpSpPr/>
          <p:nvPr/>
        </p:nvGrpSpPr>
        <p:grpSpPr>
          <a:xfrm>
            <a:off x="1464526" y="2506664"/>
            <a:ext cx="5617353" cy="593682"/>
            <a:chOff x="3377946" y="3561338"/>
            <a:chExt cx="7488829" cy="791575"/>
          </a:xfrm>
        </p:grpSpPr>
        <p:sp>
          <p:nvSpPr>
            <p:cNvPr id="66" name="矩形 72"/>
            <p:cNvSpPr>
              <a:spLocks noChangeArrowheads="1"/>
            </p:cNvSpPr>
            <p:nvPr/>
          </p:nvSpPr>
          <p:spPr bwMode="auto">
            <a:xfrm>
              <a:off x="3377946" y="3842396"/>
              <a:ext cx="1669273" cy="51051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7" name="五边形 73"/>
            <p:cNvSpPr>
              <a:spLocks noChangeArrowheads="1"/>
            </p:cNvSpPr>
            <p:nvPr/>
          </p:nvSpPr>
          <p:spPr bwMode="auto">
            <a:xfrm>
              <a:off x="4769032" y="3561338"/>
              <a:ext cx="6097743" cy="510516"/>
            </a:xfrm>
            <a:prstGeom prst="homePlate">
              <a:avLst>
                <a:gd name="adj" fmla="val 158375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8" name="直角三角形 74"/>
            <p:cNvSpPr>
              <a:spLocks noChangeArrowheads="1"/>
            </p:cNvSpPr>
            <p:nvPr/>
          </p:nvSpPr>
          <p:spPr bwMode="auto">
            <a:xfrm rot="10800000">
              <a:off x="4769032" y="4074450"/>
              <a:ext cx="278186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9" name="矩形 75"/>
            <p:cNvSpPr>
              <a:spLocks noChangeArrowheads="1"/>
            </p:cNvSpPr>
            <p:nvPr/>
          </p:nvSpPr>
          <p:spPr bwMode="auto">
            <a:xfrm>
              <a:off x="3470683" y="3919099"/>
              <a:ext cx="912930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t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3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70" name="TextBox 76"/>
            <p:cNvSpPr>
              <a:spLocks noChangeArrowheads="1"/>
            </p:cNvSpPr>
            <p:nvPr/>
          </p:nvSpPr>
          <p:spPr bwMode="auto">
            <a:xfrm>
              <a:off x="4857811" y="3638045"/>
              <a:ext cx="2598112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71" name="TextBox 77"/>
          <p:cNvSpPr>
            <a:spLocks noChangeArrowheads="1"/>
          </p:cNvSpPr>
          <p:nvPr/>
        </p:nvSpPr>
        <p:spPr bwMode="auto">
          <a:xfrm>
            <a:off x="7106295" y="2522289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93%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5" name="组合 85"/>
          <p:cNvGrpSpPr/>
          <p:nvPr/>
        </p:nvGrpSpPr>
        <p:grpSpPr>
          <a:xfrm>
            <a:off x="1464525" y="3230740"/>
            <a:ext cx="4660921" cy="593682"/>
            <a:chOff x="3377946" y="4526771"/>
            <a:chExt cx="6213753" cy="791575"/>
          </a:xfrm>
        </p:grpSpPr>
        <p:sp>
          <p:nvSpPr>
            <p:cNvPr id="72" name="矩形 79"/>
            <p:cNvSpPr>
              <a:spLocks noChangeArrowheads="1"/>
            </p:cNvSpPr>
            <p:nvPr/>
          </p:nvSpPr>
          <p:spPr bwMode="auto">
            <a:xfrm>
              <a:off x="3377946" y="4807828"/>
              <a:ext cx="1669335" cy="51051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五边形 80"/>
            <p:cNvSpPr>
              <a:spLocks noChangeArrowheads="1"/>
            </p:cNvSpPr>
            <p:nvPr/>
          </p:nvSpPr>
          <p:spPr bwMode="auto">
            <a:xfrm>
              <a:off x="4769085" y="4526771"/>
              <a:ext cx="4822614" cy="510516"/>
            </a:xfrm>
            <a:prstGeom prst="homePlate">
              <a:avLst>
                <a:gd name="adj" fmla="val 162212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4" name="直角三角形 81"/>
            <p:cNvSpPr>
              <a:spLocks noChangeArrowheads="1"/>
            </p:cNvSpPr>
            <p:nvPr/>
          </p:nvSpPr>
          <p:spPr bwMode="auto">
            <a:xfrm rot="10800000">
              <a:off x="4769083" y="5039883"/>
              <a:ext cx="278196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75" name="矩形 82"/>
            <p:cNvSpPr>
              <a:spLocks noChangeArrowheads="1"/>
            </p:cNvSpPr>
            <p:nvPr/>
          </p:nvSpPr>
          <p:spPr bwMode="auto">
            <a:xfrm>
              <a:off x="3470690" y="4884530"/>
              <a:ext cx="83599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4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76" name="TextBox 83"/>
            <p:cNvSpPr>
              <a:spLocks noChangeArrowheads="1"/>
            </p:cNvSpPr>
            <p:nvPr/>
          </p:nvSpPr>
          <p:spPr bwMode="auto">
            <a:xfrm>
              <a:off x="4857865" y="4603479"/>
              <a:ext cx="259820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77" name="TextBox 84"/>
          <p:cNvSpPr>
            <a:spLocks noChangeArrowheads="1"/>
          </p:cNvSpPr>
          <p:nvPr/>
        </p:nvSpPr>
        <p:spPr bwMode="auto">
          <a:xfrm>
            <a:off x="6156507" y="3246364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81%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1439653" y="3990843"/>
            <a:ext cx="6459319" cy="41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5" tIns="25713" rIns="51425" bIns="2571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139468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5" grpId="0"/>
      <p:bldP spid="71" grpId="0"/>
      <p:bldP spid="77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9456" y="794374"/>
            <a:ext cx="2864525" cy="205567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39738" y="794374"/>
            <a:ext cx="2864525" cy="2055670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70019" y="794374"/>
            <a:ext cx="2864525" cy="205567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9456" y="2903474"/>
            <a:ext cx="2864525" cy="2055670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139738" y="2903474"/>
            <a:ext cx="2864525" cy="205567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70019" y="2903473"/>
            <a:ext cx="2864525" cy="2055670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3582620" y="1254719"/>
            <a:ext cx="195878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16730" y="3447325"/>
            <a:ext cx="195824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6549041" y="3447325"/>
            <a:ext cx="201696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3139738" y="2162106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2411681" y="4271206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6082802" y="2890692"/>
            <a:ext cx="662336" cy="68790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9961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未来规划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0311" y="1056636"/>
            <a:ext cx="4358700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929384" y="1222562"/>
            <a:ext cx="1258486" cy="26983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17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615416" y="2330979"/>
            <a:ext cx="2346166" cy="48154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2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2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593135" y="1056636"/>
            <a:ext cx="1565286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23">
            <a:extLst>
              <a:ext uri="{FF2B5EF4-FFF2-40B4-BE49-F238E27FC236}">
                <a16:creationId xmlns:a16="http://schemas.microsoft.com/office/drawing/2014/main" xmlns="" id="{E8796DE2-532B-42FB-9F8B-4C45413AB67C}"/>
              </a:ext>
            </a:extLst>
          </p:cNvPr>
          <p:cNvGrpSpPr/>
          <p:nvPr/>
        </p:nvGrpSpPr>
        <p:grpSpPr>
          <a:xfrm>
            <a:off x="4740550" y="1275606"/>
            <a:ext cx="3215826" cy="488307"/>
            <a:chOff x="4357092" y="1347614"/>
            <a:chExt cx="3215268" cy="488156"/>
          </a:xfrm>
        </p:grpSpPr>
        <p:sp>
          <p:nvSpPr>
            <p:cNvPr id="17" name="MH_SubTitle_1">
              <a:extLst>
                <a:ext uri="{FF2B5EF4-FFF2-40B4-BE49-F238E27FC236}">
                  <a16:creationId xmlns:a16="http://schemas.microsoft.com/office/drawing/2014/main" xmlns="" id="{DAC8B294-697D-4ED4-B2DC-D70B6DE6E82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5391574" y="1485928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公司介绍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组合 2">
              <a:extLst>
                <a:ext uri="{FF2B5EF4-FFF2-40B4-BE49-F238E27FC236}">
                  <a16:creationId xmlns:a16="http://schemas.microsoft.com/office/drawing/2014/main" xmlns="" id="{480C288A-F153-425D-86B6-365E79E00FE0}"/>
                </a:ext>
              </a:extLst>
            </p:cNvPr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29" name="MH_Other_1">
                <a:extLst>
                  <a:ext uri="{FF2B5EF4-FFF2-40B4-BE49-F238E27FC236}">
                    <a16:creationId xmlns:a16="http://schemas.microsoft.com/office/drawing/2014/main" xmlns="" id="{D0399D87-8763-4141-B68B-782F2DE420A6}"/>
                  </a:ext>
                </a:extLst>
              </p:cNvPr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MH_Other_2">
                <a:extLst>
                  <a:ext uri="{FF2B5EF4-FFF2-40B4-BE49-F238E27FC236}">
                    <a16:creationId xmlns:a16="http://schemas.microsoft.com/office/drawing/2014/main" xmlns="" id="{39D0765F-2B5C-4759-A8FE-5D9343E7DE2A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MH_Other_3">
                <a:extLst>
                  <a:ext uri="{FF2B5EF4-FFF2-40B4-BE49-F238E27FC236}">
                    <a16:creationId xmlns:a16="http://schemas.microsoft.com/office/drawing/2014/main" xmlns="" id="{0F8168F4-F2F8-4885-85CA-584F66FB3E18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24">
            <a:extLst>
              <a:ext uri="{FF2B5EF4-FFF2-40B4-BE49-F238E27FC236}">
                <a16:creationId xmlns:a16="http://schemas.microsoft.com/office/drawing/2014/main" xmlns="" id="{E09258DA-A564-4E37-AACD-BC685F1D72B3}"/>
              </a:ext>
            </a:extLst>
          </p:cNvPr>
          <p:cNvGrpSpPr/>
          <p:nvPr/>
        </p:nvGrpSpPr>
        <p:grpSpPr>
          <a:xfrm>
            <a:off x="4740550" y="2019580"/>
            <a:ext cx="3215826" cy="488307"/>
            <a:chOff x="4357092" y="2091358"/>
            <a:chExt cx="3215268" cy="488156"/>
          </a:xfrm>
        </p:grpSpPr>
        <p:sp>
          <p:nvSpPr>
            <p:cNvPr id="33" name="MH_SubTitle_2">
              <a:extLst>
                <a:ext uri="{FF2B5EF4-FFF2-40B4-BE49-F238E27FC236}">
                  <a16:creationId xmlns:a16="http://schemas.microsoft.com/office/drawing/2014/main" xmlns="" id="{57EC9EBD-F0DF-4E63-985F-BE67C23D0CF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5391574" y="2229275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产品介绍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组合 6">
              <a:extLst>
                <a:ext uri="{FF2B5EF4-FFF2-40B4-BE49-F238E27FC236}">
                  <a16:creationId xmlns:a16="http://schemas.microsoft.com/office/drawing/2014/main" xmlns="" id="{1351158D-F624-4AA4-903B-31C2ABF961FA}"/>
                </a:ext>
              </a:extLst>
            </p:cNvPr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35" name="MH_Other_4">
                <a:extLst>
                  <a:ext uri="{FF2B5EF4-FFF2-40B4-BE49-F238E27FC236}">
                    <a16:creationId xmlns:a16="http://schemas.microsoft.com/office/drawing/2014/main" xmlns="" id="{26D2A802-0D06-4339-A999-75B4E43175C3}"/>
                  </a:ext>
                </a:extLst>
              </p:cNvPr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MH_Other_5">
                <a:extLst>
                  <a:ext uri="{FF2B5EF4-FFF2-40B4-BE49-F238E27FC236}">
                    <a16:creationId xmlns:a16="http://schemas.microsoft.com/office/drawing/2014/main" xmlns="" id="{1588DFB5-0A95-4D06-86D6-16ABC00C91C6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MH_Other_6">
                <a:extLst>
                  <a:ext uri="{FF2B5EF4-FFF2-40B4-BE49-F238E27FC236}">
                    <a16:creationId xmlns:a16="http://schemas.microsoft.com/office/drawing/2014/main" xmlns="" id="{A7E2CDD0-38DD-4950-BB16-6D1BAFF40F3E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组合 25">
            <a:extLst>
              <a:ext uri="{FF2B5EF4-FFF2-40B4-BE49-F238E27FC236}">
                <a16:creationId xmlns:a16="http://schemas.microsoft.com/office/drawing/2014/main" xmlns="" id="{6EE28A28-0A54-4DF3-8B4F-9634B4B06941}"/>
              </a:ext>
            </a:extLst>
          </p:cNvPr>
          <p:cNvGrpSpPr/>
          <p:nvPr/>
        </p:nvGrpSpPr>
        <p:grpSpPr>
          <a:xfrm>
            <a:off x="4740550" y="2763551"/>
            <a:ext cx="3215826" cy="488307"/>
            <a:chOff x="4357092" y="2835101"/>
            <a:chExt cx="3215268" cy="488156"/>
          </a:xfrm>
        </p:grpSpPr>
        <p:sp>
          <p:nvSpPr>
            <p:cNvPr id="39" name="MH_SubTitle_3">
              <a:extLst>
                <a:ext uri="{FF2B5EF4-FFF2-40B4-BE49-F238E27FC236}">
                  <a16:creationId xmlns:a16="http://schemas.microsoft.com/office/drawing/2014/main" xmlns="" id="{3DE316EF-24B7-408C-B5ED-02D18FC3FF4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391574" y="2972623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市场分析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组合 7">
              <a:extLst>
                <a:ext uri="{FF2B5EF4-FFF2-40B4-BE49-F238E27FC236}">
                  <a16:creationId xmlns:a16="http://schemas.microsoft.com/office/drawing/2014/main" xmlns="" id="{6448BCFF-4879-4551-A2AE-4E297A541F58}"/>
                </a:ext>
              </a:extLst>
            </p:cNvPr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41" name="MH_Other_7">
                <a:extLst>
                  <a:ext uri="{FF2B5EF4-FFF2-40B4-BE49-F238E27FC236}">
                    <a16:creationId xmlns:a16="http://schemas.microsoft.com/office/drawing/2014/main" xmlns="" id="{654AC764-3653-433B-9FE2-ABAD227E7295}"/>
                  </a:ext>
                </a:extLst>
              </p:cNvPr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MH_Other_8">
                <a:extLst>
                  <a:ext uri="{FF2B5EF4-FFF2-40B4-BE49-F238E27FC236}">
                    <a16:creationId xmlns:a16="http://schemas.microsoft.com/office/drawing/2014/main" xmlns="" id="{139AA210-6801-4B3B-ADB3-D44C1F13B3FF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MH_Other_9">
                <a:extLst>
                  <a:ext uri="{FF2B5EF4-FFF2-40B4-BE49-F238E27FC236}">
                    <a16:creationId xmlns:a16="http://schemas.microsoft.com/office/drawing/2014/main" xmlns="" id="{6BA99631-1279-4DDA-AB45-76F96C6A6C90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组合 26">
            <a:extLst>
              <a:ext uri="{FF2B5EF4-FFF2-40B4-BE49-F238E27FC236}">
                <a16:creationId xmlns:a16="http://schemas.microsoft.com/office/drawing/2014/main" xmlns="" id="{798FDE2A-B43A-4637-AE4C-8A1D3B6740D2}"/>
              </a:ext>
            </a:extLst>
          </p:cNvPr>
          <p:cNvGrpSpPr/>
          <p:nvPr/>
        </p:nvGrpSpPr>
        <p:grpSpPr>
          <a:xfrm>
            <a:off x="4740550" y="3507527"/>
            <a:ext cx="3215826" cy="487116"/>
            <a:chOff x="4357092" y="3578845"/>
            <a:chExt cx="3215268" cy="486966"/>
          </a:xfrm>
        </p:grpSpPr>
        <p:sp>
          <p:nvSpPr>
            <p:cNvPr id="45" name="MH_SubTitle_4">
              <a:extLst>
                <a:ext uri="{FF2B5EF4-FFF2-40B4-BE49-F238E27FC236}">
                  <a16:creationId xmlns:a16="http://schemas.microsoft.com/office/drawing/2014/main" xmlns="" id="{9085AD7D-93EA-40A4-A377-6F5AD35DB687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391574" y="3715970"/>
              <a:ext cx="2180786" cy="27691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未来规划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9">
              <a:extLst>
                <a:ext uri="{FF2B5EF4-FFF2-40B4-BE49-F238E27FC236}">
                  <a16:creationId xmlns:a16="http://schemas.microsoft.com/office/drawing/2014/main" xmlns="" id="{A016BB1D-3E5B-42FA-A5B2-1A72909F806C}"/>
                </a:ext>
              </a:extLst>
            </p:cNvPr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47" name="MH_Other_10">
                <a:extLst>
                  <a:ext uri="{FF2B5EF4-FFF2-40B4-BE49-F238E27FC236}">
                    <a16:creationId xmlns:a16="http://schemas.microsoft.com/office/drawing/2014/main" xmlns="" id="{8EE1855C-C408-4389-AA8B-76836722F9E3}"/>
                  </a:ext>
                </a:extLst>
              </p:cNvPr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MH_Other_11">
                <a:extLst>
                  <a:ext uri="{FF2B5EF4-FFF2-40B4-BE49-F238E27FC236}">
                    <a16:creationId xmlns:a16="http://schemas.microsoft.com/office/drawing/2014/main" xmlns="" id="{DDBB8BAA-17D9-43BA-B8A9-FE1A1B50338F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MH_Other_12">
                <a:extLst>
                  <a:ext uri="{FF2B5EF4-FFF2-40B4-BE49-F238E27FC236}">
                    <a16:creationId xmlns:a16="http://schemas.microsoft.com/office/drawing/2014/main" xmlns="" id="{487A6FD5-7601-4717-BEB8-4653EB0040A7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73377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01815" y="1407440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7" name="矩形 6"/>
          <p:cNvSpPr/>
          <p:nvPr/>
        </p:nvSpPr>
        <p:spPr>
          <a:xfrm>
            <a:off x="2413786" y="3423664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8" name="矩形 7"/>
          <p:cNvSpPr/>
          <p:nvPr/>
        </p:nvSpPr>
        <p:spPr>
          <a:xfrm>
            <a:off x="4429749" y="1407440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10" name="矩形 9"/>
          <p:cNvSpPr/>
          <p:nvPr/>
        </p:nvSpPr>
        <p:spPr>
          <a:xfrm>
            <a:off x="6202078" y="3423664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grpSp>
        <p:nvGrpSpPr>
          <p:cNvPr id="2" name="组合 29"/>
          <p:cNvGrpSpPr/>
          <p:nvPr/>
        </p:nvGrpSpPr>
        <p:grpSpPr>
          <a:xfrm>
            <a:off x="6490073" y="2732843"/>
            <a:ext cx="1611074" cy="413239"/>
            <a:chOff x="6351617" y="2567188"/>
            <a:chExt cx="1611283" cy="413238"/>
          </a:xfrm>
        </p:grpSpPr>
        <p:sp>
          <p:nvSpPr>
            <p:cNvPr id="9" name="圆角矩形标注 8"/>
            <p:cNvSpPr/>
            <p:nvPr/>
          </p:nvSpPr>
          <p:spPr>
            <a:xfrm>
              <a:off x="635161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人事上的帮助</a:t>
              </a:r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489204" y="2657502"/>
              <a:ext cx="225922" cy="232610"/>
            </a:xfrm>
            <a:custGeom>
              <a:avLst/>
              <a:gdLst>
                <a:gd name="T0" fmla="*/ 93 w 186"/>
                <a:gd name="T1" fmla="*/ 191 h 191"/>
                <a:gd name="T2" fmla="*/ 0 w 186"/>
                <a:gd name="T3" fmla="*/ 161 h 191"/>
                <a:gd name="T4" fmla="*/ 63 w 186"/>
                <a:gd name="T5" fmla="*/ 132 h 191"/>
                <a:gd name="T6" fmla="*/ 64 w 186"/>
                <a:gd name="T7" fmla="*/ 143 h 191"/>
                <a:gd name="T8" fmla="*/ 25 w 186"/>
                <a:gd name="T9" fmla="*/ 161 h 191"/>
                <a:gd name="T10" fmla="*/ 93 w 186"/>
                <a:gd name="T11" fmla="*/ 180 h 191"/>
                <a:gd name="T12" fmla="*/ 161 w 186"/>
                <a:gd name="T13" fmla="*/ 161 h 191"/>
                <a:gd name="T14" fmla="*/ 121 w 186"/>
                <a:gd name="T15" fmla="*/ 143 h 191"/>
                <a:gd name="T16" fmla="*/ 122 w 186"/>
                <a:gd name="T17" fmla="*/ 132 h 191"/>
                <a:gd name="T18" fmla="*/ 186 w 186"/>
                <a:gd name="T19" fmla="*/ 161 h 191"/>
                <a:gd name="T20" fmla="*/ 93 w 186"/>
                <a:gd name="T21" fmla="*/ 191 h 191"/>
                <a:gd name="T22" fmla="*/ 105 w 186"/>
                <a:gd name="T23" fmla="*/ 168 h 191"/>
                <a:gd name="T24" fmla="*/ 93 w 186"/>
                <a:gd name="T25" fmla="*/ 168 h 191"/>
                <a:gd name="T26" fmla="*/ 93 w 186"/>
                <a:gd name="T27" fmla="*/ 168 h 191"/>
                <a:gd name="T28" fmla="*/ 81 w 186"/>
                <a:gd name="T29" fmla="*/ 168 h 191"/>
                <a:gd name="T30" fmla="*/ 76 w 186"/>
                <a:gd name="T31" fmla="*/ 108 h 191"/>
                <a:gd name="T32" fmla="*/ 57 w 186"/>
                <a:gd name="T33" fmla="*/ 108 h 191"/>
                <a:gd name="T34" fmla="*/ 57 w 186"/>
                <a:gd name="T35" fmla="*/ 60 h 191"/>
                <a:gd name="T36" fmla="*/ 93 w 186"/>
                <a:gd name="T37" fmla="*/ 49 h 191"/>
                <a:gd name="T38" fmla="*/ 129 w 186"/>
                <a:gd name="T39" fmla="*/ 60 h 191"/>
                <a:gd name="T40" fmla="*/ 129 w 186"/>
                <a:gd name="T41" fmla="*/ 108 h 191"/>
                <a:gd name="T42" fmla="*/ 110 w 186"/>
                <a:gd name="T43" fmla="*/ 108 h 191"/>
                <a:gd name="T44" fmla="*/ 105 w 186"/>
                <a:gd name="T45" fmla="*/ 168 h 191"/>
                <a:gd name="T46" fmla="*/ 92 w 186"/>
                <a:gd name="T47" fmla="*/ 40 h 191"/>
                <a:gd name="T48" fmla="*/ 72 w 186"/>
                <a:gd name="T49" fmla="*/ 20 h 191"/>
                <a:gd name="T50" fmla="*/ 92 w 186"/>
                <a:gd name="T51" fmla="*/ 0 h 191"/>
                <a:gd name="T52" fmla="*/ 112 w 186"/>
                <a:gd name="T53" fmla="*/ 20 h 191"/>
                <a:gd name="T54" fmla="*/ 92 w 186"/>
                <a:gd name="T55" fmla="*/ 4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191">
                  <a:moveTo>
                    <a:pt x="93" y="191"/>
                  </a:moveTo>
                  <a:cubicBezTo>
                    <a:pt x="42" y="191"/>
                    <a:pt x="0" y="177"/>
                    <a:pt x="0" y="161"/>
                  </a:cubicBezTo>
                  <a:cubicBezTo>
                    <a:pt x="0" y="148"/>
                    <a:pt x="27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7"/>
                    <a:pt x="25" y="153"/>
                    <a:pt x="25" y="161"/>
                  </a:cubicBezTo>
                  <a:cubicBezTo>
                    <a:pt x="25" y="172"/>
                    <a:pt x="60" y="180"/>
                    <a:pt x="93" y="180"/>
                  </a:cubicBezTo>
                  <a:cubicBezTo>
                    <a:pt x="126" y="180"/>
                    <a:pt x="161" y="172"/>
                    <a:pt x="161" y="161"/>
                  </a:cubicBezTo>
                  <a:cubicBezTo>
                    <a:pt x="161" y="153"/>
                    <a:pt x="143" y="147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6" y="148"/>
                    <a:pt x="186" y="161"/>
                  </a:cubicBezTo>
                  <a:cubicBezTo>
                    <a:pt x="186" y="177"/>
                    <a:pt x="144" y="191"/>
                    <a:pt x="93" y="191"/>
                  </a:cubicBezTo>
                  <a:close/>
                  <a:moveTo>
                    <a:pt x="105" y="168"/>
                  </a:moveTo>
                  <a:cubicBezTo>
                    <a:pt x="93" y="168"/>
                    <a:pt x="93" y="168"/>
                    <a:pt x="93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57" y="108"/>
                    <a:pt x="57" y="74"/>
                    <a:pt x="57" y="60"/>
                  </a:cubicBezTo>
                  <a:cubicBezTo>
                    <a:pt x="57" y="47"/>
                    <a:pt x="90" y="49"/>
                    <a:pt x="93" y="49"/>
                  </a:cubicBezTo>
                  <a:cubicBezTo>
                    <a:pt x="96" y="49"/>
                    <a:pt x="129" y="47"/>
                    <a:pt x="129" y="60"/>
                  </a:cubicBezTo>
                  <a:cubicBezTo>
                    <a:pt x="129" y="74"/>
                    <a:pt x="129" y="108"/>
                    <a:pt x="129" y="108"/>
                  </a:cubicBezTo>
                  <a:cubicBezTo>
                    <a:pt x="110" y="108"/>
                    <a:pt x="110" y="108"/>
                    <a:pt x="110" y="108"/>
                  </a:cubicBezTo>
                  <a:lnTo>
                    <a:pt x="105" y="168"/>
                  </a:lnTo>
                  <a:close/>
                  <a:moveTo>
                    <a:pt x="92" y="40"/>
                  </a:moveTo>
                  <a:cubicBezTo>
                    <a:pt x="81" y="40"/>
                    <a:pt x="72" y="31"/>
                    <a:pt x="72" y="20"/>
                  </a:cubicBezTo>
                  <a:cubicBezTo>
                    <a:pt x="72" y="9"/>
                    <a:pt x="81" y="0"/>
                    <a:pt x="92" y="0"/>
                  </a:cubicBezTo>
                  <a:cubicBezTo>
                    <a:pt x="103" y="0"/>
                    <a:pt x="112" y="9"/>
                    <a:pt x="112" y="20"/>
                  </a:cubicBezTo>
                  <a:cubicBezTo>
                    <a:pt x="112" y="31"/>
                    <a:pt x="103" y="40"/>
                    <a:pt x="9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26"/>
          <p:cNvGrpSpPr/>
          <p:nvPr/>
        </p:nvGrpSpPr>
        <p:grpSpPr>
          <a:xfrm>
            <a:off x="1135070" y="2520753"/>
            <a:ext cx="1611074" cy="625330"/>
            <a:chOff x="1325116" y="2355096"/>
            <a:chExt cx="1611283" cy="625330"/>
          </a:xfrm>
        </p:grpSpPr>
        <p:sp>
          <p:nvSpPr>
            <p:cNvPr id="4" name="任意多边形 3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战略上的指导</a:t>
              </a: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3071"/>
          <p:cNvGrpSpPr/>
          <p:nvPr/>
        </p:nvGrpSpPr>
        <p:grpSpPr>
          <a:xfrm>
            <a:off x="2920070" y="2732843"/>
            <a:ext cx="1611074" cy="413239"/>
            <a:chOff x="3009957" y="2567188"/>
            <a:chExt cx="1611283" cy="413238"/>
          </a:xfrm>
        </p:grpSpPr>
        <p:sp>
          <p:nvSpPr>
            <p:cNvPr id="3" name="圆角矩形标注 2"/>
            <p:cNvSpPr/>
            <p:nvPr/>
          </p:nvSpPr>
          <p:spPr>
            <a:xfrm>
              <a:off x="300995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政策上的倾斜</a:t>
              </a:r>
            </a:p>
          </p:txBody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3116188" y="2664553"/>
              <a:ext cx="222326" cy="218508"/>
            </a:xfrm>
            <a:custGeom>
              <a:avLst/>
              <a:gdLst>
                <a:gd name="T0" fmla="*/ 197 w 197"/>
                <a:gd name="T1" fmla="*/ 95 h 194"/>
                <a:gd name="T2" fmla="*/ 138 w 197"/>
                <a:gd name="T3" fmla="*/ 89 h 194"/>
                <a:gd name="T4" fmla="*/ 100 w 197"/>
                <a:gd name="T5" fmla="*/ 76 h 194"/>
                <a:gd name="T6" fmla="*/ 100 w 197"/>
                <a:gd name="T7" fmla="*/ 172 h 194"/>
                <a:gd name="T8" fmla="*/ 84 w 197"/>
                <a:gd name="T9" fmla="*/ 172 h 194"/>
                <a:gd name="T10" fmla="*/ 84 w 197"/>
                <a:gd name="T11" fmla="*/ 0 h 194"/>
                <a:gd name="T12" fmla="*/ 100 w 197"/>
                <a:gd name="T13" fmla="*/ 0 h 194"/>
                <a:gd name="T14" fmla="*/ 100 w 197"/>
                <a:gd name="T15" fmla="*/ 10 h 194"/>
                <a:gd name="T16" fmla="*/ 138 w 197"/>
                <a:gd name="T17" fmla="*/ 23 h 194"/>
                <a:gd name="T18" fmla="*/ 197 w 197"/>
                <a:gd name="T19" fmla="*/ 30 h 194"/>
                <a:gd name="T20" fmla="*/ 178 w 197"/>
                <a:gd name="T21" fmla="*/ 63 h 194"/>
                <a:gd name="T22" fmla="*/ 197 w 197"/>
                <a:gd name="T23" fmla="*/ 95 h 194"/>
                <a:gd name="T24" fmla="*/ 25 w 197"/>
                <a:gd name="T25" fmla="*/ 164 h 194"/>
                <a:gd name="T26" fmla="*/ 92 w 197"/>
                <a:gd name="T27" fmla="*/ 184 h 194"/>
                <a:gd name="T28" fmla="*/ 160 w 197"/>
                <a:gd name="T29" fmla="*/ 164 h 194"/>
                <a:gd name="T30" fmla="*/ 120 w 197"/>
                <a:gd name="T31" fmla="*/ 147 h 194"/>
                <a:gd name="T32" fmla="*/ 121 w 197"/>
                <a:gd name="T33" fmla="*/ 136 h 194"/>
                <a:gd name="T34" fmla="*/ 185 w 197"/>
                <a:gd name="T35" fmla="*/ 164 h 194"/>
                <a:gd name="T36" fmla="*/ 92 w 197"/>
                <a:gd name="T37" fmla="*/ 194 h 194"/>
                <a:gd name="T38" fmla="*/ 0 w 197"/>
                <a:gd name="T39" fmla="*/ 164 h 194"/>
                <a:gd name="T40" fmla="*/ 63 w 197"/>
                <a:gd name="T41" fmla="*/ 136 h 194"/>
                <a:gd name="T42" fmla="*/ 64 w 197"/>
                <a:gd name="T43" fmla="*/ 147 h 194"/>
                <a:gd name="T44" fmla="*/ 25 w 197"/>
                <a:gd name="T45" fmla="*/ 1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94">
                  <a:moveTo>
                    <a:pt x="197" y="95"/>
                  </a:moveTo>
                  <a:cubicBezTo>
                    <a:pt x="197" y="95"/>
                    <a:pt x="164" y="89"/>
                    <a:pt x="138" y="89"/>
                  </a:cubicBezTo>
                  <a:cubicBezTo>
                    <a:pt x="112" y="89"/>
                    <a:pt x="100" y="76"/>
                    <a:pt x="100" y="76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12" y="23"/>
                    <a:pt x="138" y="23"/>
                  </a:cubicBezTo>
                  <a:cubicBezTo>
                    <a:pt x="164" y="23"/>
                    <a:pt x="197" y="30"/>
                    <a:pt x="197" y="30"/>
                  </a:cubicBezTo>
                  <a:cubicBezTo>
                    <a:pt x="178" y="63"/>
                    <a:pt x="178" y="63"/>
                    <a:pt x="178" y="63"/>
                  </a:cubicBezTo>
                  <a:lnTo>
                    <a:pt x="197" y="95"/>
                  </a:lnTo>
                  <a:close/>
                  <a:moveTo>
                    <a:pt x="25" y="164"/>
                  </a:moveTo>
                  <a:cubicBezTo>
                    <a:pt x="25" y="175"/>
                    <a:pt x="59" y="184"/>
                    <a:pt x="92" y="184"/>
                  </a:cubicBezTo>
                  <a:cubicBezTo>
                    <a:pt x="126" y="184"/>
                    <a:pt x="160" y="175"/>
                    <a:pt x="160" y="164"/>
                  </a:cubicBezTo>
                  <a:cubicBezTo>
                    <a:pt x="160" y="157"/>
                    <a:pt x="142" y="150"/>
                    <a:pt x="120" y="147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58" y="140"/>
                    <a:pt x="185" y="151"/>
                    <a:pt x="185" y="164"/>
                  </a:cubicBezTo>
                  <a:cubicBezTo>
                    <a:pt x="185" y="181"/>
                    <a:pt x="144" y="194"/>
                    <a:pt x="92" y="194"/>
                  </a:cubicBezTo>
                  <a:cubicBezTo>
                    <a:pt x="41" y="194"/>
                    <a:pt x="0" y="181"/>
                    <a:pt x="0" y="164"/>
                  </a:cubicBezTo>
                  <a:cubicBezTo>
                    <a:pt x="0" y="151"/>
                    <a:pt x="26" y="140"/>
                    <a:pt x="63" y="13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50"/>
                    <a:pt x="25" y="157"/>
                    <a:pt x="25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3072"/>
          <p:cNvGrpSpPr/>
          <p:nvPr/>
        </p:nvGrpSpPr>
        <p:grpSpPr>
          <a:xfrm>
            <a:off x="4705071" y="2520753"/>
            <a:ext cx="1611074" cy="625330"/>
            <a:chOff x="4672905" y="2355096"/>
            <a:chExt cx="1611283" cy="625330"/>
          </a:xfrm>
        </p:grpSpPr>
        <p:sp>
          <p:nvSpPr>
            <p:cNvPr id="5" name="任意多边形 4"/>
            <p:cNvSpPr/>
            <p:nvPr/>
          </p:nvSpPr>
          <p:spPr>
            <a:xfrm>
              <a:off x="4672905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资金上的支持</a:t>
              </a:r>
            </a:p>
          </p:txBody>
        </p:sp>
        <p:grpSp>
          <p:nvGrpSpPr>
            <p:cNvPr id="14" name="组合 30"/>
            <p:cNvGrpSpPr/>
            <p:nvPr/>
          </p:nvGrpSpPr>
          <p:grpSpPr>
            <a:xfrm>
              <a:off x="4754994" y="2681581"/>
              <a:ext cx="327282" cy="204741"/>
              <a:chOff x="4748774" y="2700241"/>
              <a:chExt cx="327282" cy="204741"/>
            </a:xfrm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>
                <a:off x="4803182" y="2700241"/>
                <a:ext cx="189894" cy="161922"/>
              </a:xfrm>
              <a:custGeom>
                <a:avLst/>
                <a:gdLst>
                  <a:gd name="T0" fmla="*/ 175 w 204"/>
                  <a:gd name="T1" fmla="*/ 146 h 174"/>
                  <a:gd name="T2" fmla="*/ 169 w 204"/>
                  <a:gd name="T3" fmla="*/ 170 h 174"/>
                  <a:gd name="T4" fmla="*/ 147 w 204"/>
                  <a:gd name="T5" fmla="*/ 172 h 174"/>
                  <a:gd name="T6" fmla="*/ 144 w 204"/>
                  <a:gd name="T7" fmla="*/ 163 h 174"/>
                  <a:gd name="T8" fmla="*/ 116 w 204"/>
                  <a:gd name="T9" fmla="*/ 166 h 174"/>
                  <a:gd name="T10" fmla="*/ 104 w 204"/>
                  <a:gd name="T11" fmla="*/ 165 h 174"/>
                  <a:gd name="T12" fmla="*/ 100 w 204"/>
                  <a:gd name="T13" fmla="*/ 172 h 174"/>
                  <a:gd name="T14" fmla="*/ 84 w 204"/>
                  <a:gd name="T15" fmla="*/ 172 h 174"/>
                  <a:gd name="T16" fmla="*/ 78 w 204"/>
                  <a:gd name="T17" fmla="*/ 160 h 174"/>
                  <a:gd name="T18" fmla="*/ 74 w 204"/>
                  <a:gd name="T19" fmla="*/ 159 h 174"/>
                  <a:gd name="T20" fmla="*/ 72 w 204"/>
                  <a:gd name="T21" fmla="*/ 165 h 174"/>
                  <a:gd name="T22" fmla="*/ 48 w 204"/>
                  <a:gd name="T23" fmla="*/ 163 h 174"/>
                  <a:gd name="T24" fmla="*/ 50 w 204"/>
                  <a:gd name="T25" fmla="*/ 146 h 174"/>
                  <a:gd name="T26" fmla="*/ 31 w 204"/>
                  <a:gd name="T27" fmla="*/ 128 h 174"/>
                  <a:gd name="T28" fmla="*/ 5 w 204"/>
                  <a:gd name="T29" fmla="*/ 118 h 174"/>
                  <a:gd name="T30" fmla="*/ 6 w 204"/>
                  <a:gd name="T31" fmla="*/ 87 h 174"/>
                  <a:gd name="T32" fmla="*/ 16 w 204"/>
                  <a:gd name="T33" fmla="*/ 80 h 174"/>
                  <a:gd name="T34" fmla="*/ 41 w 204"/>
                  <a:gd name="T35" fmla="*/ 30 h 174"/>
                  <a:gd name="T36" fmla="*/ 36 w 204"/>
                  <a:gd name="T37" fmla="*/ 3 h 174"/>
                  <a:gd name="T38" fmla="*/ 79 w 204"/>
                  <a:gd name="T39" fmla="*/ 15 h 174"/>
                  <a:gd name="T40" fmla="*/ 114 w 204"/>
                  <a:gd name="T41" fmla="*/ 9 h 174"/>
                  <a:gd name="T42" fmla="*/ 204 w 204"/>
                  <a:gd name="T43" fmla="*/ 87 h 174"/>
                  <a:gd name="T44" fmla="*/ 175 w 204"/>
                  <a:gd name="T45" fmla="*/ 146 h 174"/>
                  <a:gd name="T46" fmla="*/ 56 w 204"/>
                  <a:gd name="T47" fmla="*/ 47 h 174"/>
                  <a:gd name="T48" fmla="*/ 45 w 204"/>
                  <a:gd name="T49" fmla="*/ 58 h 174"/>
                  <a:gd name="T50" fmla="*/ 56 w 204"/>
                  <a:gd name="T51" fmla="*/ 69 h 174"/>
                  <a:gd name="T52" fmla="*/ 67 w 204"/>
                  <a:gd name="T53" fmla="*/ 58 h 174"/>
                  <a:gd name="T54" fmla="*/ 56 w 204"/>
                  <a:gd name="T55" fmla="*/ 47 h 174"/>
                  <a:gd name="T56" fmla="*/ 154 w 204"/>
                  <a:gd name="T57" fmla="*/ 41 h 174"/>
                  <a:gd name="T58" fmla="*/ 110 w 204"/>
                  <a:gd name="T59" fmla="*/ 35 h 174"/>
                  <a:gd name="T60" fmla="*/ 104 w 204"/>
                  <a:gd name="T61" fmla="*/ 41 h 174"/>
                  <a:gd name="T62" fmla="*/ 110 w 204"/>
                  <a:gd name="T63" fmla="*/ 47 h 174"/>
                  <a:gd name="T64" fmla="*/ 154 w 204"/>
                  <a:gd name="T65" fmla="*/ 53 h 174"/>
                  <a:gd name="T66" fmla="*/ 160 w 204"/>
                  <a:gd name="T67" fmla="*/ 47 h 174"/>
                  <a:gd name="T68" fmla="*/ 154 w 204"/>
                  <a:gd name="T69" fmla="*/ 4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4" h="174">
                    <a:moveTo>
                      <a:pt x="175" y="146"/>
                    </a:moveTo>
                    <a:cubicBezTo>
                      <a:pt x="170" y="149"/>
                      <a:pt x="175" y="165"/>
                      <a:pt x="169" y="170"/>
                    </a:cubicBezTo>
                    <a:cubicBezTo>
                      <a:pt x="166" y="174"/>
                      <a:pt x="149" y="171"/>
                      <a:pt x="147" y="172"/>
                    </a:cubicBezTo>
                    <a:cubicBezTo>
                      <a:pt x="142" y="171"/>
                      <a:pt x="150" y="162"/>
                      <a:pt x="144" y="163"/>
                    </a:cubicBezTo>
                    <a:cubicBezTo>
                      <a:pt x="134" y="165"/>
                      <a:pt x="127" y="166"/>
                      <a:pt x="116" y="166"/>
                    </a:cubicBezTo>
                    <a:cubicBezTo>
                      <a:pt x="112" y="166"/>
                      <a:pt x="108" y="166"/>
                      <a:pt x="104" y="165"/>
                    </a:cubicBezTo>
                    <a:cubicBezTo>
                      <a:pt x="103" y="165"/>
                      <a:pt x="104" y="171"/>
                      <a:pt x="100" y="172"/>
                    </a:cubicBezTo>
                    <a:cubicBezTo>
                      <a:pt x="93" y="172"/>
                      <a:pt x="87" y="173"/>
                      <a:pt x="84" y="172"/>
                    </a:cubicBezTo>
                    <a:cubicBezTo>
                      <a:pt x="76" y="172"/>
                      <a:pt x="81" y="162"/>
                      <a:pt x="78" y="160"/>
                    </a:cubicBezTo>
                    <a:cubicBezTo>
                      <a:pt x="77" y="159"/>
                      <a:pt x="76" y="159"/>
                      <a:pt x="74" y="159"/>
                    </a:cubicBezTo>
                    <a:cubicBezTo>
                      <a:pt x="72" y="159"/>
                      <a:pt x="75" y="163"/>
                      <a:pt x="72" y="165"/>
                    </a:cubicBezTo>
                    <a:cubicBezTo>
                      <a:pt x="67" y="168"/>
                      <a:pt x="50" y="167"/>
                      <a:pt x="48" y="163"/>
                    </a:cubicBezTo>
                    <a:cubicBezTo>
                      <a:pt x="44" y="152"/>
                      <a:pt x="51" y="147"/>
                      <a:pt x="50" y="146"/>
                    </a:cubicBezTo>
                    <a:cubicBezTo>
                      <a:pt x="43" y="140"/>
                      <a:pt x="36" y="135"/>
                      <a:pt x="31" y="128"/>
                    </a:cubicBezTo>
                    <a:cubicBezTo>
                      <a:pt x="21" y="117"/>
                      <a:pt x="15" y="126"/>
                      <a:pt x="5" y="118"/>
                    </a:cubicBezTo>
                    <a:cubicBezTo>
                      <a:pt x="0" y="110"/>
                      <a:pt x="4" y="89"/>
                      <a:pt x="6" y="87"/>
                    </a:cubicBezTo>
                    <a:cubicBezTo>
                      <a:pt x="10" y="82"/>
                      <a:pt x="12" y="88"/>
                      <a:pt x="16" y="80"/>
                    </a:cubicBezTo>
                    <a:cubicBezTo>
                      <a:pt x="17" y="61"/>
                      <a:pt x="26" y="43"/>
                      <a:pt x="41" y="30"/>
                    </a:cubicBezTo>
                    <a:cubicBezTo>
                      <a:pt x="34" y="23"/>
                      <a:pt x="20" y="12"/>
                      <a:pt x="36" y="3"/>
                    </a:cubicBezTo>
                    <a:cubicBezTo>
                      <a:pt x="50" y="0"/>
                      <a:pt x="79" y="15"/>
                      <a:pt x="79" y="15"/>
                    </a:cubicBezTo>
                    <a:cubicBezTo>
                      <a:pt x="79" y="15"/>
                      <a:pt x="96" y="9"/>
                      <a:pt x="114" y="9"/>
                    </a:cubicBezTo>
                    <a:cubicBezTo>
                      <a:pt x="167" y="9"/>
                      <a:pt x="204" y="44"/>
                      <a:pt x="204" y="87"/>
                    </a:cubicBezTo>
                    <a:cubicBezTo>
                      <a:pt x="204" y="113"/>
                      <a:pt x="198" y="132"/>
                      <a:pt x="175" y="146"/>
                    </a:cubicBezTo>
                    <a:close/>
                    <a:moveTo>
                      <a:pt x="56" y="47"/>
                    </a:moveTo>
                    <a:cubicBezTo>
                      <a:pt x="50" y="47"/>
                      <a:pt x="45" y="52"/>
                      <a:pt x="45" y="58"/>
                    </a:cubicBezTo>
                    <a:cubicBezTo>
                      <a:pt x="45" y="64"/>
                      <a:pt x="50" y="69"/>
                      <a:pt x="56" y="69"/>
                    </a:cubicBezTo>
                    <a:cubicBezTo>
                      <a:pt x="62" y="69"/>
                      <a:pt x="67" y="64"/>
                      <a:pt x="67" y="58"/>
                    </a:cubicBezTo>
                    <a:cubicBezTo>
                      <a:pt x="67" y="52"/>
                      <a:pt x="62" y="47"/>
                      <a:pt x="56" y="47"/>
                    </a:cubicBezTo>
                    <a:close/>
                    <a:moveTo>
                      <a:pt x="154" y="41"/>
                    </a:moveTo>
                    <a:cubicBezTo>
                      <a:pt x="154" y="41"/>
                      <a:pt x="132" y="34"/>
                      <a:pt x="110" y="35"/>
                    </a:cubicBezTo>
                    <a:cubicBezTo>
                      <a:pt x="106" y="35"/>
                      <a:pt x="104" y="37"/>
                      <a:pt x="104" y="41"/>
                    </a:cubicBezTo>
                    <a:cubicBezTo>
                      <a:pt x="104" y="44"/>
                      <a:pt x="106" y="47"/>
                      <a:pt x="110" y="47"/>
                    </a:cubicBezTo>
                    <a:cubicBezTo>
                      <a:pt x="110" y="47"/>
                      <a:pt x="133" y="45"/>
                      <a:pt x="154" y="53"/>
                    </a:cubicBezTo>
                    <a:cubicBezTo>
                      <a:pt x="157" y="53"/>
                      <a:pt x="160" y="51"/>
                      <a:pt x="160" y="47"/>
                    </a:cubicBezTo>
                    <a:cubicBezTo>
                      <a:pt x="160" y="44"/>
                      <a:pt x="157" y="41"/>
                      <a:pt x="15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094" name="Picture 22" descr="C:\Users\MDG\Desktop\图片2副本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8774" y="2801230"/>
                <a:ext cx="327282" cy="103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48" y="454943"/>
            <a:ext cx="1826107" cy="33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11354" y="73275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good space for a short subtitle</a:t>
            </a:r>
          </a:p>
        </p:txBody>
      </p:sp>
      <p:grpSp>
        <p:nvGrpSpPr>
          <p:cNvPr id="4" name="组合 56"/>
          <p:cNvGrpSpPr/>
          <p:nvPr/>
        </p:nvGrpSpPr>
        <p:grpSpPr>
          <a:xfrm>
            <a:off x="3461572" y="2518037"/>
            <a:ext cx="2212638" cy="2599402"/>
            <a:chOff x="3461572" y="2719359"/>
            <a:chExt cx="2212638" cy="2481908"/>
          </a:xfrm>
        </p:grpSpPr>
        <p:sp>
          <p:nvSpPr>
            <p:cNvPr id="5" name="淘宝店chenying0907 89"/>
            <p:cNvSpPr>
              <a:spLocks/>
            </p:cNvSpPr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chemeClr val="tx1">
                <a:lumMod val="10000"/>
                <a:lumOff val="90000"/>
              </a:schemeClr>
            </a:solidFill>
          </p:grpSpPr>
          <p:sp>
            <p:nvSpPr>
              <p:cNvPr id="7" name="淘宝店chenying0907 90"/>
              <p:cNvSpPr>
                <a:spLocks/>
              </p:cNvSpPr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淘宝店chenying0907 91"/>
              <p:cNvSpPr>
                <a:spLocks/>
              </p:cNvSpPr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" name="椭圆 8"/>
          <p:cNvSpPr/>
          <p:nvPr/>
        </p:nvSpPr>
        <p:spPr>
          <a:xfrm>
            <a:off x="2767269" y="1721934"/>
            <a:ext cx="3601244" cy="3601244"/>
          </a:xfrm>
          <a:prstGeom prst="ellipse">
            <a:avLst/>
          </a:prstGeom>
          <a:noFill/>
          <a:ln w="38100"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10" name="Oval 36"/>
          <p:cNvSpPr>
            <a:spLocks noChangeArrowheads="1"/>
          </p:cNvSpPr>
          <p:nvPr/>
        </p:nvSpPr>
        <p:spPr bwMode="auto">
          <a:xfrm>
            <a:off x="3192877" y="1696561"/>
            <a:ext cx="648116" cy="6481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2480719" y="3530432"/>
            <a:ext cx="648116" cy="6444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6030368" y="3523676"/>
            <a:ext cx="648116" cy="6444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5341371" y="1721996"/>
            <a:ext cx="648116" cy="648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682647" y="3634665"/>
            <a:ext cx="244258" cy="436028"/>
            <a:chOff x="4062413" y="3968750"/>
            <a:chExt cx="192088" cy="342901"/>
          </a:xfrm>
          <a:solidFill>
            <a:schemeClr val="bg1"/>
          </a:solidFill>
        </p:grpSpPr>
        <p:sp>
          <p:nvSpPr>
            <p:cNvPr id="15" name="淘宝店chenying0907 37"/>
            <p:cNvSpPr>
              <a:spLocks/>
            </p:cNvSpPr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淘宝店chenying0907 38"/>
            <p:cNvSpPr>
              <a:spLocks/>
            </p:cNvSpPr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淘宝店chenying0907 42"/>
          <p:cNvSpPr>
            <a:spLocks noEditPoints="1"/>
          </p:cNvSpPr>
          <p:nvPr/>
        </p:nvSpPr>
        <p:spPr bwMode="auto">
          <a:xfrm>
            <a:off x="3383797" y="1879055"/>
            <a:ext cx="266277" cy="282148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508441" y="1898301"/>
            <a:ext cx="313977" cy="295507"/>
            <a:chOff x="4860032" y="3075012"/>
            <a:chExt cx="296863" cy="279400"/>
          </a:xfrm>
          <a:solidFill>
            <a:schemeClr val="bg1"/>
          </a:solidFill>
        </p:grpSpPr>
        <p:sp>
          <p:nvSpPr>
            <p:cNvPr id="19" name="淘宝店chenying0907 43"/>
            <p:cNvSpPr>
              <a:spLocks/>
            </p:cNvSpPr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淘宝店chenying0907 44"/>
            <p:cNvSpPr>
              <a:spLocks/>
            </p:cNvSpPr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27631" y="3646779"/>
            <a:ext cx="253590" cy="375688"/>
            <a:chOff x="4062413" y="2374900"/>
            <a:chExt cx="814388" cy="1206501"/>
          </a:xfrm>
          <a:solidFill>
            <a:schemeClr val="bg1"/>
          </a:solidFill>
        </p:grpSpPr>
        <p:sp>
          <p:nvSpPr>
            <p:cNvPr id="22" name="淘宝店chenying0907 11"/>
            <p:cNvSpPr>
              <a:spLocks/>
            </p:cNvSpPr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淘宝店chenying0907 13"/>
            <p:cNvSpPr>
              <a:spLocks/>
            </p:cNvSpPr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淘宝店chenying0907 14"/>
            <p:cNvSpPr>
              <a:spLocks/>
            </p:cNvSpPr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淘宝店chenying0907 15"/>
            <p:cNvSpPr>
              <a:spLocks/>
            </p:cNvSpPr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淘宝店chenying0907 18"/>
            <p:cNvSpPr>
              <a:spLocks/>
            </p:cNvSpPr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淘宝店chenying0907 19"/>
            <p:cNvSpPr>
              <a:spLocks/>
            </p:cNvSpPr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6012161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6255890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6696237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6939966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557949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淘宝店chenying0907 37"/>
          <p:cNvSpPr/>
          <p:nvPr/>
        </p:nvSpPr>
        <p:spPr>
          <a:xfrm>
            <a:off x="1034095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899593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淘宝店chenying0907 39"/>
          <p:cNvSpPr/>
          <p:nvPr/>
        </p:nvSpPr>
        <p:spPr>
          <a:xfrm>
            <a:off x="375738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 flipV="1">
            <a:off x="3718560" y="2313281"/>
            <a:ext cx="259080" cy="38861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5265422" y="2370115"/>
            <a:ext cx="243019" cy="4167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539740" y="3631538"/>
            <a:ext cx="457200" cy="1371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3154682" y="3634667"/>
            <a:ext cx="362255" cy="12641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187992" y="4350483"/>
            <a:ext cx="75979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 smtClean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3944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31" grpId="0"/>
      <p:bldP spid="32" grpId="0"/>
      <p:bldP spid="35" grpId="0"/>
      <p:bldP spid="36" grpId="0"/>
      <p:bldP spid="37" grpId="0"/>
      <p:bldP spid="38" grpId="0"/>
      <p:bldP spid="39" grpId="0"/>
      <p:bldP spid="40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淘宝店chenying0907 6"/>
          <p:cNvSpPr>
            <a:spLocks/>
          </p:cNvSpPr>
          <p:nvPr/>
        </p:nvSpPr>
        <p:spPr bwMode="auto">
          <a:xfrm>
            <a:off x="6804250" y="1246062"/>
            <a:ext cx="1400163" cy="1005051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淘宝店chenying0907 7"/>
          <p:cNvSpPr>
            <a:spLocks/>
          </p:cNvSpPr>
          <p:nvPr/>
        </p:nvSpPr>
        <p:spPr bwMode="auto">
          <a:xfrm>
            <a:off x="6804250" y="2069750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店chenying0907 8"/>
          <p:cNvSpPr>
            <a:spLocks/>
          </p:cNvSpPr>
          <p:nvPr/>
        </p:nvSpPr>
        <p:spPr bwMode="auto">
          <a:xfrm>
            <a:off x="6804250" y="2893438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淘宝店chenying0907 9"/>
          <p:cNvSpPr>
            <a:spLocks/>
          </p:cNvSpPr>
          <p:nvPr/>
        </p:nvSpPr>
        <p:spPr bwMode="auto">
          <a:xfrm>
            <a:off x="6804250" y="3717128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淘宝店chenying0907 18"/>
          <p:cNvSpPr>
            <a:spLocks noEditPoints="1"/>
          </p:cNvSpPr>
          <p:nvPr/>
        </p:nvSpPr>
        <p:spPr bwMode="auto">
          <a:xfrm>
            <a:off x="1113452" y="1500980"/>
            <a:ext cx="148612" cy="189684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淘宝店chenying0907 19"/>
          <p:cNvSpPr>
            <a:spLocks noEditPoints="1"/>
          </p:cNvSpPr>
          <p:nvPr/>
        </p:nvSpPr>
        <p:spPr bwMode="auto">
          <a:xfrm>
            <a:off x="1119311" y="3956206"/>
            <a:ext cx="203220" cy="186353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淘宝店chenying0907 20"/>
          <p:cNvSpPr>
            <a:spLocks noEditPoints="1"/>
          </p:cNvSpPr>
          <p:nvPr/>
        </p:nvSpPr>
        <p:spPr bwMode="auto">
          <a:xfrm>
            <a:off x="1124131" y="3133440"/>
            <a:ext cx="198401" cy="183140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淘宝店chenying0907 22"/>
          <p:cNvSpPr>
            <a:spLocks noEditPoints="1"/>
          </p:cNvSpPr>
          <p:nvPr/>
        </p:nvSpPr>
        <p:spPr bwMode="auto">
          <a:xfrm>
            <a:off x="1129623" y="2298442"/>
            <a:ext cx="170540" cy="196004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1475658" y="1486206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淘宝店chenying0907 26"/>
          <p:cNvSpPr/>
          <p:nvPr/>
        </p:nvSpPr>
        <p:spPr>
          <a:xfrm>
            <a:off x="1475656" y="1722084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475658" y="230811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淘宝店chenying0907 19"/>
          <p:cNvSpPr/>
          <p:nvPr/>
        </p:nvSpPr>
        <p:spPr>
          <a:xfrm>
            <a:off x="1475656" y="2549287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1475658" y="3122574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淘宝店chenying0907 27"/>
          <p:cNvSpPr/>
          <p:nvPr/>
        </p:nvSpPr>
        <p:spPr>
          <a:xfrm>
            <a:off x="1475656" y="3365354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475658" y="3963534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淘宝店chenying0907 29"/>
          <p:cNvSpPr/>
          <p:nvPr/>
        </p:nvSpPr>
        <p:spPr>
          <a:xfrm>
            <a:off x="1475656" y="4185931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7134415" y="1722082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01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7134415" y="2549287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02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7134415" y="3365353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03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7134415" y="4185930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04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475656" y="1672624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6" name="直接连接符 35"/>
          <p:cNvCxnSpPr/>
          <p:nvPr/>
        </p:nvCxnSpPr>
        <p:spPr>
          <a:xfrm>
            <a:off x="1475656" y="2492726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1475656" y="3318067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1475656" y="4145312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4548859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26" grpId="0"/>
      <p:bldP spid="27" grpId="0"/>
      <p:bldP spid="19" grpId="0"/>
      <p:bldP spid="20" grpId="0"/>
      <p:bldP spid="22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04516" y="2975576"/>
            <a:ext cx="3701854" cy="216792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804886" y="1810895"/>
            <a:ext cx="1421576" cy="111361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79232" y="1810895"/>
            <a:ext cx="1864518" cy="2283239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809243" y="1814188"/>
            <a:ext cx="1957266" cy="111032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809242" y="652800"/>
            <a:ext cx="1175319" cy="111032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054341" y="2975576"/>
            <a:ext cx="1172121" cy="111032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52" y="440291"/>
            <a:ext cx="3756223" cy="2484217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19517" y="3116264"/>
            <a:ext cx="2019745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059065" y="1048429"/>
            <a:ext cx="4084935" cy="49654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225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2128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21285" y="301134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非常感谢您的观看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21285" y="3717487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1707654"/>
            <a:ext cx="28456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2030</a:t>
            </a:r>
            <a:endParaRPr lang="zh-CN" altLang="en-US" sz="7200" spc="-3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84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公司介绍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29"/>
          <p:cNvGrpSpPr/>
          <p:nvPr/>
        </p:nvGrpSpPr>
        <p:grpSpPr>
          <a:xfrm>
            <a:off x="1154664" y="2577255"/>
            <a:ext cx="942853" cy="1992719"/>
            <a:chOff x="0" y="-9647"/>
            <a:chExt cx="1257300" cy="2656957"/>
          </a:xfrm>
        </p:grpSpPr>
        <p:sp>
          <p:nvSpPr>
            <p:cNvPr id="1626" name="Shape 1626"/>
            <p:cNvSpPr/>
            <p:nvPr/>
          </p:nvSpPr>
          <p:spPr>
            <a:xfrm flipH="1">
              <a:off x="662644" y="-9647"/>
              <a:ext cx="1" cy="1529368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83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27" name="Chart 1627"/>
            <p:cNvGraphicFramePr/>
            <p:nvPr/>
          </p:nvGraphicFramePr>
          <p:xfrm>
            <a:off x="0" y="1390009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28" name="Shape 1628"/>
            <p:cNvSpPr/>
            <p:nvPr/>
          </p:nvSpPr>
          <p:spPr>
            <a:xfrm>
              <a:off x="329827" y="1888889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70%</a:t>
              </a:r>
            </a:p>
          </p:txBody>
        </p:sp>
      </p:grpSp>
      <p:grpSp>
        <p:nvGrpSpPr>
          <p:cNvPr id="3" name="Group 1633"/>
          <p:cNvGrpSpPr/>
          <p:nvPr/>
        </p:nvGrpSpPr>
        <p:grpSpPr>
          <a:xfrm>
            <a:off x="965441" y="1849509"/>
            <a:ext cx="1532834" cy="986121"/>
            <a:chOff x="0" y="379713"/>
            <a:chExt cx="2044043" cy="1314825"/>
          </a:xfrm>
        </p:grpSpPr>
        <p:sp>
          <p:nvSpPr>
            <p:cNvPr id="1630" name="Shape 1630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1" name="Shape 1631"/>
            <p:cNvSpPr/>
            <p:nvPr/>
          </p:nvSpPr>
          <p:spPr>
            <a:xfrm>
              <a:off x="141772" y="9195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2005 - 2008</a:t>
              </a:r>
            </a:p>
          </p:txBody>
        </p:sp>
        <p:sp>
          <p:nvSpPr>
            <p:cNvPr id="1632" name="Shape 1632"/>
            <p:cNvSpPr/>
            <p:nvPr/>
          </p:nvSpPr>
          <p:spPr>
            <a:xfrm>
              <a:off x="73574" y="379713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Group 1637"/>
          <p:cNvGrpSpPr/>
          <p:nvPr/>
        </p:nvGrpSpPr>
        <p:grpSpPr>
          <a:xfrm>
            <a:off x="2443103" y="2584487"/>
            <a:ext cx="1477661" cy="964920"/>
            <a:chOff x="0" y="0"/>
            <a:chExt cx="1970470" cy="1286559"/>
          </a:xfrm>
        </p:grpSpPr>
        <p:sp>
          <p:nvSpPr>
            <p:cNvPr id="1634" name="Shape 163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5" name="Shape 1635"/>
            <p:cNvSpPr/>
            <p:nvPr/>
          </p:nvSpPr>
          <p:spPr>
            <a:xfrm>
              <a:off x="123091" y="4512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2008 - 2009</a:t>
              </a:r>
            </a:p>
          </p:txBody>
        </p:sp>
        <p:sp>
          <p:nvSpPr>
            <p:cNvPr id="1636" name="Shape 163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1638" name="Chart 1638"/>
          <p:cNvGraphicFramePr/>
          <p:nvPr/>
        </p:nvGraphicFramePr>
        <p:xfrm>
          <a:off x="2607739" y="1103533"/>
          <a:ext cx="1067648" cy="128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" name="Group 1642"/>
          <p:cNvGrpSpPr/>
          <p:nvPr/>
        </p:nvGrpSpPr>
        <p:grpSpPr>
          <a:xfrm>
            <a:off x="3920761" y="1849508"/>
            <a:ext cx="1494074" cy="986120"/>
            <a:chOff x="0" y="379714"/>
            <a:chExt cx="1992357" cy="1314824"/>
          </a:xfrm>
        </p:grpSpPr>
        <p:sp>
          <p:nvSpPr>
            <p:cNvPr id="1639" name="Shape 1639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" name="Shape 1640"/>
            <p:cNvSpPr/>
            <p:nvPr/>
          </p:nvSpPr>
          <p:spPr>
            <a:xfrm>
              <a:off x="78202" y="920168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2009 - 2012</a:t>
              </a:r>
            </a:p>
          </p:txBody>
        </p:sp>
        <p:sp>
          <p:nvSpPr>
            <p:cNvPr id="1641" name="Shape 1641"/>
            <p:cNvSpPr/>
            <p:nvPr/>
          </p:nvSpPr>
          <p:spPr>
            <a:xfrm>
              <a:off x="21888" y="379714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Group 1646"/>
          <p:cNvGrpSpPr/>
          <p:nvPr/>
        </p:nvGrpSpPr>
        <p:grpSpPr>
          <a:xfrm>
            <a:off x="4068009" y="2835629"/>
            <a:ext cx="942853" cy="1661351"/>
            <a:chOff x="0" y="334852"/>
            <a:chExt cx="1257300" cy="2215133"/>
          </a:xfrm>
        </p:grpSpPr>
        <p:sp>
          <p:nvSpPr>
            <p:cNvPr id="1643" name="Shape 1643"/>
            <p:cNvSpPr/>
            <p:nvPr/>
          </p:nvSpPr>
          <p:spPr>
            <a:xfrm flipH="1">
              <a:off x="628377" y="334852"/>
              <a:ext cx="0" cy="1194516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83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44" name="Chart 1644"/>
            <p:cNvGraphicFramePr/>
            <p:nvPr/>
          </p:nvGraphicFramePr>
          <p:xfrm>
            <a:off x="0" y="1292684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45" name="Shape 1645"/>
            <p:cNvSpPr/>
            <p:nvPr/>
          </p:nvSpPr>
          <p:spPr>
            <a:xfrm>
              <a:off x="372221" y="1787434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50%</a:t>
              </a:r>
            </a:p>
          </p:txBody>
        </p:sp>
      </p:grpSp>
      <p:grpSp>
        <p:nvGrpSpPr>
          <p:cNvPr id="7" name="Group 1653"/>
          <p:cNvGrpSpPr/>
          <p:nvPr/>
        </p:nvGrpSpPr>
        <p:grpSpPr>
          <a:xfrm>
            <a:off x="5678807" y="1459093"/>
            <a:ext cx="794920" cy="950220"/>
            <a:chOff x="0" y="0"/>
            <a:chExt cx="1060030" cy="1266959"/>
          </a:xfrm>
        </p:grpSpPr>
        <p:sp>
          <p:nvSpPr>
            <p:cNvPr id="1647" name="Shape 1647"/>
            <p:cNvSpPr/>
            <p:nvPr/>
          </p:nvSpPr>
          <p:spPr>
            <a:xfrm>
              <a:off x="-1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8" name="Shape 1648"/>
            <p:cNvSpPr/>
            <p:nvPr/>
          </p:nvSpPr>
          <p:spPr>
            <a:xfrm>
              <a:off x="416002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9" name="Shape 1649"/>
            <p:cNvSpPr/>
            <p:nvPr/>
          </p:nvSpPr>
          <p:spPr>
            <a:xfrm>
              <a:off x="832005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-1" y="539343"/>
              <a:ext cx="228025" cy="72761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1" name="Shape 1651"/>
            <p:cNvSpPr/>
            <p:nvPr/>
          </p:nvSpPr>
          <p:spPr>
            <a:xfrm>
              <a:off x="416002" y="209266"/>
              <a:ext cx="228025" cy="105769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2" name="Shape 1652"/>
            <p:cNvSpPr/>
            <p:nvPr/>
          </p:nvSpPr>
          <p:spPr>
            <a:xfrm>
              <a:off x="832005" y="821186"/>
              <a:ext cx="228025" cy="4457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Group 1657"/>
          <p:cNvGrpSpPr/>
          <p:nvPr/>
        </p:nvGrpSpPr>
        <p:grpSpPr>
          <a:xfrm>
            <a:off x="5398421" y="2584487"/>
            <a:ext cx="1477661" cy="964920"/>
            <a:chOff x="0" y="0"/>
            <a:chExt cx="1970470" cy="1286559"/>
          </a:xfrm>
        </p:grpSpPr>
        <p:sp>
          <p:nvSpPr>
            <p:cNvPr id="1654" name="Shape 165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5" name="Shape 1655"/>
            <p:cNvSpPr/>
            <p:nvPr/>
          </p:nvSpPr>
          <p:spPr>
            <a:xfrm>
              <a:off x="104287" y="451222"/>
              <a:ext cx="1715648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 – </a:t>
              </a:r>
              <a:r>
                <a:rPr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6" name="Shape 165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661"/>
          <p:cNvGrpSpPr/>
          <p:nvPr/>
        </p:nvGrpSpPr>
        <p:grpSpPr>
          <a:xfrm>
            <a:off x="6876079" y="2254365"/>
            <a:ext cx="1530349" cy="1003245"/>
            <a:chOff x="0" y="0"/>
            <a:chExt cx="2040729" cy="1337658"/>
          </a:xfrm>
        </p:grpSpPr>
        <p:sp>
          <p:nvSpPr>
            <p:cNvPr id="1658" name="Shape 1658"/>
            <p:cNvSpPr/>
            <p:nvPr/>
          </p:nvSpPr>
          <p:spPr>
            <a:xfrm>
              <a:off x="0" y="440163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9" name="Shape 1659"/>
            <p:cNvSpPr/>
            <p:nvPr/>
          </p:nvSpPr>
          <p:spPr>
            <a:xfrm>
              <a:off x="118447" y="0"/>
              <a:ext cx="1685719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 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</a:t>
              </a:r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60" name="Shape 1660"/>
            <p:cNvSpPr/>
            <p:nvPr/>
          </p:nvSpPr>
          <p:spPr>
            <a:xfrm>
              <a:off x="70258" y="845219"/>
              <a:ext cx="1970471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1638" grpId="0" advAuto="0"/>
      <p:bldP spid="5" grpId="0" advAuto="0"/>
      <p:bldP spid="6" grpId="0" advAuto="0"/>
      <p:bldP spid="7" grpId="0" advAuto="0"/>
      <p:bldP spid="8" grpId="0" advAuto="0"/>
      <p:bldP spid="9" grpId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628185" y="2106636"/>
            <a:ext cx="1261199" cy="1267553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504988" y="2106636"/>
            <a:ext cx="1267553" cy="1267553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381790" y="2106636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/>
          <p:nvPr/>
        </p:nvSpPr>
        <p:spPr bwMode="auto">
          <a:xfrm>
            <a:off x="5261768" y="2106636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/>
          <p:nvPr/>
        </p:nvSpPr>
        <p:spPr bwMode="auto">
          <a:xfrm>
            <a:off x="2618654" y="1684119"/>
            <a:ext cx="638542" cy="279561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>
            <a:off x="2154839" y="1528454"/>
            <a:ext cx="336743" cy="298622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5884425" y="1684119"/>
            <a:ext cx="635364" cy="279561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/>
          <p:nvPr/>
        </p:nvSpPr>
        <p:spPr bwMode="auto">
          <a:xfrm>
            <a:off x="6640510" y="1528454"/>
            <a:ext cx="346274" cy="298622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3511341" y="3469492"/>
            <a:ext cx="638542" cy="285915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3" name="Freeform 15"/>
          <p:cNvSpPr/>
          <p:nvPr/>
        </p:nvSpPr>
        <p:spPr bwMode="auto">
          <a:xfrm>
            <a:off x="3041172" y="3612449"/>
            <a:ext cx="343097" cy="292268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4998094" y="3469492"/>
            <a:ext cx="638542" cy="285915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5" name="Freeform 17"/>
          <p:cNvSpPr/>
          <p:nvPr/>
        </p:nvSpPr>
        <p:spPr bwMode="auto">
          <a:xfrm>
            <a:off x="5763707" y="3612449"/>
            <a:ext cx="346274" cy="292268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902295" y="2572037"/>
            <a:ext cx="226542" cy="336751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5726659" y="2594489"/>
            <a:ext cx="337772" cy="291851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3116940" y="2570506"/>
            <a:ext cx="283688" cy="339813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3969879" y="2617447"/>
            <a:ext cx="337772" cy="245931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331641" y="1275607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557" y="1497181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2181" y="3348304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2180" y="3569878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12120" y="3347427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56035" y="3569001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49323" y="1274650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49323" y="1496224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3477370" y="1698281"/>
            <a:ext cx="2178637" cy="2632076"/>
            <a:chOff x="3477368" y="1809631"/>
            <a:chExt cx="2178637" cy="2632076"/>
          </a:xfrm>
          <a:solidFill>
            <a:schemeClr val="accent1"/>
          </a:solidFill>
        </p:grpSpPr>
        <p:sp>
          <p:nvSpPr>
            <p:cNvPr id="59" name="淘宝店chenying0907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淘宝店chenying0907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淘宝店chenying0907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淘宝店chenying0907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淘宝店chenying0907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淘宝店chenying0907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淘宝店chenying0907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淘宝店chenying0907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淘宝店chenying0907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淘宝店chenying0907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淘宝店chenying0907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淘宝店chenying0907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淘宝店chenying0907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淘宝店chenying0907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淘宝店chenying0907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淘宝店chenying0907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淘宝店chenying0907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淘宝店chenying0907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淘宝店chenying0907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淘宝店chenying0907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淘宝店chenying0907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淘宝店chenying0907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淘宝店chenying0907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淘宝店chenying0907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淘宝店chenying0907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淘宝店chenying0907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淘宝店chenying0907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淘宝店chenying0907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淘宝店chenying0907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淘宝店chenying0907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淘宝店chenying0907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789810"/>
            <a:ext cx="360716" cy="3607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176819"/>
            <a:ext cx="360716" cy="3587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176819"/>
            <a:ext cx="360716" cy="3587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789810"/>
            <a:ext cx="360716" cy="3607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6" y="1971052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1971052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淘宝店chenying0907 42"/>
          <p:cNvSpPr>
            <a:spLocks/>
          </p:cNvSpPr>
          <p:nvPr/>
        </p:nvSpPr>
        <p:spPr bwMode="auto">
          <a:xfrm>
            <a:off x="1842505" y="3535066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淘宝店chenying0907 43"/>
          <p:cNvSpPr>
            <a:spLocks/>
          </p:cNvSpPr>
          <p:nvPr/>
        </p:nvSpPr>
        <p:spPr bwMode="auto">
          <a:xfrm>
            <a:off x="5399175" y="3535066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70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6084170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9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1842369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淘宝店chenying0907 106"/>
          <p:cNvSpPr/>
          <p:nvPr/>
        </p:nvSpPr>
        <p:spPr>
          <a:xfrm>
            <a:off x="1156288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淘宝店chenying0907 107"/>
          <p:cNvSpPr/>
          <p:nvPr/>
        </p:nvSpPr>
        <p:spPr>
          <a:xfrm>
            <a:off x="1156288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淘宝店chenying0907 108"/>
          <p:cNvSpPr/>
          <p:nvPr/>
        </p:nvSpPr>
        <p:spPr>
          <a:xfrm>
            <a:off x="7348963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淘宝店chenying0907 109"/>
          <p:cNvSpPr/>
          <p:nvPr/>
        </p:nvSpPr>
        <p:spPr>
          <a:xfrm>
            <a:off x="7348963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淘宝店chenying0907 21"/>
          <p:cNvSpPr>
            <a:spLocks noEditPoints="1"/>
          </p:cNvSpPr>
          <p:nvPr/>
        </p:nvSpPr>
        <p:spPr bwMode="auto">
          <a:xfrm>
            <a:off x="5318722" y="3273928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淘宝店chenying0907 23"/>
          <p:cNvSpPr>
            <a:spLocks noEditPoints="1"/>
          </p:cNvSpPr>
          <p:nvPr/>
        </p:nvSpPr>
        <p:spPr bwMode="auto">
          <a:xfrm>
            <a:off x="3671534" y="3269457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淘宝店chenying0907 24"/>
          <p:cNvSpPr>
            <a:spLocks noEditPoints="1"/>
          </p:cNvSpPr>
          <p:nvPr/>
        </p:nvSpPr>
        <p:spPr bwMode="auto">
          <a:xfrm>
            <a:off x="3923470" y="1901359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淘宝店chenying0907 26"/>
          <p:cNvSpPr>
            <a:spLocks noEditPoints="1"/>
          </p:cNvSpPr>
          <p:nvPr/>
        </p:nvSpPr>
        <p:spPr bwMode="auto">
          <a:xfrm>
            <a:off x="5055763" y="1886501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96515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1425" y="849029"/>
            <a:ext cx="1717317" cy="187763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01425" y="2722595"/>
            <a:ext cx="1717317" cy="187763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413938" y="849029"/>
            <a:ext cx="1717317" cy="187763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2418741" y="2726658"/>
            <a:ext cx="6182929" cy="1877630"/>
          </a:xfrm>
          <a:prstGeom prst="rect">
            <a:avLst/>
          </a:prstGeom>
          <a:solidFill>
            <a:schemeClr val="accent1"/>
          </a:solidFill>
        </p:spPr>
        <p:txBody>
          <a:bodyPr wrap="square" lIns="134990" tIns="35098" rIns="26998" bIns="32511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buClr>
                <a:schemeClr val="bg1"/>
              </a:buClr>
              <a:buSzPct val="80000"/>
            </a:pPr>
            <a:endParaRPr lang="zh-CN" altLang="en-US" sz="10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28595" y="3193383"/>
            <a:ext cx="3686810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4456562" y="994929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456562" y="1271954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47479" y="2945756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47479" y="3222781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产品介绍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 rot="21556260">
            <a:off x="1654289" y="2072025"/>
            <a:ext cx="1503314" cy="20855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7" name="椭圆 26"/>
          <p:cNvSpPr/>
          <p:nvPr/>
        </p:nvSpPr>
        <p:spPr>
          <a:xfrm rot="1355877">
            <a:off x="2692980" y="1657362"/>
            <a:ext cx="890588" cy="891778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8" name="椭圆 27"/>
          <p:cNvSpPr/>
          <p:nvPr/>
        </p:nvSpPr>
        <p:spPr>
          <a:xfrm rot="21404579">
            <a:off x="2825108" y="1790711"/>
            <a:ext cx="648890" cy="6477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A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29" name="矩形 28"/>
          <p:cNvSpPr/>
          <p:nvPr/>
        </p:nvSpPr>
        <p:spPr>
          <a:xfrm rot="21556260">
            <a:off x="3205100" y="2030147"/>
            <a:ext cx="1262135" cy="20464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0" name="椭圆 29"/>
          <p:cNvSpPr/>
          <p:nvPr/>
        </p:nvSpPr>
        <p:spPr>
          <a:xfrm rot="1355877">
            <a:off x="4160044" y="1628788"/>
            <a:ext cx="890588" cy="891778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19589" y="1762138"/>
            <a:ext cx="648891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B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32" name="矩形 31"/>
          <p:cNvSpPr/>
          <p:nvPr/>
        </p:nvSpPr>
        <p:spPr>
          <a:xfrm rot="21556260">
            <a:off x="4683920" y="2001453"/>
            <a:ext cx="891779" cy="20240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 rot="1355877">
            <a:off x="5559518" y="1657362"/>
            <a:ext cx="891778" cy="890587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724500" y="1789521"/>
            <a:ext cx="647700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C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35" name="右箭头 34"/>
          <p:cNvSpPr/>
          <p:nvPr/>
        </p:nvSpPr>
        <p:spPr>
          <a:xfrm rot="21584426">
            <a:off x="6146419" y="1897896"/>
            <a:ext cx="1629007" cy="414183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6" name="TextBox 41"/>
          <p:cNvSpPr txBox="1"/>
          <p:nvPr/>
        </p:nvSpPr>
        <p:spPr>
          <a:xfrm>
            <a:off x="2375757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3902746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41"/>
          <p:cNvSpPr txBox="1"/>
          <p:nvPr/>
        </p:nvSpPr>
        <p:spPr>
          <a:xfrm>
            <a:off x="5414914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542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​​">
  <a:themeElements>
    <a:clrScheme name="自定义 10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4957"/>
      </a:accent1>
      <a:accent2>
        <a:srgbClr val="308BC4"/>
      </a:accent2>
      <a:accent3>
        <a:srgbClr val="FF4957"/>
      </a:accent3>
      <a:accent4>
        <a:srgbClr val="308BC4"/>
      </a:accent4>
      <a:accent5>
        <a:srgbClr val="FF4957"/>
      </a:accent5>
      <a:accent6>
        <a:srgbClr val="308BC4"/>
      </a:accent6>
      <a:hlink>
        <a:srgbClr val="007FA2"/>
      </a:hlink>
      <a:folHlink>
        <a:srgbClr val="FF495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3830</TotalTime>
  <Words>2373</Words>
  <Application>Microsoft Office PowerPoint</Application>
  <PresentationFormat>全屏显示(16:9)</PresentationFormat>
  <Paragraphs>233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FrankRuehl</vt:lpstr>
      <vt:lpstr>Meiryo</vt:lpstr>
      <vt:lpstr>冬青黑体简体中文 W3</vt:lpstr>
      <vt:lpstr>华文黑体</vt:lpstr>
      <vt:lpstr>宋体</vt:lpstr>
      <vt:lpstr>微软雅黑</vt:lpstr>
      <vt:lpstr>幼圆</vt:lpstr>
      <vt:lpstr>Arial</vt:lpstr>
      <vt:lpstr>Bebas</vt:lpstr>
      <vt:lpstr>Broadway</vt:lpstr>
      <vt:lpstr>Calibri</vt:lpstr>
      <vt:lpstr>Calibri Light</vt:lpstr>
      <vt:lpstr>Helvetica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406</cp:revision>
  <dcterms:created xsi:type="dcterms:W3CDTF">2014-11-09T01:07:25Z</dcterms:created>
  <dcterms:modified xsi:type="dcterms:W3CDTF">2022-06-09T01:09:28Z</dcterms:modified>
</cp:coreProperties>
</file>