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media/image6.jpg" ContentType="image/png"/>
  <Override PartName="/ppt/media/image7.jpg" ContentType="image/png"/>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 id="2147483668" r:id="rId3"/>
  </p:sldMasterIdLst>
  <p:notesMasterIdLst>
    <p:notesMasterId r:id="rId30"/>
  </p:notesMasterIdLst>
  <p:sldIdLst>
    <p:sldId id="287" r:id="rId4"/>
    <p:sldId id="288" r:id="rId5"/>
    <p:sldId id="289" r:id="rId6"/>
    <p:sldId id="293" r:id="rId7"/>
    <p:sldId id="294" r:id="rId8"/>
    <p:sldId id="292" r:id="rId9"/>
    <p:sldId id="295" r:id="rId10"/>
    <p:sldId id="298" r:id="rId11"/>
    <p:sldId id="312" r:id="rId12"/>
    <p:sldId id="296" r:id="rId13"/>
    <p:sldId id="297" r:id="rId14"/>
    <p:sldId id="299" r:id="rId15"/>
    <p:sldId id="300" r:id="rId16"/>
    <p:sldId id="313" r:id="rId17"/>
    <p:sldId id="301" r:id="rId18"/>
    <p:sldId id="302" r:id="rId19"/>
    <p:sldId id="303" r:id="rId20"/>
    <p:sldId id="304" r:id="rId21"/>
    <p:sldId id="308" r:id="rId22"/>
    <p:sldId id="305" r:id="rId23"/>
    <p:sldId id="314" r:id="rId24"/>
    <p:sldId id="306" r:id="rId25"/>
    <p:sldId id="309" r:id="rId26"/>
    <p:sldId id="310" r:id="rId27"/>
    <p:sldId id="311" r:id="rId28"/>
    <p:sldId id="315" r:id="rId29"/>
  </p:sldIdLst>
  <p:sldSz cx="12192000" cy="6858000"/>
  <p:notesSz cx="6858000" cy="9144000"/>
  <p:custDataLst>
    <p:tags r:id="rId3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6F9FBD"/>
    <a:srgbClr val="A1D2E0"/>
    <a:srgbClr val="CDBF97"/>
    <a:srgbClr val="8D7545"/>
    <a:srgbClr val="ECE8E5"/>
    <a:srgbClr val="E4CBCB"/>
    <a:srgbClr val="A88755"/>
    <a:srgbClr val="1F2020"/>
    <a:srgbClr val="263B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27" autoAdjust="0"/>
    <p:restoredTop sz="96314" autoAdjust="0"/>
  </p:normalViewPr>
  <p:slideViewPr>
    <p:cSldViewPr snapToGrid="0">
      <p:cViewPr varScale="1">
        <p:scale>
          <a:sx n="108" d="100"/>
          <a:sy n="108" d="100"/>
        </p:scale>
        <p:origin x="834" y="114"/>
      </p:cViewPr>
      <p:guideLst>
        <p:guide orient="horz" pos="2160"/>
        <p:guide pos="384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577D22-AD28-43FC-8EB4-B134A7D334C3}" type="datetimeFigureOut">
              <a:rPr lang="zh-CN" altLang="en-US" smtClean="0"/>
              <a:t>2022/5/17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8C8EFA-96ED-4A18-B46D-8BDC030E3AF6}" type="slidenum">
              <a:rPr lang="zh-CN" altLang="en-US" smtClean="0"/>
              <a:t>‹#›</a:t>
            </a:fld>
            <a:endParaRPr lang="zh-CN" altLang="en-US"/>
          </a:p>
        </p:txBody>
      </p:sp>
    </p:spTree>
    <p:extLst>
      <p:ext uri="{BB962C8B-B14F-4D97-AF65-F5344CB8AC3E}">
        <p14:creationId xmlns:p14="http://schemas.microsoft.com/office/powerpoint/2010/main" val="4216364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DA8C8EFA-96ED-4A18-B46D-8BDC030E3AF6}" type="slidenum">
              <a:rPr lang="zh-CN" altLang="en-US" smtClean="0"/>
              <a:t>13</a:t>
            </a:fld>
            <a:endParaRPr lang="zh-CN" altLang="en-US"/>
          </a:p>
        </p:txBody>
      </p:sp>
    </p:spTree>
    <p:extLst>
      <p:ext uri="{BB962C8B-B14F-4D97-AF65-F5344CB8AC3E}">
        <p14:creationId xmlns:p14="http://schemas.microsoft.com/office/powerpoint/2010/main" val="330559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57047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3095618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28269780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0305364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67804" y="65252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www.YPPPt.com/xiazai</a:t>
            </a:r>
            <a:r>
              <a:rPr kumimoji="0" lang="en-US" altLang="zh-CN" sz="100" b="0" i="0" u="none" strike="noStrike" kern="0" cap="none" spc="0" normalizeH="0" baseline="0" noProof="0" dirty="0" smtClean="0">
                <a:ln>
                  <a:noFill/>
                </a:ln>
                <a:solidFill>
                  <a:prstClr val="black"/>
                </a:solidFill>
                <a:effectLst/>
                <a:uLnTx/>
                <a:uFillTx/>
              </a:rPr>
              <a:t>/</a:t>
            </a:r>
          </a:p>
        </p:txBody>
      </p:sp>
    </p:spTree>
    <p:extLst>
      <p:ext uri="{BB962C8B-B14F-4D97-AF65-F5344CB8AC3E}">
        <p14:creationId xmlns:p14="http://schemas.microsoft.com/office/powerpoint/2010/main" val="3672178813"/>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651046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62576234"/>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2022/5/17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19218346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2022/5/17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2388807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8212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9887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4A1F59C-638C-4665-AFE6-5E1FB2BF00F3}"/>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22738672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7695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08800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94956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1027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3883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96552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87129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9026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74966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9749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71370256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5884826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7512106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6401303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68067905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691925874"/>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817751113"/>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994146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2022/5/17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18013193"/>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5.svg"/><Relationship Id="rId5" Type="http://schemas.openxmlformats.org/officeDocument/2006/relationships/image" Target="../media/image2.png"/><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5.sv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5.sv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5.sv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9.sv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5.sv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5.svg"/></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5.svg"/><Relationship Id="rId5" Type="http://schemas.openxmlformats.org/officeDocument/2006/relationships/image" Target="../media/image2.png"/><Relationship Id="rId4" Type="http://schemas.openxmlformats.org/officeDocument/2006/relationships/image" Target="../media/image9.jp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5.sv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5.svg"/></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5.svg"/></Relationships>
</file>

<file path=ppt/slides/_rels/slide21.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9.sv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5.sv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5.sv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5.svg"/></Relationships>
</file>

<file path=ppt/slides/_rels/slide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9.sv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5.sv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5.sv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5.sv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5.svg"/></Relationships>
</file>

<file path=ppt/slides/_rels/slide9.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9.sv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形 1">
            <a:extLst>
              <a:ext uri="{FF2B5EF4-FFF2-40B4-BE49-F238E27FC236}">
                <a16:creationId xmlns="" xmlns:a16="http://schemas.microsoft.com/office/drawing/2014/main" id="{4794F53A-7FF2-44F2-88C0-E4E8431B052F}"/>
              </a:ext>
            </a:extLst>
          </p:cNvPr>
          <p:cNvPicPr>
            <a:picLocks noChangeAspect="1"/>
          </p:cNvPicPr>
          <p:nvPr/>
        </p:nvPicPr>
        <p:blipFill>
          <a:blip r:embed="rId2">
            <a:extLst>
              <a:ext uri="{96DAC541-7B7A-43D3-8B79-37D633B846F1}">
                <asvg:svgBlip xmlns="" xmlns:asvg="http://schemas.microsoft.com/office/drawing/2016/SVG/main" r:embed="rId5"/>
              </a:ext>
            </a:extLst>
          </a:blip>
          <a:stretch>
            <a:fillRect/>
          </a:stretch>
        </p:blipFill>
        <p:spPr>
          <a:xfrm flipH="1">
            <a:off x="1697669" y="1418730"/>
            <a:ext cx="3332554" cy="3938473"/>
          </a:xfrm>
          <a:prstGeom prst="rect">
            <a:avLst/>
          </a:prstGeom>
        </p:spPr>
      </p:pic>
      <p:sp>
        <p:nvSpPr>
          <p:cNvPr id="3" name="iconfont-11910-5686862">
            <a:extLst>
              <a:ext uri="{FF2B5EF4-FFF2-40B4-BE49-F238E27FC236}">
                <a16:creationId xmlns="" xmlns:a16="http://schemas.microsoft.com/office/drawing/2014/main" id="{8E34B27C-6579-49F3-9714-2A5428673A84}"/>
              </a:ext>
            </a:extLst>
          </p:cNvPr>
          <p:cNvSpPr>
            <a:spLocks noChangeAspect="1"/>
          </p:cNvSpPr>
          <p:nvPr/>
        </p:nvSpPr>
        <p:spPr bwMode="auto">
          <a:xfrm rot="16200000">
            <a:off x="742131" y="5880849"/>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tx1"/>
          </a:solidFill>
          <a:ln>
            <a:solidFill>
              <a:schemeClr val="tx1"/>
            </a:solidFill>
          </a:ln>
        </p:spPr>
        <p:txBody>
          <a:bodyPr/>
          <a:lstStyle/>
          <a:p>
            <a:endParaRPr lang="zh-CN" altLang="en-US">
              <a:cs typeface="+mn-ea"/>
              <a:sym typeface="+mn-lt"/>
            </a:endParaRPr>
          </a:p>
        </p:txBody>
      </p:sp>
      <p:sp>
        <p:nvSpPr>
          <p:cNvPr id="4" name="iconfont-1054-809968">
            <a:extLst>
              <a:ext uri="{FF2B5EF4-FFF2-40B4-BE49-F238E27FC236}">
                <a16:creationId xmlns="" xmlns:a16="http://schemas.microsoft.com/office/drawing/2014/main" id="{D01E78C8-8446-4C0D-B4A1-58D82AD34E2A}"/>
              </a:ext>
            </a:extLst>
          </p:cNvPr>
          <p:cNvSpPr>
            <a:spLocks noChangeAspect="1"/>
          </p:cNvSpPr>
          <p:nvPr/>
        </p:nvSpPr>
        <p:spPr bwMode="auto">
          <a:xfrm>
            <a:off x="698442" y="1050753"/>
            <a:ext cx="304842" cy="304842"/>
          </a:xfrm>
          <a:custGeom>
            <a:avLst/>
            <a:gdLst>
              <a:gd name="T0" fmla="*/ 7991 w 12800"/>
              <a:gd name="T1" fmla="*/ 4785 h 12800"/>
              <a:gd name="T2" fmla="*/ 7237 w 12800"/>
              <a:gd name="T3" fmla="*/ 4281 h 12800"/>
              <a:gd name="T4" fmla="*/ 6348 w 12800"/>
              <a:gd name="T5" fmla="*/ 4105 h 12800"/>
              <a:gd name="T6" fmla="*/ 5458 w 12800"/>
              <a:gd name="T7" fmla="*/ 4281 h 12800"/>
              <a:gd name="T8" fmla="*/ 4704 w 12800"/>
              <a:gd name="T9" fmla="*/ 4785 h 12800"/>
              <a:gd name="T10" fmla="*/ 4200 w 12800"/>
              <a:gd name="T11" fmla="*/ 5538 h 12800"/>
              <a:gd name="T12" fmla="*/ 4023 w 12800"/>
              <a:gd name="T13" fmla="*/ 6426 h 12800"/>
              <a:gd name="T14" fmla="*/ 4200 w 12800"/>
              <a:gd name="T15" fmla="*/ 7314 h 12800"/>
              <a:gd name="T16" fmla="*/ 4704 w 12800"/>
              <a:gd name="T17" fmla="*/ 8067 h 12800"/>
              <a:gd name="T18" fmla="*/ 5458 w 12800"/>
              <a:gd name="T19" fmla="*/ 8571 h 12800"/>
              <a:gd name="T20" fmla="*/ 6348 w 12800"/>
              <a:gd name="T21" fmla="*/ 8747 h 12800"/>
              <a:gd name="T22" fmla="*/ 7237 w 12800"/>
              <a:gd name="T23" fmla="*/ 8571 h 12800"/>
              <a:gd name="T24" fmla="*/ 7991 w 12800"/>
              <a:gd name="T25" fmla="*/ 8067 h 12800"/>
              <a:gd name="T26" fmla="*/ 8495 w 12800"/>
              <a:gd name="T27" fmla="*/ 7314 h 12800"/>
              <a:gd name="T28" fmla="*/ 8672 w 12800"/>
              <a:gd name="T29" fmla="*/ 6426 h 12800"/>
              <a:gd name="T30" fmla="*/ 8495 w 12800"/>
              <a:gd name="T31" fmla="*/ 5538 h 12800"/>
              <a:gd name="T32" fmla="*/ 7991 w 12800"/>
              <a:gd name="T33" fmla="*/ 4785 h 12800"/>
              <a:gd name="T34" fmla="*/ 11482 w 12800"/>
              <a:gd name="T35" fmla="*/ 5844 h 12800"/>
              <a:gd name="T36" fmla="*/ 6947 w 12800"/>
              <a:gd name="T37" fmla="*/ 1317 h 12800"/>
              <a:gd name="T38" fmla="*/ 6947 w 12800"/>
              <a:gd name="T39" fmla="*/ 0 h 12800"/>
              <a:gd name="T40" fmla="*/ 5880 w 12800"/>
              <a:gd name="T41" fmla="*/ 0 h 12800"/>
              <a:gd name="T42" fmla="*/ 5880 w 12800"/>
              <a:gd name="T43" fmla="*/ 1334 h 12800"/>
              <a:gd name="T44" fmla="*/ 1318 w 12800"/>
              <a:gd name="T45" fmla="*/ 5844 h 12800"/>
              <a:gd name="T46" fmla="*/ 0 w 12800"/>
              <a:gd name="T47" fmla="*/ 5844 h 12800"/>
              <a:gd name="T48" fmla="*/ 0 w 12800"/>
              <a:gd name="T49" fmla="*/ 6933 h 12800"/>
              <a:gd name="T50" fmla="*/ 1318 w 12800"/>
              <a:gd name="T51" fmla="*/ 6933 h 12800"/>
              <a:gd name="T52" fmla="*/ 5857 w 12800"/>
              <a:gd name="T53" fmla="*/ 11466 h 12800"/>
              <a:gd name="T54" fmla="*/ 5857 w 12800"/>
              <a:gd name="T55" fmla="*/ 12800 h 12800"/>
              <a:gd name="T56" fmla="*/ 6947 w 12800"/>
              <a:gd name="T57" fmla="*/ 12800 h 12800"/>
              <a:gd name="T58" fmla="*/ 6947 w 12800"/>
              <a:gd name="T59" fmla="*/ 11483 h 12800"/>
              <a:gd name="T60" fmla="*/ 11482 w 12800"/>
              <a:gd name="T61" fmla="*/ 6933 h 12800"/>
              <a:gd name="T62" fmla="*/ 12800 w 12800"/>
              <a:gd name="T63" fmla="*/ 6933 h 12800"/>
              <a:gd name="T64" fmla="*/ 12800 w 12800"/>
              <a:gd name="T65" fmla="*/ 5844 h 12800"/>
              <a:gd name="T66" fmla="*/ 11482 w 12800"/>
              <a:gd name="T67" fmla="*/ 5844 h 12800"/>
              <a:gd name="T68" fmla="*/ 6400 w 12800"/>
              <a:gd name="T69" fmla="*/ 10589 h 12800"/>
              <a:gd name="T70" fmla="*/ 2214 w 12800"/>
              <a:gd name="T71" fmla="*/ 6409 h 12800"/>
              <a:gd name="T72" fmla="*/ 6400 w 12800"/>
              <a:gd name="T73" fmla="*/ 2206 h 12800"/>
              <a:gd name="T74" fmla="*/ 10586 w 12800"/>
              <a:gd name="T75" fmla="*/ 6409 h 12800"/>
              <a:gd name="T76" fmla="*/ 6400 w 12800"/>
              <a:gd name="T77" fmla="*/ 10589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00" h="12800">
                <a:moveTo>
                  <a:pt x="7991" y="4785"/>
                </a:moveTo>
                <a:cubicBezTo>
                  <a:pt x="7776" y="4570"/>
                  <a:pt x="7518" y="4398"/>
                  <a:pt x="7237" y="4281"/>
                </a:cubicBezTo>
                <a:cubicBezTo>
                  <a:pt x="6956" y="4165"/>
                  <a:pt x="6652" y="4105"/>
                  <a:pt x="6348" y="4105"/>
                </a:cubicBezTo>
                <a:cubicBezTo>
                  <a:pt x="6043" y="4105"/>
                  <a:pt x="5739" y="4165"/>
                  <a:pt x="5458" y="4281"/>
                </a:cubicBezTo>
                <a:cubicBezTo>
                  <a:pt x="5177" y="4398"/>
                  <a:pt x="4919" y="4570"/>
                  <a:pt x="4704" y="4785"/>
                </a:cubicBezTo>
                <a:cubicBezTo>
                  <a:pt x="4489" y="4999"/>
                  <a:pt x="4317" y="5257"/>
                  <a:pt x="4200" y="5538"/>
                </a:cubicBezTo>
                <a:cubicBezTo>
                  <a:pt x="4084" y="5819"/>
                  <a:pt x="4023" y="6122"/>
                  <a:pt x="4023" y="6426"/>
                </a:cubicBezTo>
                <a:cubicBezTo>
                  <a:pt x="4023" y="6730"/>
                  <a:pt x="4084" y="7033"/>
                  <a:pt x="4200" y="7314"/>
                </a:cubicBezTo>
                <a:cubicBezTo>
                  <a:pt x="4317" y="7595"/>
                  <a:pt x="4489" y="7853"/>
                  <a:pt x="4704" y="8067"/>
                </a:cubicBezTo>
                <a:cubicBezTo>
                  <a:pt x="4919" y="8282"/>
                  <a:pt x="5177" y="8454"/>
                  <a:pt x="5458" y="8571"/>
                </a:cubicBezTo>
                <a:cubicBezTo>
                  <a:pt x="5739" y="8687"/>
                  <a:pt x="6043" y="8747"/>
                  <a:pt x="6348" y="8747"/>
                </a:cubicBezTo>
                <a:cubicBezTo>
                  <a:pt x="6652" y="8747"/>
                  <a:pt x="6956" y="8687"/>
                  <a:pt x="7237" y="8571"/>
                </a:cubicBezTo>
                <a:cubicBezTo>
                  <a:pt x="7518" y="8454"/>
                  <a:pt x="7776" y="8282"/>
                  <a:pt x="7991" y="8067"/>
                </a:cubicBezTo>
                <a:cubicBezTo>
                  <a:pt x="8206" y="7853"/>
                  <a:pt x="8379" y="7595"/>
                  <a:pt x="8495" y="7314"/>
                </a:cubicBezTo>
                <a:cubicBezTo>
                  <a:pt x="8611" y="7034"/>
                  <a:pt x="8672" y="6730"/>
                  <a:pt x="8672" y="6426"/>
                </a:cubicBezTo>
                <a:cubicBezTo>
                  <a:pt x="8672" y="6122"/>
                  <a:pt x="8611" y="5819"/>
                  <a:pt x="8495" y="5538"/>
                </a:cubicBezTo>
                <a:cubicBezTo>
                  <a:pt x="8379" y="5257"/>
                  <a:pt x="8207" y="5000"/>
                  <a:pt x="7991" y="4785"/>
                </a:cubicBezTo>
                <a:close/>
                <a:moveTo>
                  <a:pt x="11482" y="5844"/>
                </a:moveTo>
                <a:cubicBezTo>
                  <a:pt x="11274" y="3350"/>
                  <a:pt x="9445" y="1490"/>
                  <a:pt x="6947" y="1317"/>
                </a:cubicBezTo>
                <a:lnTo>
                  <a:pt x="6947" y="0"/>
                </a:lnTo>
                <a:lnTo>
                  <a:pt x="5880" y="0"/>
                </a:lnTo>
                <a:lnTo>
                  <a:pt x="5880" y="1334"/>
                </a:lnTo>
                <a:cubicBezTo>
                  <a:pt x="3452" y="1559"/>
                  <a:pt x="1526" y="3402"/>
                  <a:pt x="1318" y="5844"/>
                </a:cubicBezTo>
                <a:lnTo>
                  <a:pt x="0" y="5844"/>
                </a:lnTo>
                <a:lnTo>
                  <a:pt x="0" y="6933"/>
                </a:lnTo>
                <a:lnTo>
                  <a:pt x="1318" y="6933"/>
                </a:lnTo>
                <a:cubicBezTo>
                  <a:pt x="1526" y="9375"/>
                  <a:pt x="3429" y="11224"/>
                  <a:pt x="5857" y="11466"/>
                </a:cubicBezTo>
                <a:lnTo>
                  <a:pt x="5857" y="12800"/>
                </a:lnTo>
                <a:lnTo>
                  <a:pt x="6947" y="12800"/>
                </a:lnTo>
                <a:lnTo>
                  <a:pt x="6947" y="11483"/>
                </a:lnTo>
                <a:cubicBezTo>
                  <a:pt x="9444" y="11310"/>
                  <a:pt x="11274" y="9427"/>
                  <a:pt x="11482" y="6933"/>
                </a:cubicBezTo>
                <a:lnTo>
                  <a:pt x="12800" y="6933"/>
                </a:lnTo>
                <a:lnTo>
                  <a:pt x="12800" y="5844"/>
                </a:lnTo>
                <a:lnTo>
                  <a:pt x="11482" y="5844"/>
                </a:lnTo>
                <a:close/>
                <a:moveTo>
                  <a:pt x="6400" y="10589"/>
                </a:moveTo>
                <a:cubicBezTo>
                  <a:pt x="4093" y="10589"/>
                  <a:pt x="2214" y="8695"/>
                  <a:pt x="2214" y="6409"/>
                </a:cubicBezTo>
                <a:cubicBezTo>
                  <a:pt x="2214" y="4122"/>
                  <a:pt x="4111" y="2206"/>
                  <a:pt x="6400" y="2206"/>
                </a:cubicBezTo>
                <a:cubicBezTo>
                  <a:pt x="8707" y="2206"/>
                  <a:pt x="10586" y="4122"/>
                  <a:pt x="10586" y="6409"/>
                </a:cubicBezTo>
                <a:cubicBezTo>
                  <a:pt x="10586" y="8695"/>
                  <a:pt x="8707" y="10589"/>
                  <a:pt x="6400" y="10589"/>
                </a:cubicBezTo>
                <a:close/>
              </a:path>
            </a:pathLst>
          </a:custGeom>
          <a:solidFill>
            <a:schemeClr val="tx1"/>
          </a:solidFill>
          <a:ln>
            <a:solidFill>
              <a:schemeClr val="tx1"/>
            </a:solidFill>
          </a:ln>
        </p:spPr>
        <p:txBody>
          <a:bodyPr/>
          <a:lstStyle/>
          <a:p>
            <a:endParaRPr lang="zh-CN" altLang="en-US">
              <a:cs typeface="+mn-ea"/>
              <a:sym typeface="+mn-lt"/>
            </a:endParaRPr>
          </a:p>
        </p:txBody>
      </p:sp>
      <p:sp>
        <p:nvSpPr>
          <p:cNvPr id="5" name="文本框 4">
            <a:extLst>
              <a:ext uri="{FF2B5EF4-FFF2-40B4-BE49-F238E27FC236}">
                <a16:creationId xmlns="" xmlns:a16="http://schemas.microsoft.com/office/drawing/2014/main" id="{CFC94059-7ACF-49CC-97C3-BFD3DF622D83}"/>
              </a:ext>
            </a:extLst>
          </p:cNvPr>
          <p:cNvSpPr txBox="1"/>
          <p:nvPr/>
        </p:nvSpPr>
        <p:spPr>
          <a:xfrm>
            <a:off x="698442" y="2608415"/>
            <a:ext cx="353943" cy="2092125"/>
          </a:xfrm>
          <a:prstGeom prst="rect">
            <a:avLst/>
          </a:prstGeom>
          <a:solidFill>
            <a:schemeClr val="tx1"/>
          </a:solidFill>
          <a:ln>
            <a:solidFill>
              <a:schemeClr val="tx1"/>
            </a:solidFill>
          </a:ln>
        </p:spPr>
        <p:txBody>
          <a:bodyPr vert="eaVert" wrap="square" rtlCol="0">
            <a:spAutoFit/>
          </a:bodyPr>
          <a:lstStyle/>
          <a:p>
            <a:pPr algn="dist"/>
            <a:r>
              <a:rPr lang="en-US" altLang="zh-CN" sz="1100" b="1" dirty="0">
                <a:solidFill>
                  <a:schemeClr val="bg1"/>
                </a:solidFill>
                <a:cs typeface="+mn-ea"/>
                <a:sym typeface="+mn-lt"/>
              </a:rPr>
              <a:t>YP</a:t>
            </a:r>
            <a:r>
              <a:rPr lang="en-US" altLang="zh-CN" sz="1100" b="1" dirty="0" smtClean="0">
                <a:solidFill>
                  <a:schemeClr val="bg1"/>
                </a:solidFill>
                <a:cs typeface="+mn-ea"/>
                <a:sym typeface="+mn-lt"/>
              </a:rPr>
              <a:t>PPT.COM</a:t>
            </a:r>
            <a:endParaRPr lang="zh-CN" altLang="en-US" sz="1100" b="1" dirty="0">
              <a:solidFill>
                <a:schemeClr val="bg1"/>
              </a:solidFill>
              <a:cs typeface="+mn-ea"/>
              <a:sym typeface="+mn-lt"/>
            </a:endParaRPr>
          </a:p>
        </p:txBody>
      </p:sp>
      <p:sp>
        <p:nvSpPr>
          <p:cNvPr id="7" name="ïŝḻîḋe">
            <a:extLst>
              <a:ext uri="{FF2B5EF4-FFF2-40B4-BE49-F238E27FC236}">
                <a16:creationId xmlns="" xmlns:a16="http://schemas.microsoft.com/office/drawing/2014/main" id="{8206EB57-AED6-46C1-A4CD-CCB7239087D3}"/>
              </a:ext>
            </a:extLst>
          </p:cNvPr>
          <p:cNvSpPr/>
          <p:nvPr/>
        </p:nvSpPr>
        <p:spPr bwMode="auto">
          <a:xfrm>
            <a:off x="5347504" y="2439174"/>
            <a:ext cx="6312876" cy="1589738"/>
          </a:xfrm>
          <a:prstGeom prst="rect">
            <a:avLst/>
          </a:prstGeom>
          <a:solidFill>
            <a:schemeClr val="bg1">
              <a:lumMod val="95000"/>
              <a:alpha val="40000"/>
            </a:schemeClr>
          </a:solidFill>
          <a:ln w="3175">
            <a:solidFill>
              <a:schemeClr val="bg1">
                <a:lumMod val="75000"/>
              </a:schemeClr>
            </a:solidFill>
            <a:miter lim="800000"/>
            <a:headEnd/>
            <a:tailEnd/>
          </a:ln>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cs typeface="+mn-ea"/>
              <a:sym typeface="+mn-lt"/>
            </a:endParaRPr>
          </a:p>
        </p:txBody>
      </p:sp>
      <p:sp>
        <p:nvSpPr>
          <p:cNvPr id="8" name="ïSľîḍè">
            <a:extLst>
              <a:ext uri="{FF2B5EF4-FFF2-40B4-BE49-F238E27FC236}">
                <a16:creationId xmlns="" xmlns:a16="http://schemas.microsoft.com/office/drawing/2014/main" id="{7216571A-FC73-4F0C-9C4D-00DB42A7EB07}"/>
              </a:ext>
            </a:extLst>
          </p:cNvPr>
          <p:cNvSpPr/>
          <p:nvPr/>
        </p:nvSpPr>
        <p:spPr bwMode="auto">
          <a:xfrm>
            <a:off x="5982066" y="2439174"/>
            <a:ext cx="4799563" cy="1394714"/>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r>
              <a:rPr lang="en-US" altLang="zh-CN" sz="1000" dirty="0">
                <a:cs typeface="+mn-ea"/>
                <a:sym typeface="+mn-lt"/>
              </a:rPr>
              <a:t> </a:t>
            </a:r>
          </a:p>
        </p:txBody>
      </p:sp>
      <p:sp>
        <p:nvSpPr>
          <p:cNvPr id="13" name="文本框 12">
            <a:extLst>
              <a:ext uri="{FF2B5EF4-FFF2-40B4-BE49-F238E27FC236}">
                <a16:creationId xmlns="" xmlns:a16="http://schemas.microsoft.com/office/drawing/2014/main" id="{B807CAF7-0327-4755-BBDD-3205132EC95C}"/>
              </a:ext>
            </a:extLst>
          </p:cNvPr>
          <p:cNvSpPr txBox="1"/>
          <p:nvPr/>
        </p:nvSpPr>
        <p:spPr>
          <a:xfrm>
            <a:off x="5762464" y="2853299"/>
            <a:ext cx="5531479" cy="1015663"/>
          </a:xfrm>
          <a:prstGeom prst="rect">
            <a:avLst/>
          </a:prstGeom>
          <a:noFill/>
        </p:spPr>
        <p:txBody>
          <a:bodyPr wrap="square" rtlCol="0">
            <a:spAutoFit/>
          </a:bodyPr>
          <a:lstStyle/>
          <a:p>
            <a:r>
              <a:rPr lang="zh-CN" altLang="en-US" sz="6000" dirty="0">
                <a:cs typeface="+mn-ea"/>
                <a:sym typeface="+mn-lt"/>
              </a:rPr>
              <a:t>情绪</a:t>
            </a:r>
            <a:r>
              <a:rPr lang="zh-CN" altLang="en-US" sz="6000" dirty="0" smtClean="0">
                <a:cs typeface="+mn-ea"/>
                <a:sym typeface="+mn-lt"/>
              </a:rPr>
              <a:t>与</a:t>
            </a:r>
            <a:r>
              <a:rPr lang="zh-CN" altLang="en-US" sz="6000" dirty="0">
                <a:cs typeface="+mn-ea"/>
                <a:sym typeface="+mn-lt"/>
              </a:rPr>
              <a:t>沟通技巧</a:t>
            </a:r>
          </a:p>
        </p:txBody>
      </p:sp>
      <p:sp>
        <p:nvSpPr>
          <p:cNvPr id="17" name="Synergistically utilize technically sound portals with frictionless chains. Dramatically customize…">
            <a:extLst>
              <a:ext uri="{FF2B5EF4-FFF2-40B4-BE49-F238E27FC236}">
                <a16:creationId xmlns="" xmlns:a16="http://schemas.microsoft.com/office/drawing/2014/main" id="{0CFCBF93-1EF3-45D2-A87B-3EAA4A0ADD07}"/>
              </a:ext>
            </a:extLst>
          </p:cNvPr>
          <p:cNvSpPr txBox="1"/>
          <p:nvPr/>
        </p:nvSpPr>
        <p:spPr>
          <a:xfrm>
            <a:off x="6423025" y="4154527"/>
            <a:ext cx="3884953" cy="6924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defTabSz="412750" hangingPunct="0">
              <a:lnSpc>
                <a:spcPct val="150000"/>
              </a:lnSpc>
              <a:defRPr sz="2000" b="0">
                <a:solidFill>
                  <a:srgbClr val="1C1F25"/>
                </a:solidFill>
                <a:latin typeface="Roboto Bold"/>
                <a:ea typeface="Roboto Bold"/>
                <a:cs typeface="Roboto Bold"/>
                <a:sym typeface="Roboto Bold"/>
              </a:defRPr>
            </a:pPr>
            <a:r>
              <a:rPr sz="1000" kern="0" dirty="0">
                <a:solidFill>
                  <a:srgbClr val="6F9FBD"/>
                </a:solidFill>
                <a:latin typeface="微软雅黑" panose="020B0503020204020204" pitchFamily="34" charset="-122"/>
                <a:ea typeface="微软雅黑" panose="020B0503020204020204" pitchFamily="34" charset="-122"/>
                <a:cs typeface="+mn-ea"/>
                <a:sym typeface="+mn-lt"/>
              </a:rPr>
              <a:t>Synergistically utilize technically sound portals with frictionless chains. Dramatically customize</a:t>
            </a:r>
            <a:r>
              <a:rPr lang="en-US" sz="1000" kern="0" dirty="0">
                <a:solidFill>
                  <a:srgbClr val="6F9FBD"/>
                </a:solidFill>
                <a:latin typeface="微软雅黑" panose="020B0503020204020204" pitchFamily="34" charset="-122"/>
                <a:ea typeface="微软雅黑" panose="020B0503020204020204" pitchFamily="34" charset="-122"/>
                <a:cs typeface="+mn-ea"/>
                <a:sym typeface="+mn-lt"/>
              </a:rPr>
              <a:t> </a:t>
            </a:r>
            <a:r>
              <a:rPr sz="1000" kern="0" dirty="0">
                <a:solidFill>
                  <a:srgbClr val="6F9FBD"/>
                </a:solidFill>
                <a:latin typeface="微软雅黑" panose="020B0503020204020204" pitchFamily="34" charset="-122"/>
                <a:ea typeface="微软雅黑" panose="020B0503020204020204" pitchFamily="34" charset="-122"/>
                <a:cs typeface="+mn-ea"/>
                <a:sym typeface="+mn-lt"/>
              </a:rPr>
              <a:t>empowered networks rather than goal-opportunities. </a:t>
            </a:r>
          </a:p>
        </p:txBody>
      </p:sp>
      <p:grpSp>
        <p:nvGrpSpPr>
          <p:cNvPr id="21" name="组合 20">
            <a:extLst>
              <a:ext uri="{FF2B5EF4-FFF2-40B4-BE49-F238E27FC236}">
                <a16:creationId xmlns="" xmlns:a16="http://schemas.microsoft.com/office/drawing/2014/main" id="{490CD166-31B8-47BA-8779-F10948A5E9E7}"/>
              </a:ext>
            </a:extLst>
          </p:cNvPr>
          <p:cNvGrpSpPr/>
          <p:nvPr/>
        </p:nvGrpSpPr>
        <p:grpSpPr>
          <a:xfrm>
            <a:off x="10845403" y="906351"/>
            <a:ext cx="448540" cy="105805"/>
            <a:chOff x="10533138" y="858625"/>
            <a:chExt cx="853190" cy="201257"/>
          </a:xfrm>
        </p:grpSpPr>
        <p:sp>
          <p:nvSpPr>
            <p:cNvPr id="18" name="椭圆 17">
              <a:extLst>
                <a:ext uri="{FF2B5EF4-FFF2-40B4-BE49-F238E27FC236}">
                  <a16:creationId xmlns="" xmlns:a16="http://schemas.microsoft.com/office/drawing/2014/main" id="{0BE50F68-911D-4415-ACBA-A2898468E969}"/>
                </a:ext>
              </a:extLst>
            </p:cNvPr>
            <p:cNvSpPr/>
            <p:nvPr/>
          </p:nvSpPr>
          <p:spPr>
            <a:xfrm>
              <a:off x="10533138"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 xmlns:a16="http://schemas.microsoft.com/office/drawing/2014/main" id="{3A05C71B-2DE9-4EB5-8F64-972456D87CCD}"/>
                </a:ext>
              </a:extLst>
            </p:cNvPr>
            <p:cNvSpPr/>
            <p:nvPr/>
          </p:nvSpPr>
          <p:spPr>
            <a:xfrm>
              <a:off x="10859574"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 xmlns:a16="http://schemas.microsoft.com/office/drawing/2014/main" id="{67FA4DB5-4C96-43E4-A310-6B6CDEDF7E1F}"/>
                </a:ext>
              </a:extLst>
            </p:cNvPr>
            <p:cNvSpPr/>
            <p:nvPr/>
          </p:nvSpPr>
          <p:spPr>
            <a:xfrm>
              <a:off x="11185071"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2" name="文本框 21">
            <a:extLst>
              <a:ext uri="{FF2B5EF4-FFF2-40B4-BE49-F238E27FC236}">
                <a16:creationId xmlns="" xmlns:a16="http://schemas.microsoft.com/office/drawing/2014/main" id="{1BB600E9-1EFA-4B10-BF63-20F95D3A6D4D}"/>
              </a:ext>
            </a:extLst>
          </p:cNvPr>
          <p:cNvSpPr txBox="1"/>
          <p:nvPr/>
        </p:nvSpPr>
        <p:spPr>
          <a:xfrm rot="16200000">
            <a:off x="8188031" y="4134168"/>
            <a:ext cx="461665" cy="2092125"/>
          </a:xfrm>
          <a:prstGeom prst="rect">
            <a:avLst/>
          </a:prstGeom>
          <a:solidFill>
            <a:schemeClr val="tx1"/>
          </a:solidFill>
          <a:ln>
            <a:solidFill>
              <a:schemeClr val="tx1"/>
            </a:solidFill>
          </a:ln>
        </p:spPr>
        <p:txBody>
          <a:bodyPr vert="eaVert" wrap="square" rtlCol="0">
            <a:spAutoFit/>
          </a:bodyPr>
          <a:lstStyle/>
          <a:p>
            <a:pPr algn="ctr"/>
            <a:r>
              <a:rPr lang="zh-CN" altLang="en-US" spc="300" dirty="0">
                <a:solidFill>
                  <a:schemeClr val="bg1"/>
                </a:solidFill>
                <a:effectLst>
                  <a:outerShdw blurRad="38100" dist="38100" dir="2700000" algn="tl">
                    <a:srgbClr val="000000">
                      <a:alpha val="43137"/>
                    </a:srgbClr>
                  </a:outerShdw>
                </a:effectLst>
                <a:cs typeface="+mn-ea"/>
                <a:sym typeface="+mn-lt"/>
              </a:rPr>
              <a:t>优品</a:t>
            </a:r>
            <a:r>
              <a:rPr lang="en-US" altLang="zh-CN" spc="300" dirty="0" smtClean="0">
                <a:solidFill>
                  <a:schemeClr val="bg1"/>
                </a:solidFill>
                <a:effectLst>
                  <a:outerShdw blurRad="38100" dist="38100" dir="2700000" algn="tl">
                    <a:srgbClr val="000000">
                      <a:alpha val="43137"/>
                    </a:srgbClr>
                  </a:outerShdw>
                </a:effectLst>
                <a:cs typeface="+mn-ea"/>
                <a:sym typeface="+mn-lt"/>
              </a:rPr>
              <a:t>PPT</a:t>
            </a:r>
            <a:endParaRPr lang="zh-CN" altLang="en-US" spc="300" dirty="0">
              <a:solidFill>
                <a:schemeClr val="bg1"/>
              </a:solidFill>
              <a:effectLst>
                <a:outerShdw blurRad="38100" dist="38100" dir="2700000" algn="tl">
                  <a:srgbClr val="000000">
                    <a:alpha val="43137"/>
                  </a:srgbClr>
                </a:outerShdw>
              </a:effectLst>
              <a:cs typeface="+mn-ea"/>
              <a:sym typeface="+mn-lt"/>
            </a:endParaRPr>
          </a:p>
        </p:txBody>
      </p:sp>
      <p:sp>
        <p:nvSpPr>
          <p:cNvPr id="23" name="椭圆 22">
            <a:extLst>
              <a:ext uri="{FF2B5EF4-FFF2-40B4-BE49-F238E27FC236}">
                <a16:creationId xmlns="" xmlns:a16="http://schemas.microsoft.com/office/drawing/2014/main" id="{A53A92E7-B167-47A1-A320-61A1983A30B2}"/>
              </a:ext>
            </a:extLst>
          </p:cNvPr>
          <p:cNvSpPr/>
          <p:nvPr/>
        </p:nvSpPr>
        <p:spPr>
          <a:xfrm>
            <a:off x="11320506" y="-852489"/>
            <a:ext cx="1788160" cy="1788160"/>
          </a:xfrm>
          <a:prstGeom prst="ellipse">
            <a:avLst/>
          </a:prstGeom>
          <a:solidFill>
            <a:srgbClr val="6F9FBD">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a16="http://schemas.microsoft.com/office/drawing/2014/main" id="{5B0D683E-644A-436F-B7D6-4904C1ABB3E9}"/>
              </a:ext>
            </a:extLst>
          </p:cNvPr>
          <p:cNvSpPr/>
          <p:nvPr/>
        </p:nvSpPr>
        <p:spPr>
          <a:xfrm>
            <a:off x="6096000" y="-311812"/>
            <a:ext cx="1030024" cy="1030024"/>
          </a:xfrm>
          <a:prstGeom prst="ellipse">
            <a:avLst/>
          </a:prstGeom>
          <a:solidFill>
            <a:srgbClr val="6F9FBD">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 xmlns:a16="http://schemas.microsoft.com/office/drawing/2014/main" id="{A83099DF-BEE1-4755-9EF2-37F9D59EA337}"/>
              </a:ext>
            </a:extLst>
          </p:cNvPr>
          <p:cNvSpPr/>
          <p:nvPr/>
        </p:nvSpPr>
        <p:spPr>
          <a:xfrm>
            <a:off x="11256191" y="5956618"/>
            <a:ext cx="404189" cy="404189"/>
          </a:xfrm>
          <a:prstGeom prst="ellipse">
            <a:avLst/>
          </a:prstGeom>
          <a:solidFill>
            <a:srgbClr val="6F9FBD">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05009897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íŝḷiḑe">
            <a:extLst>
              <a:ext uri="{FF2B5EF4-FFF2-40B4-BE49-F238E27FC236}">
                <a16:creationId xmlns="" xmlns:a16="http://schemas.microsoft.com/office/drawing/2014/main" id="{ACCF3E07-AD31-4E92-8E3B-008AB145A4B5}"/>
              </a:ext>
            </a:extLst>
          </p:cNvPr>
          <p:cNvSpPr/>
          <p:nvPr/>
        </p:nvSpPr>
        <p:spPr>
          <a:xfrm>
            <a:off x="3364292" y="2221601"/>
            <a:ext cx="1519828" cy="1519828"/>
          </a:xfrm>
          <a:prstGeom prst="ellipse">
            <a:avLst/>
          </a:prstGeom>
          <a:blipFill>
            <a:blip r:embed="rId3"/>
            <a:stretch>
              <a:fillRect t="-25209" b="-24791"/>
            </a:stretch>
          </a:blipFill>
          <a:ln w="38100" cap="rnd" cmpd="sng">
            <a:solidFill>
              <a:srgbClr val="6F9FBD"/>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dirty="0">
              <a:cs typeface="+mn-ea"/>
              <a:sym typeface="+mn-lt"/>
            </a:endParaRPr>
          </a:p>
        </p:txBody>
      </p:sp>
      <p:cxnSp>
        <p:nvCxnSpPr>
          <p:cNvPr id="17" name="直接连接符 16">
            <a:extLst>
              <a:ext uri="{FF2B5EF4-FFF2-40B4-BE49-F238E27FC236}">
                <a16:creationId xmlns="" xmlns:a16="http://schemas.microsoft.com/office/drawing/2014/main" id="{C6CA4674-17F9-4AC2-A051-393AEA4C8F7E}"/>
              </a:ext>
            </a:extLst>
          </p:cNvPr>
          <p:cNvCxnSpPr/>
          <p:nvPr/>
        </p:nvCxnSpPr>
        <p:spPr>
          <a:xfrm>
            <a:off x="2901577" y="4116046"/>
            <a:ext cx="2445258" cy="0"/>
          </a:xfrm>
          <a:prstGeom prst="line">
            <a:avLst/>
          </a:prstGeom>
          <a:ln w="3175" cap="rnd">
            <a:solidFill>
              <a:schemeClr val="bg1">
                <a:lumMod val="75000"/>
              </a:schemeClr>
            </a:solidFill>
            <a:round/>
            <a:headEnd type="oval"/>
            <a:tailEnd type="oval"/>
          </a:ln>
        </p:spPr>
        <p:style>
          <a:lnRef idx="1">
            <a:schemeClr val="accent1"/>
          </a:lnRef>
          <a:fillRef idx="0">
            <a:schemeClr val="accent1"/>
          </a:fillRef>
          <a:effectRef idx="0">
            <a:schemeClr val="accent1"/>
          </a:effectRef>
          <a:fontRef idx="minor">
            <a:schemeClr val="tx1"/>
          </a:fontRef>
        </p:style>
      </p:cxnSp>
      <p:sp>
        <p:nvSpPr>
          <p:cNvPr id="9" name="íṣľíḑè">
            <a:extLst>
              <a:ext uri="{FF2B5EF4-FFF2-40B4-BE49-F238E27FC236}">
                <a16:creationId xmlns="" xmlns:a16="http://schemas.microsoft.com/office/drawing/2014/main" id="{222E0621-43D7-449A-8F3A-05B4F5755FE5}"/>
              </a:ext>
            </a:extLst>
          </p:cNvPr>
          <p:cNvSpPr/>
          <p:nvPr/>
        </p:nvSpPr>
        <p:spPr>
          <a:xfrm>
            <a:off x="7084646" y="2221601"/>
            <a:ext cx="1519828" cy="1519828"/>
          </a:xfrm>
          <a:prstGeom prst="ellipse">
            <a:avLst/>
          </a:prstGeom>
          <a:blipFill>
            <a:blip r:embed="rId4"/>
            <a:stretch>
              <a:fillRect l="-25209" r="-24791"/>
            </a:stretch>
          </a:blipFill>
          <a:ln w="38100" cap="rnd" cmpd="sng">
            <a:solidFill>
              <a:srgbClr val="6F9FBD"/>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a:cs typeface="+mn-ea"/>
              <a:sym typeface="+mn-lt"/>
            </a:endParaRPr>
          </a:p>
        </p:txBody>
      </p:sp>
      <p:cxnSp>
        <p:nvCxnSpPr>
          <p:cNvPr id="11" name="直接连接符 10">
            <a:extLst>
              <a:ext uri="{FF2B5EF4-FFF2-40B4-BE49-F238E27FC236}">
                <a16:creationId xmlns="" xmlns:a16="http://schemas.microsoft.com/office/drawing/2014/main" id="{E895DDF9-FF05-4065-9FD6-192C82E8281E}"/>
              </a:ext>
            </a:extLst>
          </p:cNvPr>
          <p:cNvCxnSpPr/>
          <p:nvPr/>
        </p:nvCxnSpPr>
        <p:spPr>
          <a:xfrm>
            <a:off x="6621931" y="4116046"/>
            <a:ext cx="2445258" cy="0"/>
          </a:xfrm>
          <a:prstGeom prst="line">
            <a:avLst/>
          </a:prstGeom>
          <a:ln w="3175" cap="rnd">
            <a:solidFill>
              <a:schemeClr val="bg1">
                <a:lumMod val="75000"/>
              </a:schemeClr>
            </a:solidFill>
            <a:round/>
            <a:headEnd type="oval"/>
            <a:tailEnd type="oval"/>
          </a:ln>
        </p:spPr>
        <p:style>
          <a:lnRef idx="1">
            <a:schemeClr val="accent1"/>
          </a:lnRef>
          <a:fillRef idx="0">
            <a:schemeClr val="accent1"/>
          </a:fillRef>
          <a:effectRef idx="0">
            <a:schemeClr val="accent1"/>
          </a:effectRef>
          <a:fontRef idx="minor">
            <a:schemeClr val="tx1"/>
          </a:fontRef>
        </p:style>
      </p:cxnSp>
      <p:grpSp>
        <p:nvGrpSpPr>
          <p:cNvPr id="6" name="组合 5">
            <a:extLst>
              <a:ext uri="{FF2B5EF4-FFF2-40B4-BE49-F238E27FC236}">
                <a16:creationId xmlns="" xmlns:a16="http://schemas.microsoft.com/office/drawing/2014/main" id="{E73D25B8-E1AA-4606-A658-F81F3B77446B}"/>
              </a:ext>
            </a:extLst>
          </p:cNvPr>
          <p:cNvGrpSpPr/>
          <p:nvPr/>
        </p:nvGrpSpPr>
        <p:grpSpPr>
          <a:xfrm>
            <a:off x="267580" y="305974"/>
            <a:ext cx="687460" cy="847053"/>
            <a:chOff x="1375020" y="1454054"/>
            <a:chExt cx="2486630" cy="3063897"/>
          </a:xfrm>
        </p:grpSpPr>
        <p:pic>
          <p:nvPicPr>
            <p:cNvPr id="7" name="图形 6">
              <a:extLst>
                <a:ext uri="{FF2B5EF4-FFF2-40B4-BE49-F238E27FC236}">
                  <a16:creationId xmlns="" xmlns:a16="http://schemas.microsoft.com/office/drawing/2014/main" id="{7D113169-03E2-4FDD-B59A-7E3B2155653A}"/>
                </a:ext>
              </a:extLst>
            </p:cNvPr>
            <p:cNvPicPr>
              <a:picLocks noChangeAspect="1"/>
            </p:cNvPicPr>
            <p:nvPr/>
          </p:nvPicPr>
          <p:blipFill rotWithShape="1">
            <a:blip r:embed="rId5">
              <a:extLst>
                <a:ext uri="{96DAC541-7B7A-43D3-8B79-37D633B846F1}">
                  <asvg:svgBlip xmlns="" xmlns:asvg="http://schemas.microsoft.com/office/drawing/2016/SVG/main" r:embed="rId6"/>
                </a:ext>
              </a:extLst>
            </a:blip>
            <a:srcRect r="64401"/>
            <a:stretch/>
          </p:blipFill>
          <p:spPr>
            <a:xfrm>
              <a:off x="1375020" y="1454054"/>
              <a:ext cx="2159953" cy="1936433"/>
            </a:xfrm>
            <a:prstGeom prst="rect">
              <a:avLst/>
            </a:prstGeom>
          </p:spPr>
        </p:pic>
        <p:pic>
          <p:nvPicPr>
            <p:cNvPr id="8" name="图形 7">
              <a:extLst>
                <a:ext uri="{FF2B5EF4-FFF2-40B4-BE49-F238E27FC236}">
                  <a16:creationId xmlns="" xmlns:a16="http://schemas.microsoft.com/office/drawing/2014/main" id="{BC77EAAC-B5BF-46E7-9D47-DCE12CED46FB}"/>
                </a:ext>
              </a:extLst>
            </p:cNvPr>
            <p:cNvPicPr>
              <a:picLocks noChangeAspect="1"/>
            </p:cNvPicPr>
            <p:nvPr/>
          </p:nvPicPr>
          <p:blipFill rotWithShape="1">
            <a:blip r:embed="rId5">
              <a:extLst>
                <a:ext uri="{96DAC541-7B7A-43D3-8B79-37D633B846F1}">
                  <asvg:svgBlip xmlns="" xmlns:asvg="http://schemas.microsoft.com/office/drawing/2016/SVG/main" r:embed="rId6"/>
                </a:ext>
              </a:extLst>
            </a:blip>
            <a:srcRect l="76272" t="35065"/>
            <a:stretch/>
          </p:blipFill>
          <p:spPr>
            <a:xfrm rot="16200000">
              <a:off x="1944688" y="2600989"/>
              <a:ext cx="2046509" cy="1787415"/>
            </a:xfrm>
            <a:prstGeom prst="rect">
              <a:avLst/>
            </a:prstGeom>
          </p:spPr>
        </p:pic>
      </p:grpSp>
      <p:sp>
        <p:nvSpPr>
          <p:cNvPr id="10" name="矩形 9">
            <a:extLst>
              <a:ext uri="{FF2B5EF4-FFF2-40B4-BE49-F238E27FC236}">
                <a16:creationId xmlns="" xmlns:a16="http://schemas.microsoft.com/office/drawing/2014/main" id="{01E72C8A-88A3-45D7-AEA6-2247CE2FCA82}"/>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 xmlns:a16="http://schemas.microsoft.com/office/drawing/2014/main" id="{40DEFE3E-B172-46B8-96FB-2DB112AA2077}"/>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13" name="文本框 12">
            <a:extLst>
              <a:ext uri="{FF2B5EF4-FFF2-40B4-BE49-F238E27FC236}">
                <a16:creationId xmlns="" xmlns:a16="http://schemas.microsoft.com/office/drawing/2014/main" id="{46256E4E-BC32-4CDC-96A3-5560284E6148}"/>
              </a:ext>
            </a:extLst>
          </p:cNvPr>
          <p:cNvSpPr txBox="1"/>
          <p:nvPr/>
        </p:nvSpPr>
        <p:spPr>
          <a:xfrm>
            <a:off x="4817129" y="3884347"/>
            <a:ext cx="2347207" cy="458908"/>
          </a:xfrm>
          <a:prstGeom prst="rect">
            <a:avLst/>
          </a:prstGeom>
          <a:solidFill>
            <a:srgbClr val="6F9FBD"/>
          </a:solidFill>
          <a:ln>
            <a:solidFill>
              <a:srgbClr val="6F9FBD"/>
            </a:solidFill>
          </a:ln>
        </p:spPr>
        <p:txBody>
          <a:bodyPr wrap="square" rtlCol="0">
            <a:spAutoFit/>
          </a:bodyPr>
          <a:lstStyle/>
          <a:p>
            <a:pPr>
              <a:lnSpc>
                <a:spcPct val="150000"/>
              </a:lnSpc>
            </a:pPr>
            <a:r>
              <a:rPr lang="zh-CN" altLang="en-US" dirty="0">
                <a:solidFill>
                  <a:schemeClr val="bg1"/>
                </a:solidFill>
                <a:cs typeface="+mn-ea"/>
                <a:sym typeface="+mn-lt"/>
              </a:rPr>
              <a:t>令人情绪窒息的压力</a:t>
            </a:r>
          </a:p>
        </p:txBody>
      </p:sp>
      <p:sp>
        <p:nvSpPr>
          <p:cNvPr id="14" name="文本框 13">
            <a:extLst>
              <a:ext uri="{FF2B5EF4-FFF2-40B4-BE49-F238E27FC236}">
                <a16:creationId xmlns="" xmlns:a16="http://schemas.microsoft.com/office/drawing/2014/main" id="{D4C56E65-1743-4710-8661-E1CE2ACB6B42}"/>
              </a:ext>
            </a:extLst>
          </p:cNvPr>
          <p:cNvSpPr txBox="1"/>
          <p:nvPr/>
        </p:nvSpPr>
        <p:spPr>
          <a:xfrm>
            <a:off x="759459" y="1888605"/>
            <a:ext cx="2123554" cy="874407"/>
          </a:xfrm>
          <a:prstGeom prst="rect">
            <a:avLst/>
          </a:prstGeom>
          <a:noFill/>
        </p:spPr>
        <p:txBody>
          <a:bodyPr wrap="square" rtlCol="0">
            <a:spAutoFit/>
          </a:bodyPr>
          <a:lstStyle/>
          <a:p>
            <a:pPr algn="r">
              <a:lnSpc>
                <a:spcPct val="150000"/>
              </a:lnSpc>
            </a:pPr>
            <a:r>
              <a:rPr lang="zh-CN" altLang="en-US" dirty="0">
                <a:solidFill>
                  <a:schemeClr val="tx1">
                    <a:lumMod val="50000"/>
                    <a:lumOff val="50000"/>
                  </a:schemeClr>
                </a:solidFill>
                <a:cs typeface="+mn-ea"/>
                <a:sym typeface="+mn-lt"/>
              </a:rPr>
              <a:t>工作是一连串压力的组合</a:t>
            </a:r>
          </a:p>
        </p:txBody>
      </p:sp>
      <p:sp>
        <p:nvSpPr>
          <p:cNvPr id="16" name="文本框 15">
            <a:extLst>
              <a:ext uri="{FF2B5EF4-FFF2-40B4-BE49-F238E27FC236}">
                <a16:creationId xmlns="" xmlns:a16="http://schemas.microsoft.com/office/drawing/2014/main" id="{38C31902-E8A1-4EE0-9AD1-E47192D2FE5E}"/>
              </a:ext>
            </a:extLst>
          </p:cNvPr>
          <p:cNvSpPr txBox="1"/>
          <p:nvPr/>
        </p:nvSpPr>
        <p:spPr>
          <a:xfrm>
            <a:off x="460886" y="3627903"/>
            <a:ext cx="2123554" cy="874407"/>
          </a:xfrm>
          <a:prstGeom prst="rect">
            <a:avLst/>
          </a:prstGeom>
          <a:noFill/>
        </p:spPr>
        <p:txBody>
          <a:bodyPr wrap="square" rtlCol="0">
            <a:spAutoFit/>
          </a:bodyPr>
          <a:lstStyle/>
          <a:p>
            <a:pPr algn="r">
              <a:lnSpc>
                <a:spcPct val="150000"/>
              </a:lnSpc>
            </a:pPr>
            <a:r>
              <a:rPr lang="zh-CN" altLang="en-US" dirty="0">
                <a:solidFill>
                  <a:schemeClr val="tx1">
                    <a:lumMod val="50000"/>
                    <a:lumOff val="50000"/>
                  </a:schemeClr>
                </a:solidFill>
                <a:cs typeface="+mn-ea"/>
                <a:sym typeface="+mn-lt"/>
              </a:rPr>
              <a:t>压力来自于无法掌控管理的未來</a:t>
            </a:r>
          </a:p>
        </p:txBody>
      </p:sp>
      <p:sp>
        <p:nvSpPr>
          <p:cNvPr id="18" name="文本框 17">
            <a:extLst>
              <a:ext uri="{FF2B5EF4-FFF2-40B4-BE49-F238E27FC236}">
                <a16:creationId xmlns="" xmlns:a16="http://schemas.microsoft.com/office/drawing/2014/main" id="{E1E41904-FD1E-441E-91F8-C4FE0BF6958F}"/>
              </a:ext>
            </a:extLst>
          </p:cNvPr>
          <p:cNvSpPr txBox="1"/>
          <p:nvPr/>
        </p:nvSpPr>
        <p:spPr>
          <a:xfrm>
            <a:off x="2549961" y="4738497"/>
            <a:ext cx="2123554" cy="874407"/>
          </a:xfrm>
          <a:prstGeom prst="rect">
            <a:avLst/>
          </a:prstGeom>
          <a:noFill/>
        </p:spPr>
        <p:txBody>
          <a:bodyPr wrap="square" rtlCol="0">
            <a:spAutoFit/>
          </a:bodyPr>
          <a:lstStyle/>
          <a:p>
            <a:pPr algn="r">
              <a:lnSpc>
                <a:spcPct val="150000"/>
              </a:lnSpc>
            </a:pPr>
            <a:r>
              <a:rPr lang="zh-CN" altLang="en-US" dirty="0">
                <a:solidFill>
                  <a:schemeClr val="tx1">
                    <a:lumMod val="50000"/>
                    <a:lumOff val="50000"/>
                  </a:schemeClr>
                </a:solidFill>
                <a:cs typeface="+mn-ea"/>
                <a:sym typeface="+mn-lt"/>
              </a:rPr>
              <a:t>要求完美的性格是</a:t>
            </a:r>
            <a:r>
              <a:rPr lang="en-US" altLang="zh-CN" dirty="0">
                <a:solidFill>
                  <a:schemeClr val="tx1">
                    <a:lumMod val="50000"/>
                    <a:lumOff val="50000"/>
                  </a:schemeClr>
                </a:solidFill>
                <a:cs typeface="+mn-ea"/>
                <a:sym typeface="+mn-lt"/>
              </a:rPr>
              <a:t>A</a:t>
            </a:r>
            <a:r>
              <a:rPr lang="zh-CN" altLang="en-US" dirty="0">
                <a:solidFill>
                  <a:schemeClr val="tx1">
                    <a:lumMod val="50000"/>
                    <a:lumOff val="50000"/>
                  </a:schemeClr>
                </a:solidFill>
                <a:cs typeface="+mn-ea"/>
                <a:sym typeface="+mn-lt"/>
              </a:rPr>
              <a:t>型性格</a:t>
            </a:r>
          </a:p>
        </p:txBody>
      </p:sp>
      <p:sp>
        <p:nvSpPr>
          <p:cNvPr id="19" name="文本框 18">
            <a:extLst>
              <a:ext uri="{FF2B5EF4-FFF2-40B4-BE49-F238E27FC236}">
                <a16:creationId xmlns="" xmlns:a16="http://schemas.microsoft.com/office/drawing/2014/main" id="{A95F88A8-8207-44BD-8178-9D18977948CF}"/>
              </a:ext>
            </a:extLst>
          </p:cNvPr>
          <p:cNvSpPr txBox="1"/>
          <p:nvPr/>
        </p:nvSpPr>
        <p:spPr>
          <a:xfrm>
            <a:off x="9067189" y="1851115"/>
            <a:ext cx="2123554" cy="874407"/>
          </a:xfrm>
          <a:prstGeom prst="rect">
            <a:avLst/>
          </a:prstGeom>
          <a:noFill/>
        </p:spPr>
        <p:txBody>
          <a:bodyPr wrap="square" rtlCol="0">
            <a:spAutoFit/>
          </a:bodyPr>
          <a:lstStyle/>
          <a:p>
            <a:pPr>
              <a:lnSpc>
                <a:spcPct val="150000"/>
              </a:lnSpc>
            </a:pPr>
            <a:r>
              <a:rPr lang="ja-JP" altLang="en-US" dirty="0">
                <a:solidFill>
                  <a:schemeClr val="tx1">
                    <a:lumMod val="50000"/>
                    <a:lumOff val="50000"/>
                  </a:schemeClr>
                </a:solidFill>
                <a:cs typeface="+mn-ea"/>
                <a:sym typeface="+mn-lt"/>
              </a:rPr>
              <a:t>压カ来自于自己多于來自別人</a:t>
            </a:r>
          </a:p>
        </p:txBody>
      </p:sp>
      <p:sp>
        <p:nvSpPr>
          <p:cNvPr id="20" name="文本框 19">
            <a:extLst>
              <a:ext uri="{FF2B5EF4-FFF2-40B4-BE49-F238E27FC236}">
                <a16:creationId xmlns="" xmlns:a16="http://schemas.microsoft.com/office/drawing/2014/main" id="{BDF27544-67B6-4C04-863C-9E321194B641}"/>
              </a:ext>
            </a:extLst>
          </p:cNvPr>
          <p:cNvSpPr txBox="1"/>
          <p:nvPr/>
        </p:nvSpPr>
        <p:spPr>
          <a:xfrm>
            <a:off x="9578073" y="3352460"/>
            <a:ext cx="2123554" cy="1754326"/>
          </a:xfrm>
          <a:prstGeom prst="rect">
            <a:avLst/>
          </a:prstGeom>
          <a:noFill/>
        </p:spPr>
        <p:txBody>
          <a:bodyPr wrap="square" rtlCol="0">
            <a:spAutoFit/>
          </a:bodyPr>
          <a:lstStyle/>
          <a:p>
            <a:pPr>
              <a:lnSpc>
                <a:spcPct val="150000"/>
              </a:lnSpc>
            </a:pPr>
            <a:r>
              <a:rPr lang="ja-JP" altLang="en-US" dirty="0">
                <a:solidFill>
                  <a:schemeClr val="tx1">
                    <a:lumMod val="50000"/>
                    <a:lumOff val="50000"/>
                  </a:schemeClr>
                </a:solidFill>
                <a:cs typeface="+mn-ea"/>
                <a:sym typeface="+mn-lt"/>
              </a:rPr>
              <a:t>越是看重胜负成败，越有压力，越是为忧烦</a:t>
            </a:r>
            <a:r>
              <a:rPr lang="en-US" altLang="ja-JP" dirty="0">
                <a:solidFill>
                  <a:schemeClr val="tx1">
                    <a:lumMod val="50000"/>
                    <a:lumOff val="50000"/>
                  </a:schemeClr>
                </a:solidFill>
                <a:cs typeface="+mn-ea"/>
                <a:sym typeface="+mn-lt"/>
              </a:rPr>
              <a:t>·</a:t>
            </a:r>
            <a:r>
              <a:rPr lang="ja-JP" altLang="en-US" dirty="0">
                <a:solidFill>
                  <a:schemeClr val="tx1">
                    <a:lumMod val="50000"/>
                    <a:lumOff val="50000"/>
                  </a:schemeClr>
                </a:solidFill>
                <a:cs typeface="+mn-ea"/>
                <a:sym typeface="+mn-lt"/>
              </a:rPr>
              <a:t>忧愁未來・烦恼越多</a:t>
            </a:r>
          </a:p>
        </p:txBody>
      </p:sp>
      <p:sp>
        <p:nvSpPr>
          <p:cNvPr id="21" name="文本框 20">
            <a:extLst>
              <a:ext uri="{FF2B5EF4-FFF2-40B4-BE49-F238E27FC236}">
                <a16:creationId xmlns="" xmlns:a16="http://schemas.microsoft.com/office/drawing/2014/main" id="{0A9E4912-07FC-4928-978E-E4A534D7ACF0}"/>
              </a:ext>
            </a:extLst>
          </p:cNvPr>
          <p:cNvSpPr txBox="1"/>
          <p:nvPr/>
        </p:nvSpPr>
        <p:spPr>
          <a:xfrm>
            <a:off x="7084646" y="4760756"/>
            <a:ext cx="2445258" cy="874407"/>
          </a:xfrm>
          <a:prstGeom prst="rect">
            <a:avLst/>
          </a:prstGeom>
          <a:noFill/>
        </p:spPr>
        <p:txBody>
          <a:bodyPr wrap="square" rtlCol="0">
            <a:spAutoFit/>
          </a:bodyPr>
          <a:lstStyle/>
          <a:p>
            <a:pPr>
              <a:lnSpc>
                <a:spcPct val="150000"/>
              </a:lnSpc>
            </a:pPr>
            <a:r>
              <a:rPr lang="ja-JP" altLang="en-US" dirty="0">
                <a:solidFill>
                  <a:schemeClr val="tx1">
                    <a:lumMod val="50000"/>
                    <a:lumOff val="50000"/>
                  </a:schemeClr>
                </a:solidFill>
                <a:cs typeface="+mn-ea"/>
                <a:sym typeface="+mn-lt"/>
              </a:rPr>
              <a:t>自我要求快速效率・较容易产生高压</a:t>
            </a:r>
          </a:p>
        </p:txBody>
      </p:sp>
      <p:sp>
        <p:nvSpPr>
          <p:cNvPr id="23" name="TextBox 22"/>
          <p:cNvSpPr txBox="1"/>
          <p:nvPr/>
        </p:nvSpPr>
        <p:spPr>
          <a:xfrm>
            <a:off x="252658" y="65887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a:t>
            </a:r>
            <a:r>
              <a:rPr kumimoji="0" lang="en-US" altLang="zh-CN" sz="100" b="0" i="0" u="none" strike="noStrike" kern="0" cap="none" spc="0" normalizeH="0" baseline="0" noProof="0" dirty="0" smtClean="0">
                <a:ln>
                  <a:noFill/>
                </a:ln>
                <a:solidFill>
                  <a:schemeClr val="bg1"/>
                </a:solidFill>
                <a:effectLst/>
                <a:uLnTx/>
                <a:uFillTx/>
              </a:rPr>
              <a:t>www.YPPPt.com/xiazai</a:t>
            </a:r>
            <a:r>
              <a:rPr kumimoji="0" lang="en-US" altLang="zh-CN" sz="100" b="0" i="0" u="none" strike="noStrike" kern="0" cap="none" spc="0" normalizeH="0" baseline="0" noProof="0" dirty="0" smtClean="0">
                <a:ln>
                  <a:noFill/>
                </a:ln>
                <a:solidFill>
                  <a:schemeClr val="bg1"/>
                </a:solidFill>
                <a:effectLst/>
                <a:uLnTx/>
                <a:uFillTx/>
              </a:rPr>
              <a:t>/</a:t>
            </a:r>
          </a:p>
        </p:txBody>
      </p:sp>
    </p:spTree>
    <p:custDataLst>
      <p:tags r:id="rId1"/>
    </p:custDataLst>
    <p:extLst>
      <p:ext uri="{BB962C8B-B14F-4D97-AF65-F5344CB8AC3E}">
        <p14:creationId xmlns:p14="http://schemas.microsoft.com/office/powerpoint/2010/main" val="345568817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îṧļiḋè">
            <a:extLst>
              <a:ext uri="{FF2B5EF4-FFF2-40B4-BE49-F238E27FC236}">
                <a16:creationId xmlns="" xmlns:a16="http://schemas.microsoft.com/office/drawing/2014/main" id="{5CB74CCB-0523-4F3E-A9C7-A049263430A0}"/>
              </a:ext>
            </a:extLst>
          </p:cNvPr>
          <p:cNvSpPr/>
          <p:nvPr/>
        </p:nvSpPr>
        <p:spPr>
          <a:xfrm>
            <a:off x="0" y="3454376"/>
            <a:ext cx="12192000" cy="3403624"/>
          </a:xfrm>
          <a:custGeom>
            <a:avLst/>
            <a:gdLst>
              <a:gd name="connsiteX0" fmla="*/ 12192000 w 12192000"/>
              <a:gd name="connsiteY0" fmla="*/ 3070672 h 3403624"/>
              <a:gd name="connsiteX1" fmla="*/ 12192000 w 12192000"/>
              <a:gd name="connsiteY1" fmla="*/ 3403624 h 3403624"/>
              <a:gd name="connsiteX2" fmla="*/ 0 w 12192000"/>
              <a:gd name="connsiteY2" fmla="*/ 3403624 h 3403624"/>
              <a:gd name="connsiteX3" fmla="*/ 0 w 12192000"/>
              <a:gd name="connsiteY3" fmla="*/ 3205307 h 3403624"/>
              <a:gd name="connsiteX4" fmla="*/ 100891 w 12192000"/>
              <a:gd name="connsiteY4" fmla="*/ 3214088 h 3403624"/>
              <a:gd name="connsiteX5" fmla="*/ 12180505 w 12192000"/>
              <a:gd name="connsiteY5" fmla="*/ 3072495 h 3403624"/>
              <a:gd name="connsiteX6" fmla="*/ 10880527 w 12192000"/>
              <a:gd name="connsiteY6" fmla="*/ 1460 h 3403624"/>
              <a:gd name="connsiteX7" fmla="*/ 11230755 w 12192000"/>
              <a:gd name="connsiteY7" fmla="*/ 237817 h 3403624"/>
              <a:gd name="connsiteX8" fmla="*/ 11291182 w 12192000"/>
              <a:gd name="connsiteY8" fmla="*/ 309548 h 3403624"/>
              <a:gd name="connsiteX9" fmla="*/ 11319873 w 12192000"/>
              <a:gd name="connsiteY9" fmla="*/ 343607 h 3403624"/>
              <a:gd name="connsiteX10" fmla="*/ 12174681 w 12192000"/>
              <a:gd name="connsiteY10" fmla="*/ 1313033 h 3403624"/>
              <a:gd name="connsiteX11" fmla="*/ 12192000 w 12192000"/>
              <a:gd name="connsiteY11" fmla="*/ 1310379 h 3403624"/>
              <a:gd name="connsiteX12" fmla="*/ 12192000 w 12192000"/>
              <a:gd name="connsiteY12" fmla="*/ 3070671 h 3403624"/>
              <a:gd name="connsiteX13" fmla="*/ 12180505 w 12192000"/>
              <a:gd name="connsiteY13" fmla="*/ 3072494 h 3403624"/>
              <a:gd name="connsiteX14" fmla="*/ 100891 w 12192000"/>
              <a:gd name="connsiteY14" fmla="*/ 3214087 h 3403624"/>
              <a:gd name="connsiteX15" fmla="*/ 0 w 12192000"/>
              <a:gd name="connsiteY15" fmla="*/ 3205306 h 3403624"/>
              <a:gd name="connsiteX16" fmla="*/ 0 w 12192000"/>
              <a:gd name="connsiteY16" fmla="*/ 1772414 h 3403624"/>
              <a:gd name="connsiteX17" fmla="*/ 21273 w 12192000"/>
              <a:gd name="connsiteY17" fmla="*/ 1747856 h 3403624"/>
              <a:gd name="connsiteX18" fmla="*/ 43448 w 12192000"/>
              <a:gd name="connsiteY18" fmla="*/ 1714478 h 3403624"/>
              <a:gd name="connsiteX19" fmla="*/ 1081961 w 12192000"/>
              <a:gd name="connsiteY19" fmla="*/ 1182185 h 3403624"/>
              <a:gd name="connsiteX20" fmla="*/ 3332074 w 12192000"/>
              <a:gd name="connsiteY20" fmla="*/ 2130636 h 3403624"/>
              <a:gd name="connsiteX21" fmla="*/ 5486028 w 12192000"/>
              <a:gd name="connsiteY21" fmla="*/ 988623 h 3403624"/>
              <a:gd name="connsiteX22" fmla="*/ 6822633 w 12192000"/>
              <a:gd name="connsiteY22" fmla="*/ 1608020 h 3403624"/>
              <a:gd name="connsiteX23" fmla="*/ 7889993 w 12192000"/>
              <a:gd name="connsiteY23" fmla="*/ 872487 h 3403624"/>
              <a:gd name="connsiteX24" fmla="*/ 9486227 w 12192000"/>
              <a:gd name="connsiteY24" fmla="*/ 1046692 h 3403624"/>
              <a:gd name="connsiteX25" fmla="*/ 10200204 w 12192000"/>
              <a:gd name="connsiteY25" fmla="*/ 453305 h 3403624"/>
              <a:gd name="connsiteX26" fmla="*/ 10338100 w 12192000"/>
              <a:gd name="connsiteY26" fmla="*/ 309548 h 3403624"/>
              <a:gd name="connsiteX27" fmla="*/ 10371468 w 12192000"/>
              <a:gd name="connsiteY27" fmla="*/ 274762 h 3403624"/>
              <a:gd name="connsiteX28" fmla="*/ 10880527 w 12192000"/>
              <a:gd name="connsiteY28" fmla="*/ 1460 h 3403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2192000" h="3403624">
                <a:moveTo>
                  <a:pt x="12192000" y="3070672"/>
                </a:moveTo>
                <a:lnTo>
                  <a:pt x="12192000" y="3403624"/>
                </a:lnTo>
                <a:lnTo>
                  <a:pt x="0" y="3403624"/>
                </a:lnTo>
                <a:lnTo>
                  <a:pt x="0" y="3205307"/>
                </a:lnTo>
                <a:lnTo>
                  <a:pt x="100891" y="3214088"/>
                </a:lnTo>
                <a:cubicBezTo>
                  <a:pt x="2194274" y="3387757"/>
                  <a:pt x="9276609" y="3511488"/>
                  <a:pt x="12180505" y="3072495"/>
                </a:cubicBezTo>
                <a:close/>
                <a:moveTo>
                  <a:pt x="10880527" y="1460"/>
                </a:moveTo>
                <a:cubicBezTo>
                  <a:pt x="10993914" y="12348"/>
                  <a:pt x="11112009" y="105600"/>
                  <a:pt x="11230755" y="237817"/>
                </a:cubicBezTo>
                <a:lnTo>
                  <a:pt x="11291182" y="309548"/>
                </a:lnTo>
                <a:lnTo>
                  <a:pt x="11319873" y="343607"/>
                </a:lnTo>
                <a:cubicBezTo>
                  <a:pt x="11631770" y="734696"/>
                  <a:pt x="11941165" y="1319511"/>
                  <a:pt x="12174681" y="1313033"/>
                </a:cubicBezTo>
                <a:lnTo>
                  <a:pt x="12192000" y="1310379"/>
                </a:lnTo>
                <a:lnTo>
                  <a:pt x="12192000" y="3070671"/>
                </a:lnTo>
                <a:lnTo>
                  <a:pt x="12180505" y="3072494"/>
                </a:lnTo>
                <a:cubicBezTo>
                  <a:pt x="9276609" y="3511487"/>
                  <a:pt x="2194274" y="3387756"/>
                  <a:pt x="100891" y="3214087"/>
                </a:cubicBezTo>
                <a:lnTo>
                  <a:pt x="0" y="3205306"/>
                </a:lnTo>
                <a:lnTo>
                  <a:pt x="0" y="1772414"/>
                </a:lnTo>
                <a:lnTo>
                  <a:pt x="21273" y="1747856"/>
                </a:lnTo>
                <a:cubicBezTo>
                  <a:pt x="30336" y="1736153"/>
                  <a:pt x="37789" y="1725013"/>
                  <a:pt x="43448" y="1714478"/>
                </a:cubicBezTo>
                <a:cubicBezTo>
                  <a:pt x="224546" y="1377358"/>
                  <a:pt x="533857" y="1112825"/>
                  <a:pt x="1081961" y="1182185"/>
                </a:cubicBezTo>
                <a:cubicBezTo>
                  <a:pt x="1630065" y="1251545"/>
                  <a:pt x="2598062" y="2162896"/>
                  <a:pt x="3332074" y="2130636"/>
                </a:cubicBezTo>
                <a:cubicBezTo>
                  <a:pt x="4066085" y="2098376"/>
                  <a:pt x="4904268" y="1075726"/>
                  <a:pt x="5486028" y="988623"/>
                </a:cubicBezTo>
                <a:cubicBezTo>
                  <a:pt x="6067788" y="901520"/>
                  <a:pt x="6421972" y="1627377"/>
                  <a:pt x="6822633" y="1608020"/>
                </a:cubicBezTo>
                <a:cubicBezTo>
                  <a:pt x="7223293" y="1588664"/>
                  <a:pt x="7446061" y="966041"/>
                  <a:pt x="7889993" y="872487"/>
                </a:cubicBezTo>
                <a:cubicBezTo>
                  <a:pt x="8333926" y="778932"/>
                  <a:pt x="8987805" y="1191863"/>
                  <a:pt x="9486227" y="1046692"/>
                </a:cubicBezTo>
                <a:cubicBezTo>
                  <a:pt x="9735438" y="974107"/>
                  <a:pt x="9970626" y="701911"/>
                  <a:pt x="10200204" y="453305"/>
                </a:cubicBezTo>
                <a:lnTo>
                  <a:pt x="10338100" y="309548"/>
                </a:lnTo>
                <a:lnTo>
                  <a:pt x="10371468" y="274762"/>
                </a:lnTo>
                <a:cubicBezTo>
                  <a:pt x="10541943" y="107617"/>
                  <a:pt x="10710446" y="-14871"/>
                  <a:pt x="10880527" y="1460"/>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en-US" sz="2000" b="1" i="1" dirty="0">
              <a:solidFill>
                <a:schemeClr val="tx1"/>
              </a:solidFill>
              <a:cs typeface="+mn-ea"/>
              <a:sym typeface="+mn-lt"/>
            </a:endParaRPr>
          </a:p>
        </p:txBody>
      </p:sp>
      <p:cxnSp>
        <p:nvCxnSpPr>
          <p:cNvPr id="44" name="直接连接符 43">
            <a:extLst>
              <a:ext uri="{FF2B5EF4-FFF2-40B4-BE49-F238E27FC236}">
                <a16:creationId xmlns="" xmlns:a16="http://schemas.microsoft.com/office/drawing/2014/main" id="{CA919406-5001-4A55-81A9-55D313F35CC3}"/>
              </a:ext>
            </a:extLst>
          </p:cNvPr>
          <p:cNvCxnSpPr/>
          <p:nvPr/>
        </p:nvCxnSpPr>
        <p:spPr>
          <a:xfrm>
            <a:off x="5643576" y="2994557"/>
            <a:ext cx="0" cy="1340165"/>
          </a:xfrm>
          <a:prstGeom prst="line">
            <a:avLst/>
          </a:prstGeom>
          <a:ln w="3175" cap="rnd">
            <a:solidFill>
              <a:schemeClr val="bg1">
                <a:lumMod val="75000"/>
              </a:schemeClr>
            </a:solidFill>
            <a:round/>
            <a:headEnd type="oval"/>
            <a:tailEnd type="none"/>
          </a:ln>
        </p:spPr>
        <p:style>
          <a:lnRef idx="1">
            <a:schemeClr val="accent1"/>
          </a:lnRef>
          <a:fillRef idx="0">
            <a:schemeClr val="accent1"/>
          </a:fillRef>
          <a:effectRef idx="0">
            <a:schemeClr val="accent1"/>
          </a:effectRef>
          <a:fontRef idx="minor">
            <a:schemeClr val="tx1"/>
          </a:fontRef>
        </p:style>
      </p:cxnSp>
      <p:sp>
        <p:nvSpPr>
          <p:cNvPr id="45" name="ïsļïdè">
            <a:extLst>
              <a:ext uri="{FF2B5EF4-FFF2-40B4-BE49-F238E27FC236}">
                <a16:creationId xmlns="" xmlns:a16="http://schemas.microsoft.com/office/drawing/2014/main" id="{939ED4D1-FEA9-4F25-9BEA-166E0CC9436A}"/>
              </a:ext>
            </a:extLst>
          </p:cNvPr>
          <p:cNvSpPr/>
          <p:nvPr/>
        </p:nvSpPr>
        <p:spPr>
          <a:xfrm>
            <a:off x="5546016" y="4334722"/>
            <a:ext cx="195120" cy="195120"/>
          </a:xfrm>
          <a:prstGeom prst="ellipse">
            <a:avLst/>
          </a:prstGeom>
          <a:solidFill>
            <a:schemeClr val="tx1"/>
          </a:solidFill>
          <a:ln w="38100">
            <a:solidFill>
              <a:schemeClr val="bg1">
                <a:alpha val="90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sz="2000" b="1" i="1">
              <a:solidFill>
                <a:schemeClr val="tx1"/>
              </a:solidFill>
              <a:cs typeface="+mn-ea"/>
              <a:sym typeface="+mn-lt"/>
            </a:endParaRPr>
          </a:p>
        </p:txBody>
      </p:sp>
      <p:sp>
        <p:nvSpPr>
          <p:cNvPr id="46" name="isľíḋè">
            <a:extLst>
              <a:ext uri="{FF2B5EF4-FFF2-40B4-BE49-F238E27FC236}">
                <a16:creationId xmlns="" xmlns:a16="http://schemas.microsoft.com/office/drawing/2014/main" id="{921D2456-A6A6-43F5-AD86-0A010D24A2F0}"/>
              </a:ext>
            </a:extLst>
          </p:cNvPr>
          <p:cNvSpPr txBox="1"/>
          <p:nvPr/>
        </p:nvSpPr>
        <p:spPr>
          <a:xfrm>
            <a:off x="5189955" y="2529640"/>
            <a:ext cx="907243"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1600" b="1">
                <a:cs typeface="+mn-ea"/>
                <a:sym typeface="+mn-lt"/>
              </a:rPr>
              <a:t>1</a:t>
            </a:r>
            <a:r>
              <a:rPr lang="en-US" altLang="zh-CN" sz="100" b="1">
                <a:cs typeface="+mn-ea"/>
                <a:sym typeface="+mn-lt"/>
              </a:rPr>
              <a:t> </a:t>
            </a:r>
            <a:r>
              <a:rPr lang="en-US" altLang="zh-CN" sz="1600" b="1">
                <a:cs typeface="+mn-ea"/>
                <a:sym typeface="+mn-lt"/>
              </a:rPr>
              <a:t>856K</a:t>
            </a:r>
            <a:endParaRPr lang="id-ID" sz="1600" b="1" dirty="0">
              <a:cs typeface="+mn-ea"/>
              <a:sym typeface="+mn-lt"/>
            </a:endParaRPr>
          </a:p>
        </p:txBody>
      </p:sp>
      <p:grpSp>
        <p:nvGrpSpPr>
          <p:cNvPr id="37" name="íšľíḋê">
            <a:extLst>
              <a:ext uri="{FF2B5EF4-FFF2-40B4-BE49-F238E27FC236}">
                <a16:creationId xmlns="" xmlns:a16="http://schemas.microsoft.com/office/drawing/2014/main" id="{AC71DA5A-02DF-4584-95EC-F3A5D0B4CF29}"/>
              </a:ext>
            </a:extLst>
          </p:cNvPr>
          <p:cNvGrpSpPr/>
          <p:nvPr/>
        </p:nvGrpSpPr>
        <p:grpSpPr>
          <a:xfrm>
            <a:off x="6893197" y="2785170"/>
            <a:ext cx="907243" cy="2000202"/>
            <a:chOff x="7753117" y="2413504"/>
            <a:chExt cx="907243" cy="2000202"/>
          </a:xfrm>
        </p:grpSpPr>
        <p:cxnSp>
          <p:nvCxnSpPr>
            <p:cNvPr id="38" name="直接连接符 37">
              <a:extLst>
                <a:ext uri="{FF2B5EF4-FFF2-40B4-BE49-F238E27FC236}">
                  <a16:creationId xmlns="" xmlns:a16="http://schemas.microsoft.com/office/drawing/2014/main" id="{1E396EFE-7462-47CB-9604-A603EC5A2D72}"/>
                </a:ext>
              </a:extLst>
            </p:cNvPr>
            <p:cNvCxnSpPr/>
            <p:nvPr/>
          </p:nvCxnSpPr>
          <p:spPr>
            <a:xfrm>
              <a:off x="8206738" y="2878421"/>
              <a:ext cx="0" cy="1340165"/>
            </a:xfrm>
            <a:prstGeom prst="line">
              <a:avLst/>
            </a:prstGeom>
            <a:ln w="3175" cap="rnd">
              <a:solidFill>
                <a:schemeClr val="bg1">
                  <a:lumMod val="75000"/>
                </a:schemeClr>
              </a:solidFill>
              <a:round/>
              <a:headEnd type="oval"/>
              <a:tailEnd type="none"/>
            </a:ln>
          </p:spPr>
          <p:style>
            <a:lnRef idx="1">
              <a:schemeClr val="accent1"/>
            </a:lnRef>
            <a:fillRef idx="0">
              <a:schemeClr val="accent1"/>
            </a:fillRef>
            <a:effectRef idx="0">
              <a:schemeClr val="accent1"/>
            </a:effectRef>
            <a:fontRef idx="minor">
              <a:schemeClr val="tx1"/>
            </a:fontRef>
          </p:style>
        </p:cxnSp>
        <p:sp>
          <p:nvSpPr>
            <p:cNvPr id="39" name="iş1ïḑè">
              <a:extLst>
                <a:ext uri="{FF2B5EF4-FFF2-40B4-BE49-F238E27FC236}">
                  <a16:creationId xmlns="" xmlns:a16="http://schemas.microsoft.com/office/drawing/2014/main" id="{659208D9-7F9B-4EC1-B76E-B8BF0676B54A}"/>
                </a:ext>
              </a:extLst>
            </p:cNvPr>
            <p:cNvSpPr/>
            <p:nvPr/>
          </p:nvSpPr>
          <p:spPr>
            <a:xfrm>
              <a:off x="8109178" y="4218586"/>
              <a:ext cx="195120" cy="195120"/>
            </a:xfrm>
            <a:prstGeom prst="ellipse">
              <a:avLst/>
            </a:prstGeom>
            <a:solidFill>
              <a:schemeClr val="tx1"/>
            </a:solidFill>
            <a:ln w="38100">
              <a:solidFill>
                <a:schemeClr val="bg1">
                  <a:alpha val="90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sz="2000" b="1" i="1">
                <a:solidFill>
                  <a:schemeClr val="tx1"/>
                </a:solidFill>
                <a:cs typeface="+mn-ea"/>
                <a:sym typeface="+mn-lt"/>
              </a:endParaRPr>
            </a:p>
          </p:txBody>
        </p:sp>
        <p:sp>
          <p:nvSpPr>
            <p:cNvPr id="40" name="iş1îďê">
              <a:extLst>
                <a:ext uri="{FF2B5EF4-FFF2-40B4-BE49-F238E27FC236}">
                  <a16:creationId xmlns="" xmlns:a16="http://schemas.microsoft.com/office/drawing/2014/main" id="{921D2456-A6A6-43F5-AD86-0A010D24A2F0}"/>
                </a:ext>
              </a:extLst>
            </p:cNvPr>
            <p:cNvSpPr txBox="1"/>
            <p:nvPr/>
          </p:nvSpPr>
          <p:spPr>
            <a:xfrm>
              <a:off x="7753117" y="2413504"/>
              <a:ext cx="907243"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1600" b="1">
                  <a:cs typeface="+mn-ea"/>
                  <a:sym typeface="+mn-lt"/>
                </a:rPr>
                <a:t>9</a:t>
              </a:r>
              <a:r>
                <a:rPr lang="en-US" altLang="zh-CN" sz="100" b="1">
                  <a:cs typeface="+mn-ea"/>
                  <a:sym typeface="+mn-lt"/>
                </a:rPr>
                <a:t> </a:t>
              </a:r>
              <a:r>
                <a:rPr lang="en-US" altLang="zh-CN" sz="1600" b="1">
                  <a:cs typeface="+mn-ea"/>
                  <a:sym typeface="+mn-lt"/>
                </a:rPr>
                <a:t>98K</a:t>
              </a:r>
              <a:endParaRPr lang="id-ID" sz="1600" b="1" dirty="0">
                <a:cs typeface="+mn-ea"/>
                <a:sym typeface="+mn-lt"/>
              </a:endParaRPr>
            </a:p>
          </p:txBody>
        </p:sp>
      </p:grpSp>
      <p:cxnSp>
        <p:nvCxnSpPr>
          <p:cNvPr id="31" name="直接连接符 30">
            <a:extLst>
              <a:ext uri="{FF2B5EF4-FFF2-40B4-BE49-F238E27FC236}">
                <a16:creationId xmlns="" xmlns:a16="http://schemas.microsoft.com/office/drawing/2014/main" id="{C1C36F45-3DC6-40EB-9648-296E844C4010}"/>
              </a:ext>
            </a:extLst>
          </p:cNvPr>
          <p:cNvCxnSpPr/>
          <p:nvPr/>
        </p:nvCxnSpPr>
        <p:spPr>
          <a:xfrm>
            <a:off x="10753302" y="2017990"/>
            <a:ext cx="0" cy="1340165"/>
          </a:xfrm>
          <a:prstGeom prst="line">
            <a:avLst/>
          </a:prstGeom>
          <a:ln w="3175" cap="rnd">
            <a:solidFill>
              <a:schemeClr val="bg1">
                <a:lumMod val="75000"/>
              </a:schemeClr>
            </a:solidFill>
            <a:round/>
            <a:headEnd type="oval"/>
            <a:tailEnd type="none"/>
          </a:ln>
        </p:spPr>
        <p:style>
          <a:lnRef idx="1">
            <a:schemeClr val="accent1"/>
          </a:lnRef>
          <a:fillRef idx="0">
            <a:schemeClr val="accent1"/>
          </a:fillRef>
          <a:effectRef idx="0">
            <a:schemeClr val="accent1"/>
          </a:effectRef>
          <a:fontRef idx="minor">
            <a:schemeClr val="tx1"/>
          </a:fontRef>
        </p:style>
      </p:cxnSp>
      <p:sp>
        <p:nvSpPr>
          <p:cNvPr id="32" name="îşļïdé">
            <a:extLst>
              <a:ext uri="{FF2B5EF4-FFF2-40B4-BE49-F238E27FC236}">
                <a16:creationId xmlns="" xmlns:a16="http://schemas.microsoft.com/office/drawing/2014/main" id="{D6697CAA-BD98-4385-AED2-E4E43510F85A}"/>
              </a:ext>
            </a:extLst>
          </p:cNvPr>
          <p:cNvSpPr/>
          <p:nvPr/>
        </p:nvSpPr>
        <p:spPr>
          <a:xfrm>
            <a:off x="10655742" y="3358155"/>
            <a:ext cx="195120" cy="195120"/>
          </a:xfrm>
          <a:prstGeom prst="ellipse">
            <a:avLst/>
          </a:prstGeom>
          <a:solidFill>
            <a:schemeClr val="tx1"/>
          </a:solidFill>
          <a:ln w="38100">
            <a:solidFill>
              <a:schemeClr val="bg1">
                <a:alpha val="90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sz="2000" b="1" i="1">
              <a:solidFill>
                <a:schemeClr val="tx1"/>
              </a:solidFill>
              <a:cs typeface="+mn-ea"/>
              <a:sym typeface="+mn-lt"/>
            </a:endParaRPr>
          </a:p>
        </p:txBody>
      </p:sp>
      <p:sp>
        <p:nvSpPr>
          <p:cNvPr id="33" name="ïš1ïḑe">
            <a:extLst>
              <a:ext uri="{FF2B5EF4-FFF2-40B4-BE49-F238E27FC236}">
                <a16:creationId xmlns="" xmlns:a16="http://schemas.microsoft.com/office/drawing/2014/main" id="{921D2456-A6A6-43F5-AD86-0A010D24A2F0}"/>
              </a:ext>
            </a:extLst>
          </p:cNvPr>
          <p:cNvSpPr txBox="1"/>
          <p:nvPr/>
        </p:nvSpPr>
        <p:spPr>
          <a:xfrm>
            <a:off x="10299681" y="1553073"/>
            <a:ext cx="907243"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1600" b="1">
                <a:cs typeface="+mn-ea"/>
                <a:sym typeface="+mn-lt"/>
              </a:rPr>
              <a:t>36</a:t>
            </a:r>
            <a:r>
              <a:rPr lang="en-US" altLang="zh-CN" sz="100" b="1">
                <a:cs typeface="+mn-ea"/>
                <a:sym typeface="+mn-lt"/>
              </a:rPr>
              <a:t> </a:t>
            </a:r>
            <a:r>
              <a:rPr lang="en-US" altLang="zh-CN" sz="1600" b="1">
                <a:cs typeface="+mn-ea"/>
                <a:sym typeface="+mn-lt"/>
              </a:rPr>
              <a:t>08K</a:t>
            </a:r>
            <a:endParaRPr lang="id-ID" sz="1600" b="1" dirty="0">
              <a:cs typeface="+mn-ea"/>
              <a:sym typeface="+mn-lt"/>
            </a:endParaRPr>
          </a:p>
        </p:txBody>
      </p:sp>
      <p:grpSp>
        <p:nvGrpSpPr>
          <p:cNvPr id="24" name="íš1íḍe">
            <a:extLst>
              <a:ext uri="{FF2B5EF4-FFF2-40B4-BE49-F238E27FC236}">
                <a16:creationId xmlns="" xmlns:a16="http://schemas.microsoft.com/office/drawing/2014/main" id="{EBFF634F-655A-4B18-8027-765444829109}"/>
              </a:ext>
            </a:extLst>
          </p:cNvPr>
          <p:cNvGrpSpPr/>
          <p:nvPr/>
        </p:nvGrpSpPr>
        <p:grpSpPr>
          <a:xfrm>
            <a:off x="745595" y="1780778"/>
            <a:ext cx="535550" cy="535550"/>
            <a:chOff x="673100" y="1477687"/>
            <a:chExt cx="535550" cy="535550"/>
          </a:xfrm>
        </p:grpSpPr>
        <p:sp>
          <p:nvSpPr>
            <p:cNvPr id="28" name="í$ļïḍè">
              <a:extLst>
                <a:ext uri="{FF2B5EF4-FFF2-40B4-BE49-F238E27FC236}">
                  <a16:creationId xmlns="" xmlns:a16="http://schemas.microsoft.com/office/drawing/2014/main" id="{966352E1-F4C0-4D45-8F8D-1873C0A57770}"/>
                </a:ext>
              </a:extLst>
            </p:cNvPr>
            <p:cNvSpPr/>
            <p:nvPr/>
          </p:nvSpPr>
          <p:spPr>
            <a:xfrm>
              <a:off x="673100" y="1477687"/>
              <a:ext cx="535550" cy="535550"/>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id-ID" sz="2000" b="1" i="1">
                <a:solidFill>
                  <a:schemeClr val="tx1"/>
                </a:solidFill>
                <a:cs typeface="+mn-ea"/>
                <a:sym typeface="+mn-lt"/>
              </a:endParaRPr>
            </a:p>
          </p:txBody>
        </p:sp>
        <p:sp>
          <p:nvSpPr>
            <p:cNvPr id="29" name="iṧḻíḑê">
              <a:extLst>
                <a:ext uri="{FF2B5EF4-FFF2-40B4-BE49-F238E27FC236}">
                  <a16:creationId xmlns="" xmlns:a16="http://schemas.microsoft.com/office/drawing/2014/main" id="{EAA2E9BF-F081-47E1-B365-5AC3DAB9A44F}"/>
                </a:ext>
              </a:extLst>
            </p:cNvPr>
            <p:cNvSpPr/>
            <p:nvPr/>
          </p:nvSpPr>
          <p:spPr>
            <a:xfrm>
              <a:off x="784174" y="1614172"/>
              <a:ext cx="313404" cy="262580"/>
            </a:xfrm>
            <a:custGeom>
              <a:avLst/>
              <a:gdLst>
                <a:gd name="connsiteX0" fmla="*/ 552739 w 609615"/>
                <a:gd name="connsiteY0" fmla="*/ 397213 h 510753"/>
                <a:gd name="connsiteX1" fmla="*/ 609615 w 609615"/>
                <a:gd name="connsiteY1" fmla="*/ 453983 h 510753"/>
                <a:gd name="connsiteX2" fmla="*/ 552739 w 609615"/>
                <a:gd name="connsiteY2" fmla="*/ 510753 h 510753"/>
                <a:gd name="connsiteX3" fmla="*/ 495863 w 609615"/>
                <a:gd name="connsiteY3" fmla="*/ 453983 h 510753"/>
                <a:gd name="connsiteX4" fmla="*/ 552739 w 609615"/>
                <a:gd name="connsiteY4" fmla="*/ 397213 h 510753"/>
                <a:gd name="connsiteX5" fmla="*/ 547870 w 609615"/>
                <a:gd name="connsiteY5" fmla="*/ 198571 h 510753"/>
                <a:gd name="connsiteX6" fmla="*/ 604746 w 609615"/>
                <a:gd name="connsiteY6" fmla="*/ 255341 h 510753"/>
                <a:gd name="connsiteX7" fmla="*/ 547870 w 609615"/>
                <a:gd name="connsiteY7" fmla="*/ 312111 h 510753"/>
                <a:gd name="connsiteX8" fmla="*/ 490994 w 609615"/>
                <a:gd name="connsiteY8" fmla="*/ 255341 h 510753"/>
                <a:gd name="connsiteX9" fmla="*/ 547870 w 609615"/>
                <a:gd name="connsiteY9" fmla="*/ 198571 h 510753"/>
                <a:gd name="connsiteX10" fmla="*/ 119644 w 609615"/>
                <a:gd name="connsiteY10" fmla="*/ 191797 h 510753"/>
                <a:gd name="connsiteX11" fmla="*/ 127891 w 609615"/>
                <a:gd name="connsiteY11" fmla="*/ 196674 h 510753"/>
                <a:gd name="connsiteX12" fmla="*/ 121502 w 609615"/>
                <a:gd name="connsiteY12" fmla="*/ 203292 h 510753"/>
                <a:gd name="connsiteX13" fmla="*/ 129982 w 609615"/>
                <a:gd name="connsiteY13" fmla="*/ 212233 h 510753"/>
                <a:gd name="connsiteX14" fmla="*/ 122664 w 609615"/>
                <a:gd name="connsiteY14" fmla="*/ 226050 h 510753"/>
                <a:gd name="connsiteX15" fmla="*/ 115462 w 609615"/>
                <a:gd name="connsiteY15" fmla="*/ 225702 h 510753"/>
                <a:gd name="connsiteX16" fmla="*/ 109306 w 609615"/>
                <a:gd name="connsiteY16" fmla="*/ 211652 h 510753"/>
                <a:gd name="connsiteX17" fmla="*/ 117669 w 609615"/>
                <a:gd name="connsiteY17" fmla="*/ 203176 h 510753"/>
                <a:gd name="connsiteX18" fmla="*/ 111513 w 609615"/>
                <a:gd name="connsiteY18" fmla="*/ 196441 h 510753"/>
                <a:gd name="connsiteX19" fmla="*/ 88250 w 609615"/>
                <a:gd name="connsiteY19" fmla="*/ 191374 h 510753"/>
                <a:gd name="connsiteX20" fmla="*/ 111272 w 609615"/>
                <a:gd name="connsiteY20" fmla="*/ 231774 h 510753"/>
                <a:gd name="connsiteX21" fmla="*/ 119760 w 609615"/>
                <a:gd name="connsiteY21" fmla="*/ 238160 h 510753"/>
                <a:gd name="connsiteX22" fmla="*/ 128364 w 609615"/>
                <a:gd name="connsiteY22" fmla="*/ 231891 h 510753"/>
                <a:gd name="connsiteX23" fmla="*/ 152316 w 609615"/>
                <a:gd name="connsiteY23" fmla="*/ 191490 h 510753"/>
                <a:gd name="connsiteX24" fmla="*/ 195918 w 609615"/>
                <a:gd name="connsiteY24" fmla="*/ 193812 h 510753"/>
                <a:gd name="connsiteX25" fmla="*/ 228241 w 609615"/>
                <a:gd name="connsiteY25" fmla="*/ 204725 h 510753"/>
                <a:gd name="connsiteX26" fmla="*/ 239287 w 609615"/>
                <a:gd name="connsiteY26" fmla="*/ 236302 h 510753"/>
                <a:gd name="connsiteX27" fmla="*/ 239287 w 609615"/>
                <a:gd name="connsiteY27" fmla="*/ 249653 h 510753"/>
                <a:gd name="connsiteX28" fmla="*/ 183360 w 609615"/>
                <a:gd name="connsiteY28" fmla="*/ 461987 h 510753"/>
                <a:gd name="connsiteX29" fmla="*/ 132433 w 609615"/>
                <a:gd name="connsiteY29" fmla="*/ 501227 h 510753"/>
                <a:gd name="connsiteX30" fmla="*/ 122085 w 609615"/>
                <a:gd name="connsiteY30" fmla="*/ 501227 h 510753"/>
                <a:gd name="connsiteX31" fmla="*/ 68949 w 609615"/>
                <a:gd name="connsiteY31" fmla="*/ 462568 h 510753"/>
                <a:gd name="connsiteX32" fmla="*/ 0 w 609615"/>
                <a:gd name="connsiteY32" fmla="*/ 249769 h 510753"/>
                <a:gd name="connsiteX33" fmla="*/ 0 w 609615"/>
                <a:gd name="connsiteY33" fmla="*/ 236302 h 510753"/>
                <a:gd name="connsiteX34" fmla="*/ 11046 w 609615"/>
                <a:gd name="connsiteY34" fmla="*/ 204725 h 510753"/>
                <a:gd name="connsiteX35" fmla="*/ 43369 w 609615"/>
                <a:gd name="connsiteY35" fmla="*/ 193812 h 510753"/>
                <a:gd name="connsiteX36" fmla="*/ 138106 w 609615"/>
                <a:gd name="connsiteY36" fmla="*/ 151894 h 510753"/>
                <a:gd name="connsiteX37" fmla="*/ 143448 w 609615"/>
                <a:gd name="connsiteY37" fmla="*/ 154218 h 510753"/>
                <a:gd name="connsiteX38" fmla="*/ 141125 w 609615"/>
                <a:gd name="connsiteY38" fmla="*/ 159679 h 510753"/>
                <a:gd name="connsiteX39" fmla="*/ 118014 w 609615"/>
                <a:gd name="connsiteY39" fmla="*/ 164559 h 510753"/>
                <a:gd name="connsiteX40" fmla="*/ 98271 w 609615"/>
                <a:gd name="connsiteY40" fmla="*/ 158982 h 510753"/>
                <a:gd name="connsiteX41" fmla="*/ 97691 w 609615"/>
                <a:gd name="connsiteY41" fmla="*/ 153172 h 510753"/>
                <a:gd name="connsiteX42" fmla="*/ 103497 w 609615"/>
                <a:gd name="connsiteY42" fmla="*/ 152591 h 510753"/>
                <a:gd name="connsiteX43" fmla="*/ 138106 w 609615"/>
                <a:gd name="connsiteY43" fmla="*/ 151894 h 510753"/>
                <a:gd name="connsiteX44" fmla="*/ 139648 w 609615"/>
                <a:gd name="connsiteY44" fmla="*/ 119739 h 510753"/>
                <a:gd name="connsiteX45" fmla="*/ 149316 w 609615"/>
                <a:gd name="connsiteY45" fmla="*/ 134921 h 510753"/>
                <a:gd name="connsiteX46" fmla="*/ 129981 w 609615"/>
                <a:gd name="connsiteY46" fmla="*/ 134921 h 510753"/>
                <a:gd name="connsiteX47" fmla="*/ 139648 w 609615"/>
                <a:gd name="connsiteY47" fmla="*/ 119739 h 510753"/>
                <a:gd name="connsiteX48" fmla="*/ 91170 w 609615"/>
                <a:gd name="connsiteY48" fmla="*/ 119739 h 510753"/>
                <a:gd name="connsiteX49" fmla="*/ 100838 w 609615"/>
                <a:gd name="connsiteY49" fmla="*/ 134921 h 510753"/>
                <a:gd name="connsiteX50" fmla="*/ 81503 w 609615"/>
                <a:gd name="connsiteY50" fmla="*/ 134921 h 510753"/>
                <a:gd name="connsiteX51" fmla="*/ 91170 w 609615"/>
                <a:gd name="connsiteY51" fmla="*/ 119739 h 510753"/>
                <a:gd name="connsiteX52" fmla="*/ 95591 w 609615"/>
                <a:gd name="connsiteY52" fmla="*/ 95554 h 510753"/>
                <a:gd name="connsiteX53" fmla="*/ 67686 w 609615"/>
                <a:gd name="connsiteY53" fmla="*/ 130042 h 510753"/>
                <a:gd name="connsiteX54" fmla="*/ 67686 w 609615"/>
                <a:gd name="connsiteY54" fmla="*/ 157679 h 510753"/>
                <a:gd name="connsiteX55" fmla="*/ 84313 w 609615"/>
                <a:gd name="connsiteY55" fmla="*/ 174168 h 510753"/>
                <a:gd name="connsiteX56" fmla="*/ 153379 w 609615"/>
                <a:gd name="connsiteY56" fmla="*/ 174168 h 510753"/>
                <a:gd name="connsiteX57" fmla="*/ 169890 w 609615"/>
                <a:gd name="connsiteY57" fmla="*/ 157562 h 510753"/>
                <a:gd name="connsiteX58" fmla="*/ 169890 w 609615"/>
                <a:gd name="connsiteY58" fmla="*/ 112043 h 510753"/>
                <a:gd name="connsiteX59" fmla="*/ 100359 w 609615"/>
                <a:gd name="connsiteY59" fmla="*/ 95554 h 510753"/>
                <a:gd name="connsiteX60" fmla="*/ 305807 w 609615"/>
                <a:gd name="connsiteY60" fmla="*/ 35565 h 510753"/>
                <a:gd name="connsiteX61" fmla="*/ 415442 w 609615"/>
                <a:gd name="connsiteY61" fmla="*/ 35565 h 510753"/>
                <a:gd name="connsiteX62" fmla="*/ 433695 w 609615"/>
                <a:gd name="connsiteY62" fmla="*/ 53792 h 510753"/>
                <a:gd name="connsiteX63" fmla="*/ 415442 w 609615"/>
                <a:gd name="connsiteY63" fmla="*/ 72018 h 510753"/>
                <a:gd name="connsiteX64" fmla="*/ 324060 w 609615"/>
                <a:gd name="connsiteY64" fmla="*/ 72018 h 510753"/>
                <a:gd name="connsiteX65" fmla="*/ 324060 w 609615"/>
                <a:gd name="connsiteY65" fmla="*/ 237103 h 510753"/>
                <a:gd name="connsiteX66" fmla="*/ 415442 w 609615"/>
                <a:gd name="connsiteY66" fmla="*/ 237103 h 510753"/>
                <a:gd name="connsiteX67" fmla="*/ 433695 w 609615"/>
                <a:gd name="connsiteY67" fmla="*/ 255330 h 510753"/>
                <a:gd name="connsiteX68" fmla="*/ 415442 w 609615"/>
                <a:gd name="connsiteY68" fmla="*/ 273556 h 510753"/>
                <a:gd name="connsiteX69" fmla="*/ 324060 w 609615"/>
                <a:gd name="connsiteY69" fmla="*/ 273556 h 510753"/>
                <a:gd name="connsiteX70" fmla="*/ 324060 w 609615"/>
                <a:gd name="connsiteY70" fmla="*/ 469290 h 510753"/>
                <a:gd name="connsiteX71" fmla="*/ 415442 w 609615"/>
                <a:gd name="connsiteY71" fmla="*/ 469290 h 510753"/>
                <a:gd name="connsiteX72" fmla="*/ 433695 w 609615"/>
                <a:gd name="connsiteY72" fmla="*/ 487516 h 510753"/>
                <a:gd name="connsiteX73" fmla="*/ 415442 w 609615"/>
                <a:gd name="connsiteY73" fmla="*/ 505743 h 510753"/>
                <a:gd name="connsiteX74" fmla="*/ 305807 w 609615"/>
                <a:gd name="connsiteY74" fmla="*/ 505743 h 510753"/>
                <a:gd name="connsiteX75" fmla="*/ 287554 w 609615"/>
                <a:gd name="connsiteY75" fmla="*/ 487516 h 510753"/>
                <a:gd name="connsiteX76" fmla="*/ 287554 w 609615"/>
                <a:gd name="connsiteY76" fmla="*/ 53792 h 510753"/>
                <a:gd name="connsiteX77" fmla="*/ 305807 w 609615"/>
                <a:gd name="connsiteY77" fmla="*/ 35565 h 510753"/>
                <a:gd name="connsiteX78" fmla="*/ 117102 w 609615"/>
                <a:gd name="connsiteY78" fmla="*/ 32037 h 510753"/>
                <a:gd name="connsiteX79" fmla="*/ 179890 w 609615"/>
                <a:gd name="connsiteY79" fmla="*/ 108676 h 510753"/>
                <a:gd name="connsiteX80" fmla="*/ 178262 w 609615"/>
                <a:gd name="connsiteY80" fmla="*/ 109373 h 510753"/>
                <a:gd name="connsiteX81" fmla="*/ 178262 w 609615"/>
                <a:gd name="connsiteY81" fmla="*/ 157679 h 510753"/>
                <a:gd name="connsiteX82" fmla="*/ 153379 w 609615"/>
                <a:gd name="connsiteY82" fmla="*/ 182412 h 510753"/>
                <a:gd name="connsiteX83" fmla="*/ 84313 w 609615"/>
                <a:gd name="connsiteY83" fmla="*/ 182412 h 510753"/>
                <a:gd name="connsiteX84" fmla="*/ 59430 w 609615"/>
                <a:gd name="connsiteY84" fmla="*/ 157562 h 510753"/>
                <a:gd name="connsiteX85" fmla="*/ 59430 w 609615"/>
                <a:gd name="connsiteY85" fmla="*/ 133642 h 510753"/>
                <a:gd name="connsiteX86" fmla="*/ 55593 w 609615"/>
                <a:gd name="connsiteY86" fmla="*/ 134803 h 510753"/>
                <a:gd name="connsiteX87" fmla="*/ 117102 w 609615"/>
                <a:gd name="connsiteY87" fmla="*/ 32037 h 510753"/>
                <a:gd name="connsiteX88" fmla="*/ 543107 w 609615"/>
                <a:gd name="connsiteY88" fmla="*/ 0 h 510753"/>
                <a:gd name="connsiteX89" fmla="*/ 599948 w 609615"/>
                <a:gd name="connsiteY89" fmla="*/ 56770 h 510753"/>
                <a:gd name="connsiteX90" fmla="*/ 543107 w 609615"/>
                <a:gd name="connsiteY90" fmla="*/ 113540 h 510753"/>
                <a:gd name="connsiteX91" fmla="*/ 486266 w 609615"/>
                <a:gd name="connsiteY91" fmla="*/ 56770 h 510753"/>
                <a:gd name="connsiteX92" fmla="*/ 543107 w 609615"/>
                <a:gd name="connsiteY92" fmla="*/ 0 h 51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09615" h="510753">
                  <a:moveTo>
                    <a:pt x="552739" y="397213"/>
                  </a:moveTo>
                  <a:cubicBezTo>
                    <a:pt x="584151" y="397213"/>
                    <a:pt x="609615" y="422630"/>
                    <a:pt x="609615" y="453983"/>
                  </a:cubicBezTo>
                  <a:cubicBezTo>
                    <a:pt x="609615" y="485336"/>
                    <a:pt x="584151" y="510753"/>
                    <a:pt x="552739" y="510753"/>
                  </a:cubicBezTo>
                  <a:cubicBezTo>
                    <a:pt x="521327" y="510753"/>
                    <a:pt x="495863" y="485336"/>
                    <a:pt x="495863" y="453983"/>
                  </a:cubicBezTo>
                  <a:cubicBezTo>
                    <a:pt x="495863" y="422630"/>
                    <a:pt x="521327" y="397213"/>
                    <a:pt x="552739" y="397213"/>
                  </a:cubicBezTo>
                  <a:close/>
                  <a:moveTo>
                    <a:pt x="547870" y="198571"/>
                  </a:moveTo>
                  <a:cubicBezTo>
                    <a:pt x="579282" y="198571"/>
                    <a:pt x="604746" y="223988"/>
                    <a:pt x="604746" y="255341"/>
                  </a:cubicBezTo>
                  <a:cubicBezTo>
                    <a:pt x="604746" y="286694"/>
                    <a:pt x="579282" y="312111"/>
                    <a:pt x="547870" y="312111"/>
                  </a:cubicBezTo>
                  <a:cubicBezTo>
                    <a:pt x="516458" y="312111"/>
                    <a:pt x="490994" y="286694"/>
                    <a:pt x="490994" y="255341"/>
                  </a:cubicBezTo>
                  <a:cubicBezTo>
                    <a:pt x="490994" y="223988"/>
                    <a:pt x="516458" y="198571"/>
                    <a:pt x="547870" y="198571"/>
                  </a:cubicBezTo>
                  <a:close/>
                  <a:moveTo>
                    <a:pt x="119644" y="191797"/>
                  </a:moveTo>
                  <a:lnTo>
                    <a:pt x="127891" y="196674"/>
                  </a:lnTo>
                  <a:lnTo>
                    <a:pt x="121502" y="203292"/>
                  </a:lnTo>
                  <a:lnTo>
                    <a:pt x="129982" y="212233"/>
                  </a:lnTo>
                  <a:lnTo>
                    <a:pt x="122664" y="226050"/>
                  </a:lnTo>
                  <a:cubicBezTo>
                    <a:pt x="120573" y="230114"/>
                    <a:pt x="117321" y="229998"/>
                    <a:pt x="115462" y="225702"/>
                  </a:cubicBezTo>
                  <a:lnTo>
                    <a:pt x="109306" y="211652"/>
                  </a:lnTo>
                  <a:lnTo>
                    <a:pt x="117669" y="203176"/>
                  </a:lnTo>
                  <a:lnTo>
                    <a:pt x="111513" y="196441"/>
                  </a:lnTo>
                  <a:close/>
                  <a:moveTo>
                    <a:pt x="88250" y="191374"/>
                  </a:moveTo>
                  <a:lnTo>
                    <a:pt x="111272" y="231774"/>
                  </a:lnTo>
                  <a:cubicBezTo>
                    <a:pt x="113597" y="235954"/>
                    <a:pt x="116620" y="238160"/>
                    <a:pt x="119760" y="238160"/>
                  </a:cubicBezTo>
                  <a:cubicBezTo>
                    <a:pt x="123015" y="238160"/>
                    <a:pt x="126038" y="235954"/>
                    <a:pt x="128364" y="231891"/>
                  </a:cubicBezTo>
                  <a:lnTo>
                    <a:pt x="152316" y="191490"/>
                  </a:lnTo>
                  <a:lnTo>
                    <a:pt x="195918" y="193812"/>
                  </a:lnTo>
                  <a:cubicBezTo>
                    <a:pt x="207894" y="194392"/>
                    <a:pt x="222195" y="199268"/>
                    <a:pt x="228241" y="204725"/>
                  </a:cubicBezTo>
                  <a:cubicBezTo>
                    <a:pt x="234520" y="210297"/>
                    <a:pt x="239287" y="224112"/>
                    <a:pt x="239287" y="236302"/>
                  </a:cubicBezTo>
                  <a:lnTo>
                    <a:pt x="239287" y="249653"/>
                  </a:lnTo>
                  <a:lnTo>
                    <a:pt x="183360" y="461987"/>
                  </a:lnTo>
                  <a:cubicBezTo>
                    <a:pt x="177663" y="483581"/>
                    <a:pt x="154874" y="501227"/>
                    <a:pt x="132433" y="501227"/>
                  </a:cubicBezTo>
                  <a:lnTo>
                    <a:pt x="122085" y="501227"/>
                  </a:lnTo>
                  <a:cubicBezTo>
                    <a:pt x="99645" y="501227"/>
                    <a:pt x="75925" y="483929"/>
                    <a:pt x="68949" y="462568"/>
                  </a:cubicBezTo>
                  <a:lnTo>
                    <a:pt x="0" y="249769"/>
                  </a:lnTo>
                  <a:lnTo>
                    <a:pt x="0" y="236302"/>
                  </a:lnTo>
                  <a:cubicBezTo>
                    <a:pt x="0" y="224112"/>
                    <a:pt x="4883" y="210297"/>
                    <a:pt x="11046" y="204725"/>
                  </a:cubicBezTo>
                  <a:cubicBezTo>
                    <a:pt x="17208" y="199268"/>
                    <a:pt x="31393" y="194509"/>
                    <a:pt x="43369" y="193812"/>
                  </a:cubicBezTo>
                  <a:close/>
                  <a:moveTo>
                    <a:pt x="138106" y="151894"/>
                  </a:moveTo>
                  <a:cubicBezTo>
                    <a:pt x="140196" y="151081"/>
                    <a:pt x="142635" y="152127"/>
                    <a:pt x="143448" y="154218"/>
                  </a:cubicBezTo>
                  <a:cubicBezTo>
                    <a:pt x="144377" y="156426"/>
                    <a:pt x="143332" y="158866"/>
                    <a:pt x="141125" y="159679"/>
                  </a:cubicBezTo>
                  <a:cubicBezTo>
                    <a:pt x="131950" y="163281"/>
                    <a:pt x="124286" y="164559"/>
                    <a:pt x="118014" y="164559"/>
                  </a:cubicBezTo>
                  <a:cubicBezTo>
                    <a:pt x="105239" y="164559"/>
                    <a:pt x="98620" y="159330"/>
                    <a:pt x="98271" y="158982"/>
                  </a:cubicBezTo>
                  <a:cubicBezTo>
                    <a:pt x="96529" y="157588"/>
                    <a:pt x="96181" y="154915"/>
                    <a:pt x="97691" y="153172"/>
                  </a:cubicBezTo>
                  <a:cubicBezTo>
                    <a:pt x="99084" y="151430"/>
                    <a:pt x="101639" y="151081"/>
                    <a:pt x="103497" y="152591"/>
                  </a:cubicBezTo>
                  <a:cubicBezTo>
                    <a:pt x="103962" y="152940"/>
                    <a:pt x="114995" y="161073"/>
                    <a:pt x="138106" y="151894"/>
                  </a:cubicBezTo>
                  <a:close/>
                  <a:moveTo>
                    <a:pt x="139648" y="119739"/>
                  </a:moveTo>
                  <a:cubicBezTo>
                    <a:pt x="147918" y="120435"/>
                    <a:pt x="149316" y="134921"/>
                    <a:pt x="149316" y="134921"/>
                  </a:cubicBezTo>
                  <a:lnTo>
                    <a:pt x="129981" y="134921"/>
                  </a:lnTo>
                  <a:cubicBezTo>
                    <a:pt x="129981" y="134921"/>
                    <a:pt x="131379" y="119044"/>
                    <a:pt x="139648" y="119739"/>
                  </a:cubicBezTo>
                  <a:close/>
                  <a:moveTo>
                    <a:pt x="91170" y="119739"/>
                  </a:moveTo>
                  <a:cubicBezTo>
                    <a:pt x="99440" y="120435"/>
                    <a:pt x="100838" y="134921"/>
                    <a:pt x="100838" y="134921"/>
                  </a:cubicBezTo>
                  <a:lnTo>
                    <a:pt x="81503" y="134921"/>
                  </a:lnTo>
                  <a:cubicBezTo>
                    <a:pt x="81503" y="134921"/>
                    <a:pt x="82901" y="119044"/>
                    <a:pt x="91170" y="119739"/>
                  </a:cubicBezTo>
                  <a:close/>
                  <a:moveTo>
                    <a:pt x="95591" y="95554"/>
                  </a:moveTo>
                  <a:cubicBezTo>
                    <a:pt x="92685" y="103451"/>
                    <a:pt x="84429" y="120752"/>
                    <a:pt x="67686" y="130042"/>
                  </a:cubicBezTo>
                  <a:lnTo>
                    <a:pt x="67686" y="157679"/>
                  </a:lnTo>
                  <a:cubicBezTo>
                    <a:pt x="67686" y="166736"/>
                    <a:pt x="75127" y="174168"/>
                    <a:pt x="84313" y="174168"/>
                  </a:cubicBezTo>
                  <a:lnTo>
                    <a:pt x="153379" y="174168"/>
                  </a:lnTo>
                  <a:cubicBezTo>
                    <a:pt x="162449" y="174168"/>
                    <a:pt x="169890" y="166736"/>
                    <a:pt x="169890" y="157562"/>
                  </a:cubicBezTo>
                  <a:lnTo>
                    <a:pt x="169890" y="112043"/>
                  </a:lnTo>
                  <a:cubicBezTo>
                    <a:pt x="153961" y="116340"/>
                    <a:pt x="122102" y="120752"/>
                    <a:pt x="100359" y="95554"/>
                  </a:cubicBezTo>
                  <a:close/>
                  <a:moveTo>
                    <a:pt x="305807" y="35565"/>
                  </a:moveTo>
                  <a:lnTo>
                    <a:pt x="415442" y="35565"/>
                  </a:lnTo>
                  <a:cubicBezTo>
                    <a:pt x="425557" y="35565"/>
                    <a:pt x="433695" y="43692"/>
                    <a:pt x="433695" y="53792"/>
                  </a:cubicBezTo>
                  <a:cubicBezTo>
                    <a:pt x="433695" y="63892"/>
                    <a:pt x="425557" y="72018"/>
                    <a:pt x="415442" y="72018"/>
                  </a:cubicBezTo>
                  <a:lnTo>
                    <a:pt x="324060" y="72018"/>
                  </a:lnTo>
                  <a:lnTo>
                    <a:pt x="324060" y="237103"/>
                  </a:lnTo>
                  <a:lnTo>
                    <a:pt x="415442" y="237103"/>
                  </a:lnTo>
                  <a:cubicBezTo>
                    <a:pt x="425557" y="237103"/>
                    <a:pt x="433695" y="245346"/>
                    <a:pt x="433695" y="255330"/>
                  </a:cubicBezTo>
                  <a:cubicBezTo>
                    <a:pt x="433695" y="265430"/>
                    <a:pt x="425557" y="273556"/>
                    <a:pt x="415442" y="273556"/>
                  </a:cubicBezTo>
                  <a:lnTo>
                    <a:pt x="324060" y="273556"/>
                  </a:lnTo>
                  <a:lnTo>
                    <a:pt x="324060" y="469290"/>
                  </a:lnTo>
                  <a:lnTo>
                    <a:pt x="415442" y="469290"/>
                  </a:lnTo>
                  <a:cubicBezTo>
                    <a:pt x="425557" y="469290"/>
                    <a:pt x="433695" y="477416"/>
                    <a:pt x="433695" y="487516"/>
                  </a:cubicBezTo>
                  <a:cubicBezTo>
                    <a:pt x="433695" y="497617"/>
                    <a:pt x="425557" y="505743"/>
                    <a:pt x="415442" y="505743"/>
                  </a:cubicBezTo>
                  <a:lnTo>
                    <a:pt x="305807" y="505743"/>
                  </a:lnTo>
                  <a:cubicBezTo>
                    <a:pt x="295692" y="505743"/>
                    <a:pt x="287554" y="497617"/>
                    <a:pt x="287554" y="487516"/>
                  </a:cubicBezTo>
                  <a:lnTo>
                    <a:pt x="287554" y="53792"/>
                  </a:lnTo>
                  <a:cubicBezTo>
                    <a:pt x="287554" y="43692"/>
                    <a:pt x="295692" y="35565"/>
                    <a:pt x="305807" y="35565"/>
                  </a:cubicBezTo>
                  <a:close/>
                  <a:moveTo>
                    <a:pt x="117102" y="32037"/>
                  </a:moveTo>
                  <a:cubicBezTo>
                    <a:pt x="195819" y="32037"/>
                    <a:pt x="179890" y="108676"/>
                    <a:pt x="179890" y="108676"/>
                  </a:cubicBezTo>
                  <a:cubicBezTo>
                    <a:pt x="179890" y="108676"/>
                    <a:pt x="179308" y="108908"/>
                    <a:pt x="178262" y="109373"/>
                  </a:cubicBezTo>
                  <a:lnTo>
                    <a:pt x="178262" y="157679"/>
                  </a:lnTo>
                  <a:cubicBezTo>
                    <a:pt x="178262" y="171381"/>
                    <a:pt x="167099" y="182412"/>
                    <a:pt x="153379" y="182412"/>
                  </a:cubicBezTo>
                  <a:lnTo>
                    <a:pt x="84313" y="182412"/>
                  </a:lnTo>
                  <a:cubicBezTo>
                    <a:pt x="70593" y="182412"/>
                    <a:pt x="59430" y="171265"/>
                    <a:pt x="59430" y="157562"/>
                  </a:cubicBezTo>
                  <a:lnTo>
                    <a:pt x="59430" y="133642"/>
                  </a:lnTo>
                  <a:cubicBezTo>
                    <a:pt x="58151" y="134106"/>
                    <a:pt x="56872" y="134571"/>
                    <a:pt x="55593" y="134803"/>
                  </a:cubicBezTo>
                  <a:cubicBezTo>
                    <a:pt x="55593" y="134803"/>
                    <a:pt x="34083" y="32153"/>
                    <a:pt x="117102" y="32037"/>
                  </a:cubicBezTo>
                  <a:close/>
                  <a:moveTo>
                    <a:pt x="543107" y="0"/>
                  </a:moveTo>
                  <a:cubicBezTo>
                    <a:pt x="574499" y="0"/>
                    <a:pt x="599948" y="25417"/>
                    <a:pt x="599948" y="56770"/>
                  </a:cubicBezTo>
                  <a:cubicBezTo>
                    <a:pt x="599948" y="88123"/>
                    <a:pt x="574499" y="113540"/>
                    <a:pt x="543107" y="113540"/>
                  </a:cubicBezTo>
                  <a:cubicBezTo>
                    <a:pt x="511715" y="113540"/>
                    <a:pt x="486266" y="88123"/>
                    <a:pt x="486266" y="56770"/>
                  </a:cubicBezTo>
                  <a:cubicBezTo>
                    <a:pt x="486266" y="25417"/>
                    <a:pt x="511715" y="0"/>
                    <a:pt x="543107" y="0"/>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grpSp>
      <p:cxnSp>
        <p:nvCxnSpPr>
          <p:cNvPr id="13" name="直接连接符 12">
            <a:extLst>
              <a:ext uri="{FF2B5EF4-FFF2-40B4-BE49-F238E27FC236}">
                <a16:creationId xmlns="" xmlns:a16="http://schemas.microsoft.com/office/drawing/2014/main" id="{6BBFCEC1-CEF5-45BD-83A3-9C45490E89F1}"/>
              </a:ext>
            </a:extLst>
          </p:cNvPr>
          <p:cNvCxnSpPr/>
          <p:nvPr/>
        </p:nvCxnSpPr>
        <p:spPr>
          <a:xfrm>
            <a:off x="9050060" y="3026739"/>
            <a:ext cx="0" cy="1340165"/>
          </a:xfrm>
          <a:prstGeom prst="line">
            <a:avLst/>
          </a:prstGeom>
          <a:ln w="3175" cap="rnd">
            <a:solidFill>
              <a:schemeClr val="bg1">
                <a:lumMod val="75000"/>
              </a:schemeClr>
            </a:solidFill>
            <a:round/>
            <a:headEnd type="oval"/>
            <a:tailEnd type="none"/>
          </a:ln>
        </p:spPr>
        <p:style>
          <a:lnRef idx="1">
            <a:schemeClr val="accent1"/>
          </a:lnRef>
          <a:fillRef idx="0">
            <a:schemeClr val="accent1"/>
          </a:fillRef>
          <a:effectRef idx="0">
            <a:schemeClr val="accent1"/>
          </a:effectRef>
          <a:fontRef idx="minor">
            <a:schemeClr val="tx1"/>
          </a:fontRef>
        </p:style>
      </p:cxnSp>
      <p:sp>
        <p:nvSpPr>
          <p:cNvPr id="14" name="íṧḻïḓê">
            <a:extLst>
              <a:ext uri="{FF2B5EF4-FFF2-40B4-BE49-F238E27FC236}">
                <a16:creationId xmlns="" xmlns:a16="http://schemas.microsoft.com/office/drawing/2014/main" id="{8D3043E2-9E08-4DA8-BF5D-01F3FBBA840C}"/>
              </a:ext>
            </a:extLst>
          </p:cNvPr>
          <p:cNvSpPr/>
          <p:nvPr/>
        </p:nvSpPr>
        <p:spPr>
          <a:xfrm>
            <a:off x="8952500" y="4366904"/>
            <a:ext cx="195120" cy="195120"/>
          </a:xfrm>
          <a:prstGeom prst="ellipse">
            <a:avLst/>
          </a:prstGeom>
          <a:solidFill>
            <a:schemeClr val="tx1"/>
          </a:solidFill>
          <a:ln w="38100">
            <a:solidFill>
              <a:schemeClr val="bg1">
                <a:alpha val="90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sz="2000" b="1" i="1">
              <a:solidFill>
                <a:schemeClr val="tx1"/>
              </a:solidFill>
              <a:cs typeface="+mn-ea"/>
              <a:sym typeface="+mn-lt"/>
            </a:endParaRPr>
          </a:p>
        </p:txBody>
      </p:sp>
      <p:sp>
        <p:nvSpPr>
          <p:cNvPr id="15" name="íṣľíḓe">
            <a:extLst>
              <a:ext uri="{FF2B5EF4-FFF2-40B4-BE49-F238E27FC236}">
                <a16:creationId xmlns="" xmlns:a16="http://schemas.microsoft.com/office/drawing/2014/main" id="{921D2456-A6A6-43F5-AD86-0A010D24A2F0}"/>
              </a:ext>
            </a:extLst>
          </p:cNvPr>
          <p:cNvSpPr txBox="1"/>
          <p:nvPr/>
        </p:nvSpPr>
        <p:spPr>
          <a:xfrm>
            <a:off x="8596439" y="2561822"/>
            <a:ext cx="907243"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1600" b="1">
                <a:cs typeface="+mn-ea"/>
                <a:sym typeface="+mn-lt"/>
              </a:rPr>
              <a:t>20</a:t>
            </a:r>
            <a:r>
              <a:rPr lang="en-US" altLang="zh-CN" sz="100" b="1">
                <a:cs typeface="+mn-ea"/>
                <a:sym typeface="+mn-lt"/>
              </a:rPr>
              <a:t> </a:t>
            </a:r>
            <a:r>
              <a:rPr lang="en-US" altLang="zh-CN" sz="1600" b="1">
                <a:cs typeface="+mn-ea"/>
                <a:sym typeface="+mn-lt"/>
              </a:rPr>
              <a:t>99K</a:t>
            </a:r>
            <a:endParaRPr lang="id-ID" sz="1600" b="1" dirty="0">
              <a:cs typeface="+mn-ea"/>
              <a:sym typeface="+mn-lt"/>
            </a:endParaRPr>
          </a:p>
        </p:txBody>
      </p:sp>
      <p:grpSp>
        <p:nvGrpSpPr>
          <p:cNvPr id="25" name="组合 24">
            <a:extLst>
              <a:ext uri="{FF2B5EF4-FFF2-40B4-BE49-F238E27FC236}">
                <a16:creationId xmlns="" xmlns:a16="http://schemas.microsoft.com/office/drawing/2014/main" id="{20157FF6-3BB0-46F3-8652-10CDB5188CA3}"/>
              </a:ext>
            </a:extLst>
          </p:cNvPr>
          <p:cNvGrpSpPr/>
          <p:nvPr/>
        </p:nvGrpSpPr>
        <p:grpSpPr>
          <a:xfrm>
            <a:off x="267580" y="305974"/>
            <a:ext cx="687460" cy="847053"/>
            <a:chOff x="1375020" y="1454054"/>
            <a:chExt cx="2486630" cy="3063897"/>
          </a:xfrm>
        </p:grpSpPr>
        <p:pic>
          <p:nvPicPr>
            <p:cNvPr id="26" name="图形 25">
              <a:extLst>
                <a:ext uri="{FF2B5EF4-FFF2-40B4-BE49-F238E27FC236}">
                  <a16:creationId xmlns="" xmlns:a16="http://schemas.microsoft.com/office/drawing/2014/main" id="{668E1222-818C-4896-92AD-387166D78E2B}"/>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27" name="图形 26">
              <a:extLst>
                <a:ext uri="{FF2B5EF4-FFF2-40B4-BE49-F238E27FC236}">
                  <a16:creationId xmlns="" xmlns:a16="http://schemas.microsoft.com/office/drawing/2014/main" id="{CE874870-03CD-41AA-9F05-27DF1967DB3E}"/>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30" name="矩形 29">
            <a:extLst>
              <a:ext uri="{FF2B5EF4-FFF2-40B4-BE49-F238E27FC236}">
                <a16:creationId xmlns="" xmlns:a16="http://schemas.microsoft.com/office/drawing/2014/main" id="{E4B0F9CC-7FE8-4797-A544-6788CBC40EA0}"/>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文本框 33">
            <a:extLst>
              <a:ext uri="{FF2B5EF4-FFF2-40B4-BE49-F238E27FC236}">
                <a16:creationId xmlns="" xmlns:a16="http://schemas.microsoft.com/office/drawing/2014/main" id="{65297BD3-74AD-4225-ACA7-9ACA3E6F1696}"/>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35" name="文本框 34">
            <a:extLst>
              <a:ext uri="{FF2B5EF4-FFF2-40B4-BE49-F238E27FC236}">
                <a16:creationId xmlns="" xmlns:a16="http://schemas.microsoft.com/office/drawing/2014/main" id="{6B3A06EC-78E5-481F-975C-350D9373375B}"/>
              </a:ext>
            </a:extLst>
          </p:cNvPr>
          <p:cNvSpPr txBox="1"/>
          <p:nvPr/>
        </p:nvSpPr>
        <p:spPr>
          <a:xfrm>
            <a:off x="1539669" y="1816854"/>
            <a:ext cx="2583266" cy="458908"/>
          </a:xfrm>
          <a:prstGeom prst="rect">
            <a:avLst/>
          </a:prstGeom>
          <a:solidFill>
            <a:srgbClr val="6F9FBD"/>
          </a:solidFill>
          <a:ln>
            <a:solidFill>
              <a:srgbClr val="6F9FBD"/>
            </a:solidFill>
          </a:ln>
        </p:spPr>
        <p:txBody>
          <a:bodyPr wrap="square" rtlCol="0">
            <a:spAutoFit/>
          </a:bodyPr>
          <a:lstStyle/>
          <a:p>
            <a:pPr>
              <a:lnSpc>
                <a:spcPct val="150000"/>
              </a:lnSpc>
            </a:pPr>
            <a:r>
              <a:rPr lang="zh-CN" altLang="en-US" dirty="0">
                <a:solidFill>
                  <a:schemeClr val="bg1"/>
                </a:solidFill>
                <a:cs typeface="+mn-ea"/>
                <a:sym typeface="+mn-lt"/>
              </a:rPr>
              <a:t>沟通形成的基本要素</a:t>
            </a:r>
          </a:p>
        </p:txBody>
      </p:sp>
      <p:sp>
        <p:nvSpPr>
          <p:cNvPr id="36" name="文本框 35">
            <a:extLst>
              <a:ext uri="{FF2B5EF4-FFF2-40B4-BE49-F238E27FC236}">
                <a16:creationId xmlns="" xmlns:a16="http://schemas.microsoft.com/office/drawing/2014/main" id="{B3EA3B04-80D8-4CFD-9190-3D5CD6E42AEA}"/>
              </a:ext>
            </a:extLst>
          </p:cNvPr>
          <p:cNvSpPr txBox="1"/>
          <p:nvPr/>
        </p:nvSpPr>
        <p:spPr>
          <a:xfrm>
            <a:off x="1590408" y="2394195"/>
            <a:ext cx="2445258" cy="2585323"/>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传话者，受话者，沟通管道，沟通内容，沟通效果，沟通失败之后，还是要不停的沟通，这时候耐性和品德就显得非常重要</a:t>
            </a:r>
          </a:p>
        </p:txBody>
      </p:sp>
      <p:sp>
        <p:nvSpPr>
          <p:cNvPr id="41" name="文本框 40">
            <a:extLst>
              <a:ext uri="{FF2B5EF4-FFF2-40B4-BE49-F238E27FC236}">
                <a16:creationId xmlns="" xmlns:a16="http://schemas.microsoft.com/office/drawing/2014/main" id="{768AFC16-255B-419E-903B-73CDF0C91075}"/>
              </a:ext>
            </a:extLst>
          </p:cNvPr>
          <p:cNvSpPr txBox="1"/>
          <p:nvPr/>
        </p:nvSpPr>
        <p:spPr>
          <a:xfrm>
            <a:off x="4942015" y="4734131"/>
            <a:ext cx="1368117" cy="458908"/>
          </a:xfrm>
          <a:prstGeom prst="rect">
            <a:avLst/>
          </a:prstGeom>
          <a:noFill/>
        </p:spPr>
        <p:txBody>
          <a:bodyPr wrap="square" rtlCol="0">
            <a:spAutoFit/>
          </a:bodyPr>
          <a:lstStyle/>
          <a:p>
            <a:pPr algn="ctr">
              <a:lnSpc>
                <a:spcPct val="150000"/>
              </a:lnSpc>
            </a:pPr>
            <a:r>
              <a:rPr lang="zh-CN" altLang="en-US" dirty="0">
                <a:solidFill>
                  <a:schemeClr val="bg1"/>
                </a:solidFill>
                <a:cs typeface="+mn-ea"/>
                <a:sym typeface="+mn-lt"/>
              </a:rPr>
              <a:t>良好沟通</a:t>
            </a:r>
          </a:p>
        </p:txBody>
      </p:sp>
      <p:sp>
        <p:nvSpPr>
          <p:cNvPr id="42" name="文本框 41">
            <a:extLst>
              <a:ext uri="{FF2B5EF4-FFF2-40B4-BE49-F238E27FC236}">
                <a16:creationId xmlns="" xmlns:a16="http://schemas.microsoft.com/office/drawing/2014/main" id="{4F469B8E-84E7-4B9E-86F9-817BBBE1B2B1}"/>
              </a:ext>
            </a:extLst>
          </p:cNvPr>
          <p:cNvSpPr txBox="1"/>
          <p:nvPr/>
        </p:nvSpPr>
        <p:spPr>
          <a:xfrm>
            <a:off x="6760319" y="5262731"/>
            <a:ext cx="1368117" cy="458908"/>
          </a:xfrm>
          <a:prstGeom prst="rect">
            <a:avLst/>
          </a:prstGeom>
          <a:noFill/>
        </p:spPr>
        <p:txBody>
          <a:bodyPr wrap="square" rtlCol="0">
            <a:spAutoFit/>
          </a:bodyPr>
          <a:lstStyle/>
          <a:p>
            <a:pPr algn="ctr">
              <a:lnSpc>
                <a:spcPct val="150000"/>
              </a:lnSpc>
            </a:pPr>
            <a:r>
              <a:rPr lang="zh-CN" altLang="en-US" dirty="0">
                <a:solidFill>
                  <a:schemeClr val="bg1"/>
                </a:solidFill>
                <a:cs typeface="+mn-ea"/>
                <a:sym typeface="+mn-lt"/>
              </a:rPr>
              <a:t>积极倾听</a:t>
            </a:r>
          </a:p>
        </p:txBody>
      </p:sp>
      <p:sp>
        <p:nvSpPr>
          <p:cNvPr id="43" name="文本框 42">
            <a:extLst>
              <a:ext uri="{FF2B5EF4-FFF2-40B4-BE49-F238E27FC236}">
                <a16:creationId xmlns="" xmlns:a16="http://schemas.microsoft.com/office/drawing/2014/main" id="{8D3EE378-ED3E-4B23-9F46-473EFA8E307B}"/>
              </a:ext>
            </a:extLst>
          </p:cNvPr>
          <p:cNvSpPr txBox="1"/>
          <p:nvPr/>
        </p:nvSpPr>
        <p:spPr>
          <a:xfrm>
            <a:off x="8383504" y="4753940"/>
            <a:ext cx="1368117" cy="458908"/>
          </a:xfrm>
          <a:prstGeom prst="rect">
            <a:avLst/>
          </a:prstGeom>
          <a:noFill/>
        </p:spPr>
        <p:txBody>
          <a:bodyPr wrap="square" rtlCol="0">
            <a:spAutoFit/>
          </a:bodyPr>
          <a:lstStyle/>
          <a:p>
            <a:pPr algn="ctr">
              <a:lnSpc>
                <a:spcPct val="150000"/>
              </a:lnSpc>
            </a:pPr>
            <a:r>
              <a:rPr lang="zh-CN" altLang="en-US" dirty="0">
                <a:solidFill>
                  <a:schemeClr val="bg1"/>
                </a:solidFill>
                <a:cs typeface="+mn-ea"/>
                <a:sym typeface="+mn-lt"/>
              </a:rPr>
              <a:t>拒绝的艺术</a:t>
            </a:r>
          </a:p>
        </p:txBody>
      </p:sp>
      <p:sp>
        <p:nvSpPr>
          <p:cNvPr id="48" name="文本框 47">
            <a:extLst>
              <a:ext uri="{FF2B5EF4-FFF2-40B4-BE49-F238E27FC236}">
                <a16:creationId xmlns="" xmlns:a16="http://schemas.microsoft.com/office/drawing/2014/main" id="{EF400237-A508-4BE3-A03D-0A7D7E350A49}"/>
              </a:ext>
            </a:extLst>
          </p:cNvPr>
          <p:cNvSpPr txBox="1"/>
          <p:nvPr/>
        </p:nvSpPr>
        <p:spPr>
          <a:xfrm>
            <a:off x="10166802" y="4232765"/>
            <a:ext cx="1368117" cy="458908"/>
          </a:xfrm>
          <a:prstGeom prst="rect">
            <a:avLst/>
          </a:prstGeom>
          <a:noFill/>
        </p:spPr>
        <p:txBody>
          <a:bodyPr wrap="square" rtlCol="0">
            <a:spAutoFit/>
          </a:bodyPr>
          <a:lstStyle/>
          <a:p>
            <a:pPr algn="ctr">
              <a:lnSpc>
                <a:spcPct val="150000"/>
              </a:lnSpc>
            </a:pPr>
            <a:r>
              <a:rPr lang="zh-CN" altLang="en-US" dirty="0">
                <a:solidFill>
                  <a:schemeClr val="bg1"/>
                </a:solidFill>
                <a:cs typeface="+mn-ea"/>
                <a:sym typeface="+mn-lt"/>
              </a:rPr>
              <a:t>欣賞赞美</a:t>
            </a:r>
          </a:p>
        </p:txBody>
      </p:sp>
    </p:spTree>
    <p:custDataLst>
      <p:tags r:id="rId1"/>
    </p:custDataLst>
    <p:extLst>
      <p:ext uri="{BB962C8B-B14F-4D97-AF65-F5344CB8AC3E}">
        <p14:creationId xmlns:p14="http://schemas.microsoft.com/office/powerpoint/2010/main" val="41652516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a:extLst>
              <a:ext uri="{FF2B5EF4-FFF2-40B4-BE49-F238E27FC236}">
                <a16:creationId xmlns="" xmlns:a16="http://schemas.microsoft.com/office/drawing/2014/main" id="{8C91257D-00AF-4E5E-B53B-114608478EA4}"/>
              </a:ext>
            </a:extLst>
          </p:cNvPr>
          <p:cNvCxnSpPr/>
          <p:nvPr/>
        </p:nvCxnSpPr>
        <p:spPr>
          <a:xfrm>
            <a:off x="4045571" y="1821529"/>
            <a:ext cx="0" cy="4246376"/>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6" name="iṡḷîḍé">
            <a:extLst>
              <a:ext uri="{FF2B5EF4-FFF2-40B4-BE49-F238E27FC236}">
                <a16:creationId xmlns="" xmlns:a16="http://schemas.microsoft.com/office/drawing/2014/main" id="{E614059B-EBBA-460C-BA7C-CD4A212D6778}"/>
              </a:ext>
            </a:extLst>
          </p:cNvPr>
          <p:cNvSpPr/>
          <p:nvPr/>
        </p:nvSpPr>
        <p:spPr>
          <a:xfrm>
            <a:off x="1798711" y="3938559"/>
            <a:ext cx="793167" cy="793559"/>
          </a:xfrm>
          <a:prstGeom prst="roundRect">
            <a:avLst>
              <a:gd name="adj" fmla="val 10016"/>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defTabSz="914354"/>
            <a:endParaRPr sz="2000" b="1" i="1">
              <a:solidFill>
                <a:schemeClr val="tx1"/>
              </a:solidFill>
              <a:cs typeface="+mn-ea"/>
              <a:sym typeface="+mn-lt"/>
            </a:endParaRPr>
          </a:p>
        </p:txBody>
      </p:sp>
      <p:sp>
        <p:nvSpPr>
          <p:cNvPr id="17" name="isḷïḑe">
            <a:extLst>
              <a:ext uri="{FF2B5EF4-FFF2-40B4-BE49-F238E27FC236}">
                <a16:creationId xmlns="" xmlns:a16="http://schemas.microsoft.com/office/drawing/2014/main" id="{64075B29-44C5-4CEC-B8AB-FEFB887EA1F7}"/>
              </a:ext>
            </a:extLst>
          </p:cNvPr>
          <p:cNvSpPr/>
          <p:nvPr/>
        </p:nvSpPr>
        <p:spPr>
          <a:xfrm>
            <a:off x="1998033" y="4099467"/>
            <a:ext cx="394526" cy="471744"/>
          </a:xfrm>
          <a:custGeom>
            <a:avLst/>
            <a:gdLst>
              <a:gd name="connsiteX0" fmla="*/ 468696 w 506660"/>
              <a:gd name="connsiteY0" fmla="*/ 200990 h 605824"/>
              <a:gd name="connsiteX1" fmla="*/ 506660 w 506660"/>
              <a:gd name="connsiteY1" fmla="*/ 238894 h 605824"/>
              <a:gd name="connsiteX2" fmla="*/ 506660 w 506660"/>
              <a:gd name="connsiteY2" fmla="*/ 415982 h 605824"/>
              <a:gd name="connsiteX3" fmla="*/ 468696 w 506660"/>
              <a:gd name="connsiteY3" fmla="*/ 454037 h 605824"/>
              <a:gd name="connsiteX4" fmla="*/ 430732 w 506660"/>
              <a:gd name="connsiteY4" fmla="*/ 415982 h 605824"/>
              <a:gd name="connsiteX5" fmla="*/ 430732 w 506660"/>
              <a:gd name="connsiteY5" fmla="*/ 238894 h 605824"/>
              <a:gd name="connsiteX6" fmla="*/ 468696 w 506660"/>
              <a:gd name="connsiteY6" fmla="*/ 200990 h 605824"/>
              <a:gd name="connsiteX7" fmla="*/ 101403 w 506660"/>
              <a:gd name="connsiteY7" fmla="*/ 200990 h 605824"/>
              <a:gd name="connsiteX8" fmla="*/ 405399 w 506660"/>
              <a:gd name="connsiteY8" fmla="*/ 200990 h 605824"/>
              <a:gd name="connsiteX9" fmla="*/ 405399 w 506660"/>
              <a:gd name="connsiteY9" fmla="*/ 454049 h 605824"/>
              <a:gd name="connsiteX10" fmla="*/ 380041 w 506660"/>
              <a:gd name="connsiteY10" fmla="*/ 479370 h 605824"/>
              <a:gd name="connsiteX11" fmla="*/ 354682 w 506660"/>
              <a:gd name="connsiteY11" fmla="*/ 479370 h 605824"/>
              <a:gd name="connsiteX12" fmla="*/ 354682 w 506660"/>
              <a:gd name="connsiteY12" fmla="*/ 567918 h 605824"/>
              <a:gd name="connsiteX13" fmla="*/ 316721 w 506660"/>
              <a:gd name="connsiteY13" fmla="*/ 605824 h 605824"/>
              <a:gd name="connsiteX14" fmla="*/ 278759 w 506660"/>
              <a:gd name="connsiteY14" fmla="*/ 567918 h 605824"/>
              <a:gd name="connsiteX15" fmla="*/ 278759 w 506660"/>
              <a:gd name="connsiteY15" fmla="*/ 479370 h 605824"/>
              <a:gd name="connsiteX16" fmla="*/ 228043 w 506660"/>
              <a:gd name="connsiteY16" fmla="*/ 479370 h 605824"/>
              <a:gd name="connsiteX17" fmla="*/ 228043 w 506660"/>
              <a:gd name="connsiteY17" fmla="*/ 567918 h 605824"/>
              <a:gd name="connsiteX18" fmla="*/ 190081 w 506660"/>
              <a:gd name="connsiteY18" fmla="*/ 605824 h 605824"/>
              <a:gd name="connsiteX19" fmla="*/ 152120 w 506660"/>
              <a:gd name="connsiteY19" fmla="*/ 567918 h 605824"/>
              <a:gd name="connsiteX20" fmla="*/ 152120 w 506660"/>
              <a:gd name="connsiteY20" fmla="*/ 479370 h 605824"/>
              <a:gd name="connsiteX21" fmla="*/ 126761 w 506660"/>
              <a:gd name="connsiteY21" fmla="*/ 479370 h 605824"/>
              <a:gd name="connsiteX22" fmla="*/ 101403 w 506660"/>
              <a:gd name="connsiteY22" fmla="*/ 454049 h 605824"/>
              <a:gd name="connsiteX23" fmla="*/ 38111 w 506660"/>
              <a:gd name="connsiteY23" fmla="*/ 200990 h 605824"/>
              <a:gd name="connsiteX24" fmla="*/ 76070 w 506660"/>
              <a:gd name="connsiteY24" fmla="*/ 238894 h 605824"/>
              <a:gd name="connsiteX25" fmla="*/ 76070 w 506660"/>
              <a:gd name="connsiteY25" fmla="*/ 415982 h 605824"/>
              <a:gd name="connsiteX26" fmla="*/ 38111 w 506660"/>
              <a:gd name="connsiteY26" fmla="*/ 454037 h 605824"/>
              <a:gd name="connsiteX27" fmla="*/ 0 w 506660"/>
              <a:gd name="connsiteY27" fmla="*/ 415982 h 605824"/>
              <a:gd name="connsiteX28" fmla="*/ 0 w 506660"/>
              <a:gd name="connsiteY28" fmla="*/ 238894 h 605824"/>
              <a:gd name="connsiteX29" fmla="*/ 38111 w 506660"/>
              <a:gd name="connsiteY29" fmla="*/ 200990 h 605824"/>
              <a:gd name="connsiteX30" fmla="*/ 316721 w 506660"/>
              <a:gd name="connsiteY30" fmla="*/ 93495 h 605824"/>
              <a:gd name="connsiteX31" fmla="*/ 297740 w 506660"/>
              <a:gd name="connsiteY31" fmla="*/ 112444 h 605824"/>
              <a:gd name="connsiteX32" fmla="*/ 316721 w 506660"/>
              <a:gd name="connsiteY32" fmla="*/ 131544 h 605824"/>
              <a:gd name="connsiteX33" fmla="*/ 335702 w 506660"/>
              <a:gd name="connsiteY33" fmla="*/ 112444 h 605824"/>
              <a:gd name="connsiteX34" fmla="*/ 316721 w 506660"/>
              <a:gd name="connsiteY34" fmla="*/ 93495 h 605824"/>
              <a:gd name="connsiteX35" fmla="*/ 189929 w 506660"/>
              <a:gd name="connsiteY35" fmla="*/ 93495 h 605824"/>
              <a:gd name="connsiteX36" fmla="*/ 170949 w 506660"/>
              <a:gd name="connsiteY36" fmla="*/ 112444 h 605824"/>
              <a:gd name="connsiteX37" fmla="*/ 189929 w 506660"/>
              <a:gd name="connsiteY37" fmla="*/ 131544 h 605824"/>
              <a:gd name="connsiteX38" fmla="*/ 209062 w 506660"/>
              <a:gd name="connsiteY38" fmla="*/ 112444 h 605824"/>
              <a:gd name="connsiteX39" fmla="*/ 189929 w 506660"/>
              <a:gd name="connsiteY39" fmla="*/ 93495 h 605824"/>
              <a:gd name="connsiteX40" fmla="*/ 140598 w 506660"/>
              <a:gd name="connsiteY40" fmla="*/ 1 h 605824"/>
              <a:gd name="connsiteX41" fmla="*/ 149538 w 506660"/>
              <a:gd name="connsiteY41" fmla="*/ 3753 h 605824"/>
              <a:gd name="connsiteX42" fmla="*/ 183552 w 506660"/>
              <a:gd name="connsiteY42" fmla="*/ 37557 h 605824"/>
              <a:gd name="connsiteX43" fmla="*/ 185070 w 506660"/>
              <a:gd name="connsiteY43" fmla="*/ 39225 h 605824"/>
              <a:gd name="connsiteX44" fmla="*/ 252945 w 506660"/>
              <a:gd name="connsiteY44" fmla="*/ 24066 h 605824"/>
              <a:gd name="connsiteX45" fmla="*/ 253401 w 506660"/>
              <a:gd name="connsiteY45" fmla="*/ 24066 h 605824"/>
              <a:gd name="connsiteX46" fmla="*/ 253705 w 506660"/>
              <a:gd name="connsiteY46" fmla="*/ 24066 h 605824"/>
              <a:gd name="connsiteX47" fmla="*/ 321732 w 506660"/>
              <a:gd name="connsiteY47" fmla="*/ 39225 h 605824"/>
              <a:gd name="connsiteX48" fmla="*/ 323250 w 506660"/>
              <a:gd name="connsiteY48" fmla="*/ 37557 h 605824"/>
              <a:gd name="connsiteX49" fmla="*/ 357264 w 506660"/>
              <a:gd name="connsiteY49" fmla="*/ 3753 h 605824"/>
              <a:gd name="connsiteX50" fmla="*/ 375030 w 506660"/>
              <a:gd name="connsiteY50" fmla="*/ 3753 h 605824"/>
              <a:gd name="connsiteX51" fmla="*/ 375030 w 506660"/>
              <a:gd name="connsiteY51" fmla="*/ 21489 h 605824"/>
              <a:gd name="connsiteX52" fmla="*/ 342079 w 506660"/>
              <a:gd name="connsiteY52" fmla="*/ 54233 h 605824"/>
              <a:gd name="connsiteX53" fmla="*/ 370626 w 506660"/>
              <a:gd name="connsiteY53" fmla="*/ 79851 h 605824"/>
              <a:gd name="connsiteX54" fmla="*/ 405247 w 506660"/>
              <a:gd name="connsiteY54" fmla="*/ 167774 h 605824"/>
              <a:gd name="connsiteX55" fmla="*/ 405247 w 506660"/>
              <a:gd name="connsiteY55" fmla="*/ 168836 h 605824"/>
              <a:gd name="connsiteX56" fmla="*/ 405399 w 506660"/>
              <a:gd name="connsiteY56" fmla="*/ 175657 h 605824"/>
              <a:gd name="connsiteX57" fmla="*/ 101403 w 506660"/>
              <a:gd name="connsiteY57" fmla="*/ 175657 h 605824"/>
              <a:gd name="connsiteX58" fmla="*/ 101555 w 506660"/>
              <a:gd name="connsiteY58" fmla="*/ 168836 h 605824"/>
              <a:gd name="connsiteX59" fmla="*/ 101555 w 506660"/>
              <a:gd name="connsiteY59" fmla="*/ 167774 h 605824"/>
              <a:gd name="connsiteX60" fmla="*/ 136176 w 506660"/>
              <a:gd name="connsiteY60" fmla="*/ 79851 h 605824"/>
              <a:gd name="connsiteX61" fmla="*/ 164723 w 506660"/>
              <a:gd name="connsiteY61" fmla="*/ 54233 h 605824"/>
              <a:gd name="connsiteX62" fmla="*/ 131772 w 506660"/>
              <a:gd name="connsiteY62" fmla="*/ 21489 h 605824"/>
              <a:gd name="connsiteX63" fmla="*/ 131772 w 506660"/>
              <a:gd name="connsiteY63" fmla="*/ 3753 h 605824"/>
              <a:gd name="connsiteX64" fmla="*/ 140598 w 506660"/>
              <a:gd name="connsiteY64" fmla="*/ 1 h 605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06660" h="605824">
                <a:moveTo>
                  <a:pt x="468696" y="200990"/>
                </a:moveTo>
                <a:cubicBezTo>
                  <a:pt x="489045" y="200990"/>
                  <a:pt x="506660" y="218729"/>
                  <a:pt x="506660" y="238894"/>
                </a:cubicBezTo>
                <a:lnTo>
                  <a:pt x="506660" y="415982"/>
                </a:lnTo>
                <a:cubicBezTo>
                  <a:pt x="506660" y="436298"/>
                  <a:pt x="489045" y="454037"/>
                  <a:pt x="468696" y="454037"/>
                </a:cubicBezTo>
                <a:cubicBezTo>
                  <a:pt x="448499" y="454037"/>
                  <a:pt x="430732" y="436298"/>
                  <a:pt x="430732" y="415982"/>
                </a:cubicBezTo>
                <a:lnTo>
                  <a:pt x="430732" y="238894"/>
                </a:lnTo>
                <a:cubicBezTo>
                  <a:pt x="430732" y="218729"/>
                  <a:pt x="448499" y="200990"/>
                  <a:pt x="468696" y="200990"/>
                </a:cubicBezTo>
                <a:close/>
                <a:moveTo>
                  <a:pt x="101403" y="200990"/>
                </a:moveTo>
                <a:lnTo>
                  <a:pt x="405399" y="200990"/>
                </a:lnTo>
                <a:lnTo>
                  <a:pt x="405399" y="454049"/>
                </a:lnTo>
                <a:cubicBezTo>
                  <a:pt x="405399" y="469212"/>
                  <a:pt x="395225" y="479370"/>
                  <a:pt x="380041" y="479370"/>
                </a:cubicBezTo>
                <a:lnTo>
                  <a:pt x="354682" y="479370"/>
                </a:lnTo>
                <a:lnTo>
                  <a:pt x="354682" y="567918"/>
                </a:lnTo>
                <a:cubicBezTo>
                  <a:pt x="354682" y="588084"/>
                  <a:pt x="337068" y="605824"/>
                  <a:pt x="316721" y="605824"/>
                </a:cubicBezTo>
                <a:cubicBezTo>
                  <a:pt x="296373" y="605824"/>
                  <a:pt x="278759" y="588084"/>
                  <a:pt x="278759" y="567918"/>
                </a:cubicBezTo>
                <a:lnTo>
                  <a:pt x="278759" y="479370"/>
                </a:lnTo>
                <a:lnTo>
                  <a:pt x="228043" y="479370"/>
                </a:lnTo>
                <a:lnTo>
                  <a:pt x="228043" y="567918"/>
                </a:lnTo>
                <a:cubicBezTo>
                  <a:pt x="228043" y="588084"/>
                  <a:pt x="210277" y="605824"/>
                  <a:pt x="190081" y="605824"/>
                </a:cubicBezTo>
                <a:cubicBezTo>
                  <a:pt x="169734" y="605824"/>
                  <a:pt x="152120" y="588084"/>
                  <a:pt x="152120" y="567918"/>
                </a:cubicBezTo>
                <a:lnTo>
                  <a:pt x="152120" y="479370"/>
                </a:lnTo>
                <a:lnTo>
                  <a:pt x="126761" y="479370"/>
                </a:lnTo>
                <a:cubicBezTo>
                  <a:pt x="111425" y="479370"/>
                  <a:pt x="101403" y="469212"/>
                  <a:pt x="101403" y="454049"/>
                </a:cubicBezTo>
                <a:close/>
                <a:moveTo>
                  <a:pt x="38111" y="200990"/>
                </a:moveTo>
                <a:cubicBezTo>
                  <a:pt x="58305" y="200990"/>
                  <a:pt x="76070" y="218729"/>
                  <a:pt x="76070" y="238894"/>
                </a:cubicBezTo>
                <a:lnTo>
                  <a:pt x="76070" y="415982"/>
                </a:lnTo>
                <a:cubicBezTo>
                  <a:pt x="76070" y="436298"/>
                  <a:pt x="58305" y="454037"/>
                  <a:pt x="38111" y="454037"/>
                </a:cubicBezTo>
                <a:cubicBezTo>
                  <a:pt x="17765" y="454037"/>
                  <a:pt x="0" y="436298"/>
                  <a:pt x="0" y="415982"/>
                </a:cubicBezTo>
                <a:lnTo>
                  <a:pt x="0" y="238894"/>
                </a:lnTo>
                <a:cubicBezTo>
                  <a:pt x="0" y="218729"/>
                  <a:pt x="17765" y="200990"/>
                  <a:pt x="38111" y="200990"/>
                </a:cubicBezTo>
                <a:close/>
                <a:moveTo>
                  <a:pt x="316721" y="93495"/>
                </a:moveTo>
                <a:cubicBezTo>
                  <a:pt x="306243" y="93495"/>
                  <a:pt x="297740" y="101984"/>
                  <a:pt x="297740" y="112444"/>
                </a:cubicBezTo>
                <a:cubicBezTo>
                  <a:pt x="297740" y="122903"/>
                  <a:pt x="306243" y="131544"/>
                  <a:pt x="316721" y="131544"/>
                </a:cubicBezTo>
                <a:cubicBezTo>
                  <a:pt x="327198" y="131544"/>
                  <a:pt x="335702" y="122903"/>
                  <a:pt x="335702" y="112444"/>
                </a:cubicBezTo>
                <a:cubicBezTo>
                  <a:pt x="335702" y="101984"/>
                  <a:pt x="327198" y="93495"/>
                  <a:pt x="316721" y="93495"/>
                </a:cubicBezTo>
                <a:close/>
                <a:moveTo>
                  <a:pt x="189929" y="93495"/>
                </a:moveTo>
                <a:cubicBezTo>
                  <a:pt x="179452" y="93495"/>
                  <a:pt x="170949" y="101984"/>
                  <a:pt x="170949" y="112444"/>
                </a:cubicBezTo>
                <a:cubicBezTo>
                  <a:pt x="170949" y="122903"/>
                  <a:pt x="179452" y="131544"/>
                  <a:pt x="189929" y="131544"/>
                </a:cubicBezTo>
                <a:cubicBezTo>
                  <a:pt x="200559" y="131544"/>
                  <a:pt x="209062" y="122903"/>
                  <a:pt x="209062" y="112444"/>
                </a:cubicBezTo>
                <a:cubicBezTo>
                  <a:pt x="209062" y="101984"/>
                  <a:pt x="200559" y="93495"/>
                  <a:pt x="189929" y="93495"/>
                </a:cubicBezTo>
                <a:close/>
                <a:moveTo>
                  <a:pt x="140598" y="1"/>
                </a:moveTo>
                <a:cubicBezTo>
                  <a:pt x="143768" y="1"/>
                  <a:pt x="146957" y="1251"/>
                  <a:pt x="149538" y="3753"/>
                </a:cubicBezTo>
                <a:lnTo>
                  <a:pt x="183552" y="37557"/>
                </a:lnTo>
                <a:lnTo>
                  <a:pt x="185070" y="39225"/>
                </a:lnTo>
                <a:cubicBezTo>
                  <a:pt x="205266" y="29068"/>
                  <a:pt x="227891" y="24066"/>
                  <a:pt x="252945" y="24066"/>
                </a:cubicBezTo>
                <a:cubicBezTo>
                  <a:pt x="253097" y="24066"/>
                  <a:pt x="253249" y="24066"/>
                  <a:pt x="253401" y="24066"/>
                </a:cubicBezTo>
                <a:cubicBezTo>
                  <a:pt x="253553" y="24066"/>
                  <a:pt x="253553" y="24066"/>
                  <a:pt x="253705" y="24066"/>
                </a:cubicBezTo>
                <a:cubicBezTo>
                  <a:pt x="278911" y="24066"/>
                  <a:pt x="301536" y="29068"/>
                  <a:pt x="321732" y="39225"/>
                </a:cubicBezTo>
                <a:lnTo>
                  <a:pt x="323250" y="37557"/>
                </a:lnTo>
                <a:lnTo>
                  <a:pt x="357264" y="3753"/>
                </a:lnTo>
                <a:cubicBezTo>
                  <a:pt x="362427" y="-1250"/>
                  <a:pt x="369867" y="-1250"/>
                  <a:pt x="375030" y="3753"/>
                </a:cubicBezTo>
                <a:cubicBezTo>
                  <a:pt x="380041" y="8907"/>
                  <a:pt x="380041" y="16335"/>
                  <a:pt x="375030" y="21489"/>
                </a:cubicBezTo>
                <a:lnTo>
                  <a:pt x="342079" y="54233"/>
                </a:lnTo>
                <a:cubicBezTo>
                  <a:pt x="352708" y="61357"/>
                  <a:pt x="362275" y="69998"/>
                  <a:pt x="370626" y="79851"/>
                </a:cubicBezTo>
                <a:cubicBezTo>
                  <a:pt x="390670" y="103500"/>
                  <a:pt x="403425" y="134424"/>
                  <a:pt x="405247" y="167774"/>
                </a:cubicBezTo>
                <a:cubicBezTo>
                  <a:pt x="405247" y="168078"/>
                  <a:pt x="405247" y="168532"/>
                  <a:pt x="405247" y="168836"/>
                </a:cubicBezTo>
                <a:cubicBezTo>
                  <a:pt x="405399" y="171109"/>
                  <a:pt x="405399" y="173383"/>
                  <a:pt x="405399" y="175657"/>
                </a:cubicBezTo>
                <a:lnTo>
                  <a:pt x="101403" y="175657"/>
                </a:lnTo>
                <a:cubicBezTo>
                  <a:pt x="101403" y="173383"/>
                  <a:pt x="101403" y="171109"/>
                  <a:pt x="101555" y="168836"/>
                </a:cubicBezTo>
                <a:cubicBezTo>
                  <a:pt x="101555" y="168532"/>
                  <a:pt x="101555" y="168078"/>
                  <a:pt x="101555" y="167774"/>
                </a:cubicBezTo>
                <a:cubicBezTo>
                  <a:pt x="103377" y="134424"/>
                  <a:pt x="116132" y="103500"/>
                  <a:pt x="136176" y="79851"/>
                </a:cubicBezTo>
                <a:cubicBezTo>
                  <a:pt x="144527" y="69998"/>
                  <a:pt x="154094" y="61357"/>
                  <a:pt x="164723" y="54233"/>
                </a:cubicBezTo>
                <a:lnTo>
                  <a:pt x="131772" y="21489"/>
                </a:lnTo>
                <a:cubicBezTo>
                  <a:pt x="126761" y="16335"/>
                  <a:pt x="126761" y="8907"/>
                  <a:pt x="131772" y="3753"/>
                </a:cubicBezTo>
                <a:cubicBezTo>
                  <a:pt x="134278" y="1251"/>
                  <a:pt x="137428" y="1"/>
                  <a:pt x="140598" y="1"/>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a:cs typeface="+mn-ea"/>
              <a:sym typeface="+mn-lt"/>
            </a:endParaRPr>
          </a:p>
        </p:txBody>
      </p:sp>
      <p:sp>
        <p:nvSpPr>
          <p:cNvPr id="13" name="îṩlîďé">
            <a:extLst>
              <a:ext uri="{FF2B5EF4-FFF2-40B4-BE49-F238E27FC236}">
                <a16:creationId xmlns="" xmlns:a16="http://schemas.microsoft.com/office/drawing/2014/main" id="{3495B739-E5A7-4F4A-95FD-24BDFE4B18B1}"/>
              </a:ext>
            </a:extLst>
          </p:cNvPr>
          <p:cNvSpPr txBox="1"/>
          <p:nvPr/>
        </p:nvSpPr>
        <p:spPr bwMode="auto">
          <a:xfrm>
            <a:off x="4631852" y="2456999"/>
            <a:ext cx="3055874" cy="458071"/>
          </a:xfrm>
          <a:prstGeom prst="rect">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en-US"/>
            </a:defPPr>
            <a:lvl1pPr algn="ctr" defTabSz="914354">
              <a:defRPr sz="2000" b="1" i="1"/>
            </a:lvl1pPr>
            <a:lvl2pPr defTabSz="914400">
              <a:defRPr>
                <a:solidFill>
                  <a:schemeClr val="lt1"/>
                </a:solidFill>
              </a:defRPr>
            </a:lvl2pPr>
            <a:lvl3pPr defTabSz="914400">
              <a:defRPr>
                <a:solidFill>
                  <a:schemeClr val="lt1"/>
                </a:solidFill>
              </a:defRPr>
            </a:lvl3pPr>
            <a:lvl4pPr defTabSz="914400">
              <a:defRPr>
                <a:solidFill>
                  <a:schemeClr val="lt1"/>
                </a:solidFill>
              </a:defRPr>
            </a:lvl4pPr>
            <a:lvl5pPr defTabSz="914400">
              <a:defRPr>
                <a:solidFill>
                  <a:schemeClr val="lt1"/>
                </a:solidFill>
              </a:defRPr>
            </a:lvl5pPr>
            <a:lvl6pPr defTabSz="914400">
              <a:defRPr>
                <a:solidFill>
                  <a:schemeClr val="lt1"/>
                </a:solidFill>
              </a:defRPr>
            </a:lvl6pPr>
            <a:lvl7pPr defTabSz="914400">
              <a:defRPr>
                <a:solidFill>
                  <a:schemeClr val="lt1"/>
                </a:solidFill>
              </a:defRPr>
            </a:lvl7pPr>
            <a:lvl8pPr defTabSz="914400">
              <a:defRPr>
                <a:solidFill>
                  <a:schemeClr val="lt1"/>
                </a:solidFill>
              </a:defRPr>
            </a:lvl8pPr>
            <a:lvl9pPr defTabSz="914400">
              <a:defRPr>
                <a:solidFill>
                  <a:schemeClr val="lt1"/>
                </a:solidFill>
              </a:defRPr>
            </a:lvl9pPr>
          </a:lstStyle>
          <a:p>
            <a:r>
              <a:rPr lang="en-US" altLang="zh-CN" dirty="0">
                <a:cs typeface="+mn-ea"/>
                <a:sym typeface="+mn-lt"/>
              </a:rPr>
              <a:t> </a:t>
            </a:r>
          </a:p>
        </p:txBody>
      </p:sp>
      <p:sp>
        <p:nvSpPr>
          <p:cNvPr id="11" name="iṥlïḍê">
            <a:extLst>
              <a:ext uri="{FF2B5EF4-FFF2-40B4-BE49-F238E27FC236}">
                <a16:creationId xmlns="" xmlns:a16="http://schemas.microsoft.com/office/drawing/2014/main" id="{3495B739-E5A7-4F4A-95FD-24BDFE4B18B1}"/>
              </a:ext>
            </a:extLst>
          </p:cNvPr>
          <p:cNvSpPr txBox="1"/>
          <p:nvPr/>
        </p:nvSpPr>
        <p:spPr bwMode="auto">
          <a:xfrm>
            <a:off x="8254284" y="2456999"/>
            <a:ext cx="3055874" cy="458071"/>
          </a:xfrm>
          <a:prstGeom prst="rect">
            <a:avLst/>
          </a:pr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en-US"/>
            </a:defPPr>
            <a:lvl1pPr algn="ctr" defTabSz="914354">
              <a:defRPr sz="2000" b="1" i="1"/>
            </a:lvl1pPr>
            <a:lvl2pPr defTabSz="914400">
              <a:defRPr>
                <a:solidFill>
                  <a:schemeClr val="lt1"/>
                </a:solidFill>
              </a:defRPr>
            </a:lvl2pPr>
            <a:lvl3pPr defTabSz="914400">
              <a:defRPr>
                <a:solidFill>
                  <a:schemeClr val="lt1"/>
                </a:solidFill>
              </a:defRPr>
            </a:lvl3pPr>
            <a:lvl4pPr defTabSz="914400">
              <a:defRPr>
                <a:solidFill>
                  <a:schemeClr val="lt1"/>
                </a:solidFill>
              </a:defRPr>
            </a:lvl4pPr>
            <a:lvl5pPr defTabSz="914400">
              <a:defRPr>
                <a:solidFill>
                  <a:schemeClr val="lt1"/>
                </a:solidFill>
              </a:defRPr>
            </a:lvl5pPr>
            <a:lvl6pPr defTabSz="914400">
              <a:defRPr>
                <a:solidFill>
                  <a:schemeClr val="lt1"/>
                </a:solidFill>
              </a:defRPr>
            </a:lvl6pPr>
            <a:lvl7pPr defTabSz="914400">
              <a:defRPr>
                <a:solidFill>
                  <a:schemeClr val="lt1"/>
                </a:solidFill>
              </a:defRPr>
            </a:lvl7pPr>
            <a:lvl8pPr defTabSz="914400">
              <a:defRPr>
                <a:solidFill>
                  <a:schemeClr val="lt1"/>
                </a:solidFill>
              </a:defRPr>
            </a:lvl8pPr>
            <a:lvl9pPr defTabSz="914400">
              <a:defRPr>
                <a:solidFill>
                  <a:schemeClr val="lt1"/>
                </a:solidFill>
              </a:defRPr>
            </a:lvl9pPr>
          </a:lstStyle>
          <a:p>
            <a:r>
              <a:rPr lang="en-US" altLang="zh-CN" dirty="0">
                <a:cs typeface="+mn-ea"/>
                <a:sym typeface="+mn-lt"/>
              </a:rPr>
              <a:t> </a:t>
            </a:r>
          </a:p>
        </p:txBody>
      </p:sp>
      <p:grpSp>
        <p:nvGrpSpPr>
          <p:cNvPr id="9" name="组合 8">
            <a:extLst>
              <a:ext uri="{FF2B5EF4-FFF2-40B4-BE49-F238E27FC236}">
                <a16:creationId xmlns="" xmlns:a16="http://schemas.microsoft.com/office/drawing/2014/main" id="{6122CA33-C670-450A-B28B-71ECA8E9DDFF}"/>
              </a:ext>
            </a:extLst>
          </p:cNvPr>
          <p:cNvGrpSpPr/>
          <p:nvPr/>
        </p:nvGrpSpPr>
        <p:grpSpPr>
          <a:xfrm>
            <a:off x="267580" y="305974"/>
            <a:ext cx="687460" cy="847053"/>
            <a:chOff x="1375020" y="1454054"/>
            <a:chExt cx="2486630" cy="3063897"/>
          </a:xfrm>
        </p:grpSpPr>
        <p:pic>
          <p:nvPicPr>
            <p:cNvPr id="10" name="图形 9">
              <a:extLst>
                <a:ext uri="{FF2B5EF4-FFF2-40B4-BE49-F238E27FC236}">
                  <a16:creationId xmlns="" xmlns:a16="http://schemas.microsoft.com/office/drawing/2014/main" id="{799CF616-9B03-4D7D-AFB5-F57F46C0375B}"/>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12" name="图形 11">
              <a:extLst>
                <a:ext uri="{FF2B5EF4-FFF2-40B4-BE49-F238E27FC236}">
                  <a16:creationId xmlns="" xmlns:a16="http://schemas.microsoft.com/office/drawing/2014/main" id="{6F772CC8-532F-499B-8CD5-4D2B20E97FDE}"/>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14" name="矩形 13">
            <a:extLst>
              <a:ext uri="{FF2B5EF4-FFF2-40B4-BE49-F238E27FC236}">
                <a16:creationId xmlns="" xmlns:a16="http://schemas.microsoft.com/office/drawing/2014/main" id="{30494766-B09F-4164-8B03-FAC6A4705A86}"/>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a:extLst>
              <a:ext uri="{FF2B5EF4-FFF2-40B4-BE49-F238E27FC236}">
                <a16:creationId xmlns="" xmlns:a16="http://schemas.microsoft.com/office/drawing/2014/main" id="{80B8B778-5F74-41A0-84C1-A543C6B1154A}"/>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18" name="文本框 17">
            <a:extLst>
              <a:ext uri="{FF2B5EF4-FFF2-40B4-BE49-F238E27FC236}">
                <a16:creationId xmlns="" xmlns:a16="http://schemas.microsoft.com/office/drawing/2014/main" id="{2994965E-77B9-4F4B-991C-EF8650B8012E}"/>
              </a:ext>
            </a:extLst>
          </p:cNvPr>
          <p:cNvSpPr txBox="1"/>
          <p:nvPr/>
        </p:nvSpPr>
        <p:spPr>
          <a:xfrm>
            <a:off x="983857" y="3177671"/>
            <a:ext cx="2474866" cy="458908"/>
          </a:xfrm>
          <a:prstGeom prst="rect">
            <a:avLst/>
          </a:prstGeom>
          <a:solidFill>
            <a:srgbClr val="6F9FBD"/>
          </a:solidFill>
          <a:ln>
            <a:solidFill>
              <a:srgbClr val="6F9FBD"/>
            </a:solidFill>
          </a:ln>
        </p:spPr>
        <p:txBody>
          <a:bodyPr wrap="square" rtlCol="0">
            <a:spAutoFit/>
          </a:bodyPr>
          <a:lstStyle/>
          <a:p>
            <a:pPr algn="ctr">
              <a:lnSpc>
                <a:spcPct val="150000"/>
              </a:lnSpc>
            </a:pPr>
            <a:r>
              <a:rPr lang="zh-CN" altLang="en-US" dirty="0">
                <a:solidFill>
                  <a:schemeClr val="bg1"/>
                </a:solidFill>
                <a:cs typeface="+mn-ea"/>
                <a:sym typeface="+mn-lt"/>
              </a:rPr>
              <a:t>如何形成良好的沟通</a:t>
            </a:r>
          </a:p>
        </p:txBody>
      </p:sp>
      <p:sp>
        <p:nvSpPr>
          <p:cNvPr id="20" name="文本框 19">
            <a:extLst>
              <a:ext uri="{FF2B5EF4-FFF2-40B4-BE49-F238E27FC236}">
                <a16:creationId xmlns="" xmlns:a16="http://schemas.microsoft.com/office/drawing/2014/main" id="{A9A5E70D-6DD8-454B-BCA6-CB257F7C2F31}"/>
              </a:ext>
            </a:extLst>
          </p:cNvPr>
          <p:cNvSpPr txBox="1"/>
          <p:nvPr/>
        </p:nvSpPr>
        <p:spPr>
          <a:xfrm>
            <a:off x="5040090" y="2524697"/>
            <a:ext cx="2347207" cy="400110"/>
          </a:xfrm>
          <a:prstGeom prst="rect">
            <a:avLst/>
          </a:prstGeom>
          <a:noFill/>
        </p:spPr>
        <p:txBody>
          <a:bodyPr wrap="square" rtlCol="0">
            <a:spAutoFit/>
          </a:bodyPr>
          <a:lstStyle/>
          <a:p>
            <a:r>
              <a:rPr lang="zh-CN" altLang="en-US" sz="2000" dirty="0">
                <a:solidFill>
                  <a:schemeClr val="bg1"/>
                </a:solidFill>
                <a:cs typeface="+mn-ea"/>
                <a:sym typeface="+mn-lt"/>
              </a:rPr>
              <a:t>平等：对人要公平</a:t>
            </a:r>
          </a:p>
        </p:txBody>
      </p:sp>
      <p:sp>
        <p:nvSpPr>
          <p:cNvPr id="21" name="文本框 20">
            <a:extLst>
              <a:ext uri="{FF2B5EF4-FFF2-40B4-BE49-F238E27FC236}">
                <a16:creationId xmlns="" xmlns:a16="http://schemas.microsoft.com/office/drawing/2014/main" id="{EA8C99F0-0C8C-4B9A-8892-B0DD0CA04390}"/>
              </a:ext>
            </a:extLst>
          </p:cNvPr>
          <p:cNvSpPr txBox="1"/>
          <p:nvPr/>
        </p:nvSpPr>
        <p:spPr>
          <a:xfrm>
            <a:off x="8378083" y="2485979"/>
            <a:ext cx="3055868" cy="400110"/>
          </a:xfrm>
          <a:prstGeom prst="rect">
            <a:avLst/>
          </a:prstGeom>
          <a:noFill/>
        </p:spPr>
        <p:txBody>
          <a:bodyPr wrap="square" rtlCol="0">
            <a:spAutoFit/>
          </a:bodyPr>
          <a:lstStyle/>
          <a:p>
            <a:r>
              <a:rPr lang="zh-CN" altLang="en-US" sz="2000" dirty="0">
                <a:solidFill>
                  <a:schemeClr val="bg1"/>
                </a:solidFill>
                <a:cs typeface="+mn-ea"/>
                <a:sym typeface="+mn-lt"/>
              </a:rPr>
              <a:t>信用：言行一致 表里如一</a:t>
            </a:r>
          </a:p>
        </p:txBody>
      </p:sp>
      <p:sp>
        <p:nvSpPr>
          <p:cNvPr id="22" name="îṩlîďé">
            <a:extLst>
              <a:ext uri="{FF2B5EF4-FFF2-40B4-BE49-F238E27FC236}">
                <a16:creationId xmlns="" xmlns:a16="http://schemas.microsoft.com/office/drawing/2014/main" id="{EB7832B4-ED10-44BB-8BE3-1C5826D4B69C}"/>
              </a:ext>
            </a:extLst>
          </p:cNvPr>
          <p:cNvSpPr txBox="1"/>
          <p:nvPr/>
        </p:nvSpPr>
        <p:spPr bwMode="auto">
          <a:xfrm>
            <a:off x="4631852" y="3650483"/>
            <a:ext cx="3055874" cy="458071"/>
          </a:xfrm>
          <a:prstGeom prst="rect">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en-US"/>
            </a:defPPr>
            <a:lvl1pPr algn="ctr" defTabSz="914354">
              <a:defRPr sz="2000" b="1" i="1"/>
            </a:lvl1pPr>
            <a:lvl2pPr defTabSz="914400">
              <a:defRPr>
                <a:solidFill>
                  <a:schemeClr val="lt1"/>
                </a:solidFill>
              </a:defRPr>
            </a:lvl2pPr>
            <a:lvl3pPr defTabSz="914400">
              <a:defRPr>
                <a:solidFill>
                  <a:schemeClr val="lt1"/>
                </a:solidFill>
              </a:defRPr>
            </a:lvl3pPr>
            <a:lvl4pPr defTabSz="914400">
              <a:defRPr>
                <a:solidFill>
                  <a:schemeClr val="lt1"/>
                </a:solidFill>
              </a:defRPr>
            </a:lvl4pPr>
            <a:lvl5pPr defTabSz="914400">
              <a:defRPr>
                <a:solidFill>
                  <a:schemeClr val="lt1"/>
                </a:solidFill>
              </a:defRPr>
            </a:lvl5pPr>
            <a:lvl6pPr defTabSz="914400">
              <a:defRPr>
                <a:solidFill>
                  <a:schemeClr val="lt1"/>
                </a:solidFill>
              </a:defRPr>
            </a:lvl6pPr>
            <a:lvl7pPr defTabSz="914400">
              <a:defRPr>
                <a:solidFill>
                  <a:schemeClr val="lt1"/>
                </a:solidFill>
              </a:defRPr>
            </a:lvl7pPr>
            <a:lvl8pPr defTabSz="914400">
              <a:defRPr>
                <a:solidFill>
                  <a:schemeClr val="lt1"/>
                </a:solidFill>
              </a:defRPr>
            </a:lvl8pPr>
            <a:lvl9pPr defTabSz="914400">
              <a:defRPr>
                <a:solidFill>
                  <a:schemeClr val="lt1"/>
                </a:solidFill>
              </a:defRPr>
            </a:lvl9pPr>
          </a:lstStyle>
          <a:p>
            <a:r>
              <a:rPr lang="en-US" altLang="zh-CN" dirty="0">
                <a:cs typeface="+mn-ea"/>
                <a:sym typeface="+mn-lt"/>
              </a:rPr>
              <a:t> </a:t>
            </a:r>
          </a:p>
        </p:txBody>
      </p:sp>
      <p:sp>
        <p:nvSpPr>
          <p:cNvPr id="23" name="iṥlïḍê">
            <a:extLst>
              <a:ext uri="{FF2B5EF4-FFF2-40B4-BE49-F238E27FC236}">
                <a16:creationId xmlns="" xmlns:a16="http://schemas.microsoft.com/office/drawing/2014/main" id="{3FA1A063-72A7-49CA-9EE3-E3AB14BC1443}"/>
              </a:ext>
            </a:extLst>
          </p:cNvPr>
          <p:cNvSpPr txBox="1"/>
          <p:nvPr/>
        </p:nvSpPr>
        <p:spPr bwMode="auto">
          <a:xfrm>
            <a:off x="8254284" y="3650483"/>
            <a:ext cx="3055874" cy="458071"/>
          </a:xfrm>
          <a:prstGeom prst="rect">
            <a:avLst/>
          </a:pr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en-US"/>
            </a:defPPr>
            <a:lvl1pPr algn="ctr" defTabSz="914354">
              <a:defRPr sz="2000" b="1" i="1"/>
            </a:lvl1pPr>
            <a:lvl2pPr defTabSz="914400">
              <a:defRPr>
                <a:solidFill>
                  <a:schemeClr val="lt1"/>
                </a:solidFill>
              </a:defRPr>
            </a:lvl2pPr>
            <a:lvl3pPr defTabSz="914400">
              <a:defRPr>
                <a:solidFill>
                  <a:schemeClr val="lt1"/>
                </a:solidFill>
              </a:defRPr>
            </a:lvl3pPr>
            <a:lvl4pPr defTabSz="914400">
              <a:defRPr>
                <a:solidFill>
                  <a:schemeClr val="lt1"/>
                </a:solidFill>
              </a:defRPr>
            </a:lvl4pPr>
            <a:lvl5pPr defTabSz="914400">
              <a:defRPr>
                <a:solidFill>
                  <a:schemeClr val="lt1"/>
                </a:solidFill>
              </a:defRPr>
            </a:lvl5pPr>
            <a:lvl6pPr defTabSz="914400">
              <a:defRPr>
                <a:solidFill>
                  <a:schemeClr val="lt1"/>
                </a:solidFill>
              </a:defRPr>
            </a:lvl6pPr>
            <a:lvl7pPr defTabSz="914400">
              <a:defRPr>
                <a:solidFill>
                  <a:schemeClr val="lt1"/>
                </a:solidFill>
              </a:defRPr>
            </a:lvl7pPr>
            <a:lvl8pPr defTabSz="914400">
              <a:defRPr>
                <a:solidFill>
                  <a:schemeClr val="lt1"/>
                </a:solidFill>
              </a:defRPr>
            </a:lvl8pPr>
            <a:lvl9pPr defTabSz="914400">
              <a:defRPr>
                <a:solidFill>
                  <a:schemeClr val="lt1"/>
                </a:solidFill>
              </a:defRPr>
            </a:lvl9pPr>
          </a:lstStyle>
          <a:p>
            <a:r>
              <a:rPr lang="en-US" altLang="zh-CN" dirty="0">
                <a:cs typeface="+mn-ea"/>
                <a:sym typeface="+mn-lt"/>
              </a:rPr>
              <a:t> </a:t>
            </a:r>
          </a:p>
        </p:txBody>
      </p:sp>
      <p:sp>
        <p:nvSpPr>
          <p:cNvPr id="24" name="文本框 23">
            <a:extLst>
              <a:ext uri="{FF2B5EF4-FFF2-40B4-BE49-F238E27FC236}">
                <a16:creationId xmlns="" xmlns:a16="http://schemas.microsoft.com/office/drawing/2014/main" id="{23264B6A-38CE-4BA6-BEEF-4F70F0023618}"/>
              </a:ext>
            </a:extLst>
          </p:cNvPr>
          <p:cNvSpPr txBox="1"/>
          <p:nvPr/>
        </p:nvSpPr>
        <p:spPr>
          <a:xfrm>
            <a:off x="4829186" y="3708444"/>
            <a:ext cx="2813461" cy="400110"/>
          </a:xfrm>
          <a:prstGeom prst="rect">
            <a:avLst/>
          </a:prstGeom>
          <a:noFill/>
        </p:spPr>
        <p:txBody>
          <a:bodyPr wrap="square" rtlCol="0">
            <a:spAutoFit/>
          </a:bodyPr>
          <a:lstStyle/>
          <a:p>
            <a:r>
              <a:rPr lang="zh-CN" altLang="en-US" sz="2000" dirty="0">
                <a:solidFill>
                  <a:schemeClr val="bg1"/>
                </a:solidFill>
                <a:cs typeface="+mn-ea"/>
                <a:sym typeface="+mn-lt"/>
              </a:rPr>
              <a:t>彼此互相体谅鼓励协助</a:t>
            </a:r>
          </a:p>
        </p:txBody>
      </p:sp>
      <p:sp>
        <p:nvSpPr>
          <p:cNvPr id="25" name="文本框 24">
            <a:extLst>
              <a:ext uri="{FF2B5EF4-FFF2-40B4-BE49-F238E27FC236}">
                <a16:creationId xmlns="" xmlns:a16="http://schemas.microsoft.com/office/drawing/2014/main" id="{D31B6DEC-D292-4E76-B541-49A5D42D76EF}"/>
              </a:ext>
            </a:extLst>
          </p:cNvPr>
          <p:cNvSpPr txBox="1"/>
          <p:nvPr/>
        </p:nvSpPr>
        <p:spPr>
          <a:xfrm>
            <a:off x="8563539" y="3703507"/>
            <a:ext cx="2746619" cy="400110"/>
          </a:xfrm>
          <a:prstGeom prst="rect">
            <a:avLst/>
          </a:prstGeom>
          <a:noFill/>
        </p:spPr>
        <p:txBody>
          <a:bodyPr wrap="square" rtlCol="0">
            <a:spAutoFit/>
          </a:bodyPr>
          <a:lstStyle/>
          <a:p>
            <a:r>
              <a:rPr lang="zh-CN" altLang="en-US" sz="2000" dirty="0">
                <a:solidFill>
                  <a:schemeClr val="bg1"/>
                </a:solidFill>
                <a:cs typeface="+mn-ea"/>
                <a:sym typeface="+mn-lt"/>
              </a:rPr>
              <a:t>爱护：彼此相互保护</a:t>
            </a:r>
          </a:p>
        </p:txBody>
      </p:sp>
      <p:sp>
        <p:nvSpPr>
          <p:cNvPr id="26" name="îṩlîďé">
            <a:extLst>
              <a:ext uri="{FF2B5EF4-FFF2-40B4-BE49-F238E27FC236}">
                <a16:creationId xmlns="" xmlns:a16="http://schemas.microsoft.com/office/drawing/2014/main" id="{2A0311A9-C074-4F4E-B0B3-CA009C9E0DDD}"/>
              </a:ext>
            </a:extLst>
          </p:cNvPr>
          <p:cNvSpPr txBox="1"/>
          <p:nvPr/>
        </p:nvSpPr>
        <p:spPr bwMode="auto">
          <a:xfrm>
            <a:off x="4631852" y="4839010"/>
            <a:ext cx="3055874" cy="458071"/>
          </a:xfrm>
          <a:prstGeom prst="rect">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en-US"/>
            </a:defPPr>
            <a:lvl1pPr algn="ctr" defTabSz="914354">
              <a:defRPr sz="2000" b="1" i="1"/>
            </a:lvl1pPr>
            <a:lvl2pPr defTabSz="914400">
              <a:defRPr>
                <a:solidFill>
                  <a:schemeClr val="lt1"/>
                </a:solidFill>
              </a:defRPr>
            </a:lvl2pPr>
            <a:lvl3pPr defTabSz="914400">
              <a:defRPr>
                <a:solidFill>
                  <a:schemeClr val="lt1"/>
                </a:solidFill>
              </a:defRPr>
            </a:lvl3pPr>
            <a:lvl4pPr defTabSz="914400">
              <a:defRPr>
                <a:solidFill>
                  <a:schemeClr val="lt1"/>
                </a:solidFill>
              </a:defRPr>
            </a:lvl4pPr>
            <a:lvl5pPr defTabSz="914400">
              <a:defRPr>
                <a:solidFill>
                  <a:schemeClr val="lt1"/>
                </a:solidFill>
              </a:defRPr>
            </a:lvl5pPr>
            <a:lvl6pPr defTabSz="914400">
              <a:defRPr>
                <a:solidFill>
                  <a:schemeClr val="lt1"/>
                </a:solidFill>
              </a:defRPr>
            </a:lvl6pPr>
            <a:lvl7pPr defTabSz="914400">
              <a:defRPr>
                <a:solidFill>
                  <a:schemeClr val="lt1"/>
                </a:solidFill>
              </a:defRPr>
            </a:lvl7pPr>
            <a:lvl8pPr defTabSz="914400">
              <a:defRPr>
                <a:solidFill>
                  <a:schemeClr val="lt1"/>
                </a:solidFill>
              </a:defRPr>
            </a:lvl8pPr>
            <a:lvl9pPr defTabSz="914400">
              <a:defRPr>
                <a:solidFill>
                  <a:schemeClr val="lt1"/>
                </a:solidFill>
              </a:defRPr>
            </a:lvl9pPr>
          </a:lstStyle>
          <a:p>
            <a:r>
              <a:rPr lang="en-US" altLang="zh-CN" dirty="0">
                <a:cs typeface="+mn-ea"/>
                <a:sym typeface="+mn-lt"/>
              </a:rPr>
              <a:t> </a:t>
            </a:r>
          </a:p>
        </p:txBody>
      </p:sp>
      <p:sp>
        <p:nvSpPr>
          <p:cNvPr id="27" name="iṥlïḍê">
            <a:extLst>
              <a:ext uri="{FF2B5EF4-FFF2-40B4-BE49-F238E27FC236}">
                <a16:creationId xmlns="" xmlns:a16="http://schemas.microsoft.com/office/drawing/2014/main" id="{4DE86229-3CFE-4C53-AC88-D541362D1508}"/>
              </a:ext>
            </a:extLst>
          </p:cNvPr>
          <p:cNvSpPr txBox="1"/>
          <p:nvPr/>
        </p:nvSpPr>
        <p:spPr bwMode="auto">
          <a:xfrm>
            <a:off x="8254284" y="4839010"/>
            <a:ext cx="3055874" cy="458071"/>
          </a:xfrm>
          <a:prstGeom prst="rect">
            <a:avLst/>
          </a:pr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en-US"/>
            </a:defPPr>
            <a:lvl1pPr algn="ctr" defTabSz="914354">
              <a:defRPr sz="2000" b="1" i="1"/>
            </a:lvl1pPr>
            <a:lvl2pPr defTabSz="914400">
              <a:defRPr>
                <a:solidFill>
                  <a:schemeClr val="lt1"/>
                </a:solidFill>
              </a:defRPr>
            </a:lvl2pPr>
            <a:lvl3pPr defTabSz="914400">
              <a:defRPr>
                <a:solidFill>
                  <a:schemeClr val="lt1"/>
                </a:solidFill>
              </a:defRPr>
            </a:lvl3pPr>
            <a:lvl4pPr defTabSz="914400">
              <a:defRPr>
                <a:solidFill>
                  <a:schemeClr val="lt1"/>
                </a:solidFill>
              </a:defRPr>
            </a:lvl4pPr>
            <a:lvl5pPr defTabSz="914400">
              <a:defRPr>
                <a:solidFill>
                  <a:schemeClr val="lt1"/>
                </a:solidFill>
              </a:defRPr>
            </a:lvl5pPr>
            <a:lvl6pPr defTabSz="914400">
              <a:defRPr>
                <a:solidFill>
                  <a:schemeClr val="lt1"/>
                </a:solidFill>
              </a:defRPr>
            </a:lvl6pPr>
            <a:lvl7pPr defTabSz="914400">
              <a:defRPr>
                <a:solidFill>
                  <a:schemeClr val="lt1"/>
                </a:solidFill>
              </a:defRPr>
            </a:lvl7pPr>
            <a:lvl8pPr defTabSz="914400">
              <a:defRPr>
                <a:solidFill>
                  <a:schemeClr val="lt1"/>
                </a:solidFill>
              </a:defRPr>
            </a:lvl8pPr>
            <a:lvl9pPr defTabSz="914400">
              <a:defRPr>
                <a:solidFill>
                  <a:schemeClr val="lt1"/>
                </a:solidFill>
              </a:defRPr>
            </a:lvl9pPr>
          </a:lstStyle>
          <a:p>
            <a:r>
              <a:rPr lang="en-US" altLang="zh-CN" dirty="0">
                <a:cs typeface="+mn-ea"/>
                <a:sym typeface="+mn-lt"/>
              </a:rPr>
              <a:t> </a:t>
            </a:r>
          </a:p>
        </p:txBody>
      </p:sp>
      <p:sp>
        <p:nvSpPr>
          <p:cNvPr id="28" name="文本框 27">
            <a:extLst>
              <a:ext uri="{FF2B5EF4-FFF2-40B4-BE49-F238E27FC236}">
                <a16:creationId xmlns="" xmlns:a16="http://schemas.microsoft.com/office/drawing/2014/main" id="{22DDB470-214F-4957-9220-FCA0D4F12CA8}"/>
              </a:ext>
            </a:extLst>
          </p:cNvPr>
          <p:cNvSpPr txBox="1"/>
          <p:nvPr/>
        </p:nvSpPr>
        <p:spPr>
          <a:xfrm>
            <a:off x="4912416" y="4898590"/>
            <a:ext cx="2602553" cy="400110"/>
          </a:xfrm>
          <a:prstGeom prst="rect">
            <a:avLst/>
          </a:prstGeom>
          <a:noFill/>
        </p:spPr>
        <p:txBody>
          <a:bodyPr wrap="square" rtlCol="0">
            <a:spAutoFit/>
          </a:bodyPr>
          <a:lstStyle/>
          <a:p>
            <a:r>
              <a:rPr lang="zh-CN" altLang="en-US" sz="2000" dirty="0">
                <a:solidFill>
                  <a:schemeClr val="bg1"/>
                </a:solidFill>
                <a:cs typeface="+mn-ea"/>
                <a:sym typeface="+mn-lt"/>
              </a:rPr>
              <a:t>先选择能沟通的事情</a:t>
            </a:r>
          </a:p>
        </p:txBody>
      </p:sp>
      <p:sp>
        <p:nvSpPr>
          <p:cNvPr id="29" name="文本框 28">
            <a:extLst>
              <a:ext uri="{FF2B5EF4-FFF2-40B4-BE49-F238E27FC236}">
                <a16:creationId xmlns="" xmlns:a16="http://schemas.microsoft.com/office/drawing/2014/main" id="{BDC25F4E-6F2E-4683-9018-B39E52BEFE9F}"/>
              </a:ext>
            </a:extLst>
          </p:cNvPr>
          <p:cNvSpPr txBox="1"/>
          <p:nvPr/>
        </p:nvSpPr>
        <p:spPr>
          <a:xfrm>
            <a:off x="8732414" y="4867990"/>
            <a:ext cx="2347207" cy="400110"/>
          </a:xfrm>
          <a:prstGeom prst="rect">
            <a:avLst/>
          </a:prstGeom>
          <a:noFill/>
        </p:spPr>
        <p:txBody>
          <a:bodyPr wrap="square" rtlCol="0">
            <a:spAutoFit/>
          </a:bodyPr>
          <a:lstStyle/>
          <a:p>
            <a:r>
              <a:rPr lang="zh-CN" altLang="en-US" sz="2000" dirty="0">
                <a:solidFill>
                  <a:schemeClr val="bg1"/>
                </a:solidFill>
                <a:cs typeface="+mn-ea"/>
                <a:sym typeface="+mn-lt"/>
              </a:rPr>
              <a:t>平等：对人要公平</a:t>
            </a:r>
          </a:p>
        </p:txBody>
      </p:sp>
    </p:spTree>
    <p:custDataLst>
      <p:tags r:id="rId1"/>
    </p:custDataLst>
    <p:extLst>
      <p:ext uri="{BB962C8B-B14F-4D97-AF65-F5344CB8AC3E}">
        <p14:creationId xmlns:p14="http://schemas.microsoft.com/office/powerpoint/2010/main" val="142982406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ïşļíḍé">
            <a:extLst>
              <a:ext uri="{FF2B5EF4-FFF2-40B4-BE49-F238E27FC236}">
                <a16:creationId xmlns="" xmlns:a16="http://schemas.microsoft.com/office/drawing/2014/main" id="{9FBE0FE6-B40E-4661-988A-29F4C114D450}"/>
              </a:ext>
            </a:extLst>
          </p:cNvPr>
          <p:cNvSpPr/>
          <p:nvPr/>
        </p:nvSpPr>
        <p:spPr>
          <a:xfrm>
            <a:off x="4533325" y="2558406"/>
            <a:ext cx="3125350" cy="3125350"/>
          </a:xfrm>
          <a:prstGeom prst="ellipse">
            <a:avLst/>
          </a:prstGeom>
          <a:solidFill>
            <a:schemeClr val="bg1">
              <a:lumMod val="9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cs typeface="+mn-ea"/>
              <a:sym typeface="+mn-lt"/>
            </a:endParaRPr>
          </a:p>
        </p:txBody>
      </p:sp>
      <p:sp>
        <p:nvSpPr>
          <p:cNvPr id="24" name="ïṧ1ide">
            <a:extLst>
              <a:ext uri="{FF2B5EF4-FFF2-40B4-BE49-F238E27FC236}">
                <a16:creationId xmlns="" xmlns:a16="http://schemas.microsoft.com/office/drawing/2014/main" id="{FCB6E5A1-1F6F-4C47-83EE-5D7FB5F826D2}"/>
              </a:ext>
            </a:extLst>
          </p:cNvPr>
          <p:cNvSpPr/>
          <p:nvPr/>
        </p:nvSpPr>
        <p:spPr>
          <a:xfrm>
            <a:off x="4882016" y="3255787"/>
            <a:ext cx="2427969" cy="2427968"/>
          </a:xfrm>
          <a:prstGeom prst="ellipse">
            <a:avLst/>
          </a:prstGeom>
          <a:solidFill>
            <a:schemeClr val="bg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cs typeface="+mn-ea"/>
              <a:sym typeface="+mn-lt"/>
            </a:endParaRPr>
          </a:p>
        </p:txBody>
      </p:sp>
      <p:sp>
        <p:nvSpPr>
          <p:cNvPr id="25" name="íṧlïde">
            <a:extLst>
              <a:ext uri="{FF2B5EF4-FFF2-40B4-BE49-F238E27FC236}">
                <a16:creationId xmlns="" xmlns:a16="http://schemas.microsoft.com/office/drawing/2014/main" id="{A217E4A1-6158-4A8E-929E-3576284E9DE2}"/>
              </a:ext>
            </a:extLst>
          </p:cNvPr>
          <p:cNvSpPr/>
          <p:nvPr/>
        </p:nvSpPr>
        <p:spPr>
          <a:xfrm>
            <a:off x="5194346" y="3880447"/>
            <a:ext cx="1803308" cy="1803308"/>
          </a:xfrm>
          <a:prstGeom prst="ellipse">
            <a:avLst/>
          </a:prstGeom>
          <a:solidFill>
            <a:schemeClr val="bg1">
              <a:lumMod val="9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cs typeface="+mn-ea"/>
              <a:sym typeface="+mn-lt"/>
            </a:endParaRPr>
          </a:p>
        </p:txBody>
      </p:sp>
      <p:sp>
        <p:nvSpPr>
          <p:cNvPr id="28" name="iṡḷïde">
            <a:extLst>
              <a:ext uri="{FF2B5EF4-FFF2-40B4-BE49-F238E27FC236}">
                <a16:creationId xmlns="" xmlns:a16="http://schemas.microsoft.com/office/drawing/2014/main" id="{0AAD3BF2-BE6C-41C7-B571-8624DE50EA35}"/>
              </a:ext>
            </a:extLst>
          </p:cNvPr>
          <p:cNvSpPr/>
          <p:nvPr/>
        </p:nvSpPr>
        <p:spPr>
          <a:xfrm>
            <a:off x="5589477" y="4670710"/>
            <a:ext cx="1013046" cy="1013046"/>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cs typeface="+mn-ea"/>
              <a:sym typeface="+mn-lt"/>
            </a:endParaRPr>
          </a:p>
        </p:txBody>
      </p:sp>
      <p:sp>
        <p:nvSpPr>
          <p:cNvPr id="29" name="ïŝľîḑè">
            <a:extLst>
              <a:ext uri="{FF2B5EF4-FFF2-40B4-BE49-F238E27FC236}">
                <a16:creationId xmlns="" xmlns:a16="http://schemas.microsoft.com/office/drawing/2014/main" id="{D5263A6C-BBD8-4361-B8D7-FECDCD849915}"/>
              </a:ext>
            </a:extLst>
          </p:cNvPr>
          <p:cNvSpPr/>
          <p:nvPr/>
        </p:nvSpPr>
        <p:spPr bwMode="auto">
          <a:xfrm>
            <a:off x="5851677" y="4973754"/>
            <a:ext cx="488646" cy="406959"/>
          </a:xfrm>
          <a:custGeom>
            <a:avLst/>
            <a:gdLst>
              <a:gd name="connsiteX0" fmla="*/ 246781 w 608274"/>
              <a:gd name="connsiteY0" fmla="*/ 438498 h 506589"/>
              <a:gd name="connsiteX1" fmla="*/ 246781 w 608274"/>
              <a:gd name="connsiteY1" fmla="*/ 467297 h 506589"/>
              <a:gd name="connsiteX2" fmla="*/ 300340 w 608274"/>
              <a:gd name="connsiteY2" fmla="*/ 446881 h 506589"/>
              <a:gd name="connsiteX3" fmla="*/ 213321 w 608274"/>
              <a:gd name="connsiteY3" fmla="*/ 304884 h 506589"/>
              <a:gd name="connsiteX4" fmla="*/ 33460 w 608274"/>
              <a:gd name="connsiteY4" fmla="*/ 322334 h 506589"/>
              <a:gd name="connsiteX5" fmla="*/ 33460 w 608274"/>
              <a:gd name="connsiteY5" fmla="*/ 454352 h 506589"/>
              <a:gd name="connsiteX6" fmla="*/ 213321 w 608274"/>
              <a:gd name="connsiteY6" fmla="*/ 471802 h 506589"/>
              <a:gd name="connsiteX7" fmla="*/ 228395 w 608274"/>
              <a:gd name="connsiteY7" fmla="*/ 270439 h 506589"/>
              <a:gd name="connsiteX8" fmla="*/ 241243 w 608274"/>
              <a:gd name="connsiteY8" fmla="*/ 274602 h 506589"/>
              <a:gd name="connsiteX9" fmla="*/ 246781 w 608274"/>
              <a:gd name="connsiteY9" fmla="*/ 286749 h 506589"/>
              <a:gd name="connsiteX10" fmla="*/ 246781 w 608274"/>
              <a:gd name="connsiteY10" fmla="*/ 405252 h 506589"/>
              <a:gd name="connsiteX11" fmla="*/ 366689 w 608274"/>
              <a:gd name="connsiteY11" fmla="*/ 423957 h 506589"/>
              <a:gd name="connsiteX12" fmla="*/ 380678 w 608274"/>
              <a:gd name="connsiteY12" fmla="*/ 438441 h 506589"/>
              <a:gd name="connsiteX13" fmla="*/ 370115 w 608274"/>
              <a:gd name="connsiteY13" fmla="*/ 455493 h 506589"/>
              <a:gd name="connsiteX14" fmla="*/ 236104 w 608274"/>
              <a:gd name="connsiteY14" fmla="*/ 506589 h 506589"/>
              <a:gd name="connsiteX15" fmla="*/ 235590 w 608274"/>
              <a:gd name="connsiteY15" fmla="*/ 505334 h 506589"/>
              <a:gd name="connsiteX16" fmla="*/ 230051 w 608274"/>
              <a:gd name="connsiteY16" fmla="*/ 506304 h 506589"/>
              <a:gd name="connsiteX17" fmla="*/ 228395 w 608274"/>
              <a:gd name="connsiteY17" fmla="*/ 506247 h 506589"/>
              <a:gd name="connsiteX18" fmla="*/ 15074 w 608274"/>
              <a:gd name="connsiteY18" fmla="*/ 485546 h 506589"/>
              <a:gd name="connsiteX19" fmla="*/ 0 w 608274"/>
              <a:gd name="connsiteY19" fmla="*/ 469236 h 506589"/>
              <a:gd name="connsiteX20" fmla="*/ 0 w 608274"/>
              <a:gd name="connsiteY20" fmla="*/ 307450 h 506589"/>
              <a:gd name="connsiteX21" fmla="*/ 15074 w 608274"/>
              <a:gd name="connsiteY21" fmla="*/ 291083 h 506589"/>
              <a:gd name="connsiteX22" fmla="*/ 362895 w 608274"/>
              <a:gd name="connsiteY22" fmla="*/ 0 h 506589"/>
              <a:gd name="connsiteX23" fmla="*/ 468824 w 608274"/>
              <a:gd name="connsiteY23" fmla="*/ 90151 h 506589"/>
              <a:gd name="connsiteX24" fmla="*/ 463285 w 608274"/>
              <a:gd name="connsiteY24" fmla="*/ 153046 h 506589"/>
              <a:gd name="connsiteX25" fmla="*/ 429822 w 608274"/>
              <a:gd name="connsiteY25" fmla="*/ 235157 h 506589"/>
              <a:gd name="connsiteX26" fmla="*/ 485556 w 608274"/>
              <a:gd name="connsiteY26" fmla="*/ 284366 h 506589"/>
              <a:gd name="connsiteX27" fmla="*/ 580407 w 608274"/>
              <a:gd name="connsiteY27" fmla="*/ 317210 h 506589"/>
              <a:gd name="connsiteX28" fmla="*/ 608274 w 608274"/>
              <a:gd name="connsiteY28" fmla="*/ 388316 h 506589"/>
              <a:gd name="connsiteX29" fmla="*/ 608274 w 608274"/>
              <a:gd name="connsiteY29" fmla="*/ 480691 h 506589"/>
              <a:gd name="connsiteX30" fmla="*/ 391162 w 608274"/>
              <a:gd name="connsiteY30" fmla="*/ 480691 h 506589"/>
              <a:gd name="connsiteX31" fmla="*/ 412805 w 608274"/>
              <a:gd name="connsiteY31" fmla="*/ 434960 h 506589"/>
              <a:gd name="connsiteX32" fmla="*/ 370776 w 608274"/>
              <a:gd name="connsiteY32" fmla="*/ 391566 h 506589"/>
              <a:gd name="connsiteX33" fmla="*/ 279065 w 608274"/>
              <a:gd name="connsiteY33" fmla="*/ 377254 h 506589"/>
              <a:gd name="connsiteX34" fmla="*/ 279065 w 608274"/>
              <a:gd name="connsiteY34" fmla="*/ 286761 h 506589"/>
              <a:gd name="connsiteX35" fmla="*/ 275810 w 608274"/>
              <a:gd name="connsiteY35" fmla="*/ 269997 h 506589"/>
              <a:gd name="connsiteX36" fmla="*/ 295968 w 608274"/>
              <a:gd name="connsiteY36" fmla="*/ 235157 h 506589"/>
              <a:gd name="connsiteX37" fmla="*/ 262505 w 608274"/>
              <a:gd name="connsiteY37" fmla="*/ 153046 h 506589"/>
              <a:gd name="connsiteX38" fmla="*/ 256909 w 608274"/>
              <a:gd name="connsiteY38" fmla="*/ 90151 h 506589"/>
              <a:gd name="connsiteX39" fmla="*/ 362895 w 608274"/>
              <a:gd name="connsiteY39" fmla="*/ 0 h 506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274" h="506589">
                <a:moveTo>
                  <a:pt x="246781" y="438498"/>
                </a:moveTo>
                <a:lnTo>
                  <a:pt x="246781" y="467297"/>
                </a:lnTo>
                <a:lnTo>
                  <a:pt x="300340" y="446881"/>
                </a:lnTo>
                <a:close/>
                <a:moveTo>
                  <a:pt x="213321" y="304884"/>
                </a:moveTo>
                <a:lnTo>
                  <a:pt x="33460" y="322334"/>
                </a:lnTo>
                <a:lnTo>
                  <a:pt x="33460" y="454352"/>
                </a:lnTo>
                <a:lnTo>
                  <a:pt x="213321" y="471802"/>
                </a:lnTo>
                <a:close/>
                <a:moveTo>
                  <a:pt x="228395" y="270439"/>
                </a:moveTo>
                <a:cubicBezTo>
                  <a:pt x="233077" y="269983"/>
                  <a:pt x="237760" y="271466"/>
                  <a:pt x="241243" y="274602"/>
                </a:cubicBezTo>
                <a:cubicBezTo>
                  <a:pt x="244783" y="277739"/>
                  <a:pt x="246781" y="282130"/>
                  <a:pt x="246781" y="286749"/>
                </a:cubicBezTo>
                <a:lnTo>
                  <a:pt x="246781" y="405252"/>
                </a:lnTo>
                <a:lnTo>
                  <a:pt x="366689" y="423957"/>
                </a:lnTo>
                <a:cubicBezTo>
                  <a:pt x="374111" y="425154"/>
                  <a:pt x="379878" y="431085"/>
                  <a:pt x="380678" y="438441"/>
                </a:cubicBezTo>
                <a:cubicBezTo>
                  <a:pt x="381477" y="445798"/>
                  <a:pt x="377138" y="452812"/>
                  <a:pt x="370115" y="455493"/>
                </a:cubicBezTo>
                <a:lnTo>
                  <a:pt x="236104" y="506589"/>
                </a:lnTo>
                <a:lnTo>
                  <a:pt x="235590" y="505334"/>
                </a:lnTo>
                <a:cubicBezTo>
                  <a:pt x="233820" y="505962"/>
                  <a:pt x="231936" y="506304"/>
                  <a:pt x="230051" y="506304"/>
                </a:cubicBezTo>
                <a:cubicBezTo>
                  <a:pt x="229480" y="506304"/>
                  <a:pt x="228966" y="506304"/>
                  <a:pt x="228395" y="506247"/>
                </a:cubicBezTo>
                <a:lnTo>
                  <a:pt x="15074" y="485546"/>
                </a:lnTo>
                <a:cubicBezTo>
                  <a:pt x="6509" y="484748"/>
                  <a:pt x="0" y="477676"/>
                  <a:pt x="0" y="469236"/>
                </a:cubicBezTo>
                <a:lnTo>
                  <a:pt x="0" y="307450"/>
                </a:lnTo>
                <a:cubicBezTo>
                  <a:pt x="0" y="299010"/>
                  <a:pt x="6509" y="291938"/>
                  <a:pt x="15074" y="291083"/>
                </a:cubicBezTo>
                <a:close/>
                <a:moveTo>
                  <a:pt x="362895" y="0"/>
                </a:moveTo>
                <a:cubicBezTo>
                  <a:pt x="454777" y="0"/>
                  <a:pt x="466369" y="64320"/>
                  <a:pt x="468824" y="90151"/>
                </a:cubicBezTo>
                <a:cubicBezTo>
                  <a:pt x="468824" y="90151"/>
                  <a:pt x="507884" y="131206"/>
                  <a:pt x="463285" y="153046"/>
                </a:cubicBezTo>
                <a:cubicBezTo>
                  <a:pt x="463285" y="153046"/>
                  <a:pt x="463285" y="205049"/>
                  <a:pt x="429822" y="235157"/>
                </a:cubicBezTo>
                <a:cubicBezTo>
                  <a:pt x="429822" y="235157"/>
                  <a:pt x="401898" y="257053"/>
                  <a:pt x="485556" y="284366"/>
                </a:cubicBezTo>
                <a:lnTo>
                  <a:pt x="580407" y="317210"/>
                </a:lnTo>
                <a:cubicBezTo>
                  <a:pt x="580407" y="317210"/>
                  <a:pt x="608274" y="317210"/>
                  <a:pt x="608274" y="388316"/>
                </a:cubicBezTo>
                <a:lnTo>
                  <a:pt x="608274" y="480691"/>
                </a:lnTo>
                <a:lnTo>
                  <a:pt x="391162" y="480691"/>
                </a:lnTo>
                <a:cubicBezTo>
                  <a:pt x="406123" y="470598"/>
                  <a:pt x="414803" y="453207"/>
                  <a:pt x="412805" y="434960"/>
                </a:cubicBezTo>
                <a:cubicBezTo>
                  <a:pt x="410406" y="412892"/>
                  <a:pt x="393161" y="395045"/>
                  <a:pt x="370776" y="391566"/>
                </a:cubicBezTo>
                <a:lnTo>
                  <a:pt x="279065" y="377254"/>
                </a:lnTo>
                <a:lnTo>
                  <a:pt x="279065" y="286761"/>
                </a:lnTo>
                <a:cubicBezTo>
                  <a:pt x="279065" y="280945"/>
                  <a:pt x="277809" y="275357"/>
                  <a:pt x="275810" y="269997"/>
                </a:cubicBezTo>
                <a:cubicBezTo>
                  <a:pt x="314470" y="249754"/>
                  <a:pt x="295968" y="235157"/>
                  <a:pt x="295968" y="235157"/>
                </a:cubicBezTo>
                <a:cubicBezTo>
                  <a:pt x="262505" y="205049"/>
                  <a:pt x="262505" y="153046"/>
                  <a:pt x="262505" y="153046"/>
                </a:cubicBezTo>
                <a:cubicBezTo>
                  <a:pt x="217906" y="131206"/>
                  <a:pt x="256909" y="90151"/>
                  <a:pt x="256909" y="90151"/>
                </a:cubicBezTo>
                <a:cubicBezTo>
                  <a:pt x="259421" y="64320"/>
                  <a:pt x="277010" y="0"/>
                  <a:pt x="362895" y="0"/>
                </a:cubicBezTo>
                <a:close/>
              </a:path>
            </a:pathLst>
          </a:custGeom>
          <a:solidFill>
            <a:schemeClr val="bg1"/>
          </a:solid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cs typeface="+mn-ea"/>
              <a:sym typeface="+mn-lt"/>
            </a:endParaRPr>
          </a:p>
        </p:txBody>
      </p:sp>
      <p:sp>
        <p:nvSpPr>
          <p:cNvPr id="21" name="í$ľíďè">
            <a:extLst>
              <a:ext uri="{FF2B5EF4-FFF2-40B4-BE49-F238E27FC236}">
                <a16:creationId xmlns="" xmlns:a16="http://schemas.microsoft.com/office/drawing/2014/main" id="{624B80B4-CD6F-42A3-A290-E878CDF9C333}"/>
              </a:ext>
            </a:extLst>
          </p:cNvPr>
          <p:cNvSpPr/>
          <p:nvPr/>
        </p:nvSpPr>
        <p:spPr>
          <a:xfrm>
            <a:off x="5807508" y="2619834"/>
            <a:ext cx="576984" cy="576988"/>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sp>
        <p:nvSpPr>
          <p:cNvPr id="22" name="iŝļïḋê">
            <a:extLst>
              <a:ext uri="{FF2B5EF4-FFF2-40B4-BE49-F238E27FC236}">
                <a16:creationId xmlns="" xmlns:a16="http://schemas.microsoft.com/office/drawing/2014/main" id="{8063945F-6915-4945-8DCF-F401BAA031FF}"/>
              </a:ext>
            </a:extLst>
          </p:cNvPr>
          <p:cNvSpPr/>
          <p:nvPr/>
        </p:nvSpPr>
        <p:spPr bwMode="auto">
          <a:xfrm>
            <a:off x="5954816" y="2767357"/>
            <a:ext cx="282369" cy="281942"/>
          </a:xfrm>
          <a:custGeom>
            <a:avLst/>
            <a:gdLst>
              <a:gd name="connsiteX0" fmla="*/ 106370 w 607639"/>
              <a:gd name="connsiteY0" fmla="*/ 436610 h 606722"/>
              <a:gd name="connsiteX1" fmla="*/ 61329 w 607639"/>
              <a:gd name="connsiteY1" fmla="*/ 480515 h 606722"/>
              <a:gd name="connsiteX2" fmla="*/ 126397 w 607639"/>
              <a:gd name="connsiteY2" fmla="*/ 545485 h 606722"/>
              <a:gd name="connsiteX3" fmla="*/ 170369 w 607639"/>
              <a:gd name="connsiteY3" fmla="*/ 500513 h 606722"/>
              <a:gd name="connsiteX4" fmla="*/ 455714 w 607639"/>
              <a:gd name="connsiteY4" fmla="*/ 404481 h 606722"/>
              <a:gd name="connsiteX5" fmla="*/ 531614 w 607639"/>
              <a:gd name="connsiteY5" fmla="*/ 404481 h 606722"/>
              <a:gd name="connsiteX6" fmla="*/ 531703 w 607639"/>
              <a:gd name="connsiteY6" fmla="*/ 404481 h 606722"/>
              <a:gd name="connsiteX7" fmla="*/ 531792 w 607639"/>
              <a:gd name="connsiteY7" fmla="*/ 404481 h 606722"/>
              <a:gd name="connsiteX8" fmla="*/ 548075 w 607639"/>
              <a:gd name="connsiteY8" fmla="*/ 410525 h 606722"/>
              <a:gd name="connsiteX9" fmla="*/ 551456 w 607639"/>
              <a:gd name="connsiteY9" fmla="*/ 413991 h 606722"/>
              <a:gd name="connsiteX10" fmla="*/ 556973 w 607639"/>
              <a:gd name="connsiteY10" fmla="*/ 429012 h 606722"/>
              <a:gd name="connsiteX11" fmla="*/ 556973 w 607639"/>
              <a:gd name="connsiteY11" fmla="*/ 429811 h 606722"/>
              <a:gd name="connsiteX12" fmla="*/ 556973 w 607639"/>
              <a:gd name="connsiteY12" fmla="*/ 505625 h 606722"/>
              <a:gd name="connsiteX13" fmla="*/ 531614 w 607639"/>
              <a:gd name="connsiteY13" fmla="*/ 530867 h 606722"/>
              <a:gd name="connsiteX14" fmla="*/ 506343 w 607639"/>
              <a:gd name="connsiteY14" fmla="*/ 505625 h 606722"/>
              <a:gd name="connsiteX15" fmla="*/ 476001 w 607639"/>
              <a:gd name="connsiteY15" fmla="*/ 546065 h 606722"/>
              <a:gd name="connsiteX16" fmla="*/ 455714 w 607639"/>
              <a:gd name="connsiteY16" fmla="*/ 556197 h 606722"/>
              <a:gd name="connsiteX17" fmla="*/ 440498 w 607639"/>
              <a:gd name="connsiteY17" fmla="*/ 551131 h 606722"/>
              <a:gd name="connsiteX18" fmla="*/ 435515 w 607639"/>
              <a:gd name="connsiteY18" fmla="*/ 515757 h 606722"/>
              <a:gd name="connsiteX19" fmla="*/ 481073 w 607639"/>
              <a:gd name="connsiteY19" fmla="*/ 455053 h 606722"/>
              <a:gd name="connsiteX20" fmla="*/ 455714 w 607639"/>
              <a:gd name="connsiteY20" fmla="*/ 455053 h 606722"/>
              <a:gd name="connsiteX21" fmla="*/ 430443 w 607639"/>
              <a:gd name="connsiteY21" fmla="*/ 429811 h 606722"/>
              <a:gd name="connsiteX22" fmla="*/ 455714 w 607639"/>
              <a:gd name="connsiteY22" fmla="*/ 404481 h 606722"/>
              <a:gd name="connsiteX23" fmla="*/ 157786 w 607639"/>
              <a:gd name="connsiteY23" fmla="*/ 282117 h 606722"/>
              <a:gd name="connsiteX24" fmla="*/ 175710 w 607639"/>
              <a:gd name="connsiteY24" fmla="*/ 289516 h 606722"/>
              <a:gd name="connsiteX25" fmla="*/ 317685 w 607639"/>
              <a:gd name="connsiteY25" fmla="*/ 431277 h 606722"/>
              <a:gd name="connsiteX26" fmla="*/ 317685 w 607639"/>
              <a:gd name="connsiteY26" fmla="*/ 467006 h 606722"/>
              <a:gd name="connsiteX27" fmla="*/ 245229 w 607639"/>
              <a:gd name="connsiteY27" fmla="*/ 539441 h 606722"/>
              <a:gd name="connsiteX28" fmla="*/ 227248 w 607639"/>
              <a:gd name="connsiteY28" fmla="*/ 546818 h 606722"/>
              <a:gd name="connsiteX29" fmla="*/ 209357 w 607639"/>
              <a:gd name="connsiteY29" fmla="*/ 539441 h 606722"/>
              <a:gd name="connsiteX30" fmla="*/ 206241 w 607639"/>
              <a:gd name="connsiteY30" fmla="*/ 536242 h 606722"/>
              <a:gd name="connsiteX31" fmla="*/ 144734 w 607639"/>
              <a:gd name="connsiteY31" fmla="*/ 599079 h 606722"/>
              <a:gd name="connsiteX32" fmla="*/ 126753 w 607639"/>
              <a:gd name="connsiteY32" fmla="*/ 606722 h 606722"/>
              <a:gd name="connsiteX33" fmla="*/ 126575 w 607639"/>
              <a:gd name="connsiteY33" fmla="*/ 606722 h 606722"/>
              <a:gd name="connsiteX34" fmla="*/ 108684 w 607639"/>
              <a:gd name="connsiteY34" fmla="*/ 599256 h 606722"/>
              <a:gd name="connsiteX35" fmla="*/ 7388 w 607639"/>
              <a:gd name="connsiteY35" fmla="*/ 498113 h 606722"/>
              <a:gd name="connsiteX36" fmla="*/ 0 w 607639"/>
              <a:gd name="connsiteY36" fmla="*/ 480160 h 606722"/>
              <a:gd name="connsiteX37" fmla="*/ 7655 w 607639"/>
              <a:gd name="connsiteY37" fmla="*/ 462206 h 606722"/>
              <a:gd name="connsiteX38" fmla="*/ 70587 w 607639"/>
              <a:gd name="connsiteY38" fmla="*/ 400792 h 606722"/>
              <a:gd name="connsiteX39" fmla="*/ 67382 w 607639"/>
              <a:gd name="connsiteY39" fmla="*/ 397681 h 606722"/>
              <a:gd name="connsiteX40" fmla="*/ 59994 w 607639"/>
              <a:gd name="connsiteY40" fmla="*/ 379728 h 606722"/>
              <a:gd name="connsiteX41" fmla="*/ 67382 w 607639"/>
              <a:gd name="connsiteY41" fmla="*/ 361863 h 606722"/>
              <a:gd name="connsiteX42" fmla="*/ 139927 w 607639"/>
              <a:gd name="connsiteY42" fmla="*/ 289516 h 606722"/>
              <a:gd name="connsiteX43" fmla="*/ 157786 w 607639"/>
              <a:gd name="connsiteY43" fmla="*/ 282117 h 606722"/>
              <a:gd name="connsiteX44" fmla="*/ 363724 w 607639"/>
              <a:gd name="connsiteY44" fmla="*/ 101159 h 606722"/>
              <a:gd name="connsiteX45" fmla="*/ 353254 w 607639"/>
              <a:gd name="connsiteY45" fmla="*/ 105492 h 606722"/>
              <a:gd name="connsiteX46" fmla="*/ 320945 w 607639"/>
              <a:gd name="connsiteY46" fmla="*/ 137752 h 606722"/>
              <a:gd name="connsiteX47" fmla="*/ 323793 w 607639"/>
              <a:gd name="connsiteY47" fmla="*/ 139974 h 606722"/>
              <a:gd name="connsiteX48" fmla="*/ 335898 w 607639"/>
              <a:gd name="connsiteY48" fmla="*/ 148417 h 606722"/>
              <a:gd name="connsiteX49" fmla="*/ 341149 w 607639"/>
              <a:gd name="connsiteY49" fmla="*/ 151794 h 606722"/>
              <a:gd name="connsiteX50" fmla="*/ 359930 w 607639"/>
              <a:gd name="connsiteY50" fmla="*/ 162459 h 606722"/>
              <a:gd name="connsiteX51" fmla="*/ 408439 w 607639"/>
              <a:gd name="connsiteY51" fmla="*/ 198897 h 606722"/>
              <a:gd name="connsiteX52" fmla="*/ 444933 w 607639"/>
              <a:gd name="connsiteY52" fmla="*/ 247243 h 606722"/>
              <a:gd name="connsiteX53" fmla="*/ 455614 w 607639"/>
              <a:gd name="connsiteY53" fmla="*/ 266084 h 606722"/>
              <a:gd name="connsiteX54" fmla="*/ 458907 w 607639"/>
              <a:gd name="connsiteY54" fmla="*/ 271239 h 606722"/>
              <a:gd name="connsiteX55" fmla="*/ 467452 w 607639"/>
              <a:gd name="connsiteY55" fmla="*/ 283326 h 606722"/>
              <a:gd name="connsiteX56" fmla="*/ 469677 w 607639"/>
              <a:gd name="connsiteY56" fmla="*/ 286258 h 606722"/>
              <a:gd name="connsiteX57" fmla="*/ 501987 w 607639"/>
              <a:gd name="connsiteY57" fmla="*/ 253998 h 606722"/>
              <a:gd name="connsiteX58" fmla="*/ 501987 w 607639"/>
              <a:gd name="connsiteY58" fmla="*/ 233024 h 606722"/>
              <a:gd name="connsiteX59" fmla="*/ 374260 w 607639"/>
              <a:gd name="connsiteY59" fmla="*/ 105492 h 606722"/>
              <a:gd name="connsiteX60" fmla="*/ 363724 w 607639"/>
              <a:gd name="connsiteY60" fmla="*/ 101159 h 606722"/>
              <a:gd name="connsiteX61" fmla="*/ 177209 w 607639"/>
              <a:gd name="connsiteY61" fmla="*/ 50521 h 606722"/>
              <a:gd name="connsiteX62" fmla="*/ 195096 w 607639"/>
              <a:gd name="connsiteY62" fmla="*/ 57919 h 606722"/>
              <a:gd name="connsiteX63" fmla="*/ 195096 w 607639"/>
              <a:gd name="connsiteY63" fmla="*/ 93644 h 606722"/>
              <a:gd name="connsiteX64" fmla="*/ 137075 w 607639"/>
              <a:gd name="connsiteY64" fmla="*/ 151675 h 606722"/>
              <a:gd name="connsiteX65" fmla="*/ 151936 w 607639"/>
              <a:gd name="connsiteY65" fmla="*/ 151675 h 606722"/>
              <a:gd name="connsiteX66" fmla="*/ 177209 w 607639"/>
              <a:gd name="connsiteY66" fmla="*/ 176914 h 606722"/>
              <a:gd name="connsiteX67" fmla="*/ 151936 w 607639"/>
              <a:gd name="connsiteY67" fmla="*/ 202241 h 606722"/>
              <a:gd name="connsiteX68" fmla="*/ 75939 w 607639"/>
              <a:gd name="connsiteY68" fmla="*/ 202241 h 606722"/>
              <a:gd name="connsiteX69" fmla="*/ 59387 w 607639"/>
              <a:gd name="connsiteY69" fmla="*/ 196020 h 606722"/>
              <a:gd name="connsiteX70" fmla="*/ 55916 w 607639"/>
              <a:gd name="connsiteY70" fmla="*/ 192288 h 606722"/>
              <a:gd name="connsiteX71" fmla="*/ 50755 w 607639"/>
              <a:gd name="connsiteY71" fmla="*/ 178691 h 606722"/>
              <a:gd name="connsiteX72" fmla="*/ 50666 w 607639"/>
              <a:gd name="connsiteY72" fmla="*/ 176736 h 606722"/>
              <a:gd name="connsiteX73" fmla="*/ 50666 w 607639"/>
              <a:gd name="connsiteY73" fmla="*/ 101109 h 606722"/>
              <a:gd name="connsiteX74" fmla="*/ 75939 w 607639"/>
              <a:gd name="connsiteY74" fmla="*/ 75782 h 606722"/>
              <a:gd name="connsiteX75" fmla="*/ 101301 w 607639"/>
              <a:gd name="connsiteY75" fmla="*/ 101109 h 606722"/>
              <a:gd name="connsiteX76" fmla="*/ 101301 w 607639"/>
              <a:gd name="connsiteY76" fmla="*/ 115861 h 606722"/>
              <a:gd name="connsiteX77" fmla="*/ 159322 w 607639"/>
              <a:gd name="connsiteY77" fmla="*/ 57919 h 606722"/>
              <a:gd name="connsiteX78" fmla="*/ 177209 w 607639"/>
              <a:gd name="connsiteY78" fmla="*/ 50521 h 606722"/>
              <a:gd name="connsiteX79" fmla="*/ 480892 w 607639"/>
              <a:gd name="connsiteY79" fmla="*/ 0 h 606722"/>
              <a:gd name="connsiteX80" fmla="*/ 498960 w 607639"/>
              <a:gd name="connsiteY80" fmla="*/ 7376 h 606722"/>
              <a:gd name="connsiteX81" fmla="*/ 600162 w 607639"/>
              <a:gd name="connsiteY81" fmla="*/ 108513 h 606722"/>
              <a:gd name="connsiteX82" fmla="*/ 607639 w 607639"/>
              <a:gd name="connsiteY82" fmla="*/ 126554 h 606722"/>
              <a:gd name="connsiteX83" fmla="*/ 599984 w 607639"/>
              <a:gd name="connsiteY83" fmla="*/ 144507 h 606722"/>
              <a:gd name="connsiteX84" fmla="*/ 541417 w 607639"/>
              <a:gd name="connsiteY84" fmla="*/ 201741 h 606722"/>
              <a:gd name="connsiteX85" fmla="*/ 537768 w 607639"/>
              <a:gd name="connsiteY85" fmla="*/ 289724 h 606722"/>
              <a:gd name="connsiteX86" fmla="*/ 486499 w 607639"/>
              <a:gd name="connsiteY86" fmla="*/ 340915 h 606722"/>
              <a:gd name="connsiteX87" fmla="*/ 484719 w 607639"/>
              <a:gd name="connsiteY87" fmla="*/ 342159 h 606722"/>
              <a:gd name="connsiteX88" fmla="*/ 480002 w 607639"/>
              <a:gd name="connsiteY88" fmla="*/ 345270 h 606722"/>
              <a:gd name="connsiteX89" fmla="*/ 476530 w 607639"/>
              <a:gd name="connsiteY89" fmla="*/ 346869 h 606722"/>
              <a:gd name="connsiteX90" fmla="*/ 471190 w 607639"/>
              <a:gd name="connsiteY90" fmla="*/ 347847 h 606722"/>
              <a:gd name="connsiteX91" fmla="*/ 468609 w 607639"/>
              <a:gd name="connsiteY91" fmla="*/ 348380 h 606722"/>
              <a:gd name="connsiteX92" fmla="*/ 467452 w 607639"/>
              <a:gd name="connsiteY92" fmla="*/ 348114 h 606722"/>
              <a:gd name="connsiteX93" fmla="*/ 462111 w 607639"/>
              <a:gd name="connsiteY93" fmla="*/ 347047 h 606722"/>
              <a:gd name="connsiteX94" fmla="*/ 458373 w 607639"/>
              <a:gd name="connsiteY94" fmla="*/ 345981 h 606722"/>
              <a:gd name="connsiteX95" fmla="*/ 457305 w 607639"/>
              <a:gd name="connsiteY95" fmla="*/ 345714 h 606722"/>
              <a:gd name="connsiteX96" fmla="*/ 428911 w 607639"/>
              <a:gd name="connsiteY96" fmla="*/ 331494 h 606722"/>
              <a:gd name="connsiteX97" fmla="*/ 407282 w 607639"/>
              <a:gd name="connsiteY97" fmla="*/ 335049 h 606722"/>
              <a:gd name="connsiteX98" fmla="*/ 376308 w 607639"/>
              <a:gd name="connsiteY98" fmla="*/ 365888 h 606722"/>
              <a:gd name="connsiteX99" fmla="*/ 344265 w 607639"/>
              <a:gd name="connsiteY99" fmla="*/ 379219 h 606722"/>
              <a:gd name="connsiteX100" fmla="*/ 312133 w 607639"/>
              <a:gd name="connsiteY100" fmla="*/ 365888 h 606722"/>
              <a:gd name="connsiteX101" fmla="*/ 241194 w 607639"/>
              <a:gd name="connsiteY101" fmla="*/ 295057 h 606722"/>
              <a:gd name="connsiteX102" fmla="*/ 241194 w 607639"/>
              <a:gd name="connsiteY102" fmla="*/ 230891 h 606722"/>
              <a:gd name="connsiteX103" fmla="*/ 272079 w 607639"/>
              <a:gd name="connsiteY103" fmla="*/ 200052 h 606722"/>
              <a:gd name="connsiteX104" fmla="*/ 275551 w 607639"/>
              <a:gd name="connsiteY104" fmla="*/ 178456 h 606722"/>
              <a:gd name="connsiteX105" fmla="*/ 261398 w 607639"/>
              <a:gd name="connsiteY105" fmla="*/ 150106 h 606722"/>
              <a:gd name="connsiteX106" fmla="*/ 261131 w 607639"/>
              <a:gd name="connsiteY106" fmla="*/ 149039 h 606722"/>
              <a:gd name="connsiteX107" fmla="*/ 260063 w 607639"/>
              <a:gd name="connsiteY107" fmla="*/ 145307 h 606722"/>
              <a:gd name="connsiteX108" fmla="*/ 258995 w 607639"/>
              <a:gd name="connsiteY108" fmla="*/ 139974 h 606722"/>
              <a:gd name="connsiteX109" fmla="*/ 259262 w 607639"/>
              <a:gd name="connsiteY109" fmla="*/ 136242 h 606722"/>
              <a:gd name="connsiteX110" fmla="*/ 260241 w 607639"/>
              <a:gd name="connsiteY110" fmla="*/ 130909 h 606722"/>
              <a:gd name="connsiteX111" fmla="*/ 261754 w 607639"/>
              <a:gd name="connsiteY111" fmla="*/ 127443 h 606722"/>
              <a:gd name="connsiteX112" fmla="*/ 264959 w 607639"/>
              <a:gd name="connsiteY112" fmla="*/ 122733 h 606722"/>
              <a:gd name="connsiteX113" fmla="*/ 266116 w 607639"/>
              <a:gd name="connsiteY113" fmla="*/ 120955 h 606722"/>
              <a:gd name="connsiteX114" fmla="*/ 317384 w 607639"/>
              <a:gd name="connsiteY114" fmla="*/ 69676 h 606722"/>
              <a:gd name="connsiteX115" fmla="*/ 405591 w 607639"/>
              <a:gd name="connsiteY115" fmla="*/ 66121 h 606722"/>
              <a:gd name="connsiteX116" fmla="*/ 462912 w 607639"/>
              <a:gd name="connsiteY116" fmla="*/ 7554 h 606722"/>
              <a:gd name="connsiteX117" fmla="*/ 480892 w 607639"/>
              <a:gd name="connsiteY11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607639" h="606722">
                <a:moveTo>
                  <a:pt x="106370" y="436610"/>
                </a:moveTo>
                <a:lnTo>
                  <a:pt x="61329" y="480515"/>
                </a:lnTo>
                <a:lnTo>
                  <a:pt x="126397" y="545485"/>
                </a:lnTo>
                <a:lnTo>
                  <a:pt x="170369" y="500513"/>
                </a:lnTo>
                <a:close/>
                <a:moveTo>
                  <a:pt x="455714" y="404481"/>
                </a:moveTo>
                <a:lnTo>
                  <a:pt x="531614" y="404481"/>
                </a:lnTo>
                <a:lnTo>
                  <a:pt x="531703" y="404481"/>
                </a:lnTo>
                <a:lnTo>
                  <a:pt x="531792" y="404481"/>
                </a:lnTo>
                <a:cubicBezTo>
                  <a:pt x="538020" y="404481"/>
                  <a:pt x="543715" y="406792"/>
                  <a:pt x="548075" y="410525"/>
                </a:cubicBezTo>
                <a:cubicBezTo>
                  <a:pt x="549321" y="411591"/>
                  <a:pt x="550388" y="412747"/>
                  <a:pt x="551456" y="413991"/>
                </a:cubicBezTo>
                <a:cubicBezTo>
                  <a:pt x="554748" y="418079"/>
                  <a:pt x="556795" y="423323"/>
                  <a:pt x="556973" y="429012"/>
                </a:cubicBezTo>
                <a:cubicBezTo>
                  <a:pt x="556973" y="429278"/>
                  <a:pt x="556973" y="429545"/>
                  <a:pt x="556973" y="429811"/>
                </a:cubicBezTo>
                <a:lnTo>
                  <a:pt x="556973" y="505625"/>
                </a:lnTo>
                <a:cubicBezTo>
                  <a:pt x="556973" y="519579"/>
                  <a:pt x="545673" y="530867"/>
                  <a:pt x="531614" y="530867"/>
                </a:cubicBezTo>
                <a:cubicBezTo>
                  <a:pt x="517644" y="530867"/>
                  <a:pt x="506343" y="519579"/>
                  <a:pt x="506343" y="505625"/>
                </a:cubicBezTo>
                <a:lnTo>
                  <a:pt x="476001" y="546065"/>
                </a:lnTo>
                <a:cubicBezTo>
                  <a:pt x="471018" y="552731"/>
                  <a:pt x="463366" y="556197"/>
                  <a:pt x="455714" y="556197"/>
                </a:cubicBezTo>
                <a:cubicBezTo>
                  <a:pt x="450375" y="556197"/>
                  <a:pt x="445125" y="554508"/>
                  <a:pt x="440498" y="551131"/>
                </a:cubicBezTo>
                <a:cubicBezTo>
                  <a:pt x="429375" y="542776"/>
                  <a:pt x="427062" y="526867"/>
                  <a:pt x="435515" y="515757"/>
                </a:cubicBezTo>
                <a:lnTo>
                  <a:pt x="481073" y="455053"/>
                </a:lnTo>
                <a:lnTo>
                  <a:pt x="455714" y="455053"/>
                </a:lnTo>
                <a:cubicBezTo>
                  <a:pt x="441744" y="455053"/>
                  <a:pt x="430443" y="443765"/>
                  <a:pt x="430443" y="429811"/>
                </a:cubicBezTo>
                <a:cubicBezTo>
                  <a:pt x="430443" y="415857"/>
                  <a:pt x="441744" y="404481"/>
                  <a:pt x="455714" y="404481"/>
                </a:cubicBezTo>
                <a:close/>
                <a:moveTo>
                  <a:pt x="157786" y="282117"/>
                </a:moveTo>
                <a:cubicBezTo>
                  <a:pt x="164272" y="282117"/>
                  <a:pt x="170770" y="284584"/>
                  <a:pt x="175710" y="289516"/>
                </a:cubicBezTo>
                <a:lnTo>
                  <a:pt x="317685" y="431277"/>
                </a:lnTo>
                <a:cubicBezTo>
                  <a:pt x="327565" y="441142"/>
                  <a:pt x="327565" y="457140"/>
                  <a:pt x="317685" y="467006"/>
                </a:cubicBezTo>
                <a:lnTo>
                  <a:pt x="245229" y="539441"/>
                </a:lnTo>
                <a:cubicBezTo>
                  <a:pt x="240422" y="544152"/>
                  <a:pt x="234013" y="546818"/>
                  <a:pt x="227248" y="546818"/>
                </a:cubicBezTo>
                <a:cubicBezTo>
                  <a:pt x="220572" y="546818"/>
                  <a:pt x="214163" y="544152"/>
                  <a:pt x="209357" y="539441"/>
                </a:cubicBezTo>
                <a:lnTo>
                  <a:pt x="206241" y="536242"/>
                </a:lnTo>
                <a:lnTo>
                  <a:pt x="144734" y="599079"/>
                </a:lnTo>
                <a:cubicBezTo>
                  <a:pt x="140016" y="603967"/>
                  <a:pt x="133518" y="606633"/>
                  <a:pt x="126753" y="606722"/>
                </a:cubicBezTo>
                <a:lnTo>
                  <a:pt x="126575" y="606722"/>
                </a:lnTo>
                <a:cubicBezTo>
                  <a:pt x="119899" y="606722"/>
                  <a:pt x="113491" y="604056"/>
                  <a:pt x="108684" y="599256"/>
                </a:cubicBezTo>
                <a:lnTo>
                  <a:pt x="7388" y="498113"/>
                </a:lnTo>
                <a:cubicBezTo>
                  <a:pt x="2670" y="493403"/>
                  <a:pt x="0" y="486914"/>
                  <a:pt x="0" y="480160"/>
                </a:cubicBezTo>
                <a:cubicBezTo>
                  <a:pt x="89" y="473405"/>
                  <a:pt x="2759" y="466917"/>
                  <a:pt x="7655" y="462206"/>
                </a:cubicBezTo>
                <a:lnTo>
                  <a:pt x="70587" y="400792"/>
                </a:lnTo>
                <a:lnTo>
                  <a:pt x="67382" y="397681"/>
                </a:lnTo>
                <a:cubicBezTo>
                  <a:pt x="62665" y="392882"/>
                  <a:pt x="59994" y="386482"/>
                  <a:pt x="59994" y="379728"/>
                </a:cubicBezTo>
                <a:cubicBezTo>
                  <a:pt x="59994" y="373062"/>
                  <a:pt x="62665" y="366663"/>
                  <a:pt x="67382" y="361863"/>
                </a:cubicBezTo>
                <a:lnTo>
                  <a:pt x="139927" y="289516"/>
                </a:lnTo>
                <a:cubicBezTo>
                  <a:pt x="144823" y="284584"/>
                  <a:pt x="151299" y="282117"/>
                  <a:pt x="157786" y="282117"/>
                </a:cubicBezTo>
                <a:close/>
                <a:moveTo>
                  <a:pt x="363724" y="101159"/>
                </a:moveTo>
                <a:cubicBezTo>
                  <a:pt x="359930" y="101159"/>
                  <a:pt x="356147" y="102604"/>
                  <a:pt x="353254" y="105492"/>
                </a:cubicBezTo>
                <a:lnTo>
                  <a:pt x="320945" y="137752"/>
                </a:lnTo>
                <a:cubicBezTo>
                  <a:pt x="321835" y="138463"/>
                  <a:pt x="322814" y="139174"/>
                  <a:pt x="323793" y="139974"/>
                </a:cubicBezTo>
                <a:cubicBezTo>
                  <a:pt x="327709" y="142818"/>
                  <a:pt x="331715" y="145662"/>
                  <a:pt x="335898" y="148417"/>
                </a:cubicBezTo>
                <a:cubicBezTo>
                  <a:pt x="337678" y="149572"/>
                  <a:pt x="339369" y="150728"/>
                  <a:pt x="341149" y="151794"/>
                </a:cubicBezTo>
                <a:cubicBezTo>
                  <a:pt x="347113" y="155527"/>
                  <a:pt x="353254" y="159082"/>
                  <a:pt x="359930" y="162459"/>
                </a:cubicBezTo>
                <a:cubicBezTo>
                  <a:pt x="376040" y="170724"/>
                  <a:pt x="392863" y="183344"/>
                  <a:pt x="408439" y="198897"/>
                </a:cubicBezTo>
                <a:cubicBezTo>
                  <a:pt x="424016" y="214449"/>
                  <a:pt x="436655" y="231246"/>
                  <a:pt x="444933" y="247243"/>
                </a:cubicBezTo>
                <a:cubicBezTo>
                  <a:pt x="448315" y="253998"/>
                  <a:pt x="451875" y="260130"/>
                  <a:pt x="455614" y="266084"/>
                </a:cubicBezTo>
                <a:cubicBezTo>
                  <a:pt x="456682" y="267862"/>
                  <a:pt x="457839" y="269550"/>
                  <a:pt x="458907" y="271239"/>
                </a:cubicBezTo>
                <a:cubicBezTo>
                  <a:pt x="461666" y="275416"/>
                  <a:pt x="464514" y="279504"/>
                  <a:pt x="467452" y="283326"/>
                </a:cubicBezTo>
                <a:cubicBezTo>
                  <a:pt x="468164" y="284303"/>
                  <a:pt x="468876" y="285281"/>
                  <a:pt x="469677" y="286258"/>
                </a:cubicBezTo>
                <a:lnTo>
                  <a:pt x="501987" y="253998"/>
                </a:lnTo>
                <a:cubicBezTo>
                  <a:pt x="507772" y="248221"/>
                  <a:pt x="507772" y="238800"/>
                  <a:pt x="501987" y="233024"/>
                </a:cubicBezTo>
                <a:lnTo>
                  <a:pt x="374260" y="105492"/>
                </a:lnTo>
                <a:cubicBezTo>
                  <a:pt x="371323" y="102604"/>
                  <a:pt x="367518" y="101159"/>
                  <a:pt x="363724" y="101159"/>
                </a:cubicBezTo>
                <a:close/>
                <a:moveTo>
                  <a:pt x="177209" y="50521"/>
                </a:moveTo>
                <a:cubicBezTo>
                  <a:pt x="183683" y="50521"/>
                  <a:pt x="190157" y="52987"/>
                  <a:pt x="195096" y="57919"/>
                </a:cubicBezTo>
                <a:cubicBezTo>
                  <a:pt x="205063" y="67784"/>
                  <a:pt x="205063" y="83869"/>
                  <a:pt x="195096" y="93644"/>
                </a:cubicBezTo>
                <a:lnTo>
                  <a:pt x="137075" y="151675"/>
                </a:lnTo>
                <a:lnTo>
                  <a:pt x="151936" y="151675"/>
                </a:lnTo>
                <a:cubicBezTo>
                  <a:pt x="165908" y="151675"/>
                  <a:pt x="177209" y="162961"/>
                  <a:pt x="177209" y="176914"/>
                </a:cubicBezTo>
                <a:cubicBezTo>
                  <a:pt x="177209" y="190866"/>
                  <a:pt x="165908" y="202241"/>
                  <a:pt x="151936" y="202241"/>
                </a:cubicBezTo>
                <a:lnTo>
                  <a:pt x="75939" y="202241"/>
                </a:lnTo>
                <a:cubicBezTo>
                  <a:pt x="69621" y="202241"/>
                  <a:pt x="63836" y="199842"/>
                  <a:pt x="59387" y="196020"/>
                </a:cubicBezTo>
                <a:cubicBezTo>
                  <a:pt x="58141" y="194954"/>
                  <a:pt x="56984" y="193710"/>
                  <a:pt x="55916" y="192288"/>
                </a:cubicBezTo>
                <a:cubicBezTo>
                  <a:pt x="52980" y="188466"/>
                  <a:pt x="51111" y="183845"/>
                  <a:pt x="50755" y="178691"/>
                </a:cubicBezTo>
                <a:cubicBezTo>
                  <a:pt x="50666" y="178069"/>
                  <a:pt x="50666" y="177447"/>
                  <a:pt x="50666" y="176736"/>
                </a:cubicBezTo>
                <a:lnTo>
                  <a:pt x="50666" y="101109"/>
                </a:lnTo>
                <a:cubicBezTo>
                  <a:pt x="50666" y="87157"/>
                  <a:pt x="61968" y="75782"/>
                  <a:pt x="75939" y="75782"/>
                </a:cubicBezTo>
                <a:cubicBezTo>
                  <a:pt x="89910" y="75782"/>
                  <a:pt x="101301" y="87157"/>
                  <a:pt x="101301" y="101109"/>
                </a:cubicBezTo>
                <a:lnTo>
                  <a:pt x="101301" y="115861"/>
                </a:lnTo>
                <a:lnTo>
                  <a:pt x="159322" y="57919"/>
                </a:lnTo>
                <a:cubicBezTo>
                  <a:pt x="164261" y="52987"/>
                  <a:pt x="170735" y="50521"/>
                  <a:pt x="177209" y="50521"/>
                </a:cubicBezTo>
                <a:close/>
                <a:moveTo>
                  <a:pt x="480892" y="0"/>
                </a:moveTo>
                <a:cubicBezTo>
                  <a:pt x="487122" y="0"/>
                  <a:pt x="494154" y="2666"/>
                  <a:pt x="498960" y="7376"/>
                </a:cubicBezTo>
                <a:lnTo>
                  <a:pt x="600162" y="108513"/>
                </a:lnTo>
                <a:cubicBezTo>
                  <a:pt x="604969" y="113312"/>
                  <a:pt x="607639" y="119800"/>
                  <a:pt x="607639" y="126554"/>
                </a:cubicBezTo>
                <a:cubicBezTo>
                  <a:pt x="607550" y="133309"/>
                  <a:pt x="604880" y="139708"/>
                  <a:pt x="599984" y="144507"/>
                </a:cubicBezTo>
                <a:lnTo>
                  <a:pt x="541417" y="201741"/>
                </a:lnTo>
                <a:cubicBezTo>
                  <a:pt x="562957" y="227425"/>
                  <a:pt x="561978" y="265640"/>
                  <a:pt x="537768" y="289724"/>
                </a:cubicBezTo>
                <a:lnTo>
                  <a:pt x="486499" y="340915"/>
                </a:lnTo>
                <a:cubicBezTo>
                  <a:pt x="485965" y="341537"/>
                  <a:pt x="485342" y="341715"/>
                  <a:pt x="484719" y="342159"/>
                </a:cubicBezTo>
                <a:cubicBezTo>
                  <a:pt x="483206" y="343403"/>
                  <a:pt x="481693" y="344470"/>
                  <a:pt x="480002" y="345270"/>
                </a:cubicBezTo>
                <a:cubicBezTo>
                  <a:pt x="478845" y="345892"/>
                  <a:pt x="477688" y="346425"/>
                  <a:pt x="476530" y="346869"/>
                </a:cubicBezTo>
                <a:cubicBezTo>
                  <a:pt x="474750" y="347403"/>
                  <a:pt x="472970" y="347669"/>
                  <a:pt x="471190" y="347847"/>
                </a:cubicBezTo>
                <a:cubicBezTo>
                  <a:pt x="470300" y="347936"/>
                  <a:pt x="469499" y="348380"/>
                  <a:pt x="468609" y="348380"/>
                </a:cubicBezTo>
                <a:cubicBezTo>
                  <a:pt x="468253" y="348380"/>
                  <a:pt x="467808" y="348114"/>
                  <a:pt x="467452" y="348114"/>
                </a:cubicBezTo>
                <a:cubicBezTo>
                  <a:pt x="465582" y="348025"/>
                  <a:pt x="463891" y="347580"/>
                  <a:pt x="462111" y="347047"/>
                </a:cubicBezTo>
                <a:cubicBezTo>
                  <a:pt x="460776" y="346692"/>
                  <a:pt x="459530" y="346514"/>
                  <a:pt x="458373" y="345981"/>
                </a:cubicBezTo>
                <a:cubicBezTo>
                  <a:pt x="458017" y="345892"/>
                  <a:pt x="457661" y="345892"/>
                  <a:pt x="457305" y="345714"/>
                </a:cubicBezTo>
                <a:lnTo>
                  <a:pt x="428911" y="331494"/>
                </a:lnTo>
                <a:cubicBezTo>
                  <a:pt x="421702" y="327940"/>
                  <a:pt x="412979" y="329273"/>
                  <a:pt x="407282" y="335049"/>
                </a:cubicBezTo>
                <a:lnTo>
                  <a:pt x="376308" y="365888"/>
                </a:lnTo>
                <a:cubicBezTo>
                  <a:pt x="367763" y="374509"/>
                  <a:pt x="356370" y="379219"/>
                  <a:pt x="344265" y="379219"/>
                </a:cubicBezTo>
                <a:cubicBezTo>
                  <a:pt x="332160" y="379219"/>
                  <a:pt x="320678" y="374509"/>
                  <a:pt x="312133" y="365888"/>
                </a:cubicBezTo>
                <a:lnTo>
                  <a:pt x="241194" y="295057"/>
                </a:lnTo>
                <a:cubicBezTo>
                  <a:pt x="223481" y="277371"/>
                  <a:pt x="223481" y="248576"/>
                  <a:pt x="241194" y="230891"/>
                </a:cubicBezTo>
                <a:lnTo>
                  <a:pt x="272079" y="200052"/>
                </a:lnTo>
                <a:cubicBezTo>
                  <a:pt x="277776" y="194364"/>
                  <a:pt x="279200" y="185655"/>
                  <a:pt x="275551" y="178456"/>
                </a:cubicBezTo>
                <a:lnTo>
                  <a:pt x="261398" y="150106"/>
                </a:lnTo>
                <a:cubicBezTo>
                  <a:pt x="261220" y="149750"/>
                  <a:pt x="261220" y="149395"/>
                  <a:pt x="261131" y="149039"/>
                </a:cubicBezTo>
                <a:cubicBezTo>
                  <a:pt x="260508" y="147884"/>
                  <a:pt x="260330" y="146640"/>
                  <a:pt x="260063" y="145307"/>
                </a:cubicBezTo>
                <a:cubicBezTo>
                  <a:pt x="259529" y="143529"/>
                  <a:pt x="259084" y="141841"/>
                  <a:pt x="258995" y="139974"/>
                </a:cubicBezTo>
                <a:cubicBezTo>
                  <a:pt x="258906" y="138730"/>
                  <a:pt x="259084" y="137486"/>
                  <a:pt x="259262" y="136242"/>
                </a:cubicBezTo>
                <a:cubicBezTo>
                  <a:pt x="259440" y="134375"/>
                  <a:pt x="259707" y="132687"/>
                  <a:pt x="260241" y="130909"/>
                </a:cubicBezTo>
                <a:cubicBezTo>
                  <a:pt x="260686" y="129754"/>
                  <a:pt x="261220" y="128599"/>
                  <a:pt x="261754" y="127443"/>
                </a:cubicBezTo>
                <a:cubicBezTo>
                  <a:pt x="262644" y="125755"/>
                  <a:pt x="263713" y="124155"/>
                  <a:pt x="264959" y="122733"/>
                </a:cubicBezTo>
                <a:cubicBezTo>
                  <a:pt x="265404" y="122111"/>
                  <a:pt x="265582" y="121400"/>
                  <a:pt x="266116" y="120955"/>
                </a:cubicBezTo>
                <a:lnTo>
                  <a:pt x="317384" y="69676"/>
                </a:lnTo>
                <a:cubicBezTo>
                  <a:pt x="341505" y="45592"/>
                  <a:pt x="379868" y="44525"/>
                  <a:pt x="405591" y="66121"/>
                </a:cubicBezTo>
                <a:lnTo>
                  <a:pt x="462912" y="7554"/>
                </a:lnTo>
                <a:cubicBezTo>
                  <a:pt x="467719" y="2755"/>
                  <a:pt x="474127" y="89"/>
                  <a:pt x="480892" y="0"/>
                </a:cubicBezTo>
                <a:close/>
              </a:path>
            </a:pathLst>
          </a:custGeom>
          <a:solidFill>
            <a:schemeClr val="bg1"/>
          </a:solidFill>
          <a:ln>
            <a:noFill/>
          </a:ln>
        </p:spPr>
        <p:txBody>
          <a:bodyPr vert="horz" wrap="square" lIns="91440" tIns="45720" rIns="91440" bIns="45720" numCol="1" anchor="t" anchorCtr="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sz="7198" dirty="0">
              <a:cs typeface="+mn-ea"/>
              <a:sym typeface="+mn-lt"/>
            </a:endParaRPr>
          </a:p>
        </p:txBody>
      </p:sp>
      <p:sp>
        <p:nvSpPr>
          <p:cNvPr id="19" name="íšlïḑè">
            <a:extLst>
              <a:ext uri="{FF2B5EF4-FFF2-40B4-BE49-F238E27FC236}">
                <a16:creationId xmlns="" xmlns:a16="http://schemas.microsoft.com/office/drawing/2014/main" id="{2FE61CC3-3A66-4161-A250-4CF41F00C6CC}"/>
              </a:ext>
            </a:extLst>
          </p:cNvPr>
          <p:cNvSpPr/>
          <p:nvPr/>
        </p:nvSpPr>
        <p:spPr>
          <a:xfrm>
            <a:off x="4510158" y="3470445"/>
            <a:ext cx="576984" cy="576988"/>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sp>
        <p:nvSpPr>
          <p:cNvPr id="20" name="iṩḷiḋê">
            <a:extLst>
              <a:ext uri="{FF2B5EF4-FFF2-40B4-BE49-F238E27FC236}">
                <a16:creationId xmlns="" xmlns:a16="http://schemas.microsoft.com/office/drawing/2014/main" id="{B0D009DD-2840-4250-8487-E2AF95309EF3}"/>
              </a:ext>
            </a:extLst>
          </p:cNvPr>
          <p:cNvSpPr/>
          <p:nvPr/>
        </p:nvSpPr>
        <p:spPr bwMode="auto">
          <a:xfrm>
            <a:off x="4657466" y="3617968"/>
            <a:ext cx="282369" cy="281942"/>
          </a:xfrm>
          <a:custGeom>
            <a:avLst/>
            <a:gdLst>
              <a:gd name="connsiteX0" fmla="*/ 106370 w 607639"/>
              <a:gd name="connsiteY0" fmla="*/ 436610 h 606722"/>
              <a:gd name="connsiteX1" fmla="*/ 61329 w 607639"/>
              <a:gd name="connsiteY1" fmla="*/ 480515 h 606722"/>
              <a:gd name="connsiteX2" fmla="*/ 126397 w 607639"/>
              <a:gd name="connsiteY2" fmla="*/ 545485 h 606722"/>
              <a:gd name="connsiteX3" fmla="*/ 170369 w 607639"/>
              <a:gd name="connsiteY3" fmla="*/ 500513 h 606722"/>
              <a:gd name="connsiteX4" fmla="*/ 455714 w 607639"/>
              <a:gd name="connsiteY4" fmla="*/ 404481 h 606722"/>
              <a:gd name="connsiteX5" fmla="*/ 531614 w 607639"/>
              <a:gd name="connsiteY5" fmla="*/ 404481 h 606722"/>
              <a:gd name="connsiteX6" fmla="*/ 531703 w 607639"/>
              <a:gd name="connsiteY6" fmla="*/ 404481 h 606722"/>
              <a:gd name="connsiteX7" fmla="*/ 531792 w 607639"/>
              <a:gd name="connsiteY7" fmla="*/ 404481 h 606722"/>
              <a:gd name="connsiteX8" fmla="*/ 548075 w 607639"/>
              <a:gd name="connsiteY8" fmla="*/ 410525 h 606722"/>
              <a:gd name="connsiteX9" fmla="*/ 551456 w 607639"/>
              <a:gd name="connsiteY9" fmla="*/ 413991 h 606722"/>
              <a:gd name="connsiteX10" fmla="*/ 556973 w 607639"/>
              <a:gd name="connsiteY10" fmla="*/ 429012 h 606722"/>
              <a:gd name="connsiteX11" fmla="*/ 556973 w 607639"/>
              <a:gd name="connsiteY11" fmla="*/ 429811 h 606722"/>
              <a:gd name="connsiteX12" fmla="*/ 556973 w 607639"/>
              <a:gd name="connsiteY12" fmla="*/ 505625 h 606722"/>
              <a:gd name="connsiteX13" fmla="*/ 531614 w 607639"/>
              <a:gd name="connsiteY13" fmla="*/ 530867 h 606722"/>
              <a:gd name="connsiteX14" fmla="*/ 506343 w 607639"/>
              <a:gd name="connsiteY14" fmla="*/ 505625 h 606722"/>
              <a:gd name="connsiteX15" fmla="*/ 476001 w 607639"/>
              <a:gd name="connsiteY15" fmla="*/ 546065 h 606722"/>
              <a:gd name="connsiteX16" fmla="*/ 455714 w 607639"/>
              <a:gd name="connsiteY16" fmla="*/ 556197 h 606722"/>
              <a:gd name="connsiteX17" fmla="*/ 440498 w 607639"/>
              <a:gd name="connsiteY17" fmla="*/ 551131 h 606722"/>
              <a:gd name="connsiteX18" fmla="*/ 435515 w 607639"/>
              <a:gd name="connsiteY18" fmla="*/ 515757 h 606722"/>
              <a:gd name="connsiteX19" fmla="*/ 481073 w 607639"/>
              <a:gd name="connsiteY19" fmla="*/ 455053 h 606722"/>
              <a:gd name="connsiteX20" fmla="*/ 455714 w 607639"/>
              <a:gd name="connsiteY20" fmla="*/ 455053 h 606722"/>
              <a:gd name="connsiteX21" fmla="*/ 430443 w 607639"/>
              <a:gd name="connsiteY21" fmla="*/ 429811 h 606722"/>
              <a:gd name="connsiteX22" fmla="*/ 455714 w 607639"/>
              <a:gd name="connsiteY22" fmla="*/ 404481 h 606722"/>
              <a:gd name="connsiteX23" fmla="*/ 157786 w 607639"/>
              <a:gd name="connsiteY23" fmla="*/ 282117 h 606722"/>
              <a:gd name="connsiteX24" fmla="*/ 175710 w 607639"/>
              <a:gd name="connsiteY24" fmla="*/ 289516 h 606722"/>
              <a:gd name="connsiteX25" fmla="*/ 317685 w 607639"/>
              <a:gd name="connsiteY25" fmla="*/ 431277 h 606722"/>
              <a:gd name="connsiteX26" fmla="*/ 317685 w 607639"/>
              <a:gd name="connsiteY26" fmla="*/ 467006 h 606722"/>
              <a:gd name="connsiteX27" fmla="*/ 245229 w 607639"/>
              <a:gd name="connsiteY27" fmla="*/ 539441 h 606722"/>
              <a:gd name="connsiteX28" fmla="*/ 227248 w 607639"/>
              <a:gd name="connsiteY28" fmla="*/ 546818 h 606722"/>
              <a:gd name="connsiteX29" fmla="*/ 209357 w 607639"/>
              <a:gd name="connsiteY29" fmla="*/ 539441 h 606722"/>
              <a:gd name="connsiteX30" fmla="*/ 206241 w 607639"/>
              <a:gd name="connsiteY30" fmla="*/ 536242 h 606722"/>
              <a:gd name="connsiteX31" fmla="*/ 144734 w 607639"/>
              <a:gd name="connsiteY31" fmla="*/ 599079 h 606722"/>
              <a:gd name="connsiteX32" fmla="*/ 126753 w 607639"/>
              <a:gd name="connsiteY32" fmla="*/ 606722 h 606722"/>
              <a:gd name="connsiteX33" fmla="*/ 126575 w 607639"/>
              <a:gd name="connsiteY33" fmla="*/ 606722 h 606722"/>
              <a:gd name="connsiteX34" fmla="*/ 108684 w 607639"/>
              <a:gd name="connsiteY34" fmla="*/ 599256 h 606722"/>
              <a:gd name="connsiteX35" fmla="*/ 7388 w 607639"/>
              <a:gd name="connsiteY35" fmla="*/ 498113 h 606722"/>
              <a:gd name="connsiteX36" fmla="*/ 0 w 607639"/>
              <a:gd name="connsiteY36" fmla="*/ 480160 h 606722"/>
              <a:gd name="connsiteX37" fmla="*/ 7655 w 607639"/>
              <a:gd name="connsiteY37" fmla="*/ 462206 h 606722"/>
              <a:gd name="connsiteX38" fmla="*/ 70587 w 607639"/>
              <a:gd name="connsiteY38" fmla="*/ 400792 h 606722"/>
              <a:gd name="connsiteX39" fmla="*/ 67382 w 607639"/>
              <a:gd name="connsiteY39" fmla="*/ 397681 h 606722"/>
              <a:gd name="connsiteX40" fmla="*/ 59994 w 607639"/>
              <a:gd name="connsiteY40" fmla="*/ 379728 h 606722"/>
              <a:gd name="connsiteX41" fmla="*/ 67382 w 607639"/>
              <a:gd name="connsiteY41" fmla="*/ 361863 h 606722"/>
              <a:gd name="connsiteX42" fmla="*/ 139927 w 607639"/>
              <a:gd name="connsiteY42" fmla="*/ 289516 h 606722"/>
              <a:gd name="connsiteX43" fmla="*/ 157786 w 607639"/>
              <a:gd name="connsiteY43" fmla="*/ 282117 h 606722"/>
              <a:gd name="connsiteX44" fmla="*/ 363724 w 607639"/>
              <a:gd name="connsiteY44" fmla="*/ 101159 h 606722"/>
              <a:gd name="connsiteX45" fmla="*/ 353254 w 607639"/>
              <a:gd name="connsiteY45" fmla="*/ 105492 h 606722"/>
              <a:gd name="connsiteX46" fmla="*/ 320945 w 607639"/>
              <a:gd name="connsiteY46" fmla="*/ 137752 h 606722"/>
              <a:gd name="connsiteX47" fmla="*/ 323793 w 607639"/>
              <a:gd name="connsiteY47" fmla="*/ 139974 h 606722"/>
              <a:gd name="connsiteX48" fmla="*/ 335898 w 607639"/>
              <a:gd name="connsiteY48" fmla="*/ 148417 h 606722"/>
              <a:gd name="connsiteX49" fmla="*/ 341149 w 607639"/>
              <a:gd name="connsiteY49" fmla="*/ 151794 h 606722"/>
              <a:gd name="connsiteX50" fmla="*/ 359930 w 607639"/>
              <a:gd name="connsiteY50" fmla="*/ 162459 h 606722"/>
              <a:gd name="connsiteX51" fmla="*/ 408439 w 607639"/>
              <a:gd name="connsiteY51" fmla="*/ 198897 h 606722"/>
              <a:gd name="connsiteX52" fmla="*/ 444933 w 607639"/>
              <a:gd name="connsiteY52" fmla="*/ 247243 h 606722"/>
              <a:gd name="connsiteX53" fmla="*/ 455614 w 607639"/>
              <a:gd name="connsiteY53" fmla="*/ 266084 h 606722"/>
              <a:gd name="connsiteX54" fmla="*/ 458907 w 607639"/>
              <a:gd name="connsiteY54" fmla="*/ 271239 h 606722"/>
              <a:gd name="connsiteX55" fmla="*/ 467452 w 607639"/>
              <a:gd name="connsiteY55" fmla="*/ 283326 h 606722"/>
              <a:gd name="connsiteX56" fmla="*/ 469677 w 607639"/>
              <a:gd name="connsiteY56" fmla="*/ 286258 h 606722"/>
              <a:gd name="connsiteX57" fmla="*/ 501987 w 607639"/>
              <a:gd name="connsiteY57" fmla="*/ 253998 h 606722"/>
              <a:gd name="connsiteX58" fmla="*/ 501987 w 607639"/>
              <a:gd name="connsiteY58" fmla="*/ 233024 h 606722"/>
              <a:gd name="connsiteX59" fmla="*/ 374260 w 607639"/>
              <a:gd name="connsiteY59" fmla="*/ 105492 h 606722"/>
              <a:gd name="connsiteX60" fmla="*/ 363724 w 607639"/>
              <a:gd name="connsiteY60" fmla="*/ 101159 h 606722"/>
              <a:gd name="connsiteX61" fmla="*/ 177209 w 607639"/>
              <a:gd name="connsiteY61" fmla="*/ 50521 h 606722"/>
              <a:gd name="connsiteX62" fmla="*/ 195096 w 607639"/>
              <a:gd name="connsiteY62" fmla="*/ 57919 h 606722"/>
              <a:gd name="connsiteX63" fmla="*/ 195096 w 607639"/>
              <a:gd name="connsiteY63" fmla="*/ 93644 h 606722"/>
              <a:gd name="connsiteX64" fmla="*/ 137075 w 607639"/>
              <a:gd name="connsiteY64" fmla="*/ 151675 h 606722"/>
              <a:gd name="connsiteX65" fmla="*/ 151936 w 607639"/>
              <a:gd name="connsiteY65" fmla="*/ 151675 h 606722"/>
              <a:gd name="connsiteX66" fmla="*/ 177209 w 607639"/>
              <a:gd name="connsiteY66" fmla="*/ 176914 h 606722"/>
              <a:gd name="connsiteX67" fmla="*/ 151936 w 607639"/>
              <a:gd name="connsiteY67" fmla="*/ 202241 h 606722"/>
              <a:gd name="connsiteX68" fmla="*/ 75939 w 607639"/>
              <a:gd name="connsiteY68" fmla="*/ 202241 h 606722"/>
              <a:gd name="connsiteX69" fmla="*/ 59387 w 607639"/>
              <a:gd name="connsiteY69" fmla="*/ 196020 h 606722"/>
              <a:gd name="connsiteX70" fmla="*/ 55916 w 607639"/>
              <a:gd name="connsiteY70" fmla="*/ 192288 h 606722"/>
              <a:gd name="connsiteX71" fmla="*/ 50755 w 607639"/>
              <a:gd name="connsiteY71" fmla="*/ 178691 h 606722"/>
              <a:gd name="connsiteX72" fmla="*/ 50666 w 607639"/>
              <a:gd name="connsiteY72" fmla="*/ 176736 h 606722"/>
              <a:gd name="connsiteX73" fmla="*/ 50666 w 607639"/>
              <a:gd name="connsiteY73" fmla="*/ 101109 h 606722"/>
              <a:gd name="connsiteX74" fmla="*/ 75939 w 607639"/>
              <a:gd name="connsiteY74" fmla="*/ 75782 h 606722"/>
              <a:gd name="connsiteX75" fmla="*/ 101301 w 607639"/>
              <a:gd name="connsiteY75" fmla="*/ 101109 h 606722"/>
              <a:gd name="connsiteX76" fmla="*/ 101301 w 607639"/>
              <a:gd name="connsiteY76" fmla="*/ 115861 h 606722"/>
              <a:gd name="connsiteX77" fmla="*/ 159322 w 607639"/>
              <a:gd name="connsiteY77" fmla="*/ 57919 h 606722"/>
              <a:gd name="connsiteX78" fmla="*/ 177209 w 607639"/>
              <a:gd name="connsiteY78" fmla="*/ 50521 h 606722"/>
              <a:gd name="connsiteX79" fmla="*/ 480892 w 607639"/>
              <a:gd name="connsiteY79" fmla="*/ 0 h 606722"/>
              <a:gd name="connsiteX80" fmla="*/ 498960 w 607639"/>
              <a:gd name="connsiteY80" fmla="*/ 7376 h 606722"/>
              <a:gd name="connsiteX81" fmla="*/ 600162 w 607639"/>
              <a:gd name="connsiteY81" fmla="*/ 108513 h 606722"/>
              <a:gd name="connsiteX82" fmla="*/ 607639 w 607639"/>
              <a:gd name="connsiteY82" fmla="*/ 126554 h 606722"/>
              <a:gd name="connsiteX83" fmla="*/ 599984 w 607639"/>
              <a:gd name="connsiteY83" fmla="*/ 144507 h 606722"/>
              <a:gd name="connsiteX84" fmla="*/ 541417 w 607639"/>
              <a:gd name="connsiteY84" fmla="*/ 201741 h 606722"/>
              <a:gd name="connsiteX85" fmla="*/ 537768 w 607639"/>
              <a:gd name="connsiteY85" fmla="*/ 289724 h 606722"/>
              <a:gd name="connsiteX86" fmla="*/ 486499 w 607639"/>
              <a:gd name="connsiteY86" fmla="*/ 340915 h 606722"/>
              <a:gd name="connsiteX87" fmla="*/ 484719 w 607639"/>
              <a:gd name="connsiteY87" fmla="*/ 342159 h 606722"/>
              <a:gd name="connsiteX88" fmla="*/ 480002 w 607639"/>
              <a:gd name="connsiteY88" fmla="*/ 345270 h 606722"/>
              <a:gd name="connsiteX89" fmla="*/ 476530 w 607639"/>
              <a:gd name="connsiteY89" fmla="*/ 346869 h 606722"/>
              <a:gd name="connsiteX90" fmla="*/ 471190 w 607639"/>
              <a:gd name="connsiteY90" fmla="*/ 347847 h 606722"/>
              <a:gd name="connsiteX91" fmla="*/ 468609 w 607639"/>
              <a:gd name="connsiteY91" fmla="*/ 348380 h 606722"/>
              <a:gd name="connsiteX92" fmla="*/ 467452 w 607639"/>
              <a:gd name="connsiteY92" fmla="*/ 348114 h 606722"/>
              <a:gd name="connsiteX93" fmla="*/ 462111 w 607639"/>
              <a:gd name="connsiteY93" fmla="*/ 347047 h 606722"/>
              <a:gd name="connsiteX94" fmla="*/ 458373 w 607639"/>
              <a:gd name="connsiteY94" fmla="*/ 345981 h 606722"/>
              <a:gd name="connsiteX95" fmla="*/ 457305 w 607639"/>
              <a:gd name="connsiteY95" fmla="*/ 345714 h 606722"/>
              <a:gd name="connsiteX96" fmla="*/ 428911 w 607639"/>
              <a:gd name="connsiteY96" fmla="*/ 331494 h 606722"/>
              <a:gd name="connsiteX97" fmla="*/ 407282 w 607639"/>
              <a:gd name="connsiteY97" fmla="*/ 335049 h 606722"/>
              <a:gd name="connsiteX98" fmla="*/ 376308 w 607639"/>
              <a:gd name="connsiteY98" fmla="*/ 365888 h 606722"/>
              <a:gd name="connsiteX99" fmla="*/ 344265 w 607639"/>
              <a:gd name="connsiteY99" fmla="*/ 379219 h 606722"/>
              <a:gd name="connsiteX100" fmla="*/ 312133 w 607639"/>
              <a:gd name="connsiteY100" fmla="*/ 365888 h 606722"/>
              <a:gd name="connsiteX101" fmla="*/ 241194 w 607639"/>
              <a:gd name="connsiteY101" fmla="*/ 295057 h 606722"/>
              <a:gd name="connsiteX102" fmla="*/ 241194 w 607639"/>
              <a:gd name="connsiteY102" fmla="*/ 230891 h 606722"/>
              <a:gd name="connsiteX103" fmla="*/ 272079 w 607639"/>
              <a:gd name="connsiteY103" fmla="*/ 200052 h 606722"/>
              <a:gd name="connsiteX104" fmla="*/ 275551 w 607639"/>
              <a:gd name="connsiteY104" fmla="*/ 178456 h 606722"/>
              <a:gd name="connsiteX105" fmla="*/ 261398 w 607639"/>
              <a:gd name="connsiteY105" fmla="*/ 150106 h 606722"/>
              <a:gd name="connsiteX106" fmla="*/ 261131 w 607639"/>
              <a:gd name="connsiteY106" fmla="*/ 149039 h 606722"/>
              <a:gd name="connsiteX107" fmla="*/ 260063 w 607639"/>
              <a:gd name="connsiteY107" fmla="*/ 145307 h 606722"/>
              <a:gd name="connsiteX108" fmla="*/ 258995 w 607639"/>
              <a:gd name="connsiteY108" fmla="*/ 139974 h 606722"/>
              <a:gd name="connsiteX109" fmla="*/ 259262 w 607639"/>
              <a:gd name="connsiteY109" fmla="*/ 136242 h 606722"/>
              <a:gd name="connsiteX110" fmla="*/ 260241 w 607639"/>
              <a:gd name="connsiteY110" fmla="*/ 130909 h 606722"/>
              <a:gd name="connsiteX111" fmla="*/ 261754 w 607639"/>
              <a:gd name="connsiteY111" fmla="*/ 127443 h 606722"/>
              <a:gd name="connsiteX112" fmla="*/ 264959 w 607639"/>
              <a:gd name="connsiteY112" fmla="*/ 122733 h 606722"/>
              <a:gd name="connsiteX113" fmla="*/ 266116 w 607639"/>
              <a:gd name="connsiteY113" fmla="*/ 120955 h 606722"/>
              <a:gd name="connsiteX114" fmla="*/ 317384 w 607639"/>
              <a:gd name="connsiteY114" fmla="*/ 69676 h 606722"/>
              <a:gd name="connsiteX115" fmla="*/ 405591 w 607639"/>
              <a:gd name="connsiteY115" fmla="*/ 66121 h 606722"/>
              <a:gd name="connsiteX116" fmla="*/ 462912 w 607639"/>
              <a:gd name="connsiteY116" fmla="*/ 7554 h 606722"/>
              <a:gd name="connsiteX117" fmla="*/ 480892 w 607639"/>
              <a:gd name="connsiteY11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607639" h="606722">
                <a:moveTo>
                  <a:pt x="106370" y="436610"/>
                </a:moveTo>
                <a:lnTo>
                  <a:pt x="61329" y="480515"/>
                </a:lnTo>
                <a:lnTo>
                  <a:pt x="126397" y="545485"/>
                </a:lnTo>
                <a:lnTo>
                  <a:pt x="170369" y="500513"/>
                </a:lnTo>
                <a:close/>
                <a:moveTo>
                  <a:pt x="455714" y="404481"/>
                </a:moveTo>
                <a:lnTo>
                  <a:pt x="531614" y="404481"/>
                </a:lnTo>
                <a:lnTo>
                  <a:pt x="531703" y="404481"/>
                </a:lnTo>
                <a:lnTo>
                  <a:pt x="531792" y="404481"/>
                </a:lnTo>
                <a:cubicBezTo>
                  <a:pt x="538020" y="404481"/>
                  <a:pt x="543715" y="406792"/>
                  <a:pt x="548075" y="410525"/>
                </a:cubicBezTo>
                <a:cubicBezTo>
                  <a:pt x="549321" y="411591"/>
                  <a:pt x="550388" y="412747"/>
                  <a:pt x="551456" y="413991"/>
                </a:cubicBezTo>
                <a:cubicBezTo>
                  <a:pt x="554748" y="418079"/>
                  <a:pt x="556795" y="423323"/>
                  <a:pt x="556973" y="429012"/>
                </a:cubicBezTo>
                <a:cubicBezTo>
                  <a:pt x="556973" y="429278"/>
                  <a:pt x="556973" y="429545"/>
                  <a:pt x="556973" y="429811"/>
                </a:cubicBezTo>
                <a:lnTo>
                  <a:pt x="556973" y="505625"/>
                </a:lnTo>
                <a:cubicBezTo>
                  <a:pt x="556973" y="519579"/>
                  <a:pt x="545673" y="530867"/>
                  <a:pt x="531614" y="530867"/>
                </a:cubicBezTo>
                <a:cubicBezTo>
                  <a:pt x="517644" y="530867"/>
                  <a:pt x="506343" y="519579"/>
                  <a:pt x="506343" y="505625"/>
                </a:cubicBezTo>
                <a:lnTo>
                  <a:pt x="476001" y="546065"/>
                </a:lnTo>
                <a:cubicBezTo>
                  <a:pt x="471018" y="552731"/>
                  <a:pt x="463366" y="556197"/>
                  <a:pt x="455714" y="556197"/>
                </a:cubicBezTo>
                <a:cubicBezTo>
                  <a:pt x="450375" y="556197"/>
                  <a:pt x="445125" y="554508"/>
                  <a:pt x="440498" y="551131"/>
                </a:cubicBezTo>
                <a:cubicBezTo>
                  <a:pt x="429375" y="542776"/>
                  <a:pt x="427062" y="526867"/>
                  <a:pt x="435515" y="515757"/>
                </a:cubicBezTo>
                <a:lnTo>
                  <a:pt x="481073" y="455053"/>
                </a:lnTo>
                <a:lnTo>
                  <a:pt x="455714" y="455053"/>
                </a:lnTo>
                <a:cubicBezTo>
                  <a:pt x="441744" y="455053"/>
                  <a:pt x="430443" y="443765"/>
                  <a:pt x="430443" y="429811"/>
                </a:cubicBezTo>
                <a:cubicBezTo>
                  <a:pt x="430443" y="415857"/>
                  <a:pt x="441744" y="404481"/>
                  <a:pt x="455714" y="404481"/>
                </a:cubicBezTo>
                <a:close/>
                <a:moveTo>
                  <a:pt x="157786" y="282117"/>
                </a:moveTo>
                <a:cubicBezTo>
                  <a:pt x="164272" y="282117"/>
                  <a:pt x="170770" y="284584"/>
                  <a:pt x="175710" y="289516"/>
                </a:cubicBezTo>
                <a:lnTo>
                  <a:pt x="317685" y="431277"/>
                </a:lnTo>
                <a:cubicBezTo>
                  <a:pt x="327565" y="441142"/>
                  <a:pt x="327565" y="457140"/>
                  <a:pt x="317685" y="467006"/>
                </a:cubicBezTo>
                <a:lnTo>
                  <a:pt x="245229" y="539441"/>
                </a:lnTo>
                <a:cubicBezTo>
                  <a:pt x="240422" y="544152"/>
                  <a:pt x="234013" y="546818"/>
                  <a:pt x="227248" y="546818"/>
                </a:cubicBezTo>
                <a:cubicBezTo>
                  <a:pt x="220572" y="546818"/>
                  <a:pt x="214163" y="544152"/>
                  <a:pt x="209357" y="539441"/>
                </a:cubicBezTo>
                <a:lnTo>
                  <a:pt x="206241" y="536242"/>
                </a:lnTo>
                <a:lnTo>
                  <a:pt x="144734" y="599079"/>
                </a:lnTo>
                <a:cubicBezTo>
                  <a:pt x="140016" y="603967"/>
                  <a:pt x="133518" y="606633"/>
                  <a:pt x="126753" y="606722"/>
                </a:cubicBezTo>
                <a:lnTo>
                  <a:pt x="126575" y="606722"/>
                </a:lnTo>
                <a:cubicBezTo>
                  <a:pt x="119899" y="606722"/>
                  <a:pt x="113491" y="604056"/>
                  <a:pt x="108684" y="599256"/>
                </a:cubicBezTo>
                <a:lnTo>
                  <a:pt x="7388" y="498113"/>
                </a:lnTo>
                <a:cubicBezTo>
                  <a:pt x="2670" y="493403"/>
                  <a:pt x="0" y="486914"/>
                  <a:pt x="0" y="480160"/>
                </a:cubicBezTo>
                <a:cubicBezTo>
                  <a:pt x="89" y="473405"/>
                  <a:pt x="2759" y="466917"/>
                  <a:pt x="7655" y="462206"/>
                </a:cubicBezTo>
                <a:lnTo>
                  <a:pt x="70587" y="400792"/>
                </a:lnTo>
                <a:lnTo>
                  <a:pt x="67382" y="397681"/>
                </a:lnTo>
                <a:cubicBezTo>
                  <a:pt x="62665" y="392882"/>
                  <a:pt x="59994" y="386482"/>
                  <a:pt x="59994" y="379728"/>
                </a:cubicBezTo>
                <a:cubicBezTo>
                  <a:pt x="59994" y="373062"/>
                  <a:pt x="62665" y="366663"/>
                  <a:pt x="67382" y="361863"/>
                </a:cubicBezTo>
                <a:lnTo>
                  <a:pt x="139927" y="289516"/>
                </a:lnTo>
                <a:cubicBezTo>
                  <a:pt x="144823" y="284584"/>
                  <a:pt x="151299" y="282117"/>
                  <a:pt x="157786" y="282117"/>
                </a:cubicBezTo>
                <a:close/>
                <a:moveTo>
                  <a:pt x="363724" y="101159"/>
                </a:moveTo>
                <a:cubicBezTo>
                  <a:pt x="359930" y="101159"/>
                  <a:pt x="356147" y="102604"/>
                  <a:pt x="353254" y="105492"/>
                </a:cubicBezTo>
                <a:lnTo>
                  <a:pt x="320945" y="137752"/>
                </a:lnTo>
                <a:cubicBezTo>
                  <a:pt x="321835" y="138463"/>
                  <a:pt x="322814" y="139174"/>
                  <a:pt x="323793" y="139974"/>
                </a:cubicBezTo>
                <a:cubicBezTo>
                  <a:pt x="327709" y="142818"/>
                  <a:pt x="331715" y="145662"/>
                  <a:pt x="335898" y="148417"/>
                </a:cubicBezTo>
                <a:cubicBezTo>
                  <a:pt x="337678" y="149572"/>
                  <a:pt x="339369" y="150728"/>
                  <a:pt x="341149" y="151794"/>
                </a:cubicBezTo>
                <a:cubicBezTo>
                  <a:pt x="347113" y="155527"/>
                  <a:pt x="353254" y="159082"/>
                  <a:pt x="359930" y="162459"/>
                </a:cubicBezTo>
                <a:cubicBezTo>
                  <a:pt x="376040" y="170724"/>
                  <a:pt x="392863" y="183344"/>
                  <a:pt x="408439" y="198897"/>
                </a:cubicBezTo>
                <a:cubicBezTo>
                  <a:pt x="424016" y="214449"/>
                  <a:pt x="436655" y="231246"/>
                  <a:pt x="444933" y="247243"/>
                </a:cubicBezTo>
                <a:cubicBezTo>
                  <a:pt x="448315" y="253998"/>
                  <a:pt x="451875" y="260130"/>
                  <a:pt x="455614" y="266084"/>
                </a:cubicBezTo>
                <a:cubicBezTo>
                  <a:pt x="456682" y="267862"/>
                  <a:pt x="457839" y="269550"/>
                  <a:pt x="458907" y="271239"/>
                </a:cubicBezTo>
                <a:cubicBezTo>
                  <a:pt x="461666" y="275416"/>
                  <a:pt x="464514" y="279504"/>
                  <a:pt x="467452" y="283326"/>
                </a:cubicBezTo>
                <a:cubicBezTo>
                  <a:pt x="468164" y="284303"/>
                  <a:pt x="468876" y="285281"/>
                  <a:pt x="469677" y="286258"/>
                </a:cubicBezTo>
                <a:lnTo>
                  <a:pt x="501987" y="253998"/>
                </a:lnTo>
                <a:cubicBezTo>
                  <a:pt x="507772" y="248221"/>
                  <a:pt x="507772" y="238800"/>
                  <a:pt x="501987" y="233024"/>
                </a:cubicBezTo>
                <a:lnTo>
                  <a:pt x="374260" y="105492"/>
                </a:lnTo>
                <a:cubicBezTo>
                  <a:pt x="371323" y="102604"/>
                  <a:pt x="367518" y="101159"/>
                  <a:pt x="363724" y="101159"/>
                </a:cubicBezTo>
                <a:close/>
                <a:moveTo>
                  <a:pt x="177209" y="50521"/>
                </a:moveTo>
                <a:cubicBezTo>
                  <a:pt x="183683" y="50521"/>
                  <a:pt x="190157" y="52987"/>
                  <a:pt x="195096" y="57919"/>
                </a:cubicBezTo>
                <a:cubicBezTo>
                  <a:pt x="205063" y="67784"/>
                  <a:pt x="205063" y="83869"/>
                  <a:pt x="195096" y="93644"/>
                </a:cubicBezTo>
                <a:lnTo>
                  <a:pt x="137075" y="151675"/>
                </a:lnTo>
                <a:lnTo>
                  <a:pt x="151936" y="151675"/>
                </a:lnTo>
                <a:cubicBezTo>
                  <a:pt x="165908" y="151675"/>
                  <a:pt x="177209" y="162961"/>
                  <a:pt x="177209" y="176914"/>
                </a:cubicBezTo>
                <a:cubicBezTo>
                  <a:pt x="177209" y="190866"/>
                  <a:pt x="165908" y="202241"/>
                  <a:pt x="151936" y="202241"/>
                </a:cubicBezTo>
                <a:lnTo>
                  <a:pt x="75939" y="202241"/>
                </a:lnTo>
                <a:cubicBezTo>
                  <a:pt x="69621" y="202241"/>
                  <a:pt x="63836" y="199842"/>
                  <a:pt x="59387" y="196020"/>
                </a:cubicBezTo>
                <a:cubicBezTo>
                  <a:pt x="58141" y="194954"/>
                  <a:pt x="56984" y="193710"/>
                  <a:pt x="55916" y="192288"/>
                </a:cubicBezTo>
                <a:cubicBezTo>
                  <a:pt x="52980" y="188466"/>
                  <a:pt x="51111" y="183845"/>
                  <a:pt x="50755" y="178691"/>
                </a:cubicBezTo>
                <a:cubicBezTo>
                  <a:pt x="50666" y="178069"/>
                  <a:pt x="50666" y="177447"/>
                  <a:pt x="50666" y="176736"/>
                </a:cubicBezTo>
                <a:lnTo>
                  <a:pt x="50666" y="101109"/>
                </a:lnTo>
                <a:cubicBezTo>
                  <a:pt x="50666" y="87157"/>
                  <a:pt x="61968" y="75782"/>
                  <a:pt x="75939" y="75782"/>
                </a:cubicBezTo>
                <a:cubicBezTo>
                  <a:pt x="89910" y="75782"/>
                  <a:pt x="101301" y="87157"/>
                  <a:pt x="101301" y="101109"/>
                </a:cubicBezTo>
                <a:lnTo>
                  <a:pt x="101301" y="115861"/>
                </a:lnTo>
                <a:lnTo>
                  <a:pt x="159322" y="57919"/>
                </a:lnTo>
                <a:cubicBezTo>
                  <a:pt x="164261" y="52987"/>
                  <a:pt x="170735" y="50521"/>
                  <a:pt x="177209" y="50521"/>
                </a:cubicBezTo>
                <a:close/>
                <a:moveTo>
                  <a:pt x="480892" y="0"/>
                </a:moveTo>
                <a:cubicBezTo>
                  <a:pt x="487122" y="0"/>
                  <a:pt x="494154" y="2666"/>
                  <a:pt x="498960" y="7376"/>
                </a:cubicBezTo>
                <a:lnTo>
                  <a:pt x="600162" y="108513"/>
                </a:lnTo>
                <a:cubicBezTo>
                  <a:pt x="604969" y="113312"/>
                  <a:pt x="607639" y="119800"/>
                  <a:pt x="607639" y="126554"/>
                </a:cubicBezTo>
                <a:cubicBezTo>
                  <a:pt x="607550" y="133309"/>
                  <a:pt x="604880" y="139708"/>
                  <a:pt x="599984" y="144507"/>
                </a:cubicBezTo>
                <a:lnTo>
                  <a:pt x="541417" y="201741"/>
                </a:lnTo>
                <a:cubicBezTo>
                  <a:pt x="562957" y="227425"/>
                  <a:pt x="561978" y="265640"/>
                  <a:pt x="537768" y="289724"/>
                </a:cubicBezTo>
                <a:lnTo>
                  <a:pt x="486499" y="340915"/>
                </a:lnTo>
                <a:cubicBezTo>
                  <a:pt x="485965" y="341537"/>
                  <a:pt x="485342" y="341715"/>
                  <a:pt x="484719" y="342159"/>
                </a:cubicBezTo>
                <a:cubicBezTo>
                  <a:pt x="483206" y="343403"/>
                  <a:pt x="481693" y="344470"/>
                  <a:pt x="480002" y="345270"/>
                </a:cubicBezTo>
                <a:cubicBezTo>
                  <a:pt x="478845" y="345892"/>
                  <a:pt x="477688" y="346425"/>
                  <a:pt x="476530" y="346869"/>
                </a:cubicBezTo>
                <a:cubicBezTo>
                  <a:pt x="474750" y="347403"/>
                  <a:pt x="472970" y="347669"/>
                  <a:pt x="471190" y="347847"/>
                </a:cubicBezTo>
                <a:cubicBezTo>
                  <a:pt x="470300" y="347936"/>
                  <a:pt x="469499" y="348380"/>
                  <a:pt x="468609" y="348380"/>
                </a:cubicBezTo>
                <a:cubicBezTo>
                  <a:pt x="468253" y="348380"/>
                  <a:pt x="467808" y="348114"/>
                  <a:pt x="467452" y="348114"/>
                </a:cubicBezTo>
                <a:cubicBezTo>
                  <a:pt x="465582" y="348025"/>
                  <a:pt x="463891" y="347580"/>
                  <a:pt x="462111" y="347047"/>
                </a:cubicBezTo>
                <a:cubicBezTo>
                  <a:pt x="460776" y="346692"/>
                  <a:pt x="459530" y="346514"/>
                  <a:pt x="458373" y="345981"/>
                </a:cubicBezTo>
                <a:cubicBezTo>
                  <a:pt x="458017" y="345892"/>
                  <a:pt x="457661" y="345892"/>
                  <a:pt x="457305" y="345714"/>
                </a:cubicBezTo>
                <a:lnTo>
                  <a:pt x="428911" y="331494"/>
                </a:lnTo>
                <a:cubicBezTo>
                  <a:pt x="421702" y="327940"/>
                  <a:pt x="412979" y="329273"/>
                  <a:pt x="407282" y="335049"/>
                </a:cubicBezTo>
                <a:lnTo>
                  <a:pt x="376308" y="365888"/>
                </a:lnTo>
                <a:cubicBezTo>
                  <a:pt x="367763" y="374509"/>
                  <a:pt x="356370" y="379219"/>
                  <a:pt x="344265" y="379219"/>
                </a:cubicBezTo>
                <a:cubicBezTo>
                  <a:pt x="332160" y="379219"/>
                  <a:pt x="320678" y="374509"/>
                  <a:pt x="312133" y="365888"/>
                </a:cubicBezTo>
                <a:lnTo>
                  <a:pt x="241194" y="295057"/>
                </a:lnTo>
                <a:cubicBezTo>
                  <a:pt x="223481" y="277371"/>
                  <a:pt x="223481" y="248576"/>
                  <a:pt x="241194" y="230891"/>
                </a:cubicBezTo>
                <a:lnTo>
                  <a:pt x="272079" y="200052"/>
                </a:lnTo>
                <a:cubicBezTo>
                  <a:pt x="277776" y="194364"/>
                  <a:pt x="279200" y="185655"/>
                  <a:pt x="275551" y="178456"/>
                </a:cubicBezTo>
                <a:lnTo>
                  <a:pt x="261398" y="150106"/>
                </a:lnTo>
                <a:cubicBezTo>
                  <a:pt x="261220" y="149750"/>
                  <a:pt x="261220" y="149395"/>
                  <a:pt x="261131" y="149039"/>
                </a:cubicBezTo>
                <a:cubicBezTo>
                  <a:pt x="260508" y="147884"/>
                  <a:pt x="260330" y="146640"/>
                  <a:pt x="260063" y="145307"/>
                </a:cubicBezTo>
                <a:cubicBezTo>
                  <a:pt x="259529" y="143529"/>
                  <a:pt x="259084" y="141841"/>
                  <a:pt x="258995" y="139974"/>
                </a:cubicBezTo>
                <a:cubicBezTo>
                  <a:pt x="258906" y="138730"/>
                  <a:pt x="259084" y="137486"/>
                  <a:pt x="259262" y="136242"/>
                </a:cubicBezTo>
                <a:cubicBezTo>
                  <a:pt x="259440" y="134375"/>
                  <a:pt x="259707" y="132687"/>
                  <a:pt x="260241" y="130909"/>
                </a:cubicBezTo>
                <a:cubicBezTo>
                  <a:pt x="260686" y="129754"/>
                  <a:pt x="261220" y="128599"/>
                  <a:pt x="261754" y="127443"/>
                </a:cubicBezTo>
                <a:cubicBezTo>
                  <a:pt x="262644" y="125755"/>
                  <a:pt x="263713" y="124155"/>
                  <a:pt x="264959" y="122733"/>
                </a:cubicBezTo>
                <a:cubicBezTo>
                  <a:pt x="265404" y="122111"/>
                  <a:pt x="265582" y="121400"/>
                  <a:pt x="266116" y="120955"/>
                </a:cubicBezTo>
                <a:lnTo>
                  <a:pt x="317384" y="69676"/>
                </a:lnTo>
                <a:cubicBezTo>
                  <a:pt x="341505" y="45592"/>
                  <a:pt x="379868" y="44525"/>
                  <a:pt x="405591" y="66121"/>
                </a:cubicBezTo>
                <a:lnTo>
                  <a:pt x="462912" y="7554"/>
                </a:lnTo>
                <a:cubicBezTo>
                  <a:pt x="467719" y="2755"/>
                  <a:pt x="474127" y="89"/>
                  <a:pt x="480892" y="0"/>
                </a:cubicBezTo>
                <a:close/>
              </a:path>
            </a:pathLst>
          </a:custGeom>
          <a:solidFill>
            <a:schemeClr val="bg1"/>
          </a:solidFill>
          <a:ln>
            <a:noFill/>
          </a:ln>
        </p:spPr>
        <p:txBody>
          <a:bodyPr vert="horz" wrap="square" lIns="91440" tIns="45720" rIns="91440" bIns="45720" numCol="1" anchor="t" anchorCtr="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sz="7198" dirty="0">
              <a:cs typeface="+mn-ea"/>
              <a:sym typeface="+mn-lt"/>
            </a:endParaRPr>
          </a:p>
        </p:txBody>
      </p:sp>
      <p:sp>
        <p:nvSpPr>
          <p:cNvPr id="17" name="îSḷiḋè">
            <a:extLst>
              <a:ext uri="{FF2B5EF4-FFF2-40B4-BE49-F238E27FC236}">
                <a16:creationId xmlns="" xmlns:a16="http://schemas.microsoft.com/office/drawing/2014/main" id="{7401670D-97BE-4B05-BA1A-DCBF85229FBB}"/>
              </a:ext>
            </a:extLst>
          </p:cNvPr>
          <p:cNvSpPr/>
          <p:nvPr/>
        </p:nvSpPr>
        <p:spPr>
          <a:xfrm>
            <a:off x="7104858" y="3470445"/>
            <a:ext cx="576984" cy="576988"/>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sp>
        <p:nvSpPr>
          <p:cNvPr id="18" name="îṧlîḑê">
            <a:extLst>
              <a:ext uri="{FF2B5EF4-FFF2-40B4-BE49-F238E27FC236}">
                <a16:creationId xmlns="" xmlns:a16="http://schemas.microsoft.com/office/drawing/2014/main" id="{64C6536E-AC2A-4E74-A7E0-CD54DEB5A525}"/>
              </a:ext>
            </a:extLst>
          </p:cNvPr>
          <p:cNvSpPr/>
          <p:nvPr/>
        </p:nvSpPr>
        <p:spPr bwMode="auto">
          <a:xfrm>
            <a:off x="7252166" y="3617968"/>
            <a:ext cx="282369" cy="281942"/>
          </a:xfrm>
          <a:custGeom>
            <a:avLst/>
            <a:gdLst>
              <a:gd name="connsiteX0" fmla="*/ 106370 w 607639"/>
              <a:gd name="connsiteY0" fmla="*/ 436610 h 606722"/>
              <a:gd name="connsiteX1" fmla="*/ 61329 w 607639"/>
              <a:gd name="connsiteY1" fmla="*/ 480515 h 606722"/>
              <a:gd name="connsiteX2" fmla="*/ 126397 w 607639"/>
              <a:gd name="connsiteY2" fmla="*/ 545485 h 606722"/>
              <a:gd name="connsiteX3" fmla="*/ 170369 w 607639"/>
              <a:gd name="connsiteY3" fmla="*/ 500513 h 606722"/>
              <a:gd name="connsiteX4" fmla="*/ 455714 w 607639"/>
              <a:gd name="connsiteY4" fmla="*/ 404481 h 606722"/>
              <a:gd name="connsiteX5" fmla="*/ 531614 w 607639"/>
              <a:gd name="connsiteY5" fmla="*/ 404481 h 606722"/>
              <a:gd name="connsiteX6" fmla="*/ 531703 w 607639"/>
              <a:gd name="connsiteY6" fmla="*/ 404481 h 606722"/>
              <a:gd name="connsiteX7" fmla="*/ 531792 w 607639"/>
              <a:gd name="connsiteY7" fmla="*/ 404481 h 606722"/>
              <a:gd name="connsiteX8" fmla="*/ 548075 w 607639"/>
              <a:gd name="connsiteY8" fmla="*/ 410525 h 606722"/>
              <a:gd name="connsiteX9" fmla="*/ 551456 w 607639"/>
              <a:gd name="connsiteY9" fmla="*/ 413991 h 606722"/>
              <a:gd name="connsiteX10" fmla="*/ 556973 w 607639"/>
              <a:gd name="connsiteY10" fmla="*/ 429012 h 606722"/>
              <a:gd name="connsiteX11" fmla="*/ 556973 w 607639"/>
              <a:gd name="connsiteY11" fmla="*/ 429811 h 606722"/>
              <a:gd name="connsiteX12" fmla="*/ 556973 w 607639"/>
              <a:gd name="connsiteY12" fmla="*/ 505625 h 606722"/>
              <a:gd name="connsiteX13" fmla="*/ 531614 w 607639"/>
              <a:gd name="connsiteY13" fmla="*/ 530867 h 606722"/>
              <a:gd name="connsiteX14" fmla="*/ 506343 w 607639"/>
              <a:gd name="connsiteY14" fmla="*/ 505625 h 606722"/>
              <a:gd name="connsiteX15" fmla="*/ 476001 w 607639"/>
              <a:gd name="connsiteY15" fmla="*/ 546065 h 606722"/>
              <a:gd name="connsiteX16" fmla="*/ 455714 w 607639"/>
              <a:gd name="connsiteY16" fmla="*/ 556197 h 606722"/>
              <a:gd name="connsiteX17" fmla="*/ 440498 w 607639"/>
              <a:gd name="connsiteY17" fmla="*/ 551131 h 606722"/>
              <a:gd name="connsiteX18" fmla="*/ 435515 w 607639"/>
              <a:gd name="connsiteY18" fmla="*/ 515757 h 606722"/>
              <a:gd name="connsiteX19" fmla="*/ 481073 w 607639"/>
              <a:gd name="connsiteY19" fmla="*/ 455053 h 606722"/>
              <a:gd name="connsiteX20" fmla="*/ 455714 w 607639"/>
              <a:gd name="connsiteY20" fmla="*/ 455053 h 606722"/>
              <a:gd name="connsiteX21" fmla="*/ 430443 w 607639"/>
              <a:gd name="connsiteY21" fmla="*/ 429811 h 606722"/>
              <a:gd name="connsiteX22" fmla="*/ 455714 w 607639"/>
              <a:gd name="connsiteY22" fmla="*/ 404481 h 606722"/>
              <a:gd name="connsiteX23" fmla="*/ 157786 w 607639"/>
              <a:gd name="connsiteY23" fmla="*/ 282117 h 606722"/>
              <a:gd name="connsiteX24" fmla="*/ 175710 w 607639"/>
              <a:gd name="connsiteY24" fmla="*/ 289516 h 606722"/>
              <a:gd name="connsiteX25" fmla="*/ 317685 w 607639"/>
              <a:gd name="connsiteY25" fmla="*/ 431277 h 606722"/>
              <a:gd name="connsiteX26" fmla="*/ 317685 w 607639"/>
              <a:gd name="connsiteY26" fmla="*/ 467006 h 606722"/>
              <a:gd name="connsiteX27" fmla="*/ 245229 w 607639"/>
              <a:gd name="connsiteY27" fmla="*/ 539441 h 606722"/>
              <a:gd name="connsiteX28" fmla="*/ 227248 w 607639"/>
              <a:gd name="connsiteY28" fmla="*/ 546818 h 606722"/>
              <a:gd name="connsiteX29" fmla="*/ 209357 w 607639"/>
              <a:gd name="connsiteY29" fmla="*/ 539441 h 606722"/>
              <a:gd name="connsiteX30" fmla="*/ 206241 w 607639"/>
              <a:gd name="connsiteY30" fmla="*/ 536242 h 606722"/>
              <a:gd name="connsiteX31" fmla="*/ 144734 w 607639"/>
              <a:gd name="connsiteY31" fmla="*/ 599079 h 606722"/>
              <a:gd name="connsiteX32" fmla="*/ 126753 w 607639"/>
              <a:gd name="connsiteY32" fmla="*/ 606722 h 606722"/>
              <a:gd name="connsiteX33" fmla="*/ 126575 w 607639"/>
              <a:gd name="connsiteY33" fmla="*/ 606722 h 606722"/>
              <a:gd name="connsiteX34" fmla="*/ 108684 w 607639"/>
              <a:gd name="connsiteY34" fmla="*/ 599256 h 606722"/>
              <a:gd name="connsiteX35" fmla="*/ 7388 w 607639"/>
              <a:gd name="connsiteY35" fmla="*/ 498113 h 606722"/>
              <a:gd name="connsiteX36" fmla="*/ 0 w 607639"/>
              <a:gd name="connsiteY36" fmla="*/ 480160 h 606722"/>
              <a:gd name="connsiteX37" fmla="*/ 7655 w 607639"/>
              <a:gd name="connsiteY37" fmla="*/ 462206 h 606722"/>
              <a:gd name="connsiteX38" fmla="*/ 70587 w 607639"/>
              <a:gd name="connsiteY38" fmla="*/ 400792 h 606722"/>
              <a:gd name="connsiteX39" fmla="*/ 67382 w 607639"/>
              <a:gd name="connsiteY39" fmla="*/ 397681 h 606722"/>
              <a:gd name="connsiteX40" fmla="*/ 59994 w 607639"/>
              <a:gd name="connsiteY40" fmla="*/ 379728 h 606722"/>
              <a:gd name="connsiteX41" fmla="*/ 67382 w 607639"/>
              <a:gd name="connsiteY41" fmla="*/ 361863 h 606722"/>
              <a:gd name="connsiteX42" fmla="*/ 139927 w 607639"/>
              <a:gd name="connsiteY42" fmla="*/ 289516 h 606722"/>
              <a:gd name="connsiteX43" fmla="*/ 157786 w 607639"/>
              <a:gd name="connsiteY43" fmla="*/ 282117 h 606722"/>
              <a:gd name="connsiteX44" fmla="*/ 363724 w 607639"/>
              <a:gd name="connsiteY44" fmla="*/ 101159 h 606722"/>
              <a:gd name="connsiteX45" fmla="*/ 353254 w 607639"/>
              <a:gd name="connsiteY45" fmla="*/ 105492 h 606722"/>
              <a:gd name="connsiteX46" fmla="*/ 320945 w 607639"/>
              <a:gd name="connsiteY46" fmla="*/ 137752 h 606722"/>
              <a:gd name="connsiteX47" fmla="*/ 323793 w 607639"/>
              <a:gd name="connsiteY47" fmla="*/ 139974 h 606722"/>
              <a:gd name="connsiteX48" fmla="*/ 335898 w 607639"/>
              <a:gd name="connsiteY48" fmla="*/ 148417 h 606722"/>
              <a:gd name="connsiteX49" fmla="*/ 341149 w 607639"/>
              <a:gd name="connsiteY49" fmla="*/ 151794 h 606722"/>
              <a:gd name="connsiteX50" fmla="*/ 359930 w 607639"/>
              <a:gd name="connsiteY50" fmla="*/ 162459 h 606722"/>
              <a:gd name="connsiteX51" fmla="*/ 408439 w 607639"/>
              <a:gd name="connsiteY51" fmla="*/ 198897 h 606722"/>
              <a:gd name="connsiteX52" fmla="*/ 444933 w 607639"/>
              <a:gd name="connsiteY52" fmla="*/ 247243 h 606722"/>
              <a:gd name="connsiteX53" fmla="*/ 455614 w 607639"/>
              <a:gd name="connsiteY53" fmla="*/ 266084 h 606722"/>
              <a:gd name="connsiteX54" fmla="*/ 458907 w 607639"/>
              <a:gd name="connsiteY54" fmla="*/ 271239 h 606722"/>
              <a:gd name="connsiteX55" fmla="*/ 467452 w 607639"/>
              <a:gd name="connsiteY55" fmla="*/ 283326 h 606722"/>
              <a:gd name="connsiteX56" fmla="*/ 469677 w 607639"/>
              <a:gd name="connsiteY56" fmla="*/ 286258 h 606722"/>
              <a:gd name="connsiteX57" fmla="*/ 501987 w 607639"/>
              <a:gd name="connsiteY57" fmla="*/ 253998 h 606722"/>
              <a:gd name="connsiteX58" fmla="*/ 501987 w 607639"/>
              <a:gd name="connsiteY58" fmla="*/ 233024 h 606722"/>
              <a:gd name="connsiteX59" fmla="*/ 374260 w 607639"/>
              <a:gd name="connsiteY59" fmla="*/ 105492 h 606722"/>
              <a:gd name="connsiteX60" fmla="*/ 363724 w 607639"/>
              <a:gd name="connsiteY60" fmla="*/ 101159 h 606722"/>
              <a:gd name="connsiteX61" fmla="*/ 177209 w 607639"/>
              <a:gd name="connsiteY61" fmla="*/ 50521 h 606722"/>
              <a:gd name="connsiteX62" fmla="*/ 195096 w 607639"/>
              <a:gd name="connsiteY62" fmla="*/ 57919 h 606722"/>
              <a:gd name="connsiteX63" fmla="*/ 195096 w 607639"/>
              <a:gd name="connsiteY63" fmla="*/ 93644 h 606722"/>
              <a:gd name="connsiteX64" fmla="*/ 137075 w 607639"/>
              <a:gd name="connsiteY64" fmla="*/ 151675 h 606722"/>
              <a:gd name="connsiteX65" fmla="*/ 151936 w 607639"/>
              <a:gd name="connsiteY65" fmla="*/ 151675 h 606722"/>
              <a:gd name="connsiteX66" fmla="*/ 177209 w 607639"/>
              <a:gd name="connsiteY66" fmla="*/ 176914 h 606722"/>
              <a:gd name="connsiteX67" fmla="*/ 151936 w 607639"/>
              <a:gd name="connsiteY67" fmla="*/ 202241 h 606722"/>
              <a:gd name="connsiteX68" fmla="*/ 75939 w 607639"/>
              <a:gd name="connsiteY68" fmla="*/ 202241 h 606722"/>
              <a:gd name="connsiteX69" fmla="*/ 59387 w 607639"/>
              <a:gd name="connsiteY69" fmla="*/ 196020 h 606722"/>
              <a:gd name="connsiteX70" fmla="*/ 55916 w 607639"/>
              <a:gd name="connsiteY70" fmla="*/ 192288 h 606722"/>
              <a:gd name="connsiteX71" fmla="*/ 50755 w 607639"/>
              <a:gd name="connsiteY71" fmla="*/ 178691 h 606722"/>
              <a:gd name="connsiteX72" fmla="*/ 50666 w 607639"/>
              <a:gd name="connsiteY72" fmla="*/ 176736 h 606722"/>
              <a:gd name="connsiteX73" fmla="*/ 50666 w 607639"/>
              <a:gd name="connsiteY73" fmla="*/ 101109 h 606722"/>
              <a:gd name="connsiteX74" fmla="*/ 75939 w 607639"/>
              <a:gd name="connsiteY74" fmla="*/ 75782 h 606722"/>
              <a:gd name="connsiteX75" fmla="*/ 101301 w 607639"/>
              <a:gd name="connsiteY75" fmla="*/ 101109 h 606722"/>
              <a:gd name="connsiteX76" fmla="*/ 101301 w 607639"/>
              <a:gd name="connsiteY76" fmla="*/ 115861 h 606722"/>
              <a:gd name="connsiteX77" fmla="*/ 159322 w 607639"/>
              <a:gd name="connsiteY77" fmla="*/ 57919 h 606722"/>
              <a:gd name="connsiteX78" fmla="*/ 177209 w 607639"/>
              <a:gd name="connsiteY78" fmla="*/ 50521 h 606722"/>
              <a:gd name="connsiteX79" fmla="*/ 480892 w 607639"/>
              <a:gd name="connsiteY79" fmla="*/ 0 h 606722"/>
              <a:gd name="connsiteX80" fmla="*/ 498960 w 607639"/>
              <a:gd name="connsiteY80" fmla="*/ 7376 h 606722"/>
              <a:gd name="connsiteX81" fmla="*/ 600162 w 607639"/>
              <a:gd name="connsiteY81" fmla="*/ 108513 h 606722"/>
              <a:gd name="connsiteX82" fmla="*/ 607639 w 607639"/>
              <a:gd name="connsiteY82" fmla="*/ 126554 h 606722"/>
              <a:gd name="connsiteX83" fmla="*/ 599984 w 607639"/>
              <a:gd name="connsiteY83" fmla="*/ 144507 h 606722"/>
              <a:gd name="connsiteX84" fmla="*/ 541417 w 607639"/>
              <a:gd name="connsiteY84" fmla="*/ 201741 h 606722"/>
              <a:gd name="connsiteX85" fmla="*/ 537768 w 607639"/>
              <a:gd name="connsiteY85" fmla="*/ 289724 h 606722"/>
              <a:gd name="connsiteX86" fmla="*/ 486499 w 607639"/>
              <a:gd name="connsiteY86" fmla="*/ 340915 h 606722"/>
              <a:gd name="connsiteX87" fmla="*/ 484719 w 607639"/>
              <a:gd name="connsiteY87" fmla="*/ 342159 h 606722"/>
              <a:gd name="connsiteX88" fmla="*/ 480002 w 607639"/>
              <a:gd name="connsiteY88" fmla="*/ 345270 h 606722"/>
              <a:gd name="connsiteX89" fmla="*/ 476530 w 607639"/>
              <a:gd name="connsiteY89" fmla="*/ 346869 h 606722"/>
              <a:gd name="connsiteX90" fmla="*/ 471190 w 607639"/>
              <a:gd name="connsiteY90" fmla="*/ 347847 h 606722"/>
              <a:gd name="connsiteX91" fmla="*/ 468609 w 607639"/>
              <a:gd name="connsiteY91" fmla="*/ 348380 h 606722"/>
              <a:gd name="connsiteX92" fmla="*/ 467452 w 607639"/>
              <a:gd name="connsiteY92" fmla="*/ 348114 h 606722"/>
              <a:gd name="connsiteX93" fmla="*/ 462111 w 607639"/>
              <a:gd name="connsiteY93" fmla="*/ 347047 h 606722"/>
              <a:gd name="connsiteX94" fmla="*/ 458373 w 607639"/>
              <a:gd name="connsiteY94" fmla="*/ 345981 h 606722"/>
              <a:gd name="connsiteX95" fmla="*/ 457305 w 607639"/>
              <a:gd name="connsiteY95" fmla="*/ 345714 h 606722"/>
              <a:gd name="connsiteX96" fmla="*/ 428911 w 607639"/>
              <a:gd name="connsiteY96" fmla="*/ 331494 h 606722"/>
              <a:gd name="connsiteX97" fmla="*/ 407282 w 607639"/>
              <a:gd name="connsiteY97" fmla="*/ 335049 h 606722"/>
              <a:gd name="connsiteX98" fmla="*/ 376308 w 607639"/>
              <a:gd name="connsiteY98" fmla="*/ 365888 h 606722"/>
              <a:gd name="connsiteX99" fmla="*/ 344265 w 607639"/>
              <a:gd name="connsiteY99" fmla="*/ 379219 h 606722"/>
              <a:gd name="connsiteX100" fmla="*/ 312133 w 607639"/>
              <a:gd name="connsiteY100" fmla="*/ 365888 h 606722"/>
              <a:gd name="connsiteX101" fmla="*/ 241194 w 607639"/>
              <a:gd name="connsiteY101" fmla="*/ 295057 h 606722"/>
              <a:gd name="connsiteX102" fmla="*/ 241194 w 607639"/>
              <a:gd name="connsiteY102" fmla="*/ 230891 h 606722"/>
              <a:gd name="connsiteX103" fmla="*/ 272079 w 607639"/>
              <a:gd name="connsiteY103" fmla="*/ 200052 h 606722"/>
              <a:gd name="connsiteX104" fmla="*/ 275551 w 607639"/>
              <a:gd name="connsiteY104" fmla="*/ 178456 h 606722"/>
              <a:gd name="connsiteX105" fmla="*/ 261398 w 607639"/>
              <a:gd name="connsiteY105" fmla="*/ 150106 h 606722"/>
              <a:gd name="connsiteX106" fmla="*/ 261131 w 607639"/>
              <a:gd name="connsiteY106" fmla="*/ 149039 h 606722"/>
              <a:gd name="connsiteX107" fmla="*/ 260063 w 607639"/>
              <a:gd name="connsiteY107" fmla="*/ 145307 h 606722"/>
              <a:gd name="connsiteX108" fmla="*/ 258995 w 607639"/>
              <a:gd name="connsiteY108" fmla="*/ 139974 h 606722"/>
              <a:gd name="connsiteX109" fmla="*/ 259262 w 607639"/>
              <a:gd name="connsiteY109" fmla="*/ 136242 h 606722"/>
              <a:gd name="connsiteX110" fmla="*/ 260241 w 607639"/>
              <a:gd name="connsiteY110" fmla="*/ 130909 h 606722"/>
              <a:gd name="connsiteX111" fmla="*/ 261754 w 607639"/>
              <a:gd name="connsiteY111" fmla="*/ 127443 h 606722"/>
              <a:gd name="connsiteX112" fmla="*/ 264959 w 607639"/>
              <a:gd name="connsiteY112" fmla="*/ 122733 h 606722"/>
              <a:gd name="connsiteX113" fmla="*/ 266116 w 607639"/>
              <a:gd name="connsiteY113" fmla="*/ 120955 h 606722"/>
              <a:gd name="connsiteX114" fmla="*/ 317384 w 607639"/>
              <a:gd name="connsiteY114" fmla="*/ 69676 h 606722"/>
              <a:gd name="connsiteX115" fmla="*/ 405591 w 607639"/>
              <a:gd name="connsiteY115" fmla="*/ 66121 h 606722"/>
              <a:gd name="connsiteX116" fmla="*/ 462912 w 607639"/>
              <a:gd name="connsiteY116" fmla="*/ 7554 h 606722"/>
              <a:gd name="connsiteX117" fmla="*/ 480892 w 607639"/>
              <a:gd name="connsiteY11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607639" h="606722">
                <a:moveTo>
                  <a:pt x="106370" y="436610"/>
                </a:moveTo>
                <a:lnTo>
                  <a:pt x="61329" y="480515"/>
                </a:lnTo>
                <a:lnTo>
                  <a:pt x="126397" y="545485"/>
                </a:lnTo>
                <a:lnTo>
                  <a:pt x="170369" y="500513"/>
                </a:lnTo>
                <a:close/>
                <a:moveTo>
                  <a:pt x="455714" y="404481"/>
                </a:moveTo>
                <a:lnTo>
                  <a:pt x="531614" y="404481"/>
                </a:lnTo>
                <a:lnTo>
                  <a:pt x="531703" y="404481"/>
                </a:lnTo>
                <a:lnTo>
                  <a:pt x="531792" y="404481"/>
                </a:lnTo>
                <a:cubicBezTo>
                  <a:pt x="538020" y="404481"/>
                  <a:pt x="543715" y="406792"/>
                  <a:pt x="548075" y="410525"/>
                </a:cubicBezTo>
                <a:cubicBezTo>
                  <a:pt x="549321" y="411591"/>
                  <a:pt x="550388" y="412747"/>
                  <a:pt x="551456" y="413991"/>
                </a:cubicBezTo>
                <a:cubicBezTo>
                  <a:pt x="554748" y="418079"/>
                  <a:pt x="556795" y="423323"/>
                  <a:pt x="556973" y="429012"/>
                </a:cubicBezTo>
                <a:cubicBezTo>
                  <a:pt x="556973" y="429278"/>
                  <a:pt x="556973" y="429545"/>
                  <a:pt x="556973" y="429811"/>
                </a:cubicBezTo>
                <a:lnTo>
                  <a:pt x="556973" y="505625"/>
                </a:lnTo>
                <a:cubicBezTo>
                  <a:pt x="556973" y="519579"/>
                  <a:pt x="545673" y="530867"/>
                  <a:pt x="531614" y="530867"/>
                </a:cubicBezTo>
                <a:cubicBezTo>
                  <a:pt x="517644" y="530867"/>
                  <a:pt x="506343" y="519579"/>
                  <a:pt x="506343" y="505625"/>
                </a:cubicBezTo>
                <a:lnTo>
                  <a:pt x="476001" y="546065"/>
                </a:lnTo>
                <a:cubicBezTo>
                  <a:pt x="471018" y="552731"/>
                  <a:pt x="463366" y="556197"/>
                  <a:pt x="455714" y="556197"/>
                </a:cubicBezTo>
                <a:cubicBezTo>
                  <a:pt x="450375" y="556197"/>
                  <a:pt x="445125" y="554508"/>
                  <a:pt x="440498" y="551131"/>
                </a:cubicBezTo>
                <a:cubicBezTo>
                  <a:pt x="429375" y="542776"/>
                  <a:pt x="427062" y="526867"/>
                  <a:pt x="435515" y="515757"/>
                </a:cubicBezTo>
                <a:lnTo>
                  <a:pt x="481073" y="455053"/>
                </a:lnTo>
                <a:lnTo>
                  <a:pt x="455714" y="455053"/>
                </a:lnTo>
                <a:cubicBezTo>
                  <a:pt x="441744" y="455053"/>
                  <a:pt x="430443" y="443765"/>
                  <a:pt x="430443" y="429811"/>
                </a:cubicBezTo>
                <a:cubicBezTo>
                  <a:pt x="430443" y="415857"/>
                  <a:pt x="441744" y="404481"/>
                  <a:pt x="455714" y="404481"/>
                </a:cubicBezTo>
                <a:close/>
                <a:moveTo>
                  <a:pt x="157786" y="282117"/>
                </a:moveTo>
                <a:cubicBezTo>
                  <a:pt x="164272" y="282117"/>
                  <a:pt x="170770" y="284584"/>
                  <a:pt x="175710" y="289516"/>
                </a:cubicBezTo>
                <a:lnTo>
                  <a:pt x="317685" y="431277"/>
                </a:lnTo>
                <a:cubicBezTo>
                  <a:pt x="327565" y="441142"/>
                  <a:pt x="327565" y="457140"/>
                  <a:pt x="317685" y="467006"/>
                </a:cubicBezTo>
                <a:lnTo>
                  <a:pt x="245229" y="539441"/>
                </a:lnTo>
                <a:cubicBezTo>
                  <a:pt x="240422" y="544152"/>
                  <a:pt x="234013" y="546818"/>
                  <a:pt x="227248" y="546818"/>
                </a:cubicBezTo>
                <a:cubicBezTo>
                  <a:pt x="220572" y="546818"/>
                  <a:pt x="214163" y="544152"/>
                  <a:pt x="209357" y="539441"/>
                </a:cubicBezTo>
                <a:lnTo>
                  <a:pt x="206241" y="536242"/>
                </a:lnTo>
                <a:lnTo>
                  <a:pt x="144734" y="599079"/>
                </a:lnTo>
                <a:cubicBezTo>
                  <a:pt x="140016" y="603967"/>
                  <a:pt x="133518" y="606633"/>
                  <a:pt x="126753" y="606722"/>
                </a:cubicBezTo>
                <a:lnTo>
                  <a:pt x="126575" y="606722"/>
                </a:lnTo>
                <a:cubicBezTo>
                  <a:pt x="119899" y="606722"/>
                  <a:pt x="113491" y="604056"/>
                  <a:pt x="108684" y="599256"/>
                </a:cubicBezTo>
                <a:lnTo>
                  <a:pt x="7388" y="498113"/>
                </a:lnTo>
                <a:cubicBezTo>
                  <a:pt x="2670" y="493403"/>
                  <a:pt x="0" y="486914"/>
                  <a:pt x="0" y="480160"/>
                </a:cubicBezTo>
                <a:cubicBezTo>
                  <a:pt x="89" y="473405"/>
                  <a:pt x="2759" y="466917"/>
                  <a:pt x="7655" y="462206"/>
                </a:cubicBezTo>
                <a:lnTo>
                  <a:pt x="70587" y="400792"/>
                </a:lnTo>
                <a:lnTo>
                  <a:pt x="67382" y="397681"/>
                </a:lnTo>
                <a:cubicBezTo>
                  <a:pt x="62665" y="392882"/>
                  <a:pt x="59994" y="386482"/>
                  <a:pt x="59994" y="379728"/>
                </a:cubicBezTo>
                <a:cubicBezTo>
                  <a:pt x="59994" y="373062"/>
                  <a:pt x="62665" y="366663"/>
                  <a:pt x="67382" y="361863"/>
                </a:cubicBezTo>
                <a:lnTo>
                  <a:pt x="139927" y="289516"/>
                </a:lnTo>
                <a:cubicBezTo>
                  <a:pt x="144823" y="284584"/>
                  <a:pt x="151299" y="282117"/>
                  <a:pt x="157786" y="282117"/>
                </a:cubicBezTo>
                <a:close/>
                <a:moveTo>
                  <a:pt x="363724" y="101159"/>
                </a:moveTo>
                <a:cubicBezTo>
                  <a:pt x="359930" y="101159"/>
                  <a:pt x="356147" y="102604"/>
                  <a:pt x="353254" y="105492"/>
                </a:cubicBezTo>
                <a:lnTo>
                  <a:pt x="320945" y="137752"/>
                </a:lnTo>
                <a:cubicBezTo>
                  <a:pt x="321835" y="138463"/>
                  <a:pt x="322814" y="139174"/>
                  <a:pt x="323793" y="139974"/>
                </a:cubicBezTo>
                <a:cubicBezTo>
                  <a:pt x="327709" y="142818"/>
                  <a:pt x="331715" y="145662"/>
                  <a:pt x="335898" y="148417"/>
                </a:cubicBezTo>
                <a:cubicBezTo>
                  <a:pt x="337678" y="149572"/>
                  <a:pt x="339369" y="150728"/>
                  <a:pt x="341149" y="151794"/>
                </a:cubicBezTo>
                <a:cubicBezTo>
                  <a:pt x="347113" y="155527"/>
                  <a:pt x="353254" y="159082"/>
                  <a:pt x="359930" y="162459"/>
                </a:cubicBezTo>
                <a:cubicBezTo>
                  <a:pt x="376040" y="170724"/>
                  <a:pt x="392863" y="183344"/>
                  <a:pt x="408439" y="198897"/>
                </a:cubicBezTo>
                <a:cubicBezTo>
                  <a:pt x="424016" y="214449"/>
                  <a:pt x="436655" y="231246"/>
                  <a:pt x="444933" y="247243"/>
                </a:cubicBezTo>
                <a:cubicBezTo>
                  <a:pt x="448315" y="253998"/>
                  <a:pt x="451875" y="260130"/>
                  <a:pt x="455614" y="266084"/>
                </a:cubicBezTo>
                <a:cubicBezTo>
                  <a:pt x="456682" y="267862"/>
                  <a:pt x="457839" y="269550"/>
                  <a:pt x="458907" y="271239"/>
                </a:cubicBezTo>
                <a:cubicBezTo>
                  <a:pt x="461666" y="275416"/>
                  <a:pt x="464514" y="279504"/>
                  <a:pt x="467452" y="283326"/>
                </a:cubicBezTo>
                <a:cubicBezTo>
                  <a:pt x="468164" y="284303"/>
                  <a:pt x="468876" y="285281"/>
                  <a:pt x="469677" y="286258"/>
                </a:cubicBezTo>
                <a:lnTo>
                  <a:pt x="501987" y="253998"/>
                </a:lnTo>
                <a:cubicBezTo>
                  <a:pt x="507772" y="248221"/>
                  <a:pt x="507772" y="238800"/>
                  <a:pt x="501987" y="233024"/>
                </a:cubicBezTo>
                <a:lnTo>
                  <a:pt x="374260" y="105492"/>
                </a:lnTo>
                <a:cubicBezTo>
                  <a:pt x="371323" y="102604"/>
                  <a:pt x="367518" y="101159"/>
                  <a:pt x="363724" y="101159"/>
                </a:cubicBezTo>
                <a:close/>
                <a:moveTo>
                  <a:pt x="177209" y="50521"/>
                </a:moveTo>
                <a:cubicBezTo>
                  <a:pt x="183683" y="50521"/>
                  <a:pt x="190157" y="52987"/>
                  <a:pt x="195096" y="57919"/>
                </a:cubicBezTo>
                <a:cubicBezTo>
                  <a:pt x="205063" y="67784"/>
                  <a:pt x="205063" y="83869"/>
                  <a:pt x="195096" y="93644"/>
                </a:cubicBezTo>
                <a:lnTo>
                  <a:pt x="137075" y="151675"/>
                </a:lnTo>
                <a:lnTo>
                  <a:pt x="151936" y="151675"/>
                </a:lnTo>
                <a:cubicBezTo>
                  <a:pt x="165908" y="151675"/>
                  <a:pt x="177209" y="162961"/>
                  <a:pt x="177209" y="176914"/>
                </a:cubicBezTo>
                <a:cubicBezTo>
                  <a:pt x="177209" y="190866"/>
                  <a:pt x="165908" y="202241"/>
                  <a:pt x="151936" y="202241"/>
                </a:cubicBezTo>
                <a:lnTo>
                  <a:pt x="75939" y="202241"/>
                </a:lnTo>
                <a:cubicBezTo>
                  <a:pt x="69621" y="202241"/>
                  <a:pt x="63836" y="199842"/>
                  <a:pt x="59387" y="196020"/>
                </a:cubicBezTo>
                <a:cubicBezTo>
                  <a:pt x="58141" y="194954"/>
                  <a:pt x="56984" y="193710"/>
                  <a:pt x="55916" y="192288"/>
                </a:cubicBezTo>
                <a:cubicBezTo>
                  <a:pt x="52980" y="188466"/>
                  <a:pt x="51111" y="183845"/>
                  <a:pt x="50755" y="178691"/>
                </a:cubicBezTo>
                <a:cubicBezTo>
                  <a:pt x="50666" y="178069"/>
                  <a:pt x="50666" y="177447"/>
                  <a:pt x="50666" y="176736"/>
                </a:cubicBezTo>
                <a:lnTo>
                  <a:pt x="50666" y="101109"/>
                </a:lnTo>
                <a:cubicBezTo>
                  <a:pt x="50666" y="87157"/>
                  <a:pt x="61968" y="75782"/>
                  <a:pt x="75939" y="75782"/>
                </a:cubicBezTo>
                <a:cubicBezTo>
                  <a:pt x="89910" y="75782"/>
                  <a:pt x="101301" y="87157"/>
                  <a:pt x="101301" y="101109"/>
                </a:cubicBezTo>
                <a:lnTo>
                  <a:pt x="101301" y="115861"/>
                </a:lnTo>
                <a:lnTo>
                  <a:pt x="159322" y="57919"/>
                </a:lnTo>
                <a:cubicBezTo>
                  <a:pt x="164261" y="52987"/>
                  <a:pt x="170735" y="50521"/>
                  <a:pt x="177209" y="50521"/>
                </a:cubicBezTo>
                <a:close/>
                <a:moveTo>
                  <a:pt x="480892" y="0"/>
                </a:moveTo>
                <a:cubicBezTo>
                  <a:pt x="487122" y="0"/>
                  <a:pt x="494154" y="2666"/>
                  <a:pt x="498960" y="7376"/>
                </a:cubicBezTo>
                <a:lnTo>
                  <a:pt x="600162" y="108513"/>
                </a:lnTo>
                <a:cubicBezTo>
                  <a:pt x="604969" y="113312"/>
                  <a:pt x="607639" y="119800"/>
                  <a:pt x="607639" y="126554"/>
                </a:cubicBezTo>
                <a:cubicBezTo>
                  <a:pt x="607550" y="133309"/>
                  <a:pt x="604880" y="139708"/>
                  <a:pt x="599984" y="144507"/>
                </a:cubicBezTo>
                <a:lnTo>
                  <a:pt x="541417" y="201741"/>
                </a:lnTo>
                <a:cubicBezTo>
                  <a:pt x="562957" y="227425"/>
                  <a:pt x="561978" y="265640"/>
                  <a:pt x="537768" y="289724"/>
                </a:cubicBezTo>
                <a:lnTo>
                  <a:pt x="486499" y="340915"/>
                </a:lnTo>
                <a:cubicBezTo>
                  <a:pt x="485965" y="341537"/>
                  <a:pt x="485342" y="341715"/>
                  <a:pt x="484719" y="342159"/>
                </a:cubicBezTo>
                <a:cubicBezTo>
                  <a:pt x="483206" y="343403"/>
                  <a:pt x="481693" y="344470"/>
                  <a:pt x="480002" y="345270"/>
                </a:cubicBezTo>
                <a:cubicBezTo>
                  <a:pt x="478845" y="345892"/>
                  <a:pt x="477688" y="346425"/>
                  <a:pt x="476530" y="346869"/>
                </a:cubicBezTo>
                <a:cubicBezTo>
                  <a:pt x="474750" y="347403"/>
                  <a:pt x="472970" y="347669"/>
                  <a:pt x="471190" y="347847"/>
                </a:cubicBezTo>
                <a:cubicBezTo>
                  <a:pt x="470300" y="347936"/>
                  <a:pt x="469499" y="348380"/>
                  <a:pt x="468609" y="348380"/>
                </a:cubicBezTo>
                <a:cubicBezTo>
                  <a:pt x="468253" y="348380"/>
                  <a:pt x="467808" y="348114"/>
                  <a:pt x="467452" y="348114"/>
                </a:cubicBezTo>
                <a:cubicBezTo>
                  <a:pt x="465582" y="348025"/>
                  <a:pt x="463891" y="347580"/>
                  <a:pt x="462111" y="347047"/>
                </a:cubicBezTo>
                <a:cubicBezTo>
                  <a:pt x="460776" y="346692"/>
                  <a:pt x="459530" y="346514"/>
                  <a:pt x="458373" y="345981"/>
                </a:cubicBezTo>
                <a:cubicBezTo>
                  <a:pt x="458017" y="345892"/>
                  <a:pt x="457661" y="345892"/>
                  <a:pt x="457305" y="345714"/>
                </a:cubicBezTo>
                <a:lnTo>
                  <a:pt x="428911" y="331494"/>
                </a:lnTo>
                <a:cubicBezTo>
                  <a:pt x="421702" y="327940"/>
                  <a:pt x="412979" y="329273"/>
                  <a:pt x="407282" y="335049"/>
                </a:cubicBezTo>
                <a:lnTo>
                  <a:pt x="376308" y="365888"/>
                </a:lnTo>
                <a:cubicBezTo>
                  <a:pt x="367763" y="374509"/>
                  <a:pt x="356370" y="379219"/>
                  <a:pt x="344265" y="379219"/>
                </a:cubicBezTo>
                <a:cubicBezTo>
                  <a:pt x="332160" y="379219"/>
                  <a:pt x="320678" y="374509"/>
                  <a:pt x="312133" y="365888"/>
                </a:cubicBezTo>
                <a:lnTo>
                  <a:pt x="241194" y="295057"/>
                </a:lnTo>
                <a:cubicBezTo>
                  <a:pt x="223481" y="277371"/>
                  <a:pt x="223481" y="248576"/>
                  <a:pt x="241194" y="230891"/>
                </a:cubicBezTo>
                <a:lnTo>
                  <a:pt x="272079" y="200052"/>
                </a:lnTo>
                <a:cubicBezTo>
                  <a:pt x="277776" y="194364"/>
                  <a:pt x="279200" y="185655"/>
                  <a:pt x="275551" y="178456"/>
                </a:cubicBezTo>
                <a:lnTo>
                  <a:pt x="261398" y="150106"/>
                </a:lnTo>
                <a:cubicBezTo>
                  <a:pt x="261220" y="149750"/>
                  <a:pt x="261220" y="149395"/>
                  <a:pt x="261131" y="149039"/>
                </a:cubicBezTo>
                <a:cubicBezTo>
                  <a:pt x="260508" y="147884"/>
                  <a:pt x="260330" y="146640"/>
                  <a:pt x="260063" y="145307"/>
                </a:cubicBezTo>
                <a:cubicBezTo>
                  <a:pt x="259529" y="143529"/>
                  <a:pt x="259084" y="141841"/>
                  <a:pt x="258995" y="139974"/>
                </a:cubicBezTo>
                <a:cubicBezTo>
                  <a:pt x="258906" y="138730"/>
                  <a:pt x="259084" y="137486"/>
                  <a:pt x="259262" y="136242"/>
                </a:cubicBezTo>
                <a:cubicBezTo>
                  <a:pt x="259440" y="134375"/>
                  <a:pt x="259707" y="132687"/>
                  <a:pt x="260241" y="130909"/>
                </a:cubicBezTo>
                <a:cubicBezTo>
                  <a:pt x="260686" y="129754"/>
                  <a:pt x="261220" y="128599"/>
                  <a:pt x="261754" y="127443"/>
                </a:cubicBezTo>
                <a:cubicBezTo>
                  <a:pt x="262644" y="125755"/>
                  <a:pt x="263713" y="124155"/>
                  <a:pt x="264959" y="122733"/>
                </a:cubicBezTo>
                <a:cubicBezTo>
                  <a:pt x="265404" y="122111"/>
                  <a:pt x="265582" y="121400"/>
                  <a:pt x="266116" y="120955"/>
                </a:cubicBezTo>
                <a:lnTo>
                  <a:pt x="317384" y="69676"/>
                </a:lnTo>
                <a:cubicBezTo>
                  <a:pt x="341505" y="45592"/>
                  <a:pt x="379868" y="44525"/>
                  <a:pt x="405591" y="66121"/>
                </a:cubicBezTo>
                <a:lnTo>
                  <a:pt x="462912" y="7554"/>
                </a:lnTo>
                <a:cubicBezTo>
                  <a:pt x="467719" y="2755"/>
                  <a:pt x="474127" y="89"/>
                  <a:pt x="480892" y="0"/>
                </a:cubicBezTo>
                <a:close/>
              </a:path>
            </a:pathLst>
          </a:custGeom>
          <a:solidFill>
            <a:schemeClr val="bg1"/>
          </a:solidFill>
          <a:ln>
            <a:noFill/>
          </a:ln>
        </p:spPr>
        <p:txBody>
          <a:bodyPr vert="horz" wrap="square" lIns="91440" tIns="45720" rIns="91440" bIns="45720" numCol="1" anchor="t" anchorCtr="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sz="7198" dirty="0">
              <a:cs typeface="+mn-ea"/>
              <a:sym typeface="+mn-lt"/>
            </a:endParaRPr>
          </a:p>
        </p:txBody>
      </p:sp>
      <p:grpSp>
        <p:nvGrpSpPr>
          <p:cNvPr id="14" name="组合 13">
            <a:extLst>
              <a:ext uri="{FF2B5EF4-FFF2-40B4-BE49-F238E27FC236}">
                <a16:creationId xmlns="" xmlns:a16="http://schemas.microsoft.com/office/drawing/2014/main" id="{8CCD73B8-DA7D-4419-BA59-0026EA89BB81}"/>
              </a:ext>
            </a:extLst>
          </p:cNvPr>
          <p:cNvGrpSpPr/>
          <p:nvPr/>
        </p:nvGrpSpPr>
        <p:grpSpPr>
          <a:xfrm>
            <a:off x="267580" y="305974"/>
            <a:ext cx="687460" cy="847053"/>
            <a:chOff x="1375020" y="1454054"/>
            <a:chExt cx="2486630" cy="3063897"/>
          </a:xfrm>
        </p:grpSpPr>
        <p:pic>
          <p:nvPicPr>
            <p:cNvPr id="15" name="图形 14">
              <a:extLst>
                <a:ext uri="{FF2B5EF4-FFF2-40B4-BE49-F238E27FC236}">
                  <a16:creationId xmlns="" xmlns:a16="http://schemas.microsoft.com/office/drawing/2014/main" id="{E026E52A-61F4-4CCF-AB58-198133B10AEE}"/>
                </a:ext>
              </a:extLst>
            </p:cNvPr>
            <p:cNvPicPr>
              <a:picLocks noChangeAspect="1"/>
            </p:cNvPicPr>
            <p:nvPr/>
          </p:nvPicPr>
          <p:blipFill rotWithShape="1">
            <a:blip r:embed="rId4">
              <a:extLst>
                <a:ext uri="{96DAC541-7B7A-43D3-8B79-37D633B846F1}">
                  <asvg:svgBlip xmlns="" xmlns:asvg="http://schemas.microsoft.com/office/drawing/2016/SVG/main" r:embed="rId5"/>
                </a:ext>
              </a:extLst>
            </a:blip>
            <a:srcRect r="64401"/>
            <a:stretch/>
          </p:blipFill>
          <p:spPr>
            <a:xfrm>
              <a:off x="1375020" y="1454054"/>
              <a:ext cx="2159953" cy="1936433"/>
            </a:xfrm>
            <a:prstGeom prst="rect">
              <a:avLst/>
            </a:prstGeom>
          </p:spPr>
        </p:pic>
        <p:pic>
          <p:nvPicPr>
            <p:cNvPr id="16" name="图形 15">
              <a:extLst>
                <a:ext uri="{FF2B5EF4-FFF2-40B4-BE49-F238E27FC236}">
                  <a16:creationId xmlns="" xmlns:a16="http://schemas.microsoft.com/office/drawing/2014/main" id="{5E83E407-367B-4381-AD3A-8D1A8F5F7405}"/>
                </a:ext>
              </a:extLst>
            </p:cNvPr>
            <p:cNvPicPr>
              <a:picLocks noChangeAspect="1"/>
            </p:cNvPicPr>
            <p:nvPr/>
          </p:nvPicPr>
          <p:blipFill rotWithShape="1">
            <a:blip r:embed="rId4">
              <a:extLst>
                <a:ext uri="{96DAC541-7B7A-43D3-8B79-37D633B846F1}">
                  <asvg:svgBlip xmlns="" xmlns:asvg="http://schemas.microsoft.com/office/drawing/2016/SVG/main" r:embed="rId5"/>
                </a:ext>
              </a:extLst>
            </a:blip>
            <a:srcRect l="76272" t="35065"/>
            <a:stretch/>
          </p:blipFill>
          <p:spPr>
            <a:xfrm rot="16200000">
              <a:off x="1944688" y="2600989"/>
              <a:ext cx="2046509" cy="1787415"/>
            </a:xfrm>
            <a:prstGeom prst="rect">
              <a:avLst/>
            </a:prstGeom>
          </p:spPr>
        </p:pic>
      </p:grpSp>
      <p:sp>
        <p:nvSpPr>
          <p:cNvPr id="27" name="矩形 26">
            <a:extLst>
              <a:ext uri="{FF2B5EF4-FFF2-40B4-BE49-F238E27FC236}">
                <a16:creationId xmlns="" xmlns:a16="http://schemas.microsoft.com/office/drawing/2014/main" id="{1E0FA9C9-956B-4A23-9756-965708C4A7D3}"/>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文本框 29">
            <a:extLst>
              <a:ext uri="{FF2B5EF4-FFF2-40B4-BE49-F238E27FC236}">
                <a16:creationId xmlns="" xmlns:a16="http://schemas.microsoft.com/office/drawing/2014/main" id="{B9DAE912-2702-4054-BFB6-12DE5E6C7EE4}"/>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31" name="文本框 30">
            <a:extLst>
              <a:ext uri="{FF2B5EF4-FFF2-40B4-BE49-F238E27FC236}">
                <a16:creationId xmlns="" xmlns:a16="http://schemas.microsoft.com/office/drawing/2014/main" id="{7F8EA097-B459-4534-87E8-028483068B52}"/>
              </a:ext>
            </a:extLst>
          </p:cNvPr>
          <p:cNvSpPr txBox="1"/>
          <p:nvPr/>
        </p:nvSpPr>
        <p:spPr>
          <a:xfrm>
            <a:off x="1125527" y="4134904"/>
            <a:ext cx="2651055" cy="1338828"/>
          </a:xfrm>
          <a:prstGeom prst="rect">
            <a:avLst/>
          </a:prstGeom>
          <a:noFill/>
        </p:spPr>
        <p:txBody>
          <a:bodyPr wrap="square" rtlCol="0">
            <a:spAutoFit/>
          </a:bodyPr>
          <a:lstStyle/>
          <a:p>
            <a:pPr algn="r">
              <a:lnSpc>
                <a:spcPct val="150000"/>
              </a:lnSpc>
            </a:pPr>
            <a:r>
              <a:rPr lang="zh-CN" altLang="en-US" dirty="0">
                <a:solidFill>
                  <a:schemeClr val="tx1">
                    <a:lumMod val="50000"/>
                    <a:lumOff val="50000"/>
                  </a:schemeClr>
                </a:solidFill>
                <a:cs typeface="+mn-ea"/>
                <a:sym typeface="+mn-lt"/>
              </a:rPr>
              <a:t>无论面对何种情况，只要当时不想沟通，就有不沟通的权利。</a:t>
            </a:r>
          </a:p>
        </p:txBody>
      </p:sp>
      <p:sp>
        <p:nvSpPr>
          <p:cNvPr id="32" name="文本框 31">
            <a:extLst>
              <a:ext uri="{FF2B5EF4-FFF2-40B4-BE49-F238E27FC236}">
                <a16:creationId xmlns="" xmlns:a16="http://schemas.microsoft.com/office/drawing/2014/main" id="{7EABF1C8-DE26-4582-A4B3-B7EFE4118192}"/>
              </a:ext>
            </a:extLst>
          </p:cNvPr>
          <p:cNvSpPr txBox="1"/>
          <p:nvPr/>
        </p:nvSpPr>
        <p:spPr>
          <a:xfrm>
            <a:off x="578324" y="1868150"/>
            <a:ext cx="3780655" cy="1754326"/>
          </a:xfrm>
          <a:prstGeom prst="rect">
            <a:avLst/>
          </a:prstGeom>
          <a:noFill/>
        </p:spPr>
        <p:txBody>
          <a:bodyPr wrap="square" rtlCol="0">
            <a:spAutoFit/>
          </a:bodyPr>
          <a:lstStyle/>
          <a:p>
            <a:pPr algn="r">
              <a:lnSpc>
                <a:spcPct val="150000"/>
              </a:lnSpc>
            </a:pPr>
            <a:r>
              <a:rPr lang="zh-CN" altLang="en-US" dirty="0">
                <a:solidFill>
                  <a:schemeClr val="tx1">
                    <a:lumMod val="50000"/>
                    <a:lumOff val="50000"/>
                  </a:schemeClr>
                </a:solidFill>
                <a:cs typeface="+mn-ea"/>
                <a:sym typeface="+mn-lt"/>
              </a:rPr>
              <a:t>带着烦躁与愤怒去谈任何事，都很容易导致争吵冲突，使事情更难处理。带着焦虑与担忧去谈任何事，会使配偶也有这个情绪。</a:t>
            </a:r>
          </a:p>
        </p:txBody>
      </p:sp>
      <p:sp>
        <p:nvSpPr>
          <p:cNvPr id="33" name="文本框 32">
            <a:extLst>
              <a:ext uri="{FF2B5EF4-FFF2-40B4-BE49-F238E27FC236}">
                <a16:creationId xmlns="" xmlns:a16="http://schemas.microsoft.com/office/drawing/2014/main" id="{AF45E842-6C7F-42D9-A241-070329E962FC}"/>
              </a:ext>
            </a:extLst>
          </p:cNvPr>
          <p:cNvSpPr txBox="1"/>
          <p:nvPr/>
        </p:nvSpPr>
        <p:spPr>
          <a:xfrm>
            <a:off x="8004727" y="1719108"/>
            <a:ext cx="2651055" cy="1754326"/>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如果在那一刻你不想与对方沟通，可以先冷静一下，但是我们需要懂得采用适当的表达方式。</a:t>
            </a:r>
          </a:p>
        </p:txBody>
      </p:sp>
      <p:sp>
        <p:nvSpPr>
          <p:cNvPr id="34" name="文本框 33">
            <a:extLst>
              <a:ext uri="{FF2B5EF4-FFF2-40B4-BE49-F238E27FC236}">
                <a16:creationId xmlns="" xmlns:a16="http://schemas.microsoft.com/office/drawing/2014/main" id="{DBC2F56E-E74F-44DF-91B0-D7B8BCA95C8A}"/>
              </a:ext>
            </a:extLst>
          </p:cNvPr>
          <p:cNvSpPr txBox="1"/>
          <p:nvPr/>
        </p:nvSpPr>
        <p:spPr>
          <a:xfrm>
            <a:off x="8163753" y="3803248"/>
            <a:ext cx="3286125" cy="2169825"/>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你要明白夫妻必须维持沟通，现在不谈，应该给对方什么时候谈的承诺，而且是明确的承诺，而不是“等我心情好了再说吧”这样的承诺。</a:t>
            </a:r>
          </a:p>
        </p:txBody>
      </p:sp>
    </p:spTree>
    <p:custDataLst>
      <p:tags r:id="rId1"/>
    </p:custDataLst>
    <p:extLst>
      <p:ext uri="{BB962C8B-B14F-4D97-AF65-F5344CB8AC3E}">
        <p14:creationId xmlns:p14="http://schemas.microsoft.com/office/powerpoint/2010/main" val="24939929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形 1">
            <a:extLst>
              <a:ext uri="{FF2B5EF4-FFF2-40B4-BE49-F238E27FC236}">
                <a16:creationId xmlns="" xmlns:a16="http://schemas.microsoft.com/office/drawing/2014/main" id="{0BB56659-47FD-46F5-969A-9B9CD51E093F}"/>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0" y="0"/>
            <a:ext cx="12192000" cy="6857999"/>
          </a:xfrm>
          <a:prstGeom prst="rect">
            <a:avLst/>
          </a:prstGeom>
        </p:spPr>
      </p:pic>
      <p:pic>
        <p:nvPicPr>
          <p:cNvPr id="3" name="图形 2">
            <a:extLst>
              <a:ext uri="{FF2B5EF4-FFF2-40B4-BE49-F238E27FC236}">
                <a16:creationId xmlns="" xmlns:a16="http://schemas.microsoft.com/office/drawing/2014/main" id="{FFC81152-5B22-4B3A-B7B8-B122E69DD1F0}"/>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2085988" y="1921855"/>
            <a:ext cx="2657475" cy="2571750"/>
          </a:xfrm>
          <a:prstGeom prst="rect">
            <a:avLst/>
          </a:prstGeom>
        </p:spPr>
      </p:pic>
      <p:sp>
        <p:nvSpPr>
          <p:cNvPr id="4" name="ïṣ1iḓe">
            <a:extLst>
              <a:ext uri="{FF2B5EF4-FFF2-40B4-BE49-F238E27FC236}">
                <a16:creationId xmlns="" xmlns:a16="http://schemas.microsoft.com/office/drawing/2014/main" id="{4D7123C5-1003-4170-8201-48BDD7BE6056}"/>
              </a:ext>
            </a:extLst>
          </p:cNvPr>
          <p:cNvSpPr/>
          <p:nvPr/>
        </p:nvSpPr>
        <p:spPr>
          <a:xfrm>
            <a:off x="3203840" y="3135564"/>
            <a:ext cx="6534333" cy="14177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eaLnBrk="1" hangingPunct="1">
              <a:spcBef>
                <a:spcPct val="0"/>
              </a:spcBef>
              <a:buFontTx/>
              <a:buNone/>
            </a:pPr>
            <a:r>
              <a:rPr lang="en-US" altLang="zh-CN" b="1" dirty="0">
                <a:cs typeface="+mn-ea"/>
                <a:sym typeface="+mn-lt"/>
              </a:rPr>
              <a:t> </a:t>
            </a:r>
            <a:endParaRPr lang="zh-CN" altLang="en-US" dirty="0">
              <a:cs typeface="+mn-ea"/>
              <a:sym typeface="+mn-lt"/>
            </a:endParaRPr>
          </a:p>
        </p:txBody>
      </p:sp>
      <p:sp>
        <p:nvSpPr>
          <p:cNvPr id="5" name="îšḷídè">
            <a:extLst>
              <a:ext uri="{FF2B5EF4-FFF2-40B4-BE49-F238E27FC236}">
                <a16:creationId xmlns="" xmlns:a16="http://schemas.microsoft.com/office/drawing/2014/main" id="{119A58AD-7103-4AA3-8D04-969BD76A08E2}"/>
              </a:ext>
            </a:extLst>
          </p:cNvPr>
          <p:cNvSpPr/>
          <p:nvPr/>
        </p:nvSpPr>
        <p:spPr>
          <a:xfrm rot="8520000">
            <a:off x="9023967" y="2533259"/>
            <a:ext cx="1680836" cy="1680836"/>
          </a:xfrm>
          <a:prstGeom prst="teardrop">
            <a:avLst/>
          </a:prstGeom>
          <a:solidFill>
            <a:srgbClr val="6F9FBD"/>
          </a:solidFill>
          <a:ln w="22225"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lvl="0" algn="l" defTabSz="913765"/>
            <a:endParaRPr lang="zh-CN" altLang="en-US" sz="2000" b="1" dirty="0">
              <a:solidFill>
                <a:schemeClr val="bg1"/>
              </a:solidFill>
              <a:cs typeface="+mn-ea"/>
              <a:sym typeface="+mn-lt"/>
            </a:endParaRPr>
          </a:p>
        </p:txBody>
      </p:sp>
      <p:sp>
        <p:nvSpPr>
          <p:cNvPr id="7" name="iconfont-11910-5686862">
            <a:extLst>
              <a:ext uri="{FF2B5EF4-FFF2-40B4-BE49-F238E27FC236}">
                <a16:creationId xmlns="" xmlns:a16="http://schemas.microsoft.com/office/drawing/2014/main" id="{D3CCA0D8-001C-49AE-8635-3F5B732AEB42}"/>
              </a:ext>
            </a:extLst>
          </p:cNvPr>
          <p:cNvSpPr>
            <a:spLocks noChangeAspect="1"/>
          </p:cNvSpPr>
          <p:nvPr/>
        </p:nvSpPr>
        <p:spPr bwMode="auto">
          <a:xfrm rot="16200000">
            <a:off x="671011" y="5880849"/>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sp>
        <p:nvSpPr>
          <p:cNvPr id="8" name="iconfont-1054-809968">
            <a:extLst>
              <a:ext uri="{FF2B5EF4-FFF2-40B4-BE49-F238E27FC236}">
                <a16:creationId xmlns="" xmlns:a16="http://schemas.microsoft.com/office/drawing/2014/main" id="{DD9AA831-A14E-48D7-BECF-5B2ABE10C200}"/>
              </a:ext>
            </a:extLst>
          </p:cNvPr>
          <p:cNvSpPr>
            <a:spLocks noChangeAspect="1"/>
          </p:cNvSpPr>
          <p:nvPr/>
        </p:nvSpPr>
        <p:spPr bwMode="auto">
          <a:xfrm>
            <a:off x="627322" y="1050753"/>
            <a:ext cx="304842" cy="304842"/>
          </a:xfrm>
          <a:custGeom>
            <a:avLst/>
            <a:gdLst>
              <a:gd name="T0" fmla="*/ 7991 w 12800"/>
              <a:gd name="T1" fmla="*/ 4785 h 12800"/>
              <a:gd name="T2" fmla="*/ 7237 w 12800"/>
              <a:gd name="T3" fmla="*/ 4281 h 12800"/>
              <a:gd name="T4" fmla="*/ 6348 w 12800"/>
              <a:gd name="T5" fmla="*/ 4105 h 12800"/>
              <a:gd name="T6" fmla="*/ 5458 w 12800"/>
              <a:gd name="T7" fmla="*/ 4281 h 12800"/>
              <a:gd name="T8" fmla="*/ 4704 w 12800"/>
              <a:gd name="T9" fmla="*/ 4785 h 12800"/>
              <a:gd name="T10" fmla="*/ 4200 w 12800"/>
              <a:gd name="T11" fmla="*/ 5538 h 12800"/>
              <a:gd name="T12" fmla="*/ 4023 w 12800"/>
              <a:gd name="T13" fmla="*/ 6426 h 12800"/>
              <a:gd name="T14" fmla="*/ 4200 w 12800"/>
              <a:gd name="T15" fmla="*/ 7314 h 12800"/>
              <a:gd name="T16" fmla="*/ 4704 w 12800"/>
              <a:gd name="T17" fmla="*/ 8067 h 12800"/>
              <a:gd name="T18" fmla="*/ 5458 w 12800"/>
              <a:gd name="T19" fmla="*/ 8571 h 12800"/>
              <a:gd name="T20" fmla="*/ 6348 w 12800"/>
              <a:gd name="T21" fmla="*/ 8747 h 12800"/>
              <a:gd name="T22" fmla="*/ 7237 w 12800"/>
              <a:gd name="T23" fmla="*/ 8571 h 12800"/>
              <a:gd name="T24" fmla="*/ 7991 w 12800"/>
              <a:gd name="T25" fmla="*/ 8067 h 12800"/>
              <a:gd name="T26" fmla="*/ 8495 w 12800"/>
              <a:gd name="T27" fmla="*/ 7314 h 12800"/>
              <a:gd name="T28" fmla="*/ 8672 w 12800"/>
              <a:gd name="T29" fmla="*/ 6426 h 12800"/>
              <a:gd name="T30" fmla="*/ 8495 w 12800"/>
              <a:gd name="T31" fmla="*/ 5538 h 12800"/>
              <a:gd name="T32" fmla="*/ 7991 w 12800"/>
              <a:gd name="T33" fmla="*/ 4785 h 12800"/>
              <a:gd name="T34" fmla="*/ 11482 w 12800"/>
              <a:gd name="T35" fmla="*/ 5844 h 12800"/>
              <a:gd name="T36" fmla="*/ 6947 w 12800"/>
              <a:gd name="T37" fmla="*/ 1317 h 12800"/>
              <a:gd name="T38" fmla="*/ 6947 w 12800"/>
              <a:gd name="T39" fmla="*/ 0 h 12800"/>
              <a:gd name="T40" fmla="*/ 5880 w 12800"/>
              <a:gd name="T41" fmla="*/ 0 h 12800"/>
              <a:gd name="T42" fmla="*/ 5880 w 12800"/>
              <a:gd name="T43" fmla="*/ 1334 h 12800"/>
              <a:gd name="T44" fmla="*/ 1318 w 12800"/>
              <a:gd name="T45" fmla="*/ 5844 h 12800"/>
              <a:gd name="T46" fmla="*/ 0 w 12800"/>
              <a:gd name="T47" fmla="*/ 5844 h 12800"/>
              <a:gd name="T48" fmla="*/ 0 w 12800"/>
              <a:gd name="T49" fmla="*/ 6933 h 12800"/>
              <a:gd name="T50" fmla="*/ 1318 w 12800"/>
              <a:gd name="T51" fmla="*/ 6933 h 12800"/>
              <a:gd name="T52" fmla="*/ 5857 w 12800"/>
              <a:gd name="T53" fmla="*/ 11466 h 12800"/>
              <a:gd name="T54" fmla="*/ 5857 w 12800"/>
              <a:gd name="T55" fmla="*/ 12800 h 12800"/>
              <a:gd name="T56" fmla="*/ 6947 w 12800"/>
              <a:gd name="T57" fmla="*/ 12800 h 12800"/>
              <a:gd name="T58" fmla="*/ 6947 w 12800"/>
              <a:gd name="T59" fmla="*/ 11483 h 12800"/>
              <a:gd name="T60" fmla="*/ 11482 w 12800"/>
              <a:gd name="T61" fmla="*/ 6933 h 12800"/>
              <a:gd name="T62" fmla="*/ 12800 w 12800"/>
              <a:gd name="T63" fmla="*/ 6933 h 12800"/>
              <a:gd name="T64" fmla="*/ 12800 w 12800"/>
              <a:gd name="T65" fmla="*/ 5844 h 12800"/>
              <a:gd name="T66" fmla="*/ 11482 w 12800"/>
              <a:gd name="T67" fmla="*/ 5844 h 12800"/>
              <a:gd name="T68" fmla="*/ 6400 w 12800"/>
              <a:gd name="T69" fmla="*/ 10589 h 12800"/>
              <a:gd name="T70" fmla="*/ 2214 w 12800"/>
              <a:gd name="T71" fmla="*/ 6409 h 12800"/>
              <a:gd name="T72" fmla="*/ 6400 w 12800"/>
              <a:gd name="T73" fmla="*/ 2206 h 12800"/>
              <a:gd name="T74" fmla="*/ 10586 w 12800"/>
              <a:gd name="T75" fmla="*/ 6409 h 12800"/>
              <a:gd name="T76" fmla="*/ 6400 w 12800"/>
              <a:gd name="T77" fmla="*/ 10589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00" h="12800">
                <a:moveTo>
                  <a:pt x="7991" y="4785"/>
                </a:moveTo>
                <a:cubicBezTo>
                  <a:pt x="7776" y="4570"/>
                  <a:pt x="7518" y="4398"/>
                  <a:pt x="7237" y="4281"/>
                </a:cubicBezTo>
                <a:cubicBezTo>
                  <a:pt x="6956" y="4165"/>
                  <a:pt x="6652" y="4105"/>
                  <a:pt x="6348" y="4105"/>
                </a:cubicBezTo>
                <a:cubicBezTo>
                  <a:pt x="6043" y="4105"/>
                  <a:pt x="5739" y="4165"/>
                  <a:pt x="5458" y="4281"/>
                </a:cubicBezTo>
                <a:cubicBezTo>
                  <a:pt x="5177" y="4398"/>
                  <a:pt x="4919" y="4570"/>
                  <a:pt x="4704" y="4785"/>
                </a:cubicBezTo>
                <a:cubicBezTo>
                  <a:pt x="4489" y="4999"/>
                  <a:pt x="4317" y="5257"/>
                  <a:pt x="4200" y="5538"/>
                </a:cubicBezTo>
                <a:cubicBezTo>
                  <a:pt x="4084" y="5819"/>
                  <a:pt x="4023" y="6122"/>
                  <a:pt x="4023" y="6426"/>
                </a:cubicBezTo>
                <a:cubicBezTo>
                  <a:pt x="4023" y="6730"/>
                  <a:pt x="4084" y="7033"/>
                  <a:pt x="4200" y="7314"/>
                </a:cubicBezTo>
                <a:cubicBezTo>
                  <a:pt x="4317" y="7595"/>
                  <a:pt x="4489" y="7853"/>
                  <a:pt x="4704" y="8067"/>
                </a:cubicBezTo>
                <a:cubicBezTo>
                  <a:pt x="4919" y="8282"/>
                  <a:pt x="5177" y="8454"/>
                  <a:pt x="5458" y="8571"/>
                </a:cubicBezTo>
                <a:cubicBezTo>
                  <a:pt x="5739" y="8687"/>
                  <a:pt x="6043" y="8747"/>
                  <a:pt x="6348" y="8747"/>
                </a:cubicBezTo>
                <a:cubicBezTo>
                  <a:pt x="6652" y="8747"/>
                  <a:pt x="6956" y="8687"/>
                  <a:pt x="7237" y="8571"/>
                </a:cubicBezTo>
                <a:cubicBezTo>
                  <a:pt x="7518" y="8454"/>
                  <a:pt x="7776" y="8282"/>
                  <a:pt x="7991" y="8067"/>
                </a:cubicBezTo>
                <a:cubicBezTo>
                  <a:pt x="8206" y="7853"/>
                  <a:pt x="8379" y="7595"/>
                  <a:pt x="8495" y="7314"/>
                </a:cubicBezTo>
                <a:cubicBezTo>
                  <a:pt x="8611" y="7034"/>
                  <a:pt x="8672" y="6730"/>
                  <a:pt x="8672" y="6426"/>
                </a:cubicBezTo>
                <a:cubicBezTo>
                  <a:pt x="8672" y="6122"/>
                  <a:pt x="8611" y="5819"/>
                  <a:pt x="8495" y="5538"/>
                </a:cubicBezTo>
                <a:cubicBezTo>
                  <a:pt x="8379" y="5257"/>
                  <a:pt x="8207" y="5000"/>
                  <a:pt x="7991" y="4785"/>
                </a:cubicBezTo>
                <a:close/>
                <a:moveTo>
                  <a:pt x="11482" y="5844"/>
                </a:moveTo>
                <a:cubicBezTo>
                  <a:pt x="11274" y="3350"/>
                  <a:pt x="9445" y="1490"/>
                  <a:pt x="6947" y="1317"/>
                </a:cubicBezTo>
                <a:lnTo>
                  <a:pt x="6947" y="0"/>
                </a:lnTo>
                <a:lnTo>
                  <a:pt x="5880" y="0"/>
                </a:lnTo>
                <a:lnTo>
                  <a:pt x="5880" y="1334"/>
                </a:lnTo>
                <a:cubicBezTo>
                  <a:pt x="3452" y="1559"/>
                  <a:pt x="1526" y="3402"/>
                  <a:pt x="1318" y="5844"/>
                </a:cubicBezTo>
                <a:lnTo>
                  <a:pt x="0" y="5844"/>
                </a:lnTo>
                <a:lnTo>
                  <a:pt x="0" y="6933"/>
                </a:lnTo>
                <a:lnTo>
                  <a:pt x="1318" y="6933"/>
                </a:lnTo>
                <a:cubicBezTo>
                  <a:pt x="1526" y="9375"/>
                  <a:pt x="3429" y="11224"/>
                  <a:pt x="5857" y="11466"/>
                </a:cubicBezTo>
                <a:lnTo>
                  <a:pt x="5857" y="12800"/>
                </a:lnTo>
                <a:lnTo>
                  <a:pt x="6947" y="12800"/>
                </a:lnTo>
                <a:lnTo>
                  <a:pt x="6947" y="11483"/>
                </a:lnTo>
                <a:cubicBezTo>
                  <a:pt x="9444" y="11310"/>
                  <a:pt x="11274" y="9427"/>
                  <a:pt x="11482" y="6933"/>
                </a:cubicBezTo>
                <a:lnTo>
                  <a:pt x="12800" y="6933"/>
                </a:lnTo>
                <a:lnTo>
                  <a:pt x="12800" y="5844"/>
                </a:lnTo>
                <a:lnTo>
                  <a:pt x="11482" y="5844"/>
                </a:lnTo>
                <a:close/>
                <a:moveTo>
                  <a:pt x="6400" y="10589"/>
                </a:moveTo>
                <a:cubicBezTo>
                  <a:pt x="4093" y="10589"/>
                  <a:pt x="2214" y="8695"/>
                  <a:pt x="2214" y="6409"/>
                </a:cubicBezTo>
                <a:cubicBezTo>
                  <a:pt x="2214" y="4122"/>
                  <a:pt x="4111" y="2206"/>
                  <a:pt x="6400" y="2206"/>
                </a:cubicBezTo>
                <a:cubicBezTo>
                  <a:pt x="8707" y="2206"/>
                  <a:pt x="10586" y="4122"/>
                  <a:pt x="10586" y="6409"/>
                </a:cubicBezTo>
                <a:cubicBezTo>
                  <a:pt x="10586" y="8695"/>
                  <a:pt x="8707" y="10589"/>
                  <a:pt x="6400" y="10589"/>
                </a:cubicBezTo>
                <a:close/>
              </a:path>
            </a:pathLst>
          </a:custGeom>
          <a:solidFill>
            <a:schemeClr val="bg1"/>
          </a:solidFill>
          <a:ln>
            <a:solidFill>
              <a:schemeClr val="bg1"/>
            </a:solidFill>
          </a:ln>
        </p:spPr>
        <p:txBody>
          <a:bodyPr/>
          <a:lstStyle/>
          <a:p>
            <a:endParaRPr lang="zh-CN" altLang="en-US">
              <a:cs typeface="+mn-ea"/>
              <a:sym typeface="+mn-lt"/>
            </a:endParaRPr>
          </a:p>
        </p:txBody>
      </p:sp>
      <p:sp>
        <p:nvSpPr>
          <p:cNvPr id="9" name="文本框 8">
            <a:extLst>
              <a:ext uri="{FF2B5EF4-FFF2-40B4-BE49-F238E27FC236}">
                <a16:creationId xmlns="" xmlns:a16="http://schemas.microsoft.com/office/drawing/2014/main" id="{D1CA0A9E-063B-4790-B238-D4BDB146643A}"/>
              </a:ext>
            </a:extLst>
          </p:cNvPr>
          <p:cNvSpPr txBox="1"/>
          <p:nvPr/>
        </p:nvSpPr>
        <p:spPr>
          <a:xfrm>
            <a:off x="627322" y="2608415"/>
            <a:ext cx="353943" cy="2092125"/>
          </a:xfrm>
          <a:prstGeom prst="rect">
            <a:avLst/>
          </a:prstGeom>
          <a:solidFill>
            <a:schemeClr val="bg1"/>
          </a:solidFill>
          <a:ln>
            <a:solidFill>
              <a:schemeClr val="bg1"/>
            </a:solidFill>
          </a:ln>
        </p:spPr>
        <p:txBody>
          <a:bodyPr vert="eaVert" wrap="square" rtlCol="0">
            <a:spAutoFit/>
          </a:bodyPr>
          <a:lstStyle/>
          <a:p>
            <a:pPr algn="dist"/>
            <a:r>
              <a:rPr lang="en-US" altLang="zh-CN" sz="1100" b="1" dirty="0" smtClean="0">
                <a:solidFill>
                  <a:srgbClr val="6F9FBD"/>
                </a:solidFill>
                <a:cs typeface="+mn-ea"/>
                <a:sym typeface="+mn-lt"/>
              </a:rPr>
              <a:t>YPPPT.COM</a:t>
            </a:r>
            <a:endParaRPr lang="zh-CN" altLang="en-US" sz="1100" b="1" dirty="0">
              <a:solidFill>
                <a:srgbClr val="6F9FBD"/>
              </a:solidFill>
              <a:cs typeface="+mn-ea"/>
              <a:sym typeface="+mn-lt"/>
            </a:endParaRPr>
          </a:p>
        </p:txBody>
      </p:sp>
      <p:sp>
        <p:nvSpPr>
          <p:cNvPr id="10" name="Synergistically utilize technically sound portals with frictionless chains. Dramatically customize…">
            <a:extLst>
              <a:ext uri="{FF2B5EF4-FFF2-40B4-BE49-F238E27FC236}">
                <a16:creationId xmlns="" xmlns:a16="http://schemas.microsoft.com/office/drawing/2014/main" id="{04A36643-E38C-4B1E-B118-DCCEC5C1D56B}"/>
              </a:ext>
            </a:extLst>
          </p:cNvPr>
          <p:cNvSpPr txBox="1"/>
          <p:nvPr/>
        </p:nvSpPr>
        <p:spPr>
          <a:xfrm>
            <a:off x="3628330" y="4700540"/>
            <a:ext cx="5466328" cy="4562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defTabSz="412750" hangingPunct="0">
              <a:lnSpc>
                <a:spcPct val="150000"/>
              </a:lnSpc>
              <a:defRPr sz="2000" b="0">
                <a:solidFill>
                  <a:srgbClr val="1C1F25"/>
                </a:solidFill>
                <a:latin typeface="Roboto Bold"/>
                <a:ea typeface="Roboto Bold"/>
                <a:cs typeface="Roboto Bold"/>
                <a:sym typeface="Roboto Bold"/>
              </a:defRPr>
            </a:pPr>
            <a:r>
              <a:rPr sz="1050" kern="0" dirty="0">
                <a:solidFill>
                  <a:schemeClr val="bg1"/>
                </a:solidFill>
                <a:cs typeface="+mn-ea"/>
                <a:sym typeface="+mn-lt"/>
              </a:rPr>
              <a:t>Synergistically utilize technically sound portals with frictionless chains. Dramatically customize</a:t>
            </a:r>
            <a:r>
              <a:rPr lang="en-US" sz="1050" kern="0" dirty="0">
                <a:solidFill>
                  <a:schemeClr val="bg1"/>
                </a:solidFill>
                <a:cs typeface="+mn-ea"/>
                <a:sym typeface="+mn-lt"/>
              </a:rPr>
              <a:t> </a:t>
            </a:r>
            <a:r>
              <a:rPr sz="1050" kern="0" dirty="0">
                <a:solidFill>
                  <a:schemeClr val="bg1"/>
                </a:solidFill>
                <a:cs typeface="+mn-ea"/>
                <a:sym typeface="+mn-lt"/>
              </a:rPr>
              <a:t>empowered networks rather than goal-opportunities. </a:t>
            </a:r>
          </a:p>
        </p:txBody>
      </p:sp>
      <p:sp>
        <p:nvSpPr>
          <p:cNvPr id="11" name="文本框 10">
            <a:extLst>
              <a:ext uri="{FF2B5EF4-FFF2-40B4-BE49-F238E27FC236}">
                <a16:creationId xmlns="" xmlns:a16="http://schemas.microsoft.com/office/drawing/2014/main" id="{8F88E4C2-BE26-41DD-A637-07A3F28DDB8C}"/>
              </a:ext>
            </a:extLst>
          </p:cNvPr>
          <p:cNvSpPr txBox="1"/>
          <p:nvPr/>
        </p:nvSpPr>
        <p:spPr>
          <a:xfrm>
            <a:off x="9283465" y="2696386"/>
            <a:ext cx="1448082" cy="1323439"/>
          </a:xfrm>
          <a:prstGeom prst="rect">
            <a:avLst/>
          </a:prstGeom>
          <a:noFill/>
        </p:spPr>
        <p:txBody>
          <a:bodyPr wrap="square" rtlCol="0">
            <a:spAutoFit/>
          </a:bodyPr>
          <a:lstStyle/>
          <a:p>
            <a:r>
              <a:rPr lang="en-US" altLang="zh-CN" sz="8000" b="1" u="sng" dirty="0">
                <a:solidFill>
                  <a:schemeClr val="bg1"/>
                </a:solidFill>
                <a:cs typeface="+mn-ea"/>
                <a:sym typeface="+mn-lt"/>
              </a:rPr>
              <a:t>03</a:t>
            </a:r>
            <a:endParaRPr lang="zh-CN" altLang="en-US" sz="8000" b="1" u="sng" dirty="0">
              <a:solidFill>
                <a:schemeClr val="bg1"/>
              </a:solidFill>
              <a:cs typeface="+mn-ea"/>
              <a:sym typeface="+mn-lt"/>
            </a:endParaRPr>
          </a:p>
        </p:txBody>
      </p:sp>
      <p:sp>
        <p:nvSpPr>
          <p:cNvPr id="12" name="文本框 11">
            <a:extLst>
              <a:ext uri="{FF2B5EF4-FFF2-40B4-BE49-F238E27FC236}">
                <a16:creationId xmlns="" xmlns:a16="http://schemas.microsoft.com/office/drawing/2014/main" id="{3489A0C8-6543-4F72-A82F-EF8E52EB67A9}"/>
              </a:ext>
            </a:extLst>
          </p:cNvPr>
          <p:cNvSpPr txBox="1"/>
          <p:nvPr/>
        </p:nvSpPr>
        <p:spPr>
          <a:xfrm>
            <a:off x="4177549" y="3556826"/>
            <a:ext cx="4367889" cy="707886"/>
          </a:xfrm>
          <a:prstGeom prst="rect">
            <a:avLst/>
          </a:prstGeom>
          <a:noFill/>
        </p:spPr>
        <p:txBody>
          <a:bodyPr wrap="square" rtlCol="0">
            <a:spAutoFit/>
          </a:bodyPr>
          <a:lstStyle/>
          <a:p>
            <a:pPr algn="ctr"/>
            <a:r>
              <a:rPr lang="zh-CN" altLang="en-US" sz="4000" dirty="0">
                <a:cs typeface="+mn-ea"/>
                <a:sym typeface="+mn-lt"/>
              </a:rPr>
              <a:t>情绪管理是什么</a:t>
            </a:r>
          </a:p>
        </p:txBody>
      </p:sp>
      <p:sp>
        <p:nvSpPr>
          <p:cNvPr id="13" name="íślïḑê">
            <a:extLst>
              <a:ext uri="{FF2B5EF4-FFF2-40B4-BE49-F238E27FC236}">
                <a16:creationId xmlns="" xmlns:a16="http://schemas.microsoft.com/office/drawing/2014/main" id="{9A8218C5-15E8-4A50-9B14-6656F0504CD9}"/>
              </a:ext>
            </a:extLst>
          </p:cNvPr>
          <p:cNvSpPr txBox="1"/>
          <p:nvPr/>
        </p:nvSpPr>
        <p:spPr>
          <a:xfrm>
            <a:off x="3612144" y="3533808"/>
            <a:ext cx="369548" cy="300258"/>
          </a:xfrm>
          <a:prstGeom prst="rect">
            <a:avLst/>
          </a:prstGeom>
          <a:noFill/>
        </p:spPr>
        <p:txBody>
          <a:bodyPr wrap="square" lIns="91440" tIns="45720" rIns="91440" bIns="45720">
            <a:prstTxWarp prst="textPlain">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00" b="0" i="0" u="none" strike="noStrike" kern="1200" cap="none" spc="0" normalizeH="0" baseline="0" noProof="0" dirty="0">
                <a:ln>
                  <a:noFill/>
                </a:ln>
                <a:solidFill>
                  <a:srgbClr val="6F9FBD"/>
                </a:solidFill>
                <a:effectLst/>
                <a:uLnTx/>
                <a:uFillTx/>
                <a:cs typeface="+mn-ea"/>
                <a:sym typeface="+mn-lt"/>
              </a:rPr>
              <a:t>“</a:t>
            </a:r>
          </a:p>
        </p:txBody>
      </p:sp>
      <p:sp>
        <p:nvSpPr>
          <p:cNvPr id="14" name="íślïḑê">
            <a:extLst>
              <a:ext uri="{FF2B5EF4-FFF2-40B4-BE49-F238E27FC236}">
                <a16:creationId xmlns="" xmlns:a16="http://schemas.microsoft.com/office/drawing/2014/main" id="{C6C8D32A-9562-4864-8D2D-492FA928572A}"/>
              </a:ext>
            </a:extLst>
          </p:cNvPr>
          <p:cNvSpPr txBox="1"/>
          <p:nvPr/>
        </p:nvSpPr>
        <p:spPr>
          <a:xfrm rot="10800000">
            <a:off x="8601407" y="4009940"/>
            <a:ext cx="369548" cy="300258"/>
          </a:xfrm>
          <a:prstGeom prst="rect">
            <a:avLst/>
          </a:prstGeom>
          <a:noFill/>
        </p:spPr>
        <p:txBody>
          <a:bodyPr wrap="square" lIns="91440" tIns="45720" rIns="91440" bIns="45720">
            <a:prstTxWarp prst="textPlain">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00" b="0" i="0" u="none" strike="noStrike" kern="1200" cap="none" spc="0" normalizeH="0" baseline="0" noProof="0" dirty="0">
                <a:ln>
                  <a:noFill/>
                </a:ln>
                <a:solidFill>
                  <a:srgbClr val="6F9FBD"/>
                </a:solidFill>
                <a:effectLst/>
                <a:uLnTx/>
                <a:uFillTx/>
                <a:cs typeface="+mn-ea"/>
                <a:sym typeface="+mn-lt"/>
              </a:rPr>
              <a:t>“</a:t>
            </a:r>
          </a:p>
        </p:txBody>
      </p:sp>
      <p:grpSp>
        <p:nvGrpSpPr>
          <p:cNvPr id="15" name="组合 14">
            <a:extLst>
              <a:ext uri="{FF2B5EF4-FFF2-40B4-BE49-F238E27FC236}">
                <a16:creationId xmlns="" xmlns:a16="http://schemas.microsoft.com/office/drawing/2014/main" id="{9DE63A33-851A-43DA-A9B2-A06CBCED2657}"/>
              </a:ext>
            </a:extLst>
          </p:cNvPr>
          <p:cNvGrpSpPr/>
          <p:nvPr/>
        </p:nvGrpSpPr>
        <p:grpSpPr>
          <a:xfrm>
            <a:off x="5816618" y="2435738"/>
            <a:ext cx="2129308" cy="492892"/>
            <a:chOff x="6265778" y="3008339"/>
            <a:chExt cx="4527283" cy="1047974"/>
          </a:xfrm>
        </p:grpSpPr>
        <p:sp>
          <p:nvSpPr>
            <p:cNvPr id="16" name="矩形: 圆角 15">
              <a:extLst>
                <a:ext uri="{FF2B5EF4-FFF2-40B4-BE49-F238E27FC236}">
                  <a16:creationId xmlns="" xmlns:a16="http://schemas.microsoft.com/office/drawing/2014/main" id="{E6798D28-586C-44CC-BDB5-2DEABD429362}"/>
                </a:ext>
              </a:extLst>
            </p:cNvPr>
            <p:cNvSpPr/>
            <p:nvPr/>
          </p:nvSpPr>
          <p:spPr>
            <a:xfrm>
              <a:off x="6265778" y="3008339"/>
              <a:ext cx="4527283" cy="1047974"/>
            </a:xfrm>
            <a:prstGeom prst="roundRect">
              <a:avLst>
                <a:gd name="adj" fmla="val 50000"/>
              </a:avLst>
            </a:prstGeom>
            <a:solidFill>
              <a:schemeClr val="bg1"/>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00" dirty="0">
                <a:cs typeface="+mn-ea"/>
                <a:sym typeface="+mn-lt"/>
              </a:endParaRPr>
            </a:p>
          </p:txBody>
        </p:sp>
        <p:sp>
          <p:nvSpPr>
            <p:cNvPr id="17" name="文本框 16">
              <a:extLst>
                <a:ext uri="{FF2B5EF4-FFF2-40B4-BE49-F238E27FC236}">
                  <a16:creationId xmlns="" xmlns:a16="http://schemas.microsoft.com/office/drawing/2014/main" id="{D53AB5BA-5EFE-4A46-A49A-E276E636B52D}"/>
                </a:ext>
              </a:extLst>
            </p:cNvPr>
            <p:cNvSpPr txBox="1"/>
            <p:nvPr/>
          </p:nvSpPr>
          <p:spPr>
            <a:xfrm>
              <a:off x="6455969" y="3137415"/>
              <a:ext cx="4093741" cy="785264"/>
            </a:xfrm>
            <a:prstGeom prst="rect">
              <a:avLst/>
            </a:prstGeom>
            <a:noFill/>
          </p:spPr>
          <p:txBody>
            <a:bodyPr wrap="square" rtlCol="0">
              <a:spAutoFit/>
            </a:bodyPr>
            <a:lstStyle/>
            <a:p>
              <a:pPr algn="dist"/>
              <a:r>
                <a:rPr lang="en-US" altLang="zh-CN" dirty="0" smtClean="0">
                  <a:solidFill>
                    <a:srgbClr val="6F9FBD"/>
                  </a:solidFill>
                  <a:cs typeface="+mn-ea"/>
                  <a:sym typeface="+mn-lt"/>
                </a:rPr>
                <a:t>YPPPT.COM</a:t>
              </a:r>
              <a:endParaRPr lang="zh-CN" altLang="en-US" dirty="0">
                <a:solidFill>
                  <a:srgbClr val="6F9FBD"/>
                </a:solidFill>
                <a:cs typeface="+mn-ea"/>
                <a:sym typeface="+mn-lt"/>
              </a:endParaRPr>
            </a:p>
          </p:txBody>
        </p:sp>
      </p:grpSp>
      <p:pic>
        <p:nvPicPr>
          <p:cNvPr id="18" name="图形 17">
            <a:extLst>
              <a:ext uri="{FF2B5EF4-FFF2-40B4-BE49-F238E27FC236}">
                <a16:creationId xmlns="" xmlns:a16="http://schemas.microsoft.com/office/drawing/2014/main" id="{937F1C8E-AED5-4207-98D7-24A1B09D03A8}"/>
              </a:ext>
            </a:extLst>
          </p:cNvPr>
          <p:cNvPicPr>
            <a:picLocks noChangeAspect="1"/>
          </p:cNvPicPr>
          <p:nvPr/>
        </p:nvPicPr>
        <p:blipFill rotWithShape="1">
          <a:blip r:embed="rId6">
            <a:extLst>
              <a:ext uri="{96DAC541-7B7A-43D3-8B79-37D633B846F1}">
                <asvg:svgBlip xmlns="" xmlns:asvg="http://schemas.microsoft.com/office/drawing/2016/SVG/main" r:embed="rId7"/>
              </a:ext>
            </a:extLst>
          </a:blip>
          <a:srcRect l="76272" t="35065"/>
          <a:stretch/>
        </p:blipFill>
        <p:spPr>
          <a:xfrm rot="16200000">
            <a:off x="10845796" y="958515"/>
            <a:ext cx="909276" cy="794159"/>
          </a:xfrm>
          <a:prstGeom prst="rect">
            <a:avLst/>
          </a:prstGeom>
        </p:spPr>
      </p:pic>
      <p:cxnSp>
        <p:nvCxnSpPr>
          <p:cNvPr id="19" name="直接连接符 18">
            <a:extLst>
              <a:ext uri="{FF2B5EF4-FFF2-40B4-BE49-F238E27FC236}">
                <a16:creationId xmlns="" xmlns:a16="http://schemas.microsoft.com/office/drawing/2014/main" id="{7604AB81-7D76-4940-81AF-4FD5C7CCCA12}"/>
              </a:ext>
            </a:extLst>
          </p:cNvPr>
          <p:cNvCxnSpPr>
            <a:cxnSpLocks/>
          </p:cNvCxnSpPr>
          <p:nvPr/>
        </p:nvCxnSpPr>
        <p:spPr>
          <a:xfrm>
            <a:off x="4653058" y="4303249"/>
            <a:ext cx="3292868"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A9AC4832-2DC7-41C7-88C3-FBFAFA05D536}"/>
              </a:ext>
            </a:extLst>
          </p:cNvPr>
          <p:cNvCxnSpPr>
            <a:cxnSpLocks/>
          </p:cNvCxnSpPr>
          <p:nvPr/>
        </p:nvCxnSpPr>
        <p:spPr>
          <a:xfrm>
            <a:off x="4653058" y="3428999"/>
            <a:ext cx="3292868"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 xmlns:a16="http://schemas.microsoft.com/office/drawing/2014/main" id="{7A3A3ADC-F0C9-406D-8469-1BE641B7A9CC}"/>
              </a:ext>
            </a:extLst>
          </p:cNvPr>
          <p:cNvSpPr/>
          <p:nvPr/>
        </p:nvSpPr>
        <p:spPr>
          <a:xfrm>
            <a:off x="6717914" y="-887204"/>
            <a:ext cx="1788160" cy="178816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 xmlns:a16="http://schemas.microsoft.com/office/drawing/2014/main" id="{A33B50EA-1B17-46AC-B381-AFE0BBE34E68}"/>
              </a:ext>
            </a:extLst>
          </p:cNvPr>
          <p:cNvSpPr/>
          <p:nvPr/>
        </p:nvSpPr>
        <p:spPr>
          <a:xfrm>
            <a:off x="11421994" y="5261725"/>
            <a:ext cx="1788160" cy="178816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a16="http://schemas.microsoft.com/office/drawing/2014/main" id="{460565FC-2183-4F1C-93D6-A6CB11820A7A}"/>
              </a:ext>
            </a:extLst>
          </p:cNvPr>
          <p:cNvSpPr/>
          <p:nvPr/>
        </p:nvSpPr>
        <p:spPr>
          <a:xfrm>
            <a:off x="7695298" y="216146"/>
            <a:ext cx="1030024" cy="1030024"/>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 xmlns:a16="http://schemas.microsoft.com/office/drawing/2014/main" id="{6C5846BA-7AEF-450A-A71F-86FFB0F24035}"/>
              </a:ext>
            </a:extLst>
          </p:cNvPr>
          <p:cNvSpPr/>
          <p:nvPr/>
        </p:nvSpPr>
        <p:spPr>
          <a:xfrm>
            <a:off x="10854017" y="5135554"/>
            <a:ext cx="380080" cy="38008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 xmlns:a16="http://schemas.microsoft.com/office/drawing/2014/main" id="{823C65E8-686E-4099-B515-724669D62458}"/>
              </a:ext>
            </a:extLst>
          </p:cNvPr>
          <p:cNvSpPr/>
          <p:nvPr/>
        </p:nvSpPr>
        <p:spPr>
          <a:xfrm>
            <a:off x="11110394" y="4572231"/>
            <a:ext cx="233449" cy="233449"/>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07543040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par>
                                <p:cTn id="18" presetID="14" presetClass="entr" presetSubtype="1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randombar(horizontal)">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8F1A6B92-1B16-4F2E-B7FD-954BEBC76064}"/>
              </a:ext>
            </a:extLst>
          </p:cNvPr>
          <p:cNvGrpSpPr/>
          <p:nvPr/>
        </p:nvGrpSpPr>
        <p:grpSpPr>
          <a:xfrm>
            <a:off x="4000884" y="2114269"/>
            <a:ext cx="4190231" cy="3249918"/>
            <a:chOff x="3612227" y="1822414"/>
            <a:chExt cx="4715868" cy="3657599"/>
          </a:xfrm>
        </p:grpSpPr>
        <p:sp>
          <p:nvSpPr>
            <p:cNvPr id="4" name="íṣļïḑé">
              <a:extLst>
                <a:ext uri="{FF2B5EF4-FFF2-40B4-BE49-F238E27FC236}">
                  <a16:creationId xmlns="" xmlns:a16="http://schemas.microsoft.com/office/drawing/2014/main" id="{67FD71C0-E0B1-445A-916E-E7253B490DD2}"/>
                </a:ext>
              </a:extLst>
            </p:cNvPr>
            <p:cNvSpPr/>
            <p:nvPr/>
          </p:nvSpPr>
          <p:spPr>
            <a:xfrm rot="19800000">
              <a:off x="4225097" y="1822414"/>
              <a:ext cx="3657600" cy="3657598"/>
            </a:xfrm>
            <a:prstGeom prst="arc">
              <a:avLst>
                <a:gd name="adj1" fmla="val 10214044"/>
                <a:gd name="adj2" fmla="val 310579"/>
              </a:avLst>
            </a:prstGeom>
            <a:ln w="317500">
              <a:gradFill flip="none" rotWithShape="1">
                <a:gsLst>
                  <a:gs pos="0">
                    <a:schemeClr val="bg1">
                      <a:lumMod val="75000"/>
                    </a:schemeClr>
                  </a:gs>
                  <a:gs pos="100000">
                    <a:schemeClr val="bg1">
                      <a:lumMod val="85000"/>
                      <a:alpha val="0"/>
                    </a:schemeClr>
                  </a:gs>
                </a:gsLst>
                <a:lin ang="0" scaled="1"/>
                <a:tileRect/>
              </a:gradFill>
              <a:headEnd type="triangle" w="sm" len="sm"/>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a:cs typeface="+mn-ea"/>
                <a:sym typeface="+mn-lt"/>
              </a:endParaRPr>
            </a:p>
          </p:txBody>
        </p:sp>
        <p:sp>
          <p:nvSpPr>
            <p:cNvPr id="5" name="iṩļidè">
              <a:extLst>
                <a:ext uri="{FF2B5EF4-FFF2-40B4-BE49-F238E27FC236}">
                  <a16:creationId xmlns="" xmlns:a16="http://schemas.microsoft.com/office/drawing/2014/main" id="{8E3AAC3A-9CEB-4A55-86C3-B9064C09786F}"/>
                </a:ext>
              </a:extLst>
            </p:cNvPr>
            <p:cNvSpPr/>
            <p:nvPr/>
          </p:nvSpPr>
          <p:spPr>
            <a:xfrm rot="9000000">
              <a:off x="4225097" y="1822414"/>
              <a:ext cx="3657600" cy="3657598"/>
            </a:xfrm>
            <a:prstGeom prst="arc">
              <a:avLst>
                <a:gd name="adj1" fmla="val 10214044"/>
                <a:gd name="adj2" fmla="val 310579"/>
              </a:avLst>
            </a:prstGeom>
            <a:ln w="317500">
              <a:gradFill flip="none" rotWithShape="1">
                <a:gsLst>
                  <a:gs pos="0">
                    <a:schemeClr val="bg1">
                      <a:lumMod val="75000"/>
                    </a:schemeClr>
                  </a:gs>
                  <a:gs pos="100000">
                    <a:schemeClr val="bg1">
                      <a:lumMod val="85000"/>
                      <a:alpha val="0"/>
                    </a:schemeClr>
                  </a:gs>
                </a:gsLst>
                <a:lin ang="0" scaled="1"/>
                <a:tileRect/>
              </a:gradFill>
              <a:headEnd type="triangle" w="sm" len="sm"/>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zh-CN" altLang="en-US" dirty="0">
                <a:cs typeface="+mn-ea"/>
                <a:sym typeface="+mn-lt"/>
              </a:endParaRPr>
            </a:p>
          </p:txBody>
        </p:sp>
        <p:sp>
          <p:nvSpPr>
            <p:cNvPr id="6" name="ïṡļïḑé">
              <a:extLst>
                <a:ext uri="{FF2B5EF4-FFF2-40B4-BE49-F238E27FC236}">
                  <a16:creationId xmlns="" xmlns:a16="http://schemas.microsoft.com/office/drawing/2014/main" id="{25D45BAE-D52D-4371-B34C-6E5E56A12B90}"/>
                </a:ext>
              </a:extLst>
            </p:cNvPr>
            <p:cNvSpPr/>
            <p:nvPr/>
          </p:nvSpPr>
          <p:spPr>
            <a:xfrm rot="19800000">
              <a:off x="4225098" y="1822415"/>
              <a:ext cx="3657596" cy="36575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a:cs typeface="+mn-ea"/>
                <a:sym typeface="+mn-lt"/>
              </a:endParaRPr>
            </a:p>
          </p:txBody>
        </p:sp>
        <p:sp>
          <p:nvSpPr>
            <p:cNvPr id="7" name="islïḋè">
              <a:extLst>
                <a:ext uri="{FF2B5EF4-FFF2-40B4-BE49-F238E27FC236}">
                  <a16:creationId xmlns="" xmlns:a16="http://schemas.microsoft.com/office/drawing/2014/main" id="{17C4B5C6-F02D-4A58-B0E7-66F4D291B35D}"/>
                </a:ext>
              </a:extLst>
            </p:cNvPr>
            <p:cNvSpPr/>
            <p:nvPr/>
          </p:nvSpPr>
          <p:spPr>
            <a:xfrm>
              <a:off x="4377503" y="1985196"/>
              <a:ext cx="3352794" cy="3352790"/>
            </a:xfrm>
            <a:prstGeom prst="ellipse">
              <a:avLst/>
            </a:prstGeom>
            <a:solidFill>
              <a:srgbClr val="6F9FBD"/>
            </a:solidFill>
            <a:ln w="19050" cap="flat" cmpd="sng" algn="ctr">
              <a:solidFill>
                <a:srgbClr val="6F9FBD"/>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cs typeface="+mn-ea"/>
                <a:sym typeface="+mn-lt"/>
              </a:endParaRPr>
            </a:p>
          </p:txBody>
        </p:sp>
        <p:sp>
          <p:nvSpPr>
            <p:cNvPr id="8" name="iṧḻïḍè">
              <a:extLst>
                <a:ext uri="{FF2B5EF4-FFF2-40B4-BE49-F238E27FC236}">
                  <a16:creationId xmlns="" xmlns:a16="http://schemas.microsoft.com/office/drawing/2014/main" id="{201352BE-FE39-4A07-A769-303D3E555C53}"/>
                </a:ext>
              </a:extLst>
            </p:cNvPr>
            <p:cNvSpPr/>
            <p:nvPr/>
          </p:nvSpPr>
          <p:spPr>
            <a:xfrm>
              <a:off x="4636848" y="2244539"/>
              <a:ext cx="2834103" cy="2834103"/>
            </a:xfrm>
            <a:prstGeom prst="ellipse">
              <a:avLst/>
            </a:prstGeom>
            <a:solidFill>
              <a:schemeClr val="bg1">
                <a:alpha val="83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a:cs typeface="+mn-ea"/>
                <a:sym typeface="+mn-lt"/>
              </a:endParaRPr>
            </a:p>
          </p:txBody>
        </p:sp>
        <p:sp>
          <p:nvSpPr>
            <p:cNvPr id="9" name="íšḻíḋé">
              <a:extLst>
                <a:ext uri="{FF2B5EF4-FFF2-40B4-BE49-F238E27FC236}">
                  <a16:creationId xmlns="" xmlns:a16="http://schemas.microsoft.com/office/drawing/2014/main" id="{7A692E50-E490-449B-B43D-B9EA18AA9D0A}"/>
                </a:ext>
              </a:extLst>
            </p:cNvPr>
            <p:cNvSpPr/>
            <p:nvPr/>
          </p:nvSpPr>
          <p:spPr>
            <a:xfrm>
              <a:off x="5458633" y="3055930"/>
              <a:ext cx="1157577" cy="1024610"/>
            </a:xfrm>
            <a:custGeom>
              <a:avLst/>
              <a:gdLst>
                <a:gd name="connsiteX0" fmla="*/ 287435 w 568487"/>
                <a:gd name="connsiteY0" fmla="*/ 95352 h 503191"/>
                <a:gd name="connsiteX1" fmla="*/ 484475 w 568487"/>
                <a:gd name="connsiteY1" fmla="*/ 271062 h 503191"/>
                <a:gd name="connsiteX2" fmla="*/ 484475 w 568487"/>
                <a:gd name="connsiteY2" fmla="*/ 487071 h 503191"/>
                <a:gd name="connsiteX3" fmla="*/ 469939 w 568487"/>
                <a:gd name="connsiteY3" fmla="*/ 501579 h 503191"/>
                <a:gd name="connsiteX4" fmla="*/ 329427 w 568487"/>
                <a:gd name="connsiteY4" fmla="*/ 501579 h 503191"/>
                <a:gd name="connsiteX5" fmla="*/ 329427 w 568487"/>
                <a:gd name="connsiteY5" fmla="*/ 385514 h 503191"/>
                <a:gd name="connsiteX6" fmla="*/ 308431 w 568487"/>
                <a:gd name="connsiteY6" fmla="*/ 366170 h 503191"/>
                <a:gd name="connsiteX7" fmla="*/ 248673 w 568487"/>
                <a:gd name="connsiteY7" fmla="*/ 366170 h 503191"/>
                <a:gd name="connsiteX8" fmla="*/ 232522 w 568487"/>
                <a:gd name="connsiteY8" fmla="*/ 385514 h 503191"/>
                <a:gd name="connsiteX9" fmla="*/ 232522 w 568487"/>
                <a:gd name="connsiteY9" fmla="*/ 503191 h 503191"/>
                <a:gd name="connsiteX10" fmla="*/ 88779 w 568487"/>
                <a:gd name="connsiteY10" fmla="*/ 503191 h 503191"/>
                <a:gd name="connsiteX11" fmla="*/ 77474 w 568487"/>
                <a:gd name="connsiteY11" fmla="*/ 490295 h 503191"/>
                <a:gd name="connsiteX12" fmla="*/ 77474 w 568487"/>
                <a:gd name="connsiteY12" fmla="*/ 271062 h 503191"/>
                <a:gd name="connsiteX13" fmla="*/ 445669 w 568487"/>
                <a:gd name="connsiteY13" fmla="*/ 58041 h 503191"/>
                <a:gd name="connsiteX14" fmla="*/ 500600 w 568487"/>
                <a:gd name="connsiteY14" fmla="*/ 58041 h 503191"/>
                <a:gd name="connsiteX15" fmla="*/ 500600 w 568487"/>
                <a:gd name="connsiteY15" fmla="*/ 172567 h 503191"/>
                <a:gd name="connsiteX16" fmla="*/ 445669 w 568487"/>
                <a:gd name="connsiteY16" fmla="*/ 125789 h 503191"/>
                <a:gd name="connsiteX17" fmla="*/ 289088 w 568487"/>
                <a:gd name="connsiteY17" fmla="*/ 0 h 503191"/>
                <a:gd name="connsiteX18" fmla="*/ 568487 w 568487"/>
                <a:gd name="connsiteY18" fmla="*/ 253224 h 503191"/>
                <a:gd name="connsiteX19" fmla="*/ 507116 w 568487"/>
                <a:gd name="connsiteY19" fmla="*/ 253224 h 503191"/>
                <a:gd name="connsiteX20" fmla="*/ 289088 w 568487"/>
                <a:gd name="connsiteY20" fmla="*/ 58064 h 503191"/>
                <a:gd name="connsiteX21" fmla="*/ 56526 w 568487"/>
                <a:gd name="connsiteY21" fmla="*/ 254836 h 503191"/>
                <a:gd name="connsiteX22" fmla="*/ 0 w 568487"/>
                <a:gd name="connsiteY22" fmla="*/ 254836 h 503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8487" h="503191">
                  <a:moveTo>
                    <a:pt x="287435" y="95352"/>
                  </a:moveTo>
                  <a:lnTo>
                    <a:pt x="484475" y="271062"/>
                  </a:lnTo>
                  <a:lnTo>
                    <a:pt x="484475" y="487071"/>
                  </a:lnTo>
                  <a:cubicBezTo>
                    <a:pt x="484475" y="487071"/>
                    <a:pt x="486090" y="501579"/>
                    <a:pt x="469939" y="501579"/>
                  </a:cubicBezTo>
                  <a:lnTo>
                    <a:pt x="329427" y="501579"/>
                  </a:lnTo>
                  <a:lnTo>
                    <a:pt x="329427" y="385514"/>
                  </a:lnTo>
                  <a:cubicBezTo>
                    <a:pt x="329427" y="385514"/>
                    <a:pt x="331042" y="366170"/>
                    <a:pt x="308431" y="366170"/>
                  </a:cubicBezTo>
                  <a:lnTo>
                    <a:pt x="248673" y="366170"/>
                  </a:lnTo>
                  <a:cubicBezTo>
                    <a:pt x="230907" y="366170"/>
                    <a:pt x="232522" y="385514"/>
                    <a:pt x="232522" y="385514"/>
                  </a:cubicBezTo>
                  <a:lnTo>
                    <a:pt x="232522" y="503191"/>
                  </a:lnTo>
                  <a:cubicBezTo>
                    <a:pt x="232522" y="503191"/>
                    <a:pt x="104930" y="503191"/>
                    <a:pt x="88779" y="503191"/>
                  </a:cubicBezTo>
                  <a:cubicBezTo>
                    <a:pt x="77474" y="503191"/>
                    <a:pt x="77474" y="490295"/>
                    <a:pt x="77474" y="490295"/>
                  </a:cubicBezTo>
                  <a:lnTo>
                    <a:pt x="77474" y="271062"/>
                  </a:lnTo>
                  <a:close/>
                  <a:moveTo>
                    <a:pt x="445669" y="58041"/>
                  </a:moveTo>
                  <a:lnTo>
                    <a:pt x="500600" y="58041"/>
                  </a:lnTo>
                  <a:lnTo>
                    <a:pt x="500600" y="172567"/>
                  </a:lnTo>
                  <a:lnTo>
                    <a:pt x="445669" y="125789"/>
                  </a:lnTo>
                  <a:close/>
                  <a:moveTo>
                    <a:pt x="289088" y="0"/>
                  </a:moveTo>
                  <a:lnTo>
                    <a:pt x="568487" y="253224"/>
                  </a:lnTo>
                  <a:cubicBezTo>
                    <a:pt x="568487" y="253224"/>
                    <a:pt x="550722" y="285481"/>
                    <a:pt x="507116" y="253224"/>
                  </a:cubicBezTo>
                  <a:lnTo>
                    <a:pt x="289088" y="58064"/>
                  </a:lnTo>
                  <a:lnTo>
                    <a:pt x="56526" y="254836"/>
                  </a:lnTo>
                  <a:cubicBezTo>
                    <a:pt x="17765" y="287094"/>
                    <a:pt x="0" y="254836"/>
                    <a:pt x="0" y="254836"/>
                  </a:cubicBezTo>
                  <a:close/>
                </a:path>
              </a:pathLst>
            </a:custGeom>
            <a:solidFill>
              <a:schemeClr val="tx1">
                <a:lumMod val="50000"/>
                <a:lumOff val="50000"/>
              </a:schemeClr>
            </a:solidFill>
            <a:ln>
              <a:noFill/>
            </a:ln>
          </p:spPr>
          <p:txBody>
            <a:bodyPr spcFirstLastPara="1"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rtl="0">
                <a:spcBef>
                  <a:spcPts val="0"/>
                </a:spcBef>
                <a:spcAft>
                  <a:spcPts val="0"/>
                </a:spcAft>
                <a:buNone/>
              </a:pPr>
              <a:endParaRPr sz="1600">
                <a:solidFill>
                  <a:schemeClr val="dk1"/>
                </a:solidFill>
                <a:cs typeface="+mn-ea"/>
                <a:sym typeface="+mn-lt"/>
              </a:endParaRPr>
            </a:p>
          </p:txBody>
        </p:sp>
        <p:sp>
          <p:nvSpPr>
            <p:cNvPr id="23" name="ïṧļîde">
              <a:extLst>
                <a:ext uri="{FF2B5EF4-FFF2-40B4-BE49-F238E27FC236}">
                  <a16:creationId xmlns="" xmlns:a16="http://schemas.microsoft.com/office/drawing/2014/main" id="{94418379-E471-491D-AF81-87D5E450A8AA}"/>
                </a:ext>
              </a:extLst>
            </p:cNvPr>
            <p:cNvSpPr/>
            <p:nvPr/>
          </p:nvSpPr>
          <p:spPr>
            <a:xfrm>
              <a:off x="3612227" y="2551571"/>
              <a:ext cx="1024614" cy="1024610"/>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sz="2000" b="1" i="1" dirty="0">
                <a:solidFill>
                  <a:schemeClr val="tx1"/>
                </a:solidFill>
                <a:cs typeface="+mn-ea"/>
                <a:sym typeface="+mn-lt"/>
              </a:endParaRPr>
            </a:p>
          </p:txBody>
        </p:sp>
        <p:sp>
          <p:nvSpPr>
            <p:cNvPr id="24" name="íṡľidé">
              <a:extLst>
                <a:ext uri="{FF2B5EF4-FFF2-40B4-BE49-F238E27FC236}">
                  <a16:creationId xmlns="" xmlns:a16="http://schemas.microsoft.com/office/drawing/2014/main" id="{978223CF-AF79-456D-B71E-88865E0EEAF7}"/>
                </a:ext>
              </a:extLst>
            </p:cNvPr>
            <p:cNvSpPr/>
            <p:nvPr/>
          </p:nvSpPr>
          <p:spPr bwMode="auto">
            <a:xfrm>
              <a:off x="3866870" y="2759366"/>
              <a:ext cx="515327" cy="609020"/>
            </a:xfrm>
            <a:custGeom>
              <a:avLst/>
              <a:gdLst/>
              <a:ahLst/>
              <a:cxnLst>
                <a:cxn ang="0">
                  <a:pos x="250" y="250"/>
                </a:cxn>
                <a:cxn ang="0">
                  <a:pos x="125" y="296"/>
                </a:cxn>
                <a:cxn ang="0">
                  <a:pos x="0" y="250"/>
                </a:cxn>
                <a:cxn ang="0">
                  <a:pos x="66" y="210"/>
                </a:cxn>
                <a:cxn ang="0">
                  <a:pos x="79" y="219"/>
                </a:cxn>
                <a:cxn ang="0">
                  <a:pos x="70" y="232"/>
                </a:cxn>
                <a:cxn ang="0">
                  <a:pos x="23" y="251"/>
                </a:cxn>
                <a:cxn ang="0">
                  <a:pos x="125" y="273"/>
                </a:cxn>
                <a:cxn ang="0">
                  <a:pos x="228" y="250"/>
                </a:cxn>
                <a:cxn ang="0">
                  <a:pos x="180" y="232"/>
                </a:cxn>
                <a:cxn ang="0">
                  <a:pos x="171" y="219"/>
                </a:cxn>
                <a:cxn ang="0">
                  <a:pos x="184" y="210"/>
                </a:cxn>
                <a:cxn ang="0">
                  <a:pos x="250" y="250"/>
                </a:cxn>
                <a:cxn ang="0">
                  <a:pos x="80" y="182"/>
                </a:cxn>
                <a:cxn ang="0">
                  <a:pos x="91" y="182"/>
                </a:cxn>
                <a:cxn ang="0">
                  <a:pos x="91" y="250"/>
                </a:cxn>
                <a:cxn ang="0">
                  <a:pos x="102" y="262"/>
                </a:cxn>
                <a:cxn ang="0">
                  <a:pos x="148" y="262"/>
                </a:cxn>
                <a:cxn ang="0">
                  <a:pos x="159" y="250"/>
                </a:cxn>
                <a:cxn ang="0">
                  <a:pos x="159" y="182"/>
                </a:cxn>
                <a:cxn ang="0">
                  <a:pos x="171" y="182"/>
                </a:cxn>
                <a:cxn ang="0">
                  <a:pos x="182" y="171"/>
                </a:cxn>
                <a:cxn ang="0">
                  <a:pos x="182" y="102"/>
                </a:cxn>
                <a:cxn ang="0">
                  <a:pos x="157" y="82"/>
                </a:cxn>
                <a:cxn ang="0">
                  <a:pos x="125" y="80"/>
                </a:cxn>
                <a:cxn ang="0">
                  <a:pos x="93" y="82"/>
                </a:cxn>
                <a:cxn ang="0">
                  <a:pos x="68" y="102"/>
                </a:cxn>
                <a:cxn ang="0">
                  <a:pos x="68" y="171"/>
                </a:cxn>
                <a:cxn ang="0">
                  <a:pos x="80" y="182"/>
                </a:cxn>
                <a:cxn ang="0">
                  <a:pos x="125" y="68"/>
                </a:cxn>
                <a:cxn ang="0">
                  <a:pos x="159" y="34"/>
                </a:cxn>
                <a:cxn ang="0">
                  <a:pos x="125" y="0"/>
                </a:cxn>
                <a:cxn ang="0">
                  <a:pos x="91" y="34"/>
                </a:cxn>
                <a:cxn ang="0">
                  <a:pos x="125" y="68"/>
                </a:cxn>
                <a:cxn ang="0">
                  <a:pos x="125" y="68"/>
                </a:cxn>
                <a:cxn ang="0">
                  <a:pos x="125" y="68"/>
                </a:cxn>
              </a:cxnLst>
              <a:rect l="0" t="0" r="r" b="b"/>
              <a:pathLst>
                <a:path w="250" h="296">
                  <a:moveTo>
                    <a:pt x="250" y="250"/>
                  </a:moveTo>
                  <a:cubicBezTo>
                    <a:pt x="250" y="282"/>
                    <a:pt x="185" y="296"/>
                    <a:pt x="125" y="296"/>
                  </a:cubicBezTo>
                  <a:cubicBezTo>
                    <a:pt x="65" y="296"/>
                    <a:pt x="0" y="282"/>
                    <a:pt x="0" y="250"/>
                  </a:cubicBezTo>
                  <a:cubicBezTo>
                    <a:pt x="0" y="226"/>
                    <a:pt x="36" y="215"/>
                    <a:pt x="66" y="210"/>
                  </a:cubicBezTo>
                  <a:cubicBezTo>
                    <a:pt x="72" y="209"/>
                    <a:pt x="78" y="213"/>
                    <a:pt x="79" y="219"/>
                  </a:cubicBezTo>
                  <a:cubicBezTo>
                    <a:pt x="80" y="225"/>
                    <a:pt x="76" y="231"/>
                    <a:pt x="70" y="232"/>
                  </a:cubicBezTo>
                  <a:cubicBezTo>
                    <a:pt x="33" y="239"/>
                    <a:pt x="23" y="249"/>
                    <a:pt x="23" y="251"/>
                  </a:cubicBezTo>
                  <a:cubicBezTo>
                    <a:pt x="24" y="257"/>
                    <a:pt x="58" y="273"/>
                    <a:pt x="125" y="273"/>
                  </a:cubicBezTo>
                  <a:cubicBezTo>
                    <a:pt x="192" y="273"/>
                    <a:pt x="226" y="257"/>
                    <a:pt x="228" y="250"/>
                  </a:cubicBezTo>
                  <a:cubicBezTo>
                    <a:pt x="227" y="249"/>
                    <a:pt x="217" y="238"/>
                    <a:pt x="180" y="232"/>
                  </a:cubicBezTo>
                  <a:cubicBezTo>
                    <a:pt x="174" y="231"/>
                    <a:pt x="170" y="225"/>
                    <a:pt x="171" y="219"/>
                  </a:cubicBezTo>
                  <a:cubicBezTo>
                    <a:pt x="172" y="213"/>
                    <a:pt x="178" y="209"/>
                    <a:pt x="184" y="210"/>
                  </a:cubicBezTo>
                  <a:cubicBezTo>
                    <a:pt x="214" y="215"/>
                    <a:pt x="250" y="226"/>
                    <a:pt x="250" y="250"/>
                  </a:cubicBezTo>
                  <a:close/>
                  <a:moveTo>
                    <a:pt x="80" y="182"/>
                  </a:moveTo>
                  <a:cubicBezTo>
                    <a:pt x="91" y="182"/>
                    <a:pt x="91" y="182"/>
                    <a:pt x="91" y="182"/>
                  </a:cubicBezTo>
                  <a:cubicBezTo>
                    <a:pt x="91" y="250"/>
                    <a:pt x="91" y="250"/>
                    <a:pt x="91" y="250"/>
                  </a:cubicBezTo>
                  <a:cubicBezTo>
                    <a:pt x="91" y="257"/>
                    <a:pt x="96" y="262"/>
                    <a:pt x="102" y="262"/>
                  </a:cubicBezTo>
                  <a:cubicBezTo>
                    <a:pt x="148" y="262"/>
                    <a:pt x="148" y="262"/>
                    <a:pt x="148" y="262"/>
                  </a:cubicBezTo>
                  <a:cubicBezTo>
                    <a:pt x="154" y="262"/>
                    <a:pt x="159" y="257"/>
                    <a:pt x="159" y="250"/>
                  </a:cubicBezTo>
                  <a:cubicBezTo>
                    <a:pt x="159" y="182"/>
                    <a:pt x="159" y="182"/>
                    <a:pt x="159" y="182"/>
                  </a:cubicBezTo>
                  <a:cubicBezTo>
                    <a:pt x="171" y="182"/>
                    <a:pt x="171" y="182"/>
                    <a:pt x="171" y="182"/>
                  </a:cubicBezTo>
                  <a:cubicBezTo>
                    <a:pt x="177" y="182"/>
                    <a:pt x="182" y="177"/>
                    <a:pt x="182" y="171"/>
                  </a:cubicBezTo>
                  <a:cubicBezTo>
                    <a:pt x="182" y="102"/>
                    <a:pt x="182" y="102"/>
                    <a:pt x="182" y="102"/>
                  </a:cubicBezTo>
                  <a:cubicBezTo>
                    <a:pt x="182" y="97"/>
                    <a:pt x="173" y="84"/>
                    <a:pt x="157" y="82"/>
                  </a:cubicBezTo>
                  <a:cubicBezTo>
                    <a:pt x="150" y="81"/>
                    <a:pt x="138" y="80"/>
                    <a:pt x="125" y="80"/>
                  </a:cubicBezTo>
                  <a:cubicBezTo>
                    <a:pt x="112" y="80"/>
                    <a:pt x="100" y="81"/>
                    <a:pt x="93" y="82"/>
                  </a:cubicBezTo>
                  <a:cubicBezTo>
                    <a:pt x="77" y="84"/>
                    <a:pt x="68" y="97"/>
                    <a:pt x="68" y="102"/>
                  </a:cubicBezTo>
                  <a:cubicBezTo>
                    <a:pt x="68" y="171"/>
                    <a:pt x="68" y="171"/>
                    <a:pt x="68" y="171"/>
                  </a:cubicBezTo>
                  <a:cubicBezTo>
                    <a:pt x="68" y="177"/>
                    <a:pt x="73" y="182"/>
                    <a:pt x="80" y="182"/>
                  </a:cubicBezTo>
                  <a:close/>
                  <a:moveTo>
                    <a:pt x="125" y="68"/>
                  </a:moveTo>
                  <a:cubicBezTo>
                    <a:pt x="144" y="68"/>
                    <a:pt x="159" y="53"/>
                    <a:pt x="159" y="34"/>
                  </a:cubicBezTo>
                  <a:cubicBezTo>
                    <a:pt x="159" y="15"/>
                    <a:pt x="144" y="0"/>
                    <a:pt x="125" y="0"/>
                  </a:cubicBezTo>
                  <a:cubicBezTo>
                    <a:pt x="106" y="0"/>
                    <a:pt x="91" y="15"/>
                    <a:pt x="91" y="34"/>
                  </a:cubicBezTo>
                  <a:cubicBezTo>
                    <a:pt x="91" y="53"/>
                    <a:pt x="106" y="68"/>
                    <a:pt x="125" y="68"/>
                  </a:cubicBezTo>
                  <a:close/>
                  <a:moveTo>
                    <a:pt x="125" y="68"/>
                  </a:moveTo>
                  <a:cubicBezTo>
                    <a:pt x="125" y="68"/>
                    <a:pt x="125" y="68"/>
                    <a:pt x="125" y="68"/>
                  </a:cubicBezTo>
                </a:path>
              </a:pathLst>
            </a:custGeom>
            <a:solidFill>
              <a:schemeClr val="bg1"/>
            </a:solidFill>
            <a:ln w="9525">
              <a:noFill/>
              <a:round/>
              <a:headEnd/>
              <a:tailEnd/>
            </a:ln>
          </p:spPr>
          <p:txBody>
            <a:bodyPr wrap="square" lIns="91440" tIns="45720" rIns="91440" bIns="45720" anchor="ctr">
              <a:normAutofit/>
            </a:bodyPr>
            <a:lstStyle/>
            <a:p>
              <a:pPr algn="ctr"/>
              <a:endParaRPr>
                <a:cs typeface="+mn-ea"/>
                <a:sym typeface="+mn-lt"/>
              </a:endParaRPr>
            </a:p>
          </p:txBody>
        </p:sp>
        <p:sp>
          <p:nvSpPr>
            <p:cNvPr id="21" name="íṥľiḓê">
              <a:extLst>
                <a:ext uri="{FF2B5EF4-FFF2-40B4-BE49-F238E27FC236}">
                  <a16:creationId xmlns="" xmlns:a16="http://schemas.microsoft.com/office/drawing/2014/main" id="{465B0B3E-3B21-498C-928A-BBAE2CFF713A}"/>
                </a:ext>
              </a:extLst>
            </p:cNvPr>
            <p:cNvSpPr/>
            <p:nvPr/>
          </p:nvSpPr>
          <p:spPr>
            <a:xfrm>
              <a:off x="7303481" y="3568236"/>
              <a:ext cx="1024614" cy="1024610"/>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sz="2000" b="1" i="1" dirty="0">
                <a:solidFill>
                  <a:schemeClr val="tx1"/>
                </a:solidFill>
                <a:cs typeface="+mn-ea"/>
                <a:sym typeface="+mn-lt"/>
              </a:endParaRPr>
            </a:p>
          </p:txBody>
        </p:sp>
        <p:sp>
          <p:nvSpPr>
            <p:cNvPr id="22" name="îś1iḓe">
              <a:extLst>
                <a:ext uri="{FF2B5EF4-FFF2-40B4-BE49-F238E27FC236}">
                  <a16:creationId xmlns="" xmlns:a16="http://schemas.microsoft.com/office/drawing/2014/main" id="{820CB1AE-2664-4251-B88A-8F0D67290FBF}"/>
                </a:ext>
              </a:extLst>
            </p:cNvPr>
            <p:cNvSpPr/>
            <p:nvPr/>
          </p:nvSpPr>
          <p:spPr bwMode="auto">
            <a:xfrm>
              <a:off x="7558124" y="3776031"/>
              <a:ext cx="515327" cy="609020"/>
            </a:xfrm>
            <a:custGeom>
              <a:avLst/>
              <a:gdLst/>
              <a:ahLst/>
              <a:cxnLst>
                <a:cxn ang="0">
                  <a:pos x="250" y="250"/>
                </a:cxn>
                <a:cxn ang="0">
                  <a:pos x="125" y="296"/>
                </a:cxn>
                <a:cxn ang="0">
                  <a:pos x="0" y="250"/>
                </a:cxn>
                <a:cxn ang="0">
                  <a:pos x="66" y="210"/>
                </a:cxn>
                <a:cxn ang="0">
                  <a:pos x="79" y="219"/>
                </a:cxn>
                <a:cxn ang="0">
                  <a:pos x="70" y="232"/>
                </a:cxn>
                <a:cxn ang="0">
                  <a:pos x="23" y="251"/>
                </a:cxn>
                <a:cxn ang="0">
                  <a:pos x="125" y="273"/>
                </a:cxn>
                <a:cxn ang="0">
                  <a:pos x="228" y="250"/>
                </a:cxn>
                <a:cxn ang="0">
                  <a:pos x="180" y="232"/>
                </a:cxn>
                <a:cxn ang="0">
                  <a:pos x="171" y="219"/>
                </a:cxn>
                <a:cxn ang="0">
                  <a:pos x="184" y="210"/>
                </a:cxn>
                <a:cxn ang="0">
                  <a:pos x="250" y="250"/>
                </a:cxn>
                <a:cxn ang="0">
                  <a:pos x="80" y="182"/>
                </a:cxn>
                <a:cxn ang="0">
                  <a:pos x="91" y="182"/>
                </a:cxn>
                <a:cxn ang="0">
                  <a:pos x="91" y="250"/>
                </a:cxn>
                <a:cxn ang="0">
                  <a:pos x="102" y="262"/>
                </a:cxn>
                <a:cxn ang="0">
                  <a:pos x="148" y="262"/>
                </a:cxn>
                <a:cxn ang="0">
                  <a:pos x="159" y="250"/>
                </a:cxn>
                <a:cxn ang="0">
                  <a:pos x="159" y="182"/>
                </a:cxn>
                <a:cxn ang="0">
                  <a:pos x="171" y="182"/>
                </a:cxn>
                <a:cxn ang="0">
                  <a:pos x="182" y="171"/>
                </a:cxn>
                <a:cxn ang="0">
                  <a:pos x="182" y="102"/>
                </a:cxn>
                <a:cxn ang="0">
                  <a:pos x="157" y="82"/>
                </a:cxn>
                <a:cxn ang="0">
                  <a:pos x="125" y="80"/>
                </a:cxn>
                <a:cxn ang="0">
                  <a:pos x="93" y="82"/>
                </a:cxn>
                <a:cxn ang="0">
                  <a:pos x="68" y="102"/>
                </a:cxn>
                <a:cxn ang="0">
                  <a:pos x="68" y="171"/>
                </a:cxn>
                <a:cxn ang="0">
                  <a:pos x="80" y="182"/>
                </a:cxn>
                <a:cxn ang="0">
                  <a:pos x="125" y="68"/>
                </a:cxn>
                <a:cxn ang="0">
                  <a:pos x="159" y="34"/>
                </a:cxn>
                <a:cxn ang="0">
                  <a:pos x="125" y="0"/>
                </a:cxn>
                <a:cxn ang="0">
                  <a:pos x="91" y="34"/>
                </a:cxn>
                <a:cxn ang="0">
                  <a:pos x="125" y="68"/>
                </a:cxn>
                <a:cxn ang="0">
                  <a:pos x="125" y="68"/>
                </a:cxn>
                <a:cxn ang="0">
                  <a:pos x="125" y="68"/>
                </a:cxn>
              </a:cxnLst>
              <a:rect l="0" t="0" r="r" b="b"/>
              <a:pathLst>
                <a:path w="250" h="296">
                  <a:moveTo>
                    <a:pt x="250" y="250"/>
                  </a:moveTo>
                  <a:cubicBezTo>
                    <a:pt x="250" y="282"/>
                    <a:pt x="185" y="296"/>
                    <a:pt x="125" y="296"/>
                  </a:cubicBezTo>
                  <a:cubicBezTo>
                    <a:pt x="65" y="296"/>
                    <a:pt x="0" y="282"/>
                    <a:pt x="0" y="250"/>
                  </a:cubicBezTo>
                  <a:cubicBezTo>
                    <a:pt x="0" y="226"/>
                    <a:pt x="36" y="215"/>
                    <a:pt x="66" y="210"/>
                  </a:cubicBezTo>
                  <a:cubicBezTo>
                    <a:pt x="72" y="209"/>
                    <a:pt x="78" y="213"/>
                    <a:pt x="79" y="219"/>
                  </a:cubicBezTo>
                  <a:cubicBezTo>
                    <a:pt x="80" y="225"/>
                    <a:pt x="76" y="231"/>
                    <a:pt x="70" y="232"/>
                  </a:cubicBezTo>
                  <a:cubicBezTo>
                    <a:pt x="33" y="239"/>
                    <a:pt x="23" y="249"/>
                    <a:pt x="23" y="251"/>
                  </a:cubicBezTo>
                  <a:cubicBezTo>
                    <a:pt x="24" y="257"/>
                    <a:pt x="58" y="273"/>
                    <a:pt x="125" y="273"/>
                  </a:cubicBezTo>
                  <a:cubicBezTo>
                    <a:pt x="192" y="273"/>
                    <a:pt x="226" y="257"/>
                    <a:pt x="228" y="250"/>
                  </a:cubicBezTo>
                  <a:cubicBezTo>
                    <a:pt x="227" y="249"/>
                    <a:pt x="217" y="238"/>
                    <a:pt x="180" y="232"/>
                  </a:cubicBezTo>
                  <a:cubicBezTo>
                    <a:pt x="174" y="231"/>
                    <a:pt x="170" y="225"/>
                    <a:pt x="171" y="219"/>
                  </a:cubicBezTo>
                  <a:cubicBezTo>
                    <a:pt x="172" y="213"/>
                    <a:pt x="178" y="209"/>
                    <a:pt x="184" y="210"/>
                  </a:cubicBezTo>
                  <a:cubicBezTo>
                    <a:pt x="214" y="215"/>
                    <a:pt x="250" y="226"/>
                    <a:pt x="250" y="250"/>
                  </a:cubicBezTo>
                  <a:close/>
                  <a:moveTo>
                    <a:pt x="80" y="182"/>
                  </a:moveTo>
                  <a:cubicBezTo>
                    <a:pt x="91" y="182"/>
                    <a:pt x="91" y="182"/>
                    <a:pt x="91" y="182"/>
                  </a:cubicBezTo>
                  <a:cubicBezTo>
                    <a:pt x="91" y="250"/>
                    <a:pt x="91" y="250"/>
                    <a:pt x="91" y="250"/>
                  </a:cubicBezTo>
                  <a:cubicBezTo>
                    <a:pt x="91" y="257"/>
                    <a:pt x="96" y="262"/>
                    <a:pt x="102" y="262"/>
                  </a:cubicBezTo>
                  <a:cubicBezTo>
                    <a:pt x="148" y="262"/>
                    <a:pt x="148" y="262"/>
                    <a:pt x="148" y="262"/>
                  </a:cubicBezTo>
                  <a:cubicBezTo>
                    <a:pt x="154" y="262"/>
                    <a:pt x="159" y="257"/>
                    <a:pt x="159" y="250"/>
                  </a:cubicBezTo>
                  <a:cubicBezTo>
                    <a:pt x="159" y="182"/>
                    <a:pt x="159" y="182"/>
                    <a:pt x="159" y="182"/>
                  </a:cubicBezTo>
                  <a:cubicBezTo>
                    <a:pt x="171" y="182"/>
                    <a:pt x="171" y="182"/>
                    <a:pt x="171" y="182"/>
                  </a:cubicBezTo>
                  <a:cubicBezTo>
                    <a:pt x="177" y="182"/>
                    <a:pt x="182" y="177"/>
                    <a:pt x="182" y="171"/>
                  </a:cubicBezTo>
                  <a:cubicBezTo>
                    <a:pt x="182" y="102"/>
                    <a:pt x="182" y="102"/>
                    <a:pt x="182" y="102"/>
                  </a:cubicBezTo>
                  <a:cubicBezTo>
                    <a:pt x="182" y="97"/>
                    <a:pt x="173" y="84"/>
                    <a:pt x="157" y="82"/>
                  </a:cubicBezTo>
                  <a:cubicBezTo>
                    <a:pt x="150" y="81"/>
                    <a:pt x="138" y="80"/>
                    <a:pt x="125" y="80"/>
                  </a:cubicBezTo>
                  <a:cubicBezTo>
                    <a:pt x="112" y="80"/>
                    <a:pt x="100" y="81"/>
                    <a:pt x="93" y="82"/>
                  </a:cubicBezTo>
                  <a:cubicBezTo>
                    <a:pt x="77" y="84"/>
                    <a:pt x="68" y="97"/>
                    <a:pt x="68" y="102"/>
                  </a:cubicBezTo>
                  <a:cubicBezTo>
                    <a:pt x="68" y="171"/>
                    <a:pt x="68" y="171"/>
                    <a:pt x="68" y="171"/>
                  </a:cubicBezTo>
                  <a:cubicBezTo>
                    <a:pt x="68" y="177"/>
                    <a:pt x="73" y="182"/>
                    <a:pt x="80" y="182"/>
                  </a:cubicBezTo>
                  <a:close/>
                  <a:moveTo>
                    <a:pt x="125" y="68"/>
                  </a:moveTo>
                  <a:cubicBezTo>
                    <a:pt x="144" y="68"/>
                    <a:pt x="159" y="53"/>
                    <a:pt x="159" y="34"/>
                  </a:cubicBezTo>
                  <a:cubicBezTo>
                    <a:pt x="159" y="15"/>
                    <a:pt x="144" y="0"/>
                    <a:pt x="125" y="0"/>
                  </a:cubicBezTo>
                  <a:cubicBezTo>
                    <a:pt x="106" y="0"/>
                    <a:pt x="91" y="15"/>
                    <a:pt x="91" y="34"/>
                  </a:cubicBezTo>
                  <a:cubicBezTo>
                    <a:pt x="91" y="53"/>
                    <a:pt x="106" y="68"/>
                    <a:pt x="125" y="68"/>
                  </a:cubicBezTo>
                  <a:close/>
                  <a:moveTo>
                    <a:pt x="125" y="68"/>
                  </a:moveTo>
                  <a:cubicBezTo>
                    <a:pt x="125" y="68"/>
                    <a:pt x="125" y="68"/>
                    <a:pt x="125" y="68"/>
                  </a:cubicBezTo>
                </a:path>
              </a:pathLst>
            </a:custGeom>
            <a:solidFill>
              <a:schemeClr val="bg1"/>
            </a:solidFill>
            <a:ln w="9525">
              <a:noFill/>
              <a:round/>
              <a:headEnd/>
              <a:tailEnd/>
            </a:ln>
          </p:spPr>
          <p:txBody>
            <a:bodyPr wrap="square" lIns="91440" tIns="45720" rIns="91440" bIns="45720" anchor="ctr">
              <a:normAutofit/>
            </a:bodyPr>
            <a:lstStyle/>
            <a:p>
              <a:pPr algn="ctr"/>
              <a:endParaRPr>
                <a:cs typeface="+mn-ea"/>
                <a:sym typeface="+mn-lt"/>
              </a:endParaRPr>
            </a:p>
          </p:txBody>
        </p:sp>
      </p:grpSp>
      <p:grpSp>
        <p:nvGrpSpPr>
          <p:cNvPr id="12" name="组合 11">
            <a:extLst>
              <a:ext uri="{FF2B5EF4-FFF2-40B4-BE49-F238E27FC236}">
                <a16:creationId xmlns="" xmlns:a16="http://schemas.microsoft.com/office/drawing/2014/main" id="{D87D2EAE-D8CA-4CED-B376-8CB4704F1D58}"/>
              </a:ext>
            </a:extLst>
          </p:cNvPr>
          <p:cNvGrpSpPr/>
          <p:nvPr/>
        </p:nvGrpSpPr>
        <p:grpSpPr>
          <a:xfrm>
            <a:off x="267580" y="305974"/>
            <a:ext cx="687460" cy="847053"/>
            <a:chOff x="1375020" y="1454054"/>
            <a:chExt cx="2486630" cy="3063897"/>
          </a:xfrm>
        </p:grpSpPr>
        <p:pic>
          <p:nvPicPr>
            <p:cNvPr id="13" name="图形 12">
              <a:extLst>
                <a:ext uri="{FF2B5EF4-FFF2-40B4-BE49-F238E27FC236}">
                  <a16:creationId xmlns="" xmlns:a16="http://schemas.microsoft.com/office/drawing/2014/main" id="{CB6D6E88-2FA0-4547-8F6F-A9F062A663B1}"/>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14" name="图形 13">
              <a:extLst>
                <a:ext uri="{FF2B5EF4-FFF2-40B4-BE49-F238E27FC236}">
                  <a16:creationId xmlns="" xmlns:a16="http://schemas.microsoft.com/office/drawing/2014/main" id="{A84B368F-96C5-4561-9A1D-6F44353C90DC}"/>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15" name="矩形 14">
            <a:extLst>
              <a:ext uri="{FF2B5EF4-FFF2-40B4-BE49-F238E27FC236}">
                <a16:creationId xmlns="" xmlns:a16="http://schemas.microsoft.com/office/drawing/2014/main" id="{BB84EBA9-33BB-4E25-9E91-413DE01130A1}"/>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a:extLst>
              <a:ext uri="{FF2B5EF4-FFF2-40B4-BE49-F238E27FC236}">
                <a16:creationId xmlns="" xmlns:a16="http://schemas.microsoft.com/office/drawing/2014/main" id="{CFF40C40-3DEF-4161-9BF8-0CBDCD35EA8F}"/>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17" name="文本框 16">
            <a:extLst>
              <a:ext uri="{FF2B5EF4-FFF2-40B4-BE49-F238E27FC236}">
                <a16:creationId xmlns="" xmlns:a16="http://schemas.microsoft.com/office/drawing/2014/main" id="{8A2108CC-C86C-4843-BDC4-D9D509000F5C}"/>
              </a:ext>
            </a:extLst>
          </p:cNvPr>
          <p:cNvSpPr txBox="1"/>
          <p:nvPr/>
        </p:nvSpPr>
        <p:spPr>
          <a:xfrm>
            <a:off x="745595" y="3739228"/>
            <a:ext cx="3108932" cy="2169825"/>
          </a:xfrm>
          <a:prstGeom prst="rect">
            <a:avLst/>
          </a:prstGeom>
          <a:noFill/>
        </p:spPr>
        <p:txBody>
          <a:bodyPr wrap="square" rtlCol="0">
            <a:spAutoFit/>
          </a:bodyPr>
          <a:lstStyle/>
          <a:p>
            <a:pPr algn="r">
              <a:lnSpc>
                <a:spcPct val="150000"/>
              </a:lnSpc>
            </a:pPr>
            <a:r>
              <a:rPr lang="zh-CN" altLang="en-US" dirty="0">
                <a:solidFill>
                  <a:schemeClr val="tx1">
                    <a:lumMod val="50000"/>
                    <a:lumOff val="50000"/>
                  </a:schemeClr>
                </a:solidFill>
                <a:cs typeface="+mn-ea"/>
                <a:sym typeface="+mn-lt"/>
              </a:rPr>
              <a:t>在众人面前，当伴侣说错了话，不要马上更正他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她。应该等回到家里只有两个人，并且两人都在正面的情绪状态中时，再告诉他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a:t>
            </a:r>
          </a:p>
        </p:txBody>
      </p:sp>
      <p:sp>
        <p:nvSpPr>
          <p:cNvPr id="18" name="文本框 17">
            <a:extLst>
              <a:ext uri="{FF2B5EF4-FFF2-40B4-BE49-F238E27FC236}">
                <a16:creationId xmlns="" xmlns:a16="http://schemas.microsoft.com/office/drawing/2014/main" id="{214F5DCE-942C-488F-8B3A-22FF24419D2E}"/>
              </a:ext>
            </a:extLst>
          </p:cNvPr>
          <p:cNvSpPr txBox="1"/>
          <p:nvPr/>
        </p:nvSpPr>
        <p:spPr>
          <a:xfrm>
            <a:off x="8478166" y="2332716"/>
            <a:ext cx="3108932" cy="3416320"/>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有时，他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她没能做出最好的选择，你可以告诉他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她怎样才会更好。如果他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她不接受，不要坚持你的看法，全力帮助他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她实行他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她的决定。当结果证明你是对的，他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她便会心服口服，同时感受到你对他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她的支持了。</a:t>
            </a:r>
          </a:p>
        </p:txBody>
      </p:sp>
    </p:spTree>
    <p:custDataLst>
      <p:tags r:id="rId1"/>
    </p:custDataLst>
    <p:extLst>
      <p:ext uri="{BB962C8B-B14F-4D97-AF65-F5344CB8AC3E}">
        <p14:creationId xmlns:p14="http://schemas.microsoft.com/office/powerpoint/2010/main" val="90672407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íšḷîďè">
            <a:extLst>
              <a:ext uri="{FF2B5EF4-FFF2-40B4-BE49-F238E27FC236}">
                <a16:creationId xmlns="" xmlns:a16="http://schemas.microsoft.com/office/drawing/2014/main" id="{512B4AAF-5808-45B2-A8A9-16C303DD0F10}"/>
              </a:ext>
            </a:extLst>
          </p:cNvPr>
          <p:cNvSpPr/>
          <p:nvPr/>
        </p:nvSpPr>
        <p:spPr bwMode="auto">
          <a:xfrm>
            <a:off x="4576734" y="3584165"/>
            <a:ext cx="3038533" cy="696182"/>
          </a:xfrm>
          <a:custGeom>
            <a:avLst/>
            <a:gdLst>
              <a:gd name="T0" fmla="*/ 2154 w 2562"/>
              <a:gd name="T1" fmla="*/ 0 h 587"/>
              <a:gd name="T2" fmla="*/ 408 w 2562"/>
              <a:gd name="T3" fmla="*/ 0 h 587"/>
              <a:gd name="T4" fmla="*/ 0 w 2562"/>
              <a:gd name="T5" fmla="*/ 587 h 587"/>
              <a:gd name="T6" fmla="*/ 2562 w 2562"/>
              <a:gd name="T7" fmla="*/ 587 h 587"/>
              <a:gd name="T8" fmla="*/ 2154 w 2562"/>
              <a:gd name="T9" fmla="*/ 0 h 587"/>
            </a:gdLst>
            <a:ahLst/>
            <a:cxnLst>
              <a:cxn ang="0">
                <a:pos x="T0" y="T1"/>
              </a:cxn>
              <a:cxn ang="0">
                <a:pos x="T2" y="T3"/>
              </a:cxn>
              <a:cxn ang="0">
                <a:pos x="T4" y="T5"/>
              </a:cxn>
              <a:cxn ang="0">
                <a:pos x="T6" y="T7"/>
              </a:cxn>
              <a:cxn ang="0">
                <a:pos x="T8" y="T9"/>
              </a:cxn>
            </a:cxnLst>
            <a:rect l="0" t="0" r="r" b="b"/>
            <a:pathLst>
              <a:path w="2562" h="587">
                <a:moveTo>
                  <a:pt x="2154" y="0"/>
                </a:moveTo>
                <a:lnTo>
                  <a:pt x="408" y="0"/>
                </a:lnTo>
                <a:lnTo>
                  <a:pt x="0" y="587"/>
                </a:lnTo>
                <a:lnTo>
                  <a:pt x="2562" y="587"/>
                </a:lnTo>
                <a:lnTo>
                  <a:pt x="2154" y="0"/>
                </a:ln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914354"/>
            <a:r>
              <a:rPr lang="en-US" altLang="zh-CN" sz="2000" b="1" i="1">
                <a:cs typeface="+mn-ea"/>
                <a:sym typeface="+mn-lt"/>
              </a:rPr>
              <a:t>2</a:t>
            </a:r>
            <a:endParaRPr lang="id-ID" sz="2000" b="1" i="1" dirty="0">
              <a:cs typeface="+mn-ea"/>
              <a:sym typeface="+mn-lt"/>
            </a:endParaRPr>
          </a:p>
        </p:txBody>
      </p:sp>
      <p:sp>
        <p:nvSpPr>
          <p:cNvPr id="5" name="íṣlíḓe">
            <a:extLst>
              <a:ext uri="{FF2B5EF4-FFF2-40B4-BE49-F238E27FC236}">
                <a16:creationId xmlns="" xmlns:a16="http://schemas.microsoft.com/office/drawing/2014/main" id="{3BBE57CB-0CD0-4A21-8B06-38F40E63FA10}"/>
              </a:ext>
            </a:extLst>
          </p:cNvPr>
          <p:cNvSpPr/>
          <p:nvPr/>
        </p:nvSpPr>
        <p:spPr bwMode="auto">
          <a:xfrm>
            <a:off x="3943410" y="4987203"/>
            <a:ext cx="4305180" cy="527770"/>
          </a:xfrm>
          <a:custGeom>
            <a:avLst/>
            <a:gdLst>
              <a:gd name="T0" fmla="*/ 306 w 3630"/>
              <a:gd name="T1" fmla="*/ 0 h 445"/>
              <a:gd name="T2" fmla="*/ 0 w 3630"/>
              <a:gd name="T3" fmla="*/ 445 h 445"/>
              <a:gd name="T4" fmla="*/ 3630 w 3630"/>
              <a:gd name="T5" fmla="*/ 445 h 445"/>
              <a:gd name="T6" fmla="*/ 3324 w 3630"/>
              <a:gd name="T7" fmla="*/ 0 h 445"/>
              <a:gd name="T8" fmla="*/ 306 w 3630"/>
              <a:gd name="T9" fmla="*/ 0 h 445"/>
            </a:gdLst>
            <a:ahLst/>
            <a:cxnLst>
              <a:cxn ang="0">
                <a:pos x="T0" y="T1"/>
              </a:cxn>
              <a:cxn ang="0">
                <a:pos x="T2" y="T3"/>
              </a:cxn>
              <a:cxn ang="0">
                <a:pos x="T4" y="T5"/>
              </a:cxn>
              <a:cxn ang="0">
                <a:pos x="T6" y="T7"/>
              </a:cxn>
              <a:cxn ang="0">
                <a:pos x="T8" y="T9"/>
              </a:cxn>
            </a:cxnLst>
            <a:rect l="0" t="0" r="r" b="b"/>
            <a:pathLst>
              <a:path w="3630" h="445">
                <a:moveTo>
                  <a:pt x="306" y="0"/>
                </a:moveTo>
                <a:lnTo>
                  <a:pt x="0" y="445"/>
                </a:lnTo>
                <a:lnTo>
                  <a:pt x="3630" y="445"/>
                </a:lnTo>
                <a:lnTo>
                  <a:pt x="3324" y="0"/>
                </a:lnTo>
                <a:lnTo>
                  <a:pt x="306" y="0"/>
                </a:ln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914354"/>
            <a:r>
              <a:rPr lang="en-US" altLang="zh-CN" sz="2000" b="1" i="1">
                <a:cs typeface="+mn-ea"/>
                <a:sym typeface="+mn-lt"/>
              </a:rPr>
              <a:t>3</a:t>
            </a:r>
            <a:endParaRPr lang="id-ID" sz="2000" b="1" i="1" dirty="0">
              <a:cs typeface="+mn-ea"/>
              <a:sym typeface="+mn-lt"/>
            </a:endParaRPr>
          </a:p>
        </p:txBody>
      </p:sp>
      <p:sp>
        <p:nvSpPr>
          <p:cNvPr id="6" name="iśḷiḓê">
            <a:extLst>
              <a:ext uri="{FF2B5EF4-FFF2-40B4-BE49-F238E27FC236}">
                <a16:creationId xmlns="" xmlns:a16="http://schemas.microsoft.com/office/drawing/2014/main" id="{A3152955-067F-48C9-A997-95F243918910}"/>
              </a:ext>
            </a:extLst>
          </p:cNvPr>
          <p:cNvSpPr/>
          <p:nvPr/>
        </p:nvSpPr>
        <p:spPr bwMode="auto">
          <a:xfrm>
            <a:off x="5332216" y="1749423"/>
            <a:ext cx="1527568" cy="1113654"/>
          </a:xfrm>
          <a:custGeom>
            <a:avLst/>
            <a:gdLst>
              <a:gd name="T0" fmla="*/ 1288 w 1288"/>
              <a:gd name="T1" fmla="*/ 939 h 939"/>
              <a:gd name="T2" fmla="*/ 644 w 1288"/>
              <a:gd name="T3" fmla="*/ 0 h 939"/>
              <a:gd name="T4" fmla="*/ 0 w 1288"/>
              <a:gd name="T5" fmla="*/ 939 h 939"/>
              <a:gd name="T6" fmla="*/ 1288 w 1288"/>
              <a:gd name="T7" fmla="*/ 939 h 939"/>
            </a:gdLst>
            <a:ahLst/>
            <a:cxnLst>
              <a:cxn ang="0">
                <a:pos x="T0" y="T1"/>
              </a:cxn>
              <a:cxn ang="0">
                <a:pos x="T2" y="T3"/>
              </a:cxn>
              <a:cxn ang="0">
                <a:pos x="T4" y="T5"/>
              </a:cxn>
              <a:cxn ang="0">
                <a:pos x="T6" y="T7"/>
              </a:cxn>
            </a:cxnLst>
            <a:rect l="0" t="0" r="r" b="b"/>
            <a:pathLst>
              <a:path w="1288" h="939">
                <a:moveTo>
                  <a:pt x="1288" y="939"/>
                </a:moveTo>
                <a:lnTo>
                  <a:pt x="644" y="0"/>
                </a:lnTo>
                <a:lnTo>
                  <a:pt x="0" y="939"/>
                </a:lnTo>
                <a:lnTo>
                  <a:pt x="1288" y="939"/>
                </a:ln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914354"/>
            <a:r>
              <a:rPr lang="en-US" altLang="zh-CN" sz="2000" b="1" i="1">
                <a:cs typeface="+mn-ea"/>
                <a:sym typeface="+mn-lt"/>
              </a:rPr>
              <a:t>1</a:t>
            </a:r>
            <a:endParaRPr lang="id-ID" sz="2000" b="1" i="1" dirty="0">
              <a:cs typeface="+mn-ea"/>
              <a:sym typeface="+mn-lt"/>
            </a:endParaRPr>
          </a:p>
        </p:txBody>
      </p:sp>
      <p:grpSp>
        <p:nvGrpSpPr>
          <p:cNvPr id="7" name="íşḻíḍé">
            <a:extLst>
              <a:ext uri="{FF2B5EF4-FFF2-40B4-BE49-F238E27FC236}">
                <a16:creationId xmlns="" xmlns:a16="http://schemas.microsoft.com/office/drawing/2014/main" id="{E64CAE25-250C-41D2-BBBB-DD5820FE8BE4}"/>
              </a:ext>
            </a:extLst>
          </p:cNvPr>
          <p:cNvGrpSpPr/>
          <p:nvPr/>
        </p:nvGrpSpPr>
        <p:grpSpPr>
          <a:xfrm>
            <a:off x="4531231" y="4300515"/>
            <a:ext cx="3129811" cy="672462"/>
            <a:chOff x="4573909" y="4079091"/>
            <a:chExt cx="3044458" cy="654123"/>
          </a:xfrm>
          <a:solidFill>
            <a:schemeClr val="bg1">
              <a:lumMod val="95000"/>
            </a:schemeClr>
          </a:solidFill>
        </p:grpSpPr>
        <p:sp>
          <p:nvSpPr>
            <p:cNvPr id="34" name="ïSḷïdê">
              <a:extLst>
                <a:ext uri="{FF2B5EF4-FFF2-40B4-BE49-F238E27FC236}">
                  <a16:creationId xmlns="" xmlns:a16="http://schemas.microsoft.com/office/drawing/2014/main" id="{EF0DAA40-7826-42DC-9C08-B67D09E4B95F}"/>
                </a:ext>
              </a:extLst>
            </p:cNvPr>
            <p:cNvSpPr/>
            <p:nvPr/>
          </p:nvSpPr>
          <p:spPr bwMode="auto">
            <a:xfrm>
              <a:off x="4950005" y="4079091"/>
              <a:ext cx="410656" cy="654123"/>
            </a:xfrm>
            <a:custGeom>
              <a:avLst/>
              <a:gdLst>
                <a:gd name="connsiteX0" fmla="*/ 206920 w 410656"/>
                <a:gd name="connsiteY0" fmla="*/ 27688 h 654123"/>
                <a:gd name="connsiteX1" fmla="*/ 265757 w 410656"/>
                <a:gd name="connsiteY1" fmla="*/ 86525 h 654123"/>
                <a:gd name="connsiteX2" fmla="*/ 206920 w 410656"/>
                <a:gd name="connsiteY2" fmla="*/ 145362 h 654123"/>
                <a:gd name="connsiteX3" fmla="*/ 148083 w 410656"/>
                <a:gd name="connsiteY3" fmla="*/ 86525 h 654123"/>
                <a:gd name="connsiteX4" fmla="*/ 206920 w 410656"/>
                <a:gd name="connsiteY4" fmla="*/ 27688 h 654123"/>
                <a:gd name="connsiteX5" fmla="*/ 12227 w 410656"/>
                <a:gd name="connsiteY5" fmla="*/ 0 h 654123"/>
                <a:gd name="connsiteX6" fmla="*/ 21640 w 410656"/>
                <a:gd name="connsiteY6" fmla="*/ 0 h 654123"/>
                <a:gd name="connsiteX7" fmla="*/ 40465 w 410656"/>
                <a:gd name="connsiteY7" fmla="*/ 9412 h 654123"/>
                <a:gd name="connsiteX8" fmla="*/ 139300 w 410656"/>
                <a:gd name="connsiteY8" fmla="*/ 160002 h 654123"/>
                <a:gd name="connsiteX9" fmla="*/ 271079 w 410656"/>
                <a:gd name="connsiteY9" fmla="*/ 160002 h 654123"/>
                <a:gd name="connsiteX10" fmla="*/ 374620 w 410656"/>
                <a:gd name="connsiteY10" fmla="*/ 9412 h 654123"/>
                <a:gd name="connsiteX11" fmla="*/ 388739 w 410656"/>
                <a:gd name="connsiteY11" fmla="*/ 0 h 654123"/>
                <a:gd name="connsiteX12" fmla="*/ 402858 w 410656"/>
                <a:gd name="connsiteY12" fmla="*/ 0 h 654123"/>
                <a:gd name="connsiteX13" fmla="*/ 407565 w 410656"/>
                <a:gd name="connsiteY13" fmla="*/ 32942 h 654123"/>
                <a:gd name="connsiteX14" fmla="*/ 299318 w 410656"/>
                <a:gd name="connsiteY14" fmla="*/ 192943 h 654123"/>
                <a:gd name="connsiteX15" fmla="*/ 285198 w 410656"/>
                <a:gd name="connsiteY15" fmla="*/ 202355 h 654123"/>
                <a:gd name="connsiteX16" fmla="*/ 275786 w 410656"/>
                <a:gd name="connsiteY16" fmla="*/ 202355 h 654123"/>
                <a:gd name="connsiteX17" fmla="*/ 275786 w 410656"/>
                <a:gd name="connsiteY17" fmla="*/ 621182 h 654123"/>
                <a:gd name="connsiteX18" fmla="*/ 242841 w 410656"/>
                <a:gd name="connsiteY18" fmla="*/ 654123 h 654123"/>
                <a:gd name="connsiteX19" fmla="*/ 209896 w 410656"/>
                <a:gd name="connsiteY19" fmla="*/ 621182 h 654123"/>
                <a:gd name="connsiteX20" fmla="*/ 209896 w 410656"/>
                <a:gd name="connsiteY20" fmla="*/ 381180 h 654123"/>
                <a:gd name="connsiteX21" fmla="*/ 200483 w 410656"/>
                <a:gd name="connsiteY21" fmla="*/ 381180 h 654123"/>
                <a:gd name="connsiteX22" fmla="*/ 200483 w 410656"/>
                <a:gd name="connsiteY22" fmla="*/ 621182 h 654123"/>
                <a:gd name="connsiteX23" fmla="*/ 167539 w 410656"/>
                <a:gd name="connsiteY23" fmla="*/ 654123 h 654123"/>
                <a:gd name="connsiteX24" fmla="*/ 134593 w 410656"/>
                <a:gd name="connsiteY24" fmla="*/ 621182 h 654123"/>
                <a:gd name="connsiteX25" fmla="*/ 134593 w 410656"/>
                <a:gd name="connsiteY25" fmla="*/ 202355 h 654123"/>
                <a:gd name="connsiteX26" fmla="*/ 129887 w 410656"/>
                <a:gd name="connsiteY26" fmla="*/ 202355 h 654123"/>
                <a:gd name="connsiteX27" fmla="*/ 111061 w 410656"/>
                <a:gd name="connsiteY27" fmla="*/ 192943 h 654123"/>
                <a:gd name="connsiteX28" fmla="*/ 2814 w 410656"/>
                <a:gd name="connsiteY28" fmla="*/ 32942 h 654123"/>
                <a:gd name="connsiteX29" fmla="*/ 12227 w 410656"/>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656" h="654123">
                  <a:moveTo>
                    <a:pt x="206920" y="27688"/>
                  </a:moveTo>
                  <a:cubicBezTo>
                    <a:pt x="239415" y="27688"/>
                    <a:pt x="265757" y="54030"/>
                    <a:pt x="265757" y="86525"/>
                  </a:cubicBezTo>
                  <a:cubicBezTo>
                    <a:pt x="265757" y="119020"/>
                    <a:pt x="239415" y="145362"/>
                    <a:pt x="206920" y="145362"/>
                  </a:cubicBezTo>
                  <a:cubicBezTo>
                    <a:pt x="174425" y="145362"/>
                    <a:pt x="148083" y="119020"/>
                    <a:pt x="148083" y="86525"/>
                  </a:cubicBezTo>
                  <a:cubicBezTo>
                    <a:pt x="148083" y="54030"/>
                    <a:pt x="174425" y="27688"/>
                    <a:pt x="206920" y="27688"/>
                  </a:cubicBezTo>
                  <a:close/>
                  <a:moveTo>
                    <a:pt x="12227" y="0"/>
                  </a:moveTo>
                  <a:cubicBezTo>
                    <a:pt x="12227" y="0"/>
                    <a:pt x="16933" y="0"/>
                    <a:pt x="21640" y="0"/>
                  </a:cubicBezTo>
                  <a:cubicBezTo>
                    <a:pt x="26346" y="0"/>
                    <a:pt x="35759" y="0"/>
                    <a:pt x="40465" y="9412"/>
                  </a:cubicBezTo>
                  <a:cubicBezTo>
                    <a:pt x="40465" y="9412"/>
                    <a:pt x="40465" y="9412"/>
                    <a:pt x="139300" y="160002"/>
                  </a:cubicBezTo>
                  <a:cubicBezTo>
                    <a:pt x="139300" y="160002"/>
                    <a:pt x="139300" y="160002"/>
                    <a:pt x="271079" y="160002"/>
                  </a:cubicBezTo>
                  <a:cubicBezTo>
                    <a:pt x="271079" y="160002"/>
                    <a:pt x="271079" y="160002"/>
                    <a:pt x="374620" y="9412"/>
                  </a:cubicBezTo>
                  <a:cubicBezTo>
                    <a:pt x="374620" y="0"/>
                    <a:pt x="384033" y="0"/>
                    <a:pt x="388739" y="0"/>
                  </a:cubicBezTo>
                  <a:cubicBezTo>
                    <a:pt x="393446" y="0"/>
                    <a:pt x="398152" y="0"/>
                    <a:pt x="402858" y="0"/>
                  </a:cubicBezTo>
                  <a:cubicBezTo>
                    <a:pt x="412271" y="9412"/>
                    <a:pt x="412271" y="23529"/>
                    <a:pt x="407565" y="32942"/>
                  </a:cubicBezTo>
                  <a:cubicBezTo>
                    <a:pt x="407565" y="32942"/>
                    <a:pt x="407565" y="32942"/>
                    <a:pt x="299318" y="192943"/>
                  </a:cubicBezTo>
                  <a:cubicBezTo>
                    <a:pt x="294611" y="197649"/>
                    <a:pt x="289905" y="202355"/>
                    <a:pt x="285198" y="202355"/>
                  </a:cubicBezTo>
                  <a:cubicBezTo>
                    <a:pt x="285198" y="202355"/>
                    <a:pt x="285198" y="202355"/>
                    <a:pt x="275786" y="202355"/>
                  </a:cubicBezTo>
                  <a:cubicBezTo>
                    <a:pt x="275786" y="202355"/>
                    <a:pt x="275786" y="202355"/>
                    <a:pt x="275786" y="621182"/>
                  </a:cubicBezTo>
                  <a:cubicBezTo>
                    <a:pt x="275786" y="635300"/>
                    <a:pt x="261667" y="654123"/>
                    <a:pt x="242841" y="654123"/>
                  </a:cubicBezTo>
                  <a:cubicBezTo>
                    <a:pt x="228722" y="654123"/>
                    <a:pt x="209896" y="635300"/>
                    <a:pt x="209896" y="621182"/>
                  </a:cubicBezTo>
                  <a:cubicBezTo>
                    <a:pt x="209896" y="621182"/>
                    <a:pt x="209896" y="621182"/>
                    <a:pt x="209896" y="381180"/>
                  </a:cubicBezTo>
                  <a:cubicBezTo>
                    <a:pt x="209896" y="381180"/>
                    <a:pt x="209896" y="381180"/>
                    <a:pt x="200483" y="381180"/>
                  </a:cubicBezTo>
                  <a:cubicBezTo>
                    <a:pt x="200483" y="381180"/>
                    <a:pt x="200483" y="381180"/>
                    <a:pt x="200483" y="621182"/>
                  </a:cubicBezTo>
                  <a:cubicBezTo>
                    <a:pt x="200483" y="635300"/>
                    <a:pt x="186364" y="654123"/>
                    <a:pt x="167539" y="654123"/>
                  </a:cubicBezTo>
                  <a:cubicBezTo>
                    <a:pt x="148713" y="654123"/>
                    <a:pt x="134593" y="635300"/>
                    <a:pt x="134593" y="621182"/>
                  </a:cubicBezTo>
                  <a:cubicBezTo>
                    <a:pt x="134593" y="621182"/>
                    <a:pt x="134593" y="621182"/>
                    <a:pt x="134593" y="202355"/>
                  </a:cubicBezTo>
                  <a:cubicBezTo>
                    <a:pt x="134593" y="202355"/>
                    <a:pt x="134593" y="202355"/>
                    <a:pt x="129887" y="202355"/>
                  </a:cubicBezTo>
                  <a:cubicBezTo>
                    <a:pt x="120474" y="202355"/>
                    <a:pt x="115768" y="197649"/>
                    <a:pt x="111061" y="192943"/>
                  </a:cubicBezTo>
                  <a:cubicBezTo>
                    <a:pt x="111061" y="192943"/>
                    <a:pt x="111061" y="192943"/>
                    <a:pt x="2814" y="32942"/>
                  </a:cubicBezTo>
                  <a:cubicBezTo>
                    <a:pt x="-1892" y="23529"/>
                    <a:pt x="-1892" y="9412"/>
                    <a:pt x="12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sp>
          <p:nvSpPr>
            <p:cNvPr id="35" name="ïṥľíḓê">
              <a:extLst>
                <a:ext uri="{FF2B5EF4-FFF2-40B4-BE49-F238E27FC236}">
                  <a16:creationId xmlns="" xmlns:a16="http://schemas.microsoft.com/office/drawing/2014/main" id="{AD1AC9A1-105B-4F94-AB17-FE93834EE6BF}"/>
                </a:ext>
              </a:extLst>
            </p:cNvPr>
            <p:cNvSpPr/>
            <p:nvPr/>
          </p:nvSpPr>
          <p:spPr bwMode="auto">
            <a:xfrm>
              <a:off x="4573909" y="4079091"/>
              <a:ext cx="409511" cy="654123"/>
            </a:xfrm>
            <a:custGeom>
              <a:avLst/>
              <a:gdLst>
                <a:gd name="connsiteX0" fmla="*/ 206925 w 409511"/>
                <a:gd name="connsiteY0" fmla="*/ 27688 h 654123"/>
                <a:gd name="connsiteX1" fmla="*/ 265762 w 409511"/>
                <a:gd name="connsiteY1" fmla="*/ 86525 h 654123"/>
                <a:gd name="connsiteX2" fmla="*/ 206925 w 409511"/>
                <a:gd name="connsiteY2" fmla="*/ 145362 h 654123"/>
                <a:gd name="connsiteX3" fmla="*/ 148088 w 409511"/>
                <a:gd name="connsiteY3" fmla="*/ 86525 h 654123"/>
                <a:gd name="connsiteX4" fmla="*/ 206925 w 409511"/>
                <a:gd name="connsiteY4" fmla="*/ 27688 h 654123"/>
                <a:gd name="connsiteX5" fmla="*/ 12193 w 409511"/>
                <a:gd name="connsiteY5" fmla="*/ 0 h 654123"/>
                <a:gd name="connsiteX6" fmla="*/ 21579 w 409511"/>
                <a:gd name="connsiteY6" fmla="*/ 0 h 654123"/>
                <a:gd name="connsiteX7" fmla="*/ 40352 w 409511"/>
                <a:gd name="connsiteY7" fmla="*/ 9412 h 654123"/>
                <a:gd name="connsiteX8" fmla="*/ 138911 w 409511"/>
                <a:gd name="connsiteY8" fmla="*/ 160002 h 654123"/>
                <a:gd name="connsiteX9" fmla="*/ 270324 w 409511"/>
                <a:gd name="connsiteY9" fmla="*/ 160002 h 654123"/>
                <a:gd name="connsiteX10" fmla="*/ 373576 w 409511"/>
                <a:gd name="connsiteY10" fmla="*/ 9412 h 654123"/>
                <a:gd name="connsiteX11" fmla="*/ 387656 w 409511"/>
                <a:gd name="connsiteY11" fmla="*/ 0 h 654123"/>
                <a:gd name="connsiteX12" fmla="*/ 401736 w 409511"/>
                <a:gd name="connsiteY12" fmla="*/ 0 h 654123"/>
                <a:gd name="connsiteX13" fmla="*/ 406429 w 409511"/>
                <a:gd name="connsiteY13" fmla="*/ 32942 h 654123"/>
                <a:gd name="connsiteX14" fmla="*/ 298483 w 409511"/>
                <a:gd name="connsiteY14" fmla="*/ 192943 h 654123"/>
                <a:gd name="connsiteX15" fmla="*/ 284404 w 409511"/>
                <a:gd name="connsiteY15" fmla="*/ 202355 h 654123"/>
                <a:gd name="connsiteX16" fmla="*/ 275017 w 409511"/>
                <a:gd name="connsiteY16" fmla="*/ 202355 h 654123"/>
                <a:gd name="connsiteX17" fmla="*/ 275017 w 409511"/>
                <a:gd name="connsiteY17" fmla="*/ 621182 h 654123"/>
                <a:gd name="connsiteX18" fmla="*/ 242164 w 409511"/>
                <a:gd name="connsiteY18" fmla="*/ 654123 h 654123"/>
                <a:gd name="connsiteX19" fmla="*/ 209311 w 409511"/>
                <a:gd name="connsiteY19" fmla="*/ 621182 h 654123"/>
                <a:gd name="connsiteX20" fmla="*/ 209311 w 409511"/>
                <a:gd name="connsiteY20" fmla="*/ 381180 h 654123"/>
                <a:gd name="connsiteX21" fmla="*/ 199924 w 409511"/>
                <a:gd name="connsiteY21" fmla="*/ 381180 h 654123"/>
                <a:gd name="connsiteX22" fmla="*/ 199924 w 409511"/>
                <a:gd name="connsiteY22" fmla="*/ 621182 h 654123"/>
                <a:gd name="connsiteX23" fmla="*/ 167071 w 409511"/>
                <a:gd name="connsiteY23" fmla="*/ 654123 h 654123"/>
                <a:gd name="connsiteX24" fmla="*/ 134218 w 409511"/>
                <a:gd name="connsiteY24" fmla="*/ 621182 h 654123"/>
                <a:gd name="connsiteX25" fmla="*/ 134218 w 409511"/>
                <a:gd name="connsiteY25" fmla="*/ 202355 h 654123"/>
                <a:gd name="connsiteX26" fmla="*/ 129525 w 409511"/>
                <a:gd name="connsiteY26" fmla="*/ 202355 h 654123"/>
                <a:gd name="connsiteX27" fmla="*/ 110752 w 409511"/>
                <a:gd name="connsiteY27" fmla="*/ 192943 h 654123"/>
                <a:gd name="connsiteX28" fmla="*/ 2806 w 409511"/>
                <a:gd name="connsiteY28" fmla="*/ 32942 h 654123"/>
                <a:gd name="connsiteX29" fmla="*/ 12193 w 409511"/>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09511" h="654123">
                  <a:moveTo>
                    <a:pt x="206925" y="27688"/>
                  </a:moveTo>
                  <a:cubicBezTo>
                    <a:pt x="239420" y="27688"/>
                    <a:pt x="265762" y="54030"/>
                    <a:pt x="265762" y="86525"/>
                  </a:cubicBezTo>
                  <a:cubicBezTo>
                    <a:pt x="265762" y="119020"/>
                    <a:pt x="239420" y="145362"/>
                    <a:pt x="206925" y="145362"/>
                  </a:cubicBezTo>
                  <a:cubicBezTo>
                    <a:pt x="174430" y="145362"/>
                    <a:pt x="148088" y="119020"/>
                    <a:pt x="148088" y="86525"/>
                  </a:cubicBezTo>
                  <a:cubicBezTo>
                    <a:pt x="148088" y="54030"/>
                    <a:pt x="174430" y="27688"/>
                    <a:pt x="206925" y="27688"/>
                  </a:cubicBezTo>
                  <a:close/>
                  <a:moveTo>
                    <a:pt x="12193" y="0"/>
                  </a:moveTo>
                  <a:cubicBezTo>
                    <a:pt x="12193" y="0"/>
                    <a:pt x="16886" y="0"/>
                    <a:pt x="21579" y="0"/>
                  </a:cubicBezTo>
                  <a:cubicBezTo>
                    <a:pt x="26272" y="0"/>
                    <a:pt x="35659" y="0"/>
                    <a:pt x="40352" y="9412"/>
                  </a:cubicBezTo>
                  <a:cubicBezTo>
                    <a:pt x="40352" y="9412"/>
                    <a:pt x="40352" y="9412"/>
                    <a:pt x="138911" y="160002"/>
                  </a:cubicBezTo>
                  <a:cubicBezTo>
                    <a:pt x="138911" y="160002"/>
                    <a:pt x="138911" y="160002"/>
                    <a:pt x="270324" y="160002"/>
                  </a:cubicBezTo>
                  <a:cubicBezTo>
                    <a:pt x="270324" y="160002"/>
                    <a:pt x="270324" y="160002"/>
                    <a:pt x="373576" y="9412"/>
                  </a:cubicBezTo>
                  <a:cubicBezTo>
                    <a:pt x="373576" y="0"/>
                    <a:pt x="382963" y="0"/>
                    <a:pt x="387656" y="0"/>
                  </a:cubicBezTo>
                  <a:cubicBezTo>
                    <a:pt x="392349" y="0"/>
                    <a:pt x="397042" y="0"/>
                    <a:pt x="401736" y="0"/>
                  </a:cubicBezTo>
                  <a:cubicBezTo>
                    <a:pt x="411122" y="9412"/>
                    <a:pt x="411122" y="23529"/>
                    <a:pt x="406429" y="32942"/>
                  </a:cubicBezTo>
                  <a:cubicBezTo>
                    <a:pt x="406429" y="32942"/>
                    <a:pt x="406429" y="32942"/>
                    <a:pt x="298483" y="192943"/>
                  </a:cubicBezTo>
                  <a:cubicBezTo>
                    <a:pt x="293790" y="197649"/>
                    <a:pt x="289097" y="202355"/>
                    <a:pt x="284404" y="202355"/>
                  </a:cubicBezTo>
                  <a:cubicBezTo>
                    <a:pt x="284404" y="202355"/>
                    <a:pt x="284404" y="202355"/>
                    <a:pt x="275017" y="202355"/>
                  </a:cubicBezTo>
                  <a:cubicBezTo>
                    <a:pt x="275017" y="202355"/>
                    <a:pt x="275017" y="202355"/>
                    <a:pt x="275017" y="621182"/>
                  </a:cubicBezTo>
                  <a:cubicBezTo>
                    <a:pt x="275017" y="635300"/>
                    <a:pt x="260937" y="654123"/>
                    <a:pt x="242164" y="654123"/>
                  </a:cubicBezTo>
                  <a:cubicBezTo>
                    <a:pt x="228084" y="654123"/>
                    <a:pt x="209311" y="635300"/>
                    <a:pt x="209311" y="621182"/>
                  </a:cubicBezTo>
                  <a:cubicBezTo>
                    <a:pt x="209311" y="621182"/>
                    <a:pt x="209311" y="621182"/>
                    <a:pt x="209311" y="381180"/>
                  </a:cubicBezTo>
                  <a:cubicBezTo>
                    <a:pt x="209311" y="381180"/>
                    <a:pt x="209311" y="381180"/>
                    <a:pt x="199924" y="381180"/>
                  </a:cubicBezTo>
                  <a:cubicBezTo>
                    <a:pt x="199924" y="381180"/>
                    <a:pt x="199924" y="381180"/>
                    <a:pt x="199924" y="621182"/>
                  </a:cubicBezTo>
                  <a:cubicBezTo>
                    <a:pt x="199924" y="635300"/>
                    <a:pt x="185845" y="654123"/>
                    <a:pt x="167071" y="654123"/>
                  </a:cubicBezTo>
                  <a:cubicBezTo>
                    <a:pt x="148298" y="654123"/>
                    <a:pt x="134218" y="635300"/>
                    <a:pt x="134218" y="621182"/>
                  </a:cubicBezTo>
                  <a:cubicBezTo>
                    <a:pt x="134218" y="621182"/>
                    <a:pt x="134218" y="621182"/>
                    <a:pt x="134218" y="202355"/>
                  </a:cubicBezTo>
                  <a:cubicBezTo>
                    <a:pt x="134218" y="202355"/>
                    <a:pt x="134218" y="202355"/>
                    <a:pt x="129525" y="202355"/>
                  </a:cubicBezTo>
                  <a:cubicBezTo>
                    <a:pt x="120138" y="202355"/>
                    <a:pt x="115445" y="197649"/>
                    <a:pt x="110752" y="192943"/>
                  </a:cubicBezTo>
                  <a:cubicBezTo>
                    <a:pt x="110752" y="192943"/>
                    <a:pt x="110752" y="192943"/>
                    <a:pt x="2806" y="32942"/>
                  </a:cubicBezTo>
                  <a:cubicBezTo>
                    <a:pt x="-1887" y="23529"/>
                    <a:pt x="-1887" y="9412"/>
                    <a:pt x="121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sp>
          <p:nvSpPr>
            <p:cNvPr id="36" name="îśļíḋè">
              <a:extLst>
                <a:ext uri="{FF2B5EF4-FFF2-40B4-BE49-F238E27FC236}">
                  <a16:creationId xmlns="" xmlns:a16="http://schemas.microsoft.com/office/drawing/2014/main" id="{C9EA5EE2-C1FC-4B1E-A852-09220DAD1289}"/>
                </a:ext>
              </a:extLst>
            </p:cNvPr>
            <p:cNvSpPr/>
            <p:nvPr/>
          </p:nvSpPr>
          <p:spPr bwMode="auto">
            <a:xfrm>
              <a:off x="5326097" y="4079091"/>
              <a:ext cx="410656" cy="654123"/>
            </a:xfrm>
            <a:custGeom>
              <a:avLst/>
              <a:gdLst>
                <a:gd name="connsiteX0" fmla="*/ 208074 w 410656"/>
                <a:gd name="connsiteY0" fmla="*/ 27688 h 654123"/>
                <a:gd name="connsiteX1" fmla="*/ 266911 w 410656"/>
                <a:gd name="connsiteY1" fmla="*/ 86525 h 654123"/>
                <a:gd name="connsiteX2" fmla="*/ 208074 w 410656"/>
                <a:gd name="connsiteY2" fmla="*/ 145362 h 654123"/>
                <a:gd name="connsiteX3" fmla="*/ 149237 w 410656"/>
                <a:gd name="connsiteY3" fmla="*/ 86525 h 654123"/>
                <a:gd name="connsiteX4" fmla="*/ 208074 w 410656"/>
                <a:gd name="connsiteY4" fmla="*/ 27688 h 654123"/>
                <a:gd name="connsiteX5" fmla="*/ 12227 w 410656"/>
                <a:gd name="connsiteY5" fmla="*/ 0 h 654123"/>
                <a:gd name="connsiteX6" fmla="*/ 21640 w 410656"/>
                <a:gd name="connsiteY6" fmla="*/ 0 h 654123"/>
                <a:gd name="connsiteX7" fmla="*/ 40465 w 410656"/>
                <a:gd name="connsiteY7" fmla="*/ 9412 h 654123"/>
                <a:gd name="connsiteX8" fmla="*/ 139300 w 410656"/>
                <a:gd name="connsiteY8" fmla="*/ 160002 h 654123"/>
                <a:gd name="connsiteX9" fmla="*/ 271079 w 410656"/>
                <a:gd name="connsiteY9" fmla="*/ 160002 h 654123"/>
                <a:gd name="connsiteX10" fmla="*/ 374620 w 410656"/>
                <a:gd name="connsiteY10" fmla="*/ 9412 h 654123"/>
                <a:gd name="connsiteX11" fmla="*/ 388739 w 410656"/>
                <a:gd name="connsiteY11" fmla="*/ 0 h 654123"/>
                <a:gd name="connsiteX12" fmla="*/ 402858 w 410656"/>
                <a:gd name="connsiteY12" fmla="*/ 0 h 654123"/>
                <a:gd name="connsiteX13" fmla="*/ 407565 w 410656"/>
                <a:gd name="connsiteY13" fmla="*/ 32942 h 654123"/>
                <a:gd name="connsiteX14" fmla="*/ 299318 w 410656"/>
                <a:gd name="connsiteY14" fmla="*/ 192943 h 654123"/>
                <a:gd name="connsiteX15" fmla="*/ 285198 w 410656"/>
                <a:gd name="connsiteY15" fmla="*/ 202355 h 654123"/>
                <a:gd name="connsiteX16" fmla="*/ 275786 w 410656"/>
                <a:gd name="connsiteY16" fmla="*/ 202355 h 654123"/>
                <a:gd name="connsiteX17" fmla="*/ 275786 w 410656"/>
                <a:gd name="connsiteY17" fmla="*/ 621182 h 654123"/>
                <a:gd name="connsiteX18" fmla="*/ 242841 w 410656"/>
                <a:gd name="connsiteY18" fmla="*/ 654123 h 654123"/>
                <a:gd name="connsiteX19" fmla="*/ 209896 w 410656"/>
                <a:gd name="connsiteY19" fmla="*/ 621182 h 654123"/>
                <a:gd name="connsiteX20" fmla="*/ 209896 w 410656"/>
                <a:gd name="connsiteY20" fmla="*/ 381180 h 654123"/>
                <a:gd name="connsiteX21" fmla="*/ 200483 w 410656"/>
                <a:gd name="connsiteY21" fmla="*/ 381180 h 654123"/>
                <a:gd name="connsiteX22" fmla="*/ 200483 w 410656"/>
                <a:gd name="connsiteY22" fmla="*/ 621182 h 654123"/>
                <a:gd name="connsiteX23" fmla="*/ 167539 w 410656"/>
                <a:gd name="connsiteY23" fmla="*/ 654123 h 654123"/>
                <a:gd name="connsiteX24" fmla="*/ 134593 w 410656"/>
                <a:gd name="connsiteY24" fmla="*/ 621182 h 654123"/>
                <a:gd name="connsiteX25" fmla="*/ 134593 w 410656"/>
                <a:gd name="connsiteY25" fmla="*/ 202355 h 654123"/>
                <a:gd name="connsiteX26" fmla="*/ 129887 w 410656"/>
                <a:gd name="connsiteY26" fmla="*/ 202355 h 654123"/>
                <a:gd name="connsiteX27" fmla="*/ 111061 w 410656"/>
                <a:gd name="connsiteY27" fmla="*/ 192943 h 654123"/>
                <a:gd name="connsiteX28" fmla="*/ 2814 w 410656"/>
                <a:gd name="connsiteY28" fmla="*/ 32942 h 654123"/>
                <a:gd name="connsiteX29" fmla="*/ 12227 w 410656"/>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656" h="654123">
                  <a:moveTo>
                    <a:pt x="208074" y="27688"/>
                  </a:moveTo>
                  <a:cubicBezTo>
                    <a:pt x="240569" y="27688"/>
                    <a:pt x="266911" y="54030"/>
                    <a:pt x="266911" y="86525"/>
                  </a:cubicBezTo>
                  <a:cubicBezTo>
                    <a:pt x="266911" y="119020"/>
                    <a:pt x="240569" y="145362"/>
                    <a:pt x="208074" y="145362"/>
                  </a:cubicBezTo>
                  <a:cubicBezTo>
                    <a:pt x="175579" y="145362"/>
                    <a:pt x="149237" y="119020"/>
                    <a:pt x="149237" y="86525"/>
                  </a:cubicBezTo>
                  <a:cubicBezTo>
                    <a:pt x="149237" y="54030"/>
                    <a:pt x="175579" y="27688"/>
                    <a:pt x="208074" y="27688"/>
                  </a:cubicBezTo>
                  <a:close/>
                  <a:moveTo>
                    <a:pt x="12227" y="0"/>
                  </a:moveTo>
                  <a:cubicBezTo>
                    <a:pt x="12227" y="0"/>
                    <a:pt x="16933" y="0"/>
                    <a:pt x="21640" y="0"/>
                  </a:cubicBezTo>
                  <a:cubicBezTo>
                    <a:pt x="26346" y="0"/>
                    <a:pt x="35759" y="0"/>
                    <a:pt x="40465" y="9412"/>
                  </a:cubicBezTo>
                  <a:cubicBezTo>
                    <a:pt x="40465" y="9412"/>
                    <a:pt x="40465" y="9412"/>
                    <a:pt x="139300" y="160002"/>
                  </a:cubicBezTo>
                  <a:cubicBezTo>
                    <a:pt x="139300" y="160002"/>
                    <a:pt x="139300" y="160002"/>
                    <a:pt x="271079" y="160002"/>
                  </a:cubicBezTo>
                  <a:cubicBezTo>
                    <a:pt x="271079" y="160002"/>
                    <a:pt x="271079" y="160002"/>
                    <a:pt x="374620" y="9412"/>
                  </a:cubicBezTo>
                  <a:cubicBezTo>
                    <a:pt x="374620" y="0"/>
                    <a:pt x="384033" y="0"/>
                    <a:pt x="388739" y="0"/>
                  </a:cubicBezTo>
                  <a:cubicBezTo>
                    <a:pt x="393446" y="0"/>
                    <a:pt x="398152" y="0"/>
                    <a:pt x="402858" y="0"/>
                  </a:cubicBezTo>
                  <a:cubicBezTo>
                    <a:pt x="412271" y="9412"/>
                    <a:pt x="412271" y="23529"/>
                    <a:pt x="407565" y="32942"/>
                  </a:cubicBezTo>
                  <a:cubicBezTo>
                    <a:pt x="407565" y="32942"/>
                    <a:pt x="407565" y="32942"/>
                    <a:pt x="299318" y="192943"/>
                  </a:cubicBezTo>
                  <a:cubicBezTo>
                    <a:pt x="294611" y="197649"/>
                    <a:pt x="289905" y="202355"/>
                    <a:pt x="285198" y="202355"/>
                  </a:cubicBezTo>
                  <a:cubicBezTo>
                    <a:pt x="285198" y="202355"/>
                    <a:pt x="285198" y="202355"/>
                    <a:pt x="275786" y="202355"/>
                  </a:cubicBezTo>
                  <a:cubicBezTo>
                    <a:pt x="275786" y="202355"/>
                    <a:pt x="275786" y="202355"/>
                    <a:pt x="275786" y="621182"/>
                  </a:cubicBezTo>
                  <a:cubicBezTo>
                    <a:pt x="275786" y="635300"/>
                    <a:pt x="261667" y="654123"/>
                    <a:pt x="242841" y="654123"/>
                  </a:cubicBezTo>
                  <a:cubicBezTo>
                    <a:pt x="228722" y="654123"/>
                    <a:pt x="209896" y="635300"/>
                    <a:pt x="209896" y="621182"/>
                  </a:cubicBezTo>
                  <a:cubicBezTo>
                    <a:pt x="209896" y="621182"/>
                    <a:pt x="209896" y="621182"/>
                    <a:pt x="209896" y="381180"/>
                  </a:cubicBezTo>
                  <a:cubicBezTo>
                    <a:pt x="209896" y="381180"/>
                    <a:pt x="209896" y="381180"/>
                    <a:pt x="200483" y="381180"/>
                  </a:cubicBezTo>
                  <a:cubicBezTo>
                    <a:pt x="200483" y="381180"/>
                    <a:pt x="200483" y="381180"/>
                    <a:pt x="200483" y="621182"/>
                  </a:cubicBezTo>
                  <a:cubicBezTo>
                    <a:pt x="200483" y="635300"/>
                    <a:pt x="186364" y="654123"/>
                    <a:pt x="167539" y="654123"/>
                  </a:cubicBezTo>
                  <a:cubicBezTo>
                    <a:pt x="148712" y="654123"/>
                    <a:pt x="134593" y="635300"/>
                    <a:pt x="134593" y="621182"/>
                  </a:cubicBezTo>
                  <a:cubicBezTo>
                    <a:pt x="134593" y="621182"/>
                    <a:pt x="134593" y="621182"/>
                    <a:pt x="134593" y="202355"/>
                  </a:cubicBezTo>
                  <a:cubicBezTo>
                    <a:pt x="134593" y="202355"/>
                    <a:pt x="134593" y="202355"/>
                    <a:pt x="129887" y="202355"/>
                  </a:cubicBezTo>
                  <a:cubicBezTo>
                    <a:pt x="120474" y="202355"/>
                    <a:pt x="115768" y="197649"/>
                    <a:pt x="111061" y="192943"/>
                  </a:cubicBezTo>
                  <a:cubicBezTo>
                    <a:pt x="111061" y="192943"/>
                    <a:pt x="111061" y="192943"/>
                    <a:pt x="2814" y="32942"/>
                  </a:cubicBezTo>
                  <a:cubicBezTo>
                    <a:pt x="-1892" y="23529"/>
                    <a:pt x="-1892" y="9412"/>
                    <a:pt x="12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sp>
          <p:nvSpPr>
            <p:cNvPr id="37" name="ïṧ1íḓé">
              <a:extLst>
                <a:ext uri="{FF2B5EF4-FFF2-40B4-BE49-F238E27FC236}">
                  <a16:creationId xmlns="" xmlns:a16="http://schemas.microsoft.com/office/drawing/2014/main" id="{9D9E5E72-1BBB-4F2D-94BE-A33152FD7752}"/>
                </a:ext>
              </a:extLst>
            </p:cNvPr>
            <p:cNvSpPr/>
            <p:nvPr/>
          </p:nvSpPr>
          <p:spPr bwMode="auto">
            <a:xfrm>
              <a:off x="5702189" y="4079091"/>
              <a:ext cx="410656" cy="654123"/>
            </a:xfrm>
            <a:custGeom>
              <a:avLst/>
              <a:gdLst>
                <a:gd name="connsiteX0" fmla="*/ 208074 w 410656"/>
                <a:gd name="connsiteY0" fmla="*/ 27688 h 654123"/>
                <a:gd name="connsiteX1" fmla="*/ 266911 w 410656"/>
                <a:gd name="connsiteY1" fmla="*/ 86525 h 654123"/>
                <a:gd name="connsiteX2" fmla="*/ 208074 w 410656"/>
                <a:gd name="connsiteY2" fmla="*/ 145362 h 654123"/>
                <a:gd name="connsiteX3" fmla="*/ 149237 w 410656"/>
                <a:gd name="connsiteY3" fmla="*/ 86525 h 654123"/>
                <a:gd name="connsiteX4" fmla="*/ 208074 w 410656"/>
                <a:gd name="connsiteY4" fmla="*/ 27688 h 654123"/>
                <a:gd name="connsiteX5" fmla="*/ 12227 w 410656"/>
                <a:gd name="connsiteY5" fmla="*/ 0 h 654123"/>
                <a:gd name="connsiteX6" fmla="*/ 21640 w 410656"/>
                <a:gd name="connsiteY6" fmla="*/ 0 h 654123"/>
                <a:gd name="connsiteX7" fmla="*/ 40465 w 410656"/>
                <a:gd name="connsiteY7" fmla="*/ 9412 h 654123"/>
                <a:gd name="connsiteX8" fmla="*/ 139300 w 410656"/>
                <a:gd name="connsiteY8" fmla="*/ 160002 h 654123"/>
                <a:gd name="connsiteX9" fmla="*/ 271079 w 410656"/>
                <a:gd name="connsiteY9" fmla="*/ 160002 h 654123"/>
                <a:gd name="connsiteX10" fmla="*/ 374620 w 410656"/>
                <a:gd name="connsiteY10" fmla="*/ 9412 h 654123"/>
                <a:gd name="connsiteX11" fmla="*/ 388739 w 410656"/>
                <a:gd name="connsiteY11" fmla="*/ 0 h 654123"/>
                <a:gd name="connsiteX12" fmla="*/ 402858 w 410656"/>
                <a:gd name="connsiteY12" fmla="*/ 0 h 654123"/>
                <a:gd name="connsiteX13" fmla="*/ 407565 w 410656"/>
                <a:gd name="connsiteY13" fmla="*/ 32942 h 654123"/>
                <a:gd name="connsiteX14" fmla="*/ 299318 w 410656"/>
                <a:gd name="connsiteY14" fmla="*/ 192943 h 654123"/>
                <a:gd name="connsiteX15" fmla="*/ 285198 w 410656"/>
                <a:gd name="connsiteY15" fmla="*/ 202355 h 654123"/>
                <a:gd name="connsiteX16" fmla="*/ 275786 w 410656"/>
                <a:gd name="connsiteY16" fmla="*/ 202355 h 654123"/>
                <a:gd name="connsiteX17" fmla="*/ 275786 w 410656"/>
                <a:gd name="connsiteY17" fmla="*/ 621182 h 654123"/>
                <a:gd name="connsiteX18" fmla="*/ 242841 w 410656"/>
                <a:gd name="connsiteY18" fmla="*/ 654123 h 654123"/>
                <a:gd name="connsiteX19" fmla="*/ 209896 w 410656"/>
                <a:gd name="connsiteY19" fmla="*/ 621182 h 654123"/>
                <a:gd name="connsiteX20" fmla="*/ 209896 w 410656"/>
                <a:gd name="connsiteY20" fmla="*/ 381180 h 654123"/>
                <a:gd name="connsiteX21" fmla="*/ 200483 w 410656"/>
                <a:gd name="connsiteY21" fmla="*/ 381180 h 654123"/>
                <a:gd name="connsiteX22" fmla="*/ 200483 w 410656"/>
                <a:gd name="connsiteY22" fmla="*/ 621182 h 654123"/>
                <a:gd name="connsiteX23" fmla="*/ 167539 w 410656"/>
                <a:gd name="connsiteY23" fmla="*/ 654123 h 654123"/>
                <a:gd name="connsiteX24" fmla="*/ 134593 w 410656"/>
                <a:gd name="connsiteY24" fmla="*/ 621182 h 654123"/>
                <a:gd name="connsiteX25" fmla="*/ 134593 w 410656"/>
                <a:gd name="connsiteY25" fmla="*/ 202355 h 654123"/>
                <a:gd name="connsiteX26" fmla="*/ 129887 w 410656"/>
                <a:gd name="connsiteY26" fmla="*/ 202355 h 654123"/>
                <a:gd name="connsiteX27" fmla="*/ 111061 w 410656"/>
                <a:gd name="connsiteY27" fmla="*/ 192943 h 654123"/>
                <a:gd name="connsiteX28" fmla="*/ 2814 w 410656"/>
                <a:gd name="connsiteY28" fmla="*/ 32942 h 654123"/>
                <a:gd name="connsiteX29" fmla="*/ 12227 w 410656"/>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656" h="654123">
                  <a:moveTo>
                    <a:pt x="208074" y="27688"/>
                  </a:moveTo>
                  <a:cubicBezTo>
                    <a:pt x="240569" y="27688"/>
                    <a:pt x="266911" y="54030"/>
                    <a:pt x="266911" y="86525"/>
                  </a:cubicBezTo>
                  <a:cubicBezTo>
                    <a:pt x="266911" y="119020"/>
                    <a:pt x="240569" y="145362"/>
                    <a:pt x="208074" y="145362"/>
                  </a:cubicBezTo>
                  <a:cubicBezTo>
                    <a:pt x="175579" y="145362"/>
                    <a:pt x="149237" y="119020"/>
                    <a:pt x="149237" y="86525"/>
                  </a:cubicBezTo>
                  <a:cubicBezTo>
                    <a:pt x="149237" y="54030"/>
                    <a:pt x="175579" y="27688"/>
                    <a:pt x="208074" y="27688"/>
                  </a:cubicBezTo>
                  <a:close/>
                  <a:moveTo>
                    <a:pt x="12227" y="0"/>
                  </a:moveTo>
                  <a:cubicBezTo>
                    <a:pt x="12227" y="0"/>
                    <a:pt x="16933" y="0"/>
                    <a:pt x="21640" y="0"/>
                  </a:cubicBezTo>
                  <a:cubicBezTo>
                    <a:pt x="26346" y="0"/>
                    <a:pt x="35759" y="0"/>
                    <a:pt x="40465" y="9412"/>
                  </a:cubicBezTo>
                  <a:cubicBezTo>
                    <a:pt x="40465" y="9412"/>
                    <a:pt x="40465" y="9412"/>
                    <a:pt x="139300" y="160002"/>
                  </a:cubicBezTo>
                  <a:cubicBezTo>
                    <a:pt x="139300" y="160002"/>
                    <a:pt x="139300" y="160002"/>
                    <a:pt x="271079" y="160002"/>
                  </a:cubicBezTo>
                  <a:cubicBezTo>
                    <a:pt x="271079" y="160002"/>
                    <a:pt x="271079" y="160002"/>
                    <a:pt x="374620" y="9412"/>
                  </a:cubicBezTo>
                  <a:cubicBezTo>
                    <a:pt x="374620" y="0"/>
                    <a:pt x="384033" y="0"/>
                    <a:pt x="388739" y="0"/>
                  </a:cubicBezTo>
                  <a:cubicBezTo>
                    <a:pt x="393446" y="0"/>
                    <a:pt x="398152" y="0"/>
                    <a:pt x="402858" y="0"/>
                  </a:cubicBezTo>
                  <a:cubicBezTo>
                    <a:pt x="412271" y="9412"/>
                    <a:pt x="412271" y="23529"/>
                    <a:pt x="407565" y="32942"/>
                  </a:cubicBezTo>
                  <a:cubicBezTo>
                    <a:pt x="407565" y="32942"/>
                    <a:pt x="407565" y="32942"/>
                    <a:pt x="299318" y="192943"/>
                  </a:cubicBezTo>
                  <a:cubicBezTo>
                    <a:pt x="294611" y="197649"/>
                    <a:pt x="289905" y="202355"/>
                    <a:pt x="285198" y="202355"/>
                  </a:cubicBezTo>
                  <a:cubicBezTo>
                    <a:pt x="285198" y="202355"/>
                    <a:pt x="285198" y="202355"/>
                    <a:pt x="275786" y="202355"/>
                  </a:cubicBezTo>
                  <a:cubicBezTo>
                    <a:pt x="275786" y="202355"/>
                    <a:pt x="275786" y="202355"/>
                    <a:pt x="275786" y="621182"/>
                  </a:cubicBezTo>
                  <a:cubicBezTo>
                    <a:pt x="275786" y="635300"/>
                    <a:pt x="261667" y="654123"/>
                    <a:pt x="242841" y="654123"/>
                  </a:cubicBezTo>
                  <a:cubicBezTo>
                    <a:pt x="228722" y="654123"/>
                    <a:pt x="209896" y="635300"/>
                    <a:pt x="209896" y="621182"/>
                  </a:cubicBezTo>
                  <a:cubicBezTo>
                    <a:pt x="209896" y="621182"/>
                    <a:pt x="209896" y="621182"/>
                    <a:pt x="209896" y="381180"/>
                  </a:cubicBezTo>
                  <a:cubicBezTo>
                    <a:pt x="209896" y="381180"/>
                    <a:pt x="209896" y="381180"/>
                    <a:pt x="200483" y="381180"/>
                  </a:cubicBezTo>
                  <a:cubicBezTo>
                    <a:pt x="200483" y="381180"/>
                    <a:pt x="200483" y="381180"/>
                    <a:pt x="200483" y="621182"/>
                  </a:cubicBezTo>
                  <a:cubicBezTo>
                    <a:pt x="200483" y="635300"/>
                    <a:pt x="186364" y="654123"/>
                    <a:pt x="167539" y="654123"/>
                  </a:cubicBezTo>
                  <a:cubicBezTo>
                    <a:pt x="148712" y="654123"/>
                    <a:pt x="134593" y="635300"/>
                    <a:pt x="134593" y="621182"/>
                  </a:cubicBezTo>
                  <a:cubicBezTo>
                    <a:pt x="134593" y="621182"/>
                    <a:pt x="134593" y="621182"/>
                    <a:pt x="134593" y="202355"/>
                  </a:cubicBezTo>
                  <a:cubicBezTo>
                    <a:pt x="134593" y="202355"/>
                    <a:pt x="134593" y="202355"/>
                    <a:pt x="129887" y="202355"/>
                  </a:cubicBezTo>
                  <a:cubicBezTo>
                    <a:pt x="120474" y="202355"/>
                    <a:pt x="115768" y="197649"/>
                    <a:pt x="111061" y="192943"/>
                  </a:cubicBezTo>
                  <a:cubicBezTo>
                    <a:pt x="111061" y="192943"/>
                    <a:pt x="111061" y="192943"/>
                    <a:pt x="2814" y="32942"/>
                  </a:cubicBezTo>
                  <a:cubicBezTo>
                    <a:pt x="-1892" y="23529"/>
                    <a:pt x="-1892" y="9412"/>
                    <a:pt x="12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sp>
          <p:nvSpPr>
            <p:cNvPr id="38" name="ïṣlîdê">
              <a:extLst>
                <a:ext uri="{FF2B5EF4-FFF2-40B4-BE49-F238E27FC236}">
                  <a16:creationId xmlns="" xmlns:a16="http://schemas.microsoft.com/office/drawing/2014/main" id="{66ED61A9-CA20-48DC-BB6B-5972BFC9FAD4}"/>
                </a:ext>
              </a:extLst>
            </p:cNvPr>
            <p:cNvSpPr/>
            <p:nvPr/>
          </p:nvSpPr>
          <p:spPr bwMode="auto">
            <a:xfrm>
              <a:off x="6079435" y="4079091"/>
              <a:ext cx="410656" cy="654123"/>
            </a:xfrm>
            <a:custGeom>
              <a:avLst/>
              <a:gdLst>
                <a:gd name="connsiteX0" fmla="*/ 206920 w 410656"/>
                <a:gd name="connsiteY0" fmla="*/ 27688 h 654123"/>
                <a:gd name="connsiteX1" fmla="*/ 265757 w 410656"/>
                <a:gd name="connsiteY1" fmla="*/ 86525 h 654123"/>
                <a:gd name="connsiteX2" fmla="*/ 206920 w 410656"/>
                <a:gd name="connsiteY2" fmla="*/ 145362 h 654123"/>
                <a:gd name="connsiteX3" fmla="*/ 148083 w 410656"/>
                <a:gd name="connsiteY3" fmla="*/ 86525 h 654123"/>
                <a:gd name="connsiteX4" fmla="*/ 206920 w 410656"/>
                <a:gd name="connsiteY4" fmla="*/ 27688 h 654123"/>
                <a:gd name="connsiteX5" fmla="*/ 12227 w 410656"/>
                <a:gd name="connsiteY5" fmla="*/ 0 h 654123"/>
                <a:gd name="connsiteX6" fmla="*/ 21640 w 410656"/>
                <a:gd name="connsiteY6" fmla="*/ 0 h 654123"/>
                <a:gd name="connsiteX7" fmla="*/ 40465 w 410656"/>
                <a:gd name="connsiteY7" fmla="*/ 9412 h 654123"/>
                <a:gd name="connsiteX8" fmla="*/ 139300 w 410656"/>
                <a:gd name="connsiteY8" fmla="*/ 160002 h 654123"/>
                <a:gd name="connsiteX9" fmla="*/ 271079 w 410656"/>
                <a:gd name="connsiteY9" fmla="*/ 160002 h 654123"/>
                <a:gd name="connsiteX10" fmla="*/ 374620 w 410656"/>
                <a:gd name="connsiteY10" fmla="*/ 9412 h 654123"/>
                <a:gd name="connsiteX11" fmla="*/ 388739 w 410656"/>
                <a:gd name="connsiteY11" fmla="*/ 0 h 654123"/>
                <a:gd name="connsiteX12" fmla="*/ 402858 w 410656"/>
                <a:gd name="connsiteY12" fmla="*/ 0 h 654123"/>
                <a:gd name="connsiteX13" fmla="*/ 407565 w 410656"/>
                <a:gd name="connsiteY13" fmla="*/ 32942 h 654123"/>
                <a:gd name="connsiteX14" fmla="*/ 299318 w 410656"/>
                <a:gd name="connsiteY14" fmla="*/ 192943 h 654123"/>
                <a:gd name="connsiteX15" fmla="*/ 285198 w 410656"/>
                <a:gd name="connsiteY15" fmla="*/ 202355 h 654123"/>
                <a:gd name="connsiteX16" fmla="*/ 275786 w 410656"/>
                <a:gd name="connsiteY16" fmla="*/ 202355 h 654123"/>
                <a:gd name="connsiteX17" fmla="*/ 275786 w 410656"/>
                <a:gd name="connsiteY17" fmla="*/ 621182 h 654123"/>
                <a:gd name="connsiteX18" fmla="*/ 242841 w 410656"/>
                <a:gd name="connsiteY18" fmla="*/ 654123 h 654123"/>
                <a:gd name="connsiteX19" fmla="*/ 209896 w 410656"/>
                <a:gd name="connsiteY19" fmla="*/ 621182 h 654123"/>
                <a:gd name="connsiteX20" fmla="*/ 209896 w 410656"/>
                <a:gd name="connsiteY20" fmla="*/ 381180 h 654123"/>
                <a:gd name="connsiteX21" fmla="*/ 200483 w 410656"/>
                <a:gd name="connsiteY21" fmla="*/ 381180 h 654123"/>
                <a:gd name="connsiteX22" fmla="*/ 200483 w 410656"/>
                <a:gd name="connsiteY22" fmla="*/ 621182 h 654123"/>
                <a:gd name="connsiteX23" fmla="*/ 167539 w 410656"/>
                <a:gd name="connsiteY23" fmla="*/ 654123 h 654123"/>
                <a:gd name="connsiteX24" fmla="*/ 134593 w 410656"/>
                <a:gd name="connsiteY24" fmla="*/ 621182 h 654123"/>
                <a:gd name="connsiteX25" fmla="*/ 134593 w 410656"/>
                <a:gd name="connsiteY25" fmla="*/ 202355 h 654123"/>
                <a:gd name="connsiteX26" fmla="*/ 129887 w 410656"/>
                <a:gd name="connsiteY26" fmla="*/ 202355 h 654123"/>
                <a:gd name="connsiteX27" fmla="*/ 111061 w 410656"/>
                <a:gd name="connsiteY27" fmla="*/ 192943 h 654123"/>
                <a:gd name="connsiteX28" fmla="*/ 2814 w 410656"/>
                <a:gd name="connsiteY28" fmla="*/ 32942 h 654123"/>
                <a:gd name="connsiteX29" fmla="*/ 12227 w 410656"/>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656" h="654123">
                  <a:moveTo>
                    <a:pt x="206920" y="27688"/>
                  </a:moveTo>
                  <a:cubicBezTo>
                    <a:pt x="239415" y="27688"/>
                    <a:pt x="265757" y="54030"/>
                    <a:pt x="265757" y="86525"/>
                  </a:cubicBezTo>
                  <a:cubicBezTo>
                    <a:pt x="265757" y="119020"/>
                    <a:pt x="239415" y="145362"/>
                    <a:pt x="206920" y="145362"/>
                  </a:cubicBezTo>
                  <a:cubicBezTo>
                    <a:pt x="174425" y="145362"/>
                    <a:pt x="148083" y="119020"/>
                    <a:pt x="148083" y="86525"/>
                  </a:cubicBezTo>
                  <a:cubicBezTo>
                    <a:pt x="148083" y="54030"/>
                    <a:pt x="174425" y="27688"/>
                    <a:pt x="206920" y="27688"/>
                  </a:cubicBezTo>
                  <a:close/>
                  <a:moveTo>
                    <a:pt x="12227" y="0"/>
                  </a:moveTo>
                  <a:cubicBezTo>
                    <a:pt x="12227" y="0"/>
                    <a:pt x="16933" y="0"/>
                    <a:pt x="21640" y="0"/>
                  </a:cubicBezTo>
                  <a:cubicBezTo>
                    <a:pt x="26346" y="0"/>
                    <a:pt x="35759" y="0"/>
                    <a:pt x="40465" y="9412"/>
                  </a:cubicBezTo>
                  <a:cubicBezTo>
                    <a:pt x="40465" y="9412"/>
                    <a:pt x="40465" y="9412"/>
                    <a:pt x="139300" y="160002"/>
                  </a:cubicBezTo>
                  <a:cubicBezTo>
                    <a:pt x="139300" y="160002"/>
                    <a:pt x="139300" y="160002"/>
                    <a:pt x="271079" y="160002"/>
                  </a:cubicBezTo>
                  <a:cubicBezTo>
                    <a:pt x="271079" y="160002"/>
                    <a:pt x="271079" y="160002"/>
                    <a:pt x="374620" y="9412"/>
                  </a:cubicBezTo>
                  <a:cubicBezTo>
                    <a:pt x="374620" y="0"/>
                    <a:pt x="384033" y="0"/>
                    <a:pt x="388739" y="0"/>
                  </a:cubicBezTo>
                  <a:cubicBezTo>
                    <a:pt x="393446" y="0"/>
                    <a:pt x="398152" y="0"/>
                    <a:pt x="402858" y="0"/>
                  </a:cubicBezTo>
                  <a:cubicBezTo>
                    <a:pt x="412271" y="9412"/>
                    <a:pt x="412271" y="23529"/>
                    <a:pt x="407565" y="32942"/>
                  </a:cubicBezTo>
                  <a:cubicBezTo>
                    <a:pt x="407565" y="32942"/>
                    <a:pt x="407565" y="32942"/>
                    <a:pt x="299318" y="192943"/>
                  </a:cubicBezTo>
                  <a:cubicBezTo>
                    <a:pt x="294611" y="197649"/>
                    <a:pt x="289905" y="202355"/>
                    <a:pt x="285198" y="202355"/>
                  </a:cubicBezTo>
                  <a:cubicBezTo>
                    <a:pt x="285198" y="202355"/>
                    <a:pt x="285198" y="202355"/>
                    <a:pt x="275786" y="202355"/>
                  </a:cubicBezTo>
                  <a:cubicBezTo>
                    <a:pt x="275786" y="202355"/>
                    <a:pt x="275786" y="202355"/>
                    <a:pt x="275786" y="621182"/>
                  </a:cubicBezTo>
                  <a:cubicBezTo>
                    <a:pt x="275786" y="635300"/>
                    <a:pt x="261667" y="654123"/>
                    <a:pt x="242841" y="654123"/>
                  </a:cubicBezTo>
                  <a:cubicBezTo>
                    <a:pt x="228722" y="654123"/>
                    <a:pt x="209896" y="635300"/>
                    <a:pt x="209896" y="621182"/>
                  </a:cubicBezTo>
                  <a:cubicBezTo>
                    <a:pt x="209896" y="621182"/>
                    <a:pt x="209896" y="621182"/>
                    <a:pt x="209896" y="381180"/>
                  </a:cubicBezTo>
                  <a:cubicBezTo>
                    <a:pt x="209896" y="381180"/>
                    <a:pt x="209896" y="381180"/>
                    <a:pt x="200483" y="381180"/>
                  </a:cubicBezTo>
                  <a:cubicBezTo>
                    <a:pt x="200483" y="381180"/>
                    <a:pt x="200483" y="381180"/>
                    <a:pt x="200483" y="621182"/>
                  </a:cubicBezTo>
                  <a:cubicBezTo>
                    <a:pt x="200483" y="635300"/>
                    <a:pt x="186364" y="654123"/>
                    <a:pt x="167539" y="654123"/>
                  </a:cubicBezTo>
                  <a:cubicBezTo>
                    <a:pt x="148713" y="654123"/>
                    <a:pt x="134593" y="635300"/>
                    <a:pt x="134593" y="621182"/>
                  </a:cubicBezTo>
                  <a:cubicBezTo>
                    <a:pt x="134593" y="621182"/>
                    <a:pt x="134593" y="621182"/>
                    <a:pt x="134593" y="202355"/>
                  </a:cubicBezTo>
                  <a:cubicBezTo>
                    <a:pt x="134593" y="202355"/>
                    <a:pt x="134593" y="202355"/>
                    <a:pt x="129887" y="202355"/>
                  </a:cubicBezTo>
                  <a:cubicBezTo>
                    <a:pt x="120474" y="202355"/>
                    <a:pt x="115768" y="197649"/>
                    <a:pt x="111061" y="192943"/>
                  </a:cubicBezTo>
                  <a:cubicBezTo>
                    <a:pt x="111061" y="192943"/>
                    <a:pt x="111061" y="192943"/>
                    <a:pt x="2814" y="32942"/>
                  </a:cubicBezTo>
                  <a:cubicBezTo>
                    <a:pt x="-1892" y="23529"/>
                    <a:pt x="-1892" y="9412"/>
                    <a:pt x="12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sp>
          <p:nvSpPr>
            <p:cNvPr id="39" name="ïṡļïḑê">
              <a:extLst>
                <a:ext uri="{FF2B5EF4-FFF2-40B4-BE49-F238E27FC236}">
                  <a16:creationId xmlns="" xmlns:a16="http://schemas.microsoft.com/office/drawing/2014/main" id="{EE8BF91F-4C79-4330-A2B4-2574DC8C3B29}"/>
                </a:ext>
              </a:extLst>
            </p:cNvPr>
            <p:cNvSpPr/>
            <p:nvPr/>
          </p:nvSpPr>
          <p:spPr bwMode="auto">
            <a:xfrm>
              <a:off x="6455527" y="4079091"/>
              <a:ext cx="410656" cy="654123"/>
            </a:xfrm>
            <a:custGeom>
              <a:avLst/>
              <a:gdLst>
                <a:gd name="connsiteX0" fmla="*/ 206920 w 410656"/>
                <a:gd name="connsiteY0" fmla="*/ 27688 h 654123"/>
                <a:gd name="connsiteX1" fmla="*/ 265757 w 410656"/>
                <a:gd name="connsiteY1" fmla="*/ 86525 h 654123"/>
                <a:gd name="connsiteX2" fmla="*/ 206920 w 410656"/>
                <a:gd name="connsiteY2" fmla="*/ 145362 h 654123"/>
                <a:gd name="connsiteX3" fmla="*/ 148083 w 410656"/>
                <a:gd name="connsiteY3" fmla="*/ 86525 h 654123"/>
                <a:gd name="connsiteX4" fmla="*/ 206920 w 410656"/>
                <a:gd name="connsiteY4" fmla="*/ 27688 h 654123"/>
                <a:gd name="connsiteX5" fmla="*/ 12227 w 410656"/>
                <a:gd name="connsiteY5" fmla="*/ 0 h 654123"/>
                <a:gd name="connsiteX6" fmla="*/ 21640 w 410656"/>
                <a:gd name="connsiteY6" fmla="*/ 0 h 654123"/>
                <a:gd name="connsiteX7" fmla="*/ 40465 w 410656"/>
                <a:gd name="connsiteY7" fmla="*/ 9412 h 654123"/>
                <a:gd name="connsiteX8" fmla="*/ 139300 w 410656"/>
                <a:gd name="connsiteY8" fmla="*/ 160002 h 654123"/>
                <a:gd name="connsiteX9" fmla="*/ 271079 w 410656"/>
                <a:gd name="connsiteY9" fmla="*/ 160002 h 654123"/>
                <a:gd name="connsiteX10" fmla="*/ 374620 w 410656"/>
                <a:gd name="connsiteY10" fmla="*/ 9412 h 654123"/>
                <a:gd name="connsiteX11" fmla="*/ 388739 w 410656"/>
                <a:gd name="connsiteY11" fmla="*/ 0 h 654123"/>
                <a:gd name="connsiteX12" fmla="*/ 402858 w 410656"/>
                <a:gd name="connsiteY12" fmla="*/ 0 h 654123"/>
                <a:gd name="connsiteX13" fmla="*/ 407565 w 410656"/>
                <a:gd name="connsiteY13" fmla="*/ 32942 h 654123"/>
                <a:gd name="connsiteX14" fmla="*/ 299318 w 410656"/>
                <a:gd name="connsiteY14" fmla="*/ 192943 h 654123"/>
                <a:gd name="connsiteX15" fmla="*/ 285198 w 410656"/>
                <a:gd name="connsiteY15" fmla="*/ 202355 h 654123"/>
                <a:gd name="connsiteX16" fmla="*/ 275786 w 410656"/>
                <a:gd name="connsiteY16" fmla="*/ 202355 h 654123"/>
                <a:gd name="connsiteX17" fmla="*/ 275786 w 410656"/>
                <a:gd name="connsiteY17" fmla="*/ 621182 h 654123"/>
                <a:gd name="connsiteX18" fmla="*/ 242841 w 410656"/>
                <a:gd name="connsiteY18" fmla="*/ 654123 h 654123"/>
                <a:gd name="connsiteX19" fmla="*/ 209896 w 410656"/>
                <a:gd name="connsiteY19" fmla="*/ 621182 h 654123"/>
                <a:gd name="connsiteX20" fmla="*/ 209896 w 410656"/>
                <a:gd name="connsiteY20" fmla="*/ 381180 h 654123"/>
                <a:gd name="connsiteX21" fmla="*/ 200483 w 410656"/>
                <a:gd name="connsiteY21" fmla="*/ 381180 h 654123"/>
                <a:gd name="connsiteX22" fmla="*/ 200483 w 410656"/>
                <a:gd name="connsiteY22" fmla="*/ 621182 h 654123"/>
                <a:gd name="connsiteX23" fmla="*/ 167539 w 410656"/>
                <a:gd name="connsiteY23" fmla="*/ 654123 h 654123"/>
                <a:gd name="connsiteX24" fmla="*/ 134593 w 410656"/>
                <a:gd name="connsiteY24" fmla="*/ 621182 h 654123"/>
                <a:gd name="connsiteX25" fmla="*/ 134593 w 410656"/>
                <a:gd name="connsiteY25" fmla="*/ 202355 h 654123"/>
                <a:gd name="connsiteX26" fmla="*/ 129887 w 410656"/>
                <a:gd name="connsiteY26" fmla="*/ 202355 h 654123"/>
                <a:gd name="connsiteX27" fmla="*/ 111061 w 410656"/>
                <a:gd name="connsiteY27" fmla="*/ 192943 h 654123"/>
                <a:gd name="connsiteX28" fmla="*/ 2814 w 410656"/>
                <a:gd name="connsiteY28" fmla="*/ 32942 h 654123"/>
                <a:gd name="connsiteX29" fmla="*/ 12227 w 410656"/>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656" h="654123">
                  <a:moveTo>
                    <a:pt x="206920" y="27688"/>
                  </a:moveTo>
                  <a:cubicBezTo>
                    <a:pt x="239415" y="27688"/>
                    <a:pt x="265757" y="54030"/>
                    <a:pt x="265757" y="86525"/>
                  </a:cubicBezTo>
                  <a:cubicBezTo>
                    <a:pt x="265757" y="119020"/>
                    <a:pt x="239415" y="145362"/>
                    <a:pt x="206920" y="145362"/>
                  </a:cubicBezTo>
                  <a:cubicBezTo>
                    <a:pt x="174425" y="145362"/>
                    <a:pt x="148083" y="119020"/>
                    <a:pt x="148083" y="86525"/>
                  </a:cubicBezTo>
                  <a:cubicBezTo>
                    <a:pt x="148083" y="54030"/>
                    <a:pt x="174425" y="27688"/>
                    <a:pt x="206920" y="27688"/>
                  </a:cubicBezTo>
                  <a:close/>
                  <a:moveTo>
                    <a:pt x="12227" y="0"/>
                  </a:moveTo>
                  <a:cubicBezTo>
                    <a:pt x="12227" y="0"/>
                    <a:pt x="16933" y="0"/>
                    <a:pt x="21640" y="0"/>
                  </a:cubicBezTo>
                  <a:cubicBezTo>
                    <a:pt x="26346" y="0"/>
                    <a:pt x="35759" y="0"/>
                    <a:pt x="40465" y="9412"/>
                  </a:cubicBezTo>
                  <a:cubicBezTo>
                    <a:pt x="40465" y="9412"/>
                    <a:pt x="40465" y="9412"/>
                    <a:pt x="139300" y="160002"/>
                  </a:cubicBezTo>
                  <a:cubicBezTo>
                    <a:pt x="139300" y="160002"/>
                    <a:pt x="139300" y="160002"/>
                    <a:pt x="271079" y="160002"/>
                  </a:cubicBezTo>
                  <a:cubicBezTo>
                    <a:pt x="271079" y="160002"/>
                    <a:pt x="271079" y="160002"/>
                    <a:pt x="374620" y="9412"/>
                  </a:cubicBezTo>
                  <a:cubicBezTo>
                    <a:pt x="374620" y="0"/>
                    <a:pt x="384033" y="0"/>
                    <a:pt x="388739" y="0"/>
                  </a:cubicBezTo>
                  <a:cubicBezTo>
                    <a:pt x="393446" y="0"/>
                    <a:pt x="398152" y="0"/>
                    <a:pt x="402858" y="0"/>
                  </a:cubicBezTo>
                  <a:cubicBezTo>
                    <a:pt x="412271" y="9412"/>
                    <a:pt x="412271" y="23529"/>
                    <a:pt x="407565" y="32942"/>
                  </a:cubicBezTo>
                  <a:cubicBezTo>
                    <a:pt x="407565" y="32942"/>
                    <a:pt x="407565" y="32942"/>
                    <a:pt x="299318" y="192943"/>
                  </a:cubicBezTo>
                  <a:cubicBezTo>
                    <a:pt x="294611" y="197649"/>
                    <a:pt x="289905" y="202355"/>
                    <a:pt x="285198" y="202355"/>
                  </a:cubicBezTo>
                  <a:cubicBezTo>
                    <a:pt x="285198" y="202355"/>
                    <a:pt x="285198" y="202355"/>
                    <a:pt x="275786" y="202355"/>
                  </a:cubicBezTo>
                  <a:cubicBezTo>
                    <a:pt x="275786" y="202355"/>
                    <a:pt x="275786" y="202355"/>
                    <a:pt x="275786" y="621182"/>
                  </a:cubicBezTo>
                  <a:cubicBezTo>
                    <a:pt x="275786" y="635300"/>
                    <a:pt x="261667" y="654123"/>
                    <a:pt x="242841" y="654123"/>
                  </a:cubicBezTo>
                  <a:cubicBezTo>
                    <a:pt x="228722" y="654123"/>
                    <a:pt x="209896" y="635300"/>
                    <a:pt x="209896" y="621182"/>
                  </a:cubicBezTo>
                  <a:cubicBezTo>
                    <a:pt x="209896" y="621182"/>
                    <a:pt x="209896" y="621182"/>
                    <a:pt x="209896" y="381180"/>
                  </a:cubicBezTo>
                  <a:cubicBezTo>
                    <a:pt x="209896" y="381180"/>
                    <a:pt x="209896" y="381180"/>
                    <a:pt x="200483" y="381180"/>
                  </a:cubicBezTo>
                  <a:cubicBezTo>
                    <a:pt x="200483" y="381180"/>
                    <a:pt x="200483" y="381180"/>
                    <a:pt x="200483" y="621182"/>
                  </a:cubicBezTo>
                  <a:cubicBezTo>
                    <a:pt x="200483" y="635300"/>
                    <a:pt x="186364" y="654123"/>
                    <a:pt x="167539" y="654123"/>
                  </a:cubicBezTo>
                  <a:cubicBezTo>
                    <a:pt x="148713" y="654123"/>
                    <a:pt x="134593" y="635300"/>
                    <a:pt x="134593" y="621182"/>
                  </a:cubicBezTo>
                  <a:cubicBezTo>
                    <a:pt x="134593" y="621182"/>
                    <a:pt x="134593" y="621182"/>
                    <a:pt x="134593" y="202355"/>
                  </a:cubicBezTo>
                  <a:cubicBezTo>
                    <a:pt x="134593" y="202355"/>
                    <a:pt x="134593" y="202355"/>
                    <a:pt x="129887" y="202355"/>
                  </a:cubicBezTo>
                  <a:cubicBezTo>
                    <a:pt x="120474" y="202355"/>
                    <a:pt x="115768" y="197649"/>
                    <a:pt x="111061" y="192943"/>
                  </a:cubicBezTo>
                  <a:cubicBezTo>
                    <a:pt x="111061" y="192943"/>
                    <a:pt x="111061" y="192943"/>
                    <a:pt x="2814" y="32942"/>
                  </a:cubicBezTo>
                  <a:cubicBezTo>
                    <a:pt x="-1892" y="23529"/>
                    <a:pt x="-1892" y="9412"/>
                    <a:pt x="12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sp>
          <p:nvSpPr>
            <p:cNvPr id="40" name="îṥḻïďè">
              <a:extLst>
                <a:ext uri="{FF2B5EF4-FFF2-40B4-BE49-F238E27FC236}">
                  <a16:creationId xmlns="" xmlns:a16="http://schemas.microsoft.com/office/drawing/2014/main" id="{E76DA776-F2DF-46ED-88AD-5993C8A58AF3}"/>
                </a:ext>
              </a:extLst>
            </p:cNvPr>
            <p:cNvSpPr/>
            <p:nvPr/>
          </p:nvSpPr>
          <p:spPr bwMode="auto">
            <a:xfrm>
              <a:off x="6831619" y="4079091"/>
              <a:ext cx="410656" cy="654123"/>
            </a:xfrm>
            <a:custGeom>
              <a:avLst/>
              <a:gdLst>
                <a:gd name="connsiteX0" fmla="*/ 208074 w 410656"/>
                <a:gd name="connsiteY0" fmla="*/ 27688 h 654123"/>
                <a:gd name="connsiteX1" fmla="*/ 266911 w 410656"/>
                <a:gd name="connsiteY1" fmla="*/ 86525 h 654123"/>
                <a:gd name="connsiteX2" fmla="*/ 208074 w 410656"/>
                <a:gd name="connsiteY2" fmla="*/ 145362 h 654123"/>
                <a:gd name="connsiteX3" fmla="*/ 149237 w 410656"/>
                <a:gd name="connsiteY3" fmla="*/ 86525 h 654123"/>
                <a:gd name="connsiteX4" fmla="*/ 208074 w 410656"/>
                <a:gd name="connsiteY4" fmla="*/ 27688 h 654123"/>
                <a:gd name="connsiteX5" fmla="*/ 12227 w 410656"/>
                <a:gd name="connsiteY5" fmla="*/ 0 h 654123"/>
                <a:gd name="connsiteX6" fmla="*/ 21640 w 410656"/>
                <a:gd name="connsiteY6" fmla="*/ 0 h 654123"/>
                <a:gd name="connsiteX7" fmla="*/ 40465 w 410656"/>
                <a:gd name="connsiteY7" fmla="*/ 9412 h 654123"/>
                <a:gd name="connsiteX8" fmla="*/ 139300 w 410656"/>
                <a:gd name="connsiteY8" fmla="*/ 160002 h 654123"/>
                <a:gd name="connsiteX9" fmla="*/ 271079 w 410656"/>
                <a:gd name="connsiteY9" fmla="*/ 160002 h 654123"/>
                <a:gd name="connsiteX10" fmla="*/ 374620 w 410656"/>
                <a:gd name="connsiteY10" fmla="*/ 9412 h 654123"/>
                <a:gd name="connsiteX11" fmla="*/ 388739 w 410656"/>
                <a:gd name="connsiteY11" fmla="*/ 0 h 654123"/>
                <a:gd name="connsiteX12" fmla="*/ 402858 w 410656"/>
                <a:gd name="connsiteY12" fmla="*/ 0 h 654123"/>
                <a:gd name="connsiteX13" fmla="*/ 407565 w 410656"/>
                <a:gd name="connsiteY13" fmla="*/ 32942 h 654123"/>
                <a:gd name="connsiteX14" fmla="*/ 299318 w 410656"/>
                <a:gd name="connsiteY14" fmla="*/ 192943 h 654123"/>
                <a:gd name="connsiteX15" fmla="*/ 285198 w 410656"/>
                <a:gd name="connsiteY15" fmla="*/ 202355 h 654123"/>
                <a:gd name="connsiteX16" fmla="*/ 275786 w 410656"/>
                <a:gd name="connsiteY16" fmla="*/ 202355 h 654123"/>
                <a:gd name="connsiteX17" fmla="*/ 275786 w 410656"/>
                <a:gd name="connsiteY17" fmla="*/ 621182 h 654123"/>
                <a:gd name="connsiteX18" fmla="*/ 242841 w 410656"/>
                <a:gd name="connsiteY18" fmla="*/ 654123 h 654123"/>
                <a:gd name="connsiteX19" fmla="*/ 209896 w 410656"/>
                <a:gd name="connsiteY19" fmla="*/ 621182 h 654123"/>
                <a:gd name="connsiteX20" fmla="*/ 209896 w 410656"/>
                <a:gd name="connsiteY20" fmla="*/ 381180 h 654123"/>
                <a:gd name="connsiteX21" fmla="*/ 200483 w 410656"/>
                <a:gd name="connsiteY21" fmla="*/ 381180 h 654123"/>
                <a:gd name="connsiteX22" fmla="*/ 200483 w 410656"/>
                <a:gd name="connsiteY22" fmla="*/ 621182 h 654123"/>
                <a:gd name="connsiteX23" fmla="*/ 167539 w 410656"/>
                <a:gd name="connsiteY23" fmla="*/ 654123 h 654123"/>
                <a:gd name="connsiteX24" fmla="*/ 134593 w 410656"/>
                <a:gd name="connsiteY24" fmla="*/ 621182 h 654123"/>
                <a:gd name="connsiteX25" fmla="*/ 134593 w 410656"/>
                <a:gd name="connsiteY25" fmla="*/ 202355 h 654123"/>
                <a:gd name="connsiteX26" fmla="*/ 129887 w 410656"/>
                <a:gd name="connsiteY26" fmla="*/ 202355 h 654123"/>
                <a:gd name="connsiteX27" fmla="*/ 111061 w 410656"/>
                <a:gd name="connsiteY27" fmla="*/ 192943 h 654123"/>
                <a:gd name="connsiteX28" fmla="*/ 2814 w 410656"/>
                <a:gd name="connsiteY28" fmla="*/ 32942 h 654123"/>
                <a:gd name="connsiteX29" fmla="*/ 12227 w 410656"/>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656" h="654123">
                  <a:moveTo>
                    <a:pt x="208074" y="27688"/>
                  </a:moveTo>
                  <a:cubicBezTo>
                    <a:pt x="240569" y="27688"/>
                    <a:pt x="266911" y="54030"/>
                    <a:pt x="266911" y="86525"/>
                  </a:cubicBezTo>
                  <a:cubicBezTo>
                    <a:pt x="266911" y="119020"/>
                    <a:pt x="240569" y="145362"/>
                    <a:pt x="208074" y="145362"/>
                  </a:cubicBezTo>
                  <a:cubicBezTo>
                    <a:pt x="175579" y="145362"/>
                    <a:pt x="149237" y="119020"/>
                    <a:pt x="149237" y="86525"/>
                  </a:cubicBezTo>
                  <a:cubicBezTo>
                    <a:pt x="149237" y="54030"/>
                    <a:pt x="175579" y="27688"/>
                    <a:pt x="208074" y="27688"/>
                  </a:cubicBezTo>
                  <a:close/>
                  <a:moveTo>
                    <a:pt x="12227" y="0"/>
                  </a:moveTo>
                  <a:cubicBezTo>
                    <a:pt x="12227" y="0"/>
                    <a:pt x="16933" y="0"/>
                    <a:pt x="21640" y="0"/>
                  </a:cubicBezTo>
                  <a:cubicBezTo>
                    <a:pt x="26346" y="0"/>
                    <a:pt x="35759" y="0"/>
                    <a:pt x="40465" y="9412"/>
                  </a:cubicBezTo>
                  <a:cubicBezTo>
                    <a:pt x="40465" y="9412"/>
                    <a:pt x="40465" y="9412"/>
                    <a:pt x="139300" y="160002"/>
                  </a:cubicBezTo>
                  <a:cubicBezTo>
                    <a:pt x="139300" y="160002"/>
                    <a:pt x="139300" y="160002"/>
                    <a:pt x="271079" y="160002"/>
                  </a:cubicBezTo>
                  <a:cubicBezTo>
                    <a:pt x="271079" y="160002"/>
                    <a:pt x="271079" y="160002"/>
                    <a:pt x="374620" y="9412"/>
                  </a:cubicBezTo>
                  <a:cubicBezTo>
                    <a:pt x="374620" y="0"/>
                    <a:pt x="384033" y="0"/>
                    <a:pt x="388739" y="0"/>
                  </a:cubicBezTo>
                  <a:cubicBezTo>
                    <a:pt x="393446" y="0"/>
                    <a:pt x="398152" y="0"/>
                    <a:pt x="402858" y="0"/>
                  </a:cubicBezTo>
                  <a:cubicBezTo>
                    <a:pt x="412271" y="9412"/>
                    <a:pt x="412271" y="23529"/>
                    <a:pt x="407565" y="32942"/>
                  </a:cubicBezTo>
                  <a:cubicBezTo>
                    <a:pt x="407565" y="32942"/>
                    <a:pt x="407565" y="32942"/>
                    <a:pt x="299318" y="192943"/>
                  </a:cubicBezTo>
                  <a:cubicBezTo>
                    <a:pt x="294611" y="197649"/>
                    <a:pt x="289905" y="202355"/>
                    <a:pt x="285198" y="202355"/>
                  </a:cubicBezTo>
                  <a:cubicBezTo>
                    <a:pt x="285198" y="202355"/>
                    <a:pt x="285198" y="202355"/>
                    <a:pt x="275786" y="202355"/>
                  </a:cubicBezTo>
                  <a:cubicBezTo>
                    <a:pt x="275786" y="202355"/>
                    <a:pt x="275786" y="202355"/>
                    <a:pt x="275786" y="621182"/>
                  </a:cubicBezTo>
                  <a:cubicBezTo>
                    <a:pt x="275786" y="635300"/>
                    <a:pt x="261667" y="654123"/>
                    <a:pt x="242841" y="654123"/>
                  </a:cubicBezTo>
                  <a:cubicBezTo>
                    <a:pt x="228722" y="654123"/>
                    <a:pt x="209896" y="635300"/>
                    <a:pt x="209896" y="621182"/>
                  </a:cubicBezTo>
                  <a:cubicBezTo>
                    <a:pt x="209896" y="621182"/>
                    <a:pt x="209896" y="621182"/>
                    <a:pt x="209896" y="381180"/>
                  </a:cubicBezTo>
                  <a:cubicBezTo>
                    <a:pt x="209896" y="381180"/>
                    <a:pt x="209896" y="381180"/>
                    <a:pt x="200483" y="381180"/>
                  </a:cubicBezTo>
                  <a:cubicBezTo>
                    <a:pt x="200483" y="381180"/>
                    <a:pt x="200483" y="381180"/>
                    <a:pt x="200483" y="621182"/>
                  </a:cubicBezTo>
                  <a:cubicBezTo>
                    <a:pt x="200483" y="635300"/>
                    <a:pt x="186364" y="654123"/>
                    <a:pt x="167539" y="654123"/>
                  </a:cubicBezTo>
                  <a:cubicBezTo>
                    <a:pt x="148712" y="654123"/>
                    <a:pt x="134593" y="635300"/>
                    <a:pt x="134593" y="621182"/>
                  </a:cubicBezTo>
                  <a:cubicBezTo>
                    <a:pt x="134593" y="621182"/>
                    <a:pt x="134593" y="621182"/>
                    <a:pt x="134593" y="202355"/>
                  </a:cubicBezTo>
                  <a:cubicBezTo>
                    <a:pt x="134593" y="202355"/>
                    <a:pt x="134593" y="202355"/>
                    <a:pt x="129887" y="202355"/>
                  </a:cubicBezTo>
                  <a:cubicBezTo>
                    <a:pt x="120474" y="202355"/>
                    <a:pt x="115768" y="197649"/>
                    <a:pt x="111061" y="192943"/>
                  </a:cubicBezTo>
                  <a:cubicBezTo>
                    <a:pt x="111061" y="192943"/>
                    <a:pt x="111061" y="192943"/>
                    <a:pt x="2814" y="32942"/>
                  </a:cubicBezTo>
                  <a:cubicBezTo>
                    <a:pt x="-1892" y="23529"/>
                    <a:pt x="-1892" y="9412"/>
                    <a:pt x="12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sp>
          <p:nvSpPr>
            <p:cNvPr id="41" name="ïSḷíḓè">
              <a:extLst>
                <a:ext uri="{FF2B5EF4-FFF2-40B4-BE49-F238E27FC236}">
                  <a16:creationId xmlns="" xmlns:a16="http://schemas.microsoft.com/office/drawing/2014/main" id="{DC8BE2EE-B84B-4798-B26F-75F8CC4095B6}"/>
                </a:ext>
              </a:extLst>
            </p:cNvPr>
            <p:cNvSpPr/>
            <p:nvPr/>
          </p:nvSpPr>
          <p:spPr bwMode="auto">
            <a:xfrm>
              <a:off x="7207711" y="4079091"/>
              <a:ext cx="410656" cy="654123"/>
            </a:xfrm>
            <a:custGeom>
              <a:avLst/>
              <a:gdLst>
                <a:gd name="connsiteX0" fmla="*/ 208074 w 410656"/>
                <a:gd name="connsiteY0" fmla="*/ 27688 h 654123"/>
                <a:gd name="connsiteX1" fmla="*/ 266911 w 410656"/>
                <a:gd name="connsiteY1" fmla="*/ 86525 h 654123"/>
                <a:gd name="connsiteX2" fmla="*/ 208074 w 410656"/>
                <a:gd name="connsiteY2" fmla="*/ 145362 h 654123"/>
                <a:gd name="connsiteX3" fmla="*/ 149237 w 410656"/>
                <a:gd name="connsiteY3" fmla="*/ 86525 h 654123"/>
                <a:gd name="connsiteX4" fmla="*/ 208074 w 410656"/>
                <a:gd name="connsiteY4" fmla="*/ 27688 h 654123"/>
                <a:gd name="connsiteX5" fmla="*/ 12227 w 410656"/>
                <a:gd name="connsiteY5" fmla="*/ 0 h 654123"/>
                <a:gd name="connsiteX6" fmla="*/ 21640 w 410656"/>
                <a:gd name="connsiteY6" fmla="*/ 0 h 654123"/>
                <a:gd name="connsiteX7" fmla="*/ 40465 w 410656"/>
                <a:gd name="connsiteY7" fmla="*/ 9412 h 654123"/>
                <a:gd name="connsiteX8" fmla="*/ 139300 w 410656"/>
                <a:gd name="connsiteY8" fmla="*/ 160002 h 654123"/>
                <a:gd name="connsiteX9" fmla="*/ 271079 w 410656"/>
                <a:gd name="connsiteY9" fmla="*/ 160002 h 654123"/>
                <a:gd name="connsiteX10" fmla="*/ 374620 w 410656"/>
                <a:gd name="connsiteY10" fmla="*/ 9412 h 654123"/>
                <a:gd name="connsiteX11" fmla="*/ 388739 w 410656"/>
                <a:gd name="connsiteY11" fmla="*/ 0 h 654123"/>
                <a:gd name="connsiteX12" fmla="*/ 402858 w 410656"/>
                <a:gd name="connsiteY12" fmla="*/ 0 h 654123"/>
                <a:gd name="connsiteX13" fmla="*/ 407565 w 410656"/>
                <a:gd name="connsiteY13" fmla="*/ 32942 h 654123"/>
                <a:gd name="connsiteX14" fmla="*/ 299318 w 410656"/>
                <a:gd name="connsiteY14" fmla="*/ 192943 h 654123"/>
                <a:gd name="connsiteX15" fmla="*/ 285198 w 410656"/>
                <a:gd name="connsiteY15" fmla="*/ 202355 h 654123"/>
                <a:gd name="connsiteX16" fmla="*/ 275786 w 410656"/>
                <a:gd name="connsiteY16" fmla="*/ 202355 h 654123"/>
                <a:gd name="connsiteX17" fmla="*/ 275786 w 410656"/>
                <a:gd name="connsiteY17" fmla="*/ 621182 h 654123"/>
                <a:gd name="connsiteX18" fmla="*/ 242841 w 410656"/>
                <a:gd name="connsiteY18" fmla="*/ 654123 h 654123"/>
                <a:gd name="connsiteX19" fmla="*/ 209896 w 410656"/>
                <a:gd name="connsiteY19" fmla="*/ 621182 h 654123"/>
                <a:gd name="connsiteX20" fmla="*/ 209896 w 410656"/>
                <a:gd name="connsiteY20" fmla="*/ 381180 h 654123"/>
                <a:gd name="connsiteX21" fmla="*/ 200483 w 410656"/>
                <a:gd name="connsiteY21" fmla="*/ 381180 h 654123"/>
                <a:gd name="connsiteX22" fmla="*/ 200483 w 410656"/>
                <a:gd name="connsiteY22" fmla="*/ 621182 h 654123"/>
                <a:gd name="connsiteX23" fmla="*/ 167539 w 410656"/>
                <a:gd name="connsiteY23" fmla="*/ 654123 h 654123"/>
                <a:gd name="connsiteX24" fmla="*/ 134593 w 410656"/>
                <a:gd name="connsiteY24" fmla="*/ 621182 h 654123"/>
                <a:gd name="connsiteX25" fmla="*/ 134593 w 410656"/>
                <a:gd name="connsiteY25" fmla="*/ 202355 h 654123"/>
                <a:gd name="connsiteX26" fmla="*/ 129887 w 410656"/>
                <a:gd name="connsiteY26" fmla="*/ 202355 h 654123"/>
                <a:gd name="connsiteX27" fmla="*/ 111061 w 410656"/>
                <a:gd name="connsiteY27" fmla="*/ 192943 h 654123"/>
                <a:gd name="connsiteX28" fmla="*/ 2814 w 410656"/>
                <a:gd name="connsiteY28" fmla="*/ 32942 h 654123"/>
                <a:gd name="connsiteX29" fmla="*/ 12227 w 410656"/>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656" h="654123">
                  <a:moveTo>
                    <a:pt x="208074" y="27688"/>
                  </a:moveTo>
                  <a:cubicBezTo>
                    <a:pt x="240569" y="27688"/>
                    <a:pt x="266911" y="54030"/>
                    <a:pt x="266911" y="86525"/>
                  </a:cubicBezTo>
                  <a:cubicBezTo>
                    <a:pt x="266911" y="119020"/>
                    <a:pt x="240569" y="145362"/>
                    <a:pt x="208074" y="145362"/>
                  </a:cubicBezTo>
                  <a:cubicBezTo>
                    <a:pt x="175579" y="145362"/>
                    <a:pt x="149237" y="119020"/>
                    <a:pt x="149237" y="86525"/>
                  </a:cubicBezTo>
                  <a:cubicBezTo>
                    <a:pt x="149237" y="54030"/>
                    <a:pt x="175579" y="27688"/>
                    <a:pt x="208074" y="27688"/>
                  </a:cubicBezTo>
                  <a:close/>
                  <a:moveTo>
                    <a:pt x="12227" y="0"/>
                  </a:moveTo>
                  <a:cubicBezTo>
                    <a:pt x="12227" y="0"/>
                    <a:pt x="16933" y="0"/>
                    <a:pt x="21640" y="0"/>
                  </a:cubicBezTo>
                  <a:cubicBezTo>
                    <a:pt x="26346" y="0"/>
                    <a:pt x="35759" y="0"/>
                    <a:pt x="40465" y="9412"/>
                  </a:cubicBezTo>
                  <a:cubicBezTo>
                    <a:pt x="40465" y="9412"/>
                    <a:pt x="40465" y="9412"/>
                    <a:pt x="139300" y="160002"/>
                  </a:cubicBezTo>
                  <a:cubicBezTo>
                    <a:pt x="139300" y="160002"/>
                    <a:pt x="139300" y="160002"/>
                    <a:pt x="271079" y="160002"/>
                  </a:cubicBezTo>
                  <a:cubicBezTo>
                    <a:pt x="271079" y="160002"/>
                    <a:pt x="271079" y="160002"/>
                    <a:pt x="374620" y="9412"/>
                  </a:cubicBezTo>
                  <a:cubicBezTo>
                    <a:pt x="374620" y="0"/>
                    <a:pt x="384033" y="0"/>
                    <a:pt x="388739" y="0"/>
                  </a:cubicBezTo>
                  <a:cubicBezTo>
                    <a:pt x="393446" y="0"/>
                    <a:pt x="398152" y="0"/>
                    <a:pt x="402858" y="0"/>
                  </a:cubicBezTo>
                  <a:cubicBezTo>
                    <a:pt x="412271" y="9412"/>
                    <a:pt x="412271" y="23529"/>
                    <a:pt x="407565" y="32942"/>
                  </a:cubicBezTo>
                  <a:cubicBezTo>
                    <a:pt x="407565" y="32942"/>
                    <a:pt x="407565" y="32942"/>
                    <a:pt x="299318" y="192943"/>
                  </a:cubicBezTo>
                  <a:cubicBezTo>
                    <a:pt x="294611" y="197649"/>
                    <a:pt x="289905" y="202355"/>
                    <a:pt x="285198" y="202355"/>
                  </a:cubicBezTo>
                  <a:cubicBezTo>
                    <a:pt x="285198" y="202355"/>
                    <a:pt x="285198" y="202355"/>
                    <a:pt x="275786" y="202355"/>
                  </a:cubicBezTo>
                  <a:cubicBezTo>
                    <a:pt x="275786" y="202355"/>
                    <a:pt x="275786" y="202355"/>
                    <a:pt x="275786" y="621182"/>
                  </a:cubicBezTo>
                  <a:cubicBezTo>
                    <a:pt x="275786" y="635300"/>
                    <a:pt x="261667" y="654123"/>
                    <a:pt x="242841" y="654123"/>
                  </a:cubicBezTo>
                  <a:cubicBezTo>
                    <a:pt x="228722" y="654123"/>
                    <a:pt x="209896" y="635300"/>
                    <a:pt x="209896" y="621182"/>
                  </a:cubicBezTo>
                  <a:cubicBezTo>
                    <a:pt x="209896" y="621182"/>
                    <a:pt x="209896" y="621182"/>
                    <a:pt x="209896" y="381180"/>
                  </a:cubicBezTo>
                  <a:cubicBezTo>
                    <a:pt x="209896" y="381180"/>
                    <a:pt x="209896" y="381180"/>
                    <a:pt x="200483" y="381180"/>
                  </a:cubicBezTo>
                  <a:cubicBezTo>
                    <a:pt x="200483" y="381180"/>
                    <a:pt x="200483" y="381180"/>
                    <a:pt x="200483" y="621182"/>
                  </a:cubicBezTo>
                  <a:cubicBezTo>
                    <a:pt x="200483" y="635300"/>
                    <a:pt x="186364" y="654123"/>
                    <a:pt x="167539" y="654123"/>
                  </a:cubicBezTo>
                  <a:cubicBezTo>
                    <a:pt x="148712" y="654123"/>
                    <a:pt x="134593" y="635300"/>
                    <a:pt x="134593" y="621182"/>
                  </a:cubicBezTo>
                  <a:cubicBezTo>
                    <a:pt x="134593" y="621182"/>
                    <a:pt x="134593" y="621182"/>
                    <a:pt x="134593" y="202355"/>
                  </a:cubicBezTo>
                  <a:cubicBezTo>
                    <a:pt x="134593" y="202355"/>
                    <a:pt x="134593" y="202355"/>
                    <a:pt x="129887" y="202355"/>
                  </a:cubicBezTo>
                  <a:cubicBezTo>
                    <a:pt x="120474" y="202355"/>
                    <a:pt x="115768" y="197649"/>
                    <a:pt x="111061" y="192943"/>
                  </a:cubicBezTo>
                  <a:cubicBezTo>
                    <a:pt x="111061" y="192943"/>
                    <a:pt x="111061" y="192943"/>
                    <a:pt x="2814" y="32942"/>
                  </a:cubicBezTo>
                  <a:cubicBezTo>
                    <a:pt x="-1892" y="23529"/>
                    <a:pt x="-1892" y="9412"/>
                    <a:pt x="12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grpSp>
      <p:grpSp>
        <p:nvGrpSpPr>
          <p:cNvPr id="8" name="iŝḻîḍè">
            <a:extLst>
              <a:ext uri="{FF2B5EF4-FFF2-40B4-BE49-F238E27FC236}">
                <a16:creationId xmlns="" xmlns:a16="http://schemas.microsoft.com/office/drawing/2014/main" id="{7BE2BB36-2ECD-4DC3-BDA7-426AA98BE23E}"/>
              </a:ext>
            </a:extLst>
          </p:cNvPr>
          <p:cNvGrpSpPr/>
          <p:nvPr/>
        </p:nvGrpSpPr>
        <p:grpSpPr>
          <a:xfrm>
            <a:off x="5304508" y="2886800"/>
            <a:ext cx="1583264" cy="672462"/>
            <a:chOff x="5326098" y="2703931"/>
            <a:chExt cx="1540087" cy="654123"/>
          </a:xfrm>
          <a:solidFill>
            <a:schemeClr val="bg1">
              <a:lumMod val="95000"/>
            </a:schemeClr>
          </a:solidFill>
        </p:grpSpPr>
        <p:sp>
          <p:nvSpPr>
            <p:cNvPr id="30" name="îṣ1íḋê">
              <a:extLst>
                <a:ext uri="{FF2B5EF4-FFF2-40B4-BE49-F238E27FC236}">
                  <a16:creationId xmlns="" xmlns:a16="http://schemas.microsoft.com/office/drawing/2014/main" id="{45A7E113-844D-4837-A68B-DD65AE1302D0}"/>
                </a:ext>
              </a:extLst>
            </p:cNvPr>
            <p:cNvSpPr/>
            <p:nvPr/>
          </p:nvSpPr>
          <p:spPr bwMode="auto">
            <a:xfrm>
              <a:off x="5326098" y="2703931"/>
              <a:ext cx="410656" cy="654123"/>
            </a:xfrm>
            <a:custGeom>
              <a:avLst/>
              <a:gdLst>
                <a:gd name="connsiteX0" fmla="*/ 208074 w 410656"/>
                <a:gd name="connsiteY0" fmla="*/ 28842 h 654123"/>
                <a:gd name="connsiteX1" fmla="*/ 266911 w 410656"/>
                <a:gd name="connsiteY1" fmla="*/ 87679 h 654123"/>
                <a:gd name="connsiteX2" fmla="*/ 208074 w 410656"/>
                <a:gd name="connsiteY2" fmla="*/ 146516 h 654123"/>
                <a:gd name="connsiteX3" fmla="*/ 149237 w 410656"/>
                <a:gd name="connsiteY3" fmla="*/ 87679 h 654123"/>
                <a:gd name="connsiteX4" fmla="*/ 208074 w 410656"/>
                <a:gd name="connsiteY4" fmla="*/ 28842 h 654123"/>
                <a:gd name="connsiteX5" fmla="*/ 12227 w 410656"/>
                <a:gd name="connsiteY5" fmla="*/ 0 h 654123"/>
                <a:gd name="connsiteX6" fmla="*/ 21640 w 410656"/>
                <a:gd name="connsiteY6" fmla="*/ 0 h 654123"/>
                <a:gd name="connsiteX7" fmla="*/ 40465 w 410656"/>
                <a:gd name="connsiteY7" fmla="*/ 9412 h 654123"/>
                <a:gd name="connsiteX8" fmla="*/ 139300 w 410656"/>
                <a:gd name="connsiteY8" fmla="*/ 160001 h 654123"/>
                <a:gd name="connsiteX9" fmla="*/ 271079 w 410656"/>
                <a:gd name="connsiteY9" fmla="*/ 160001 h 654123"/>
                <a:gd name="connsiteX10" fmla="*/ 374620 w 410656"/>
                <a:gd name="connsiteY10" fmla="*/ 9412 h 654123"/>
                <a:gd name="connsiteX11" fmla="*/ 388739 w 410656"/>
                <a:gd name="connsiteY11" fmla="*/ 0 h 654123"/>
                <a:gd name="connsiteX12" fmla="*/ 402858 w 410656"/>
                <a:gd name="connsiteY12" fmla="*/ 0 h 654123"/>
                <a:gd name="connsiteX13" fmla="*/ 407565 w 410656"/>
                <a:gd name="connsiteY13" fmla="*/ 32942 h 654123"/>
                <a:gd name="connsiteX14" fmla="*/ 299318 w 410656"/>
                <a:gd name="connsiteY14" fmla="*/ 192943 h 654123"/>
                <a:gd name="connsiteX15" fmla="*/ 285198 w 410656"/>
                <a:gd name="connsiteY15" fmla="*/ 202355 h 654123"/>
                <a:gd name="connsiteX16" fmla="*/ 275786 w 410656"/>
                <a:gd name="connsiteY16" fmla="*/ 202355 h 654123"/>
                <a:gd name="connsiteX17" fmla="*/ 275786 w 410656"/>
                <a:gd name="connsiteY17" fmla="*/ 621182 h 654123"/>
                <a:gd name="connsiteX18" fmla="*/ 242841 w 410656"/>
                <a:gd name="connsiteY18" fmla="*/ 654123 h 654123"/>
                <a:gd name="connsiteX19" fmla="*/ 209896 w 410656"/>
                <a:gd name="connsiteY19" fmla="*/ 621182 h 654123"/>
                <a:gd name="connsiteX20" fmla="*/ 209896 w 410656"/>
                <a:gd name="connsiteY20" fmla="*/ 381180 h 654123"/>
                <a:gd name="connsiteX21" fmla="*/ 200483 w 410656"/>
                <a:gd name="connsiteY21" fmla="*/ 381180 h 654123"/>
                <a:gd name="connsiteX22" fmla="*/ 200483 w 410656"/>
                <a:gd name="connsiteY22" fmla="*/ 621182 h 654123"/>
                <a:gd name="connsiteX23" fmla="*/ 167539 w 410656"/>
                <a:gd name="connsiteY23" fmla="*/ 654123 h 654123"/>
                <a:gd name="connsiteX24" fmla="*/ 134593 w 410656"/>
                <a:gd name="connsiteY24" fmla="*/ 621182 h 654123"/>
                <a:gd name="connsiteX25" fmla="*/ 134593 w 410656"/>
                <a:gd name="connsiteY25" fmla="*/ 202355 h 654123"/>
                <a:gd name="connsiteX26" fmla="*/ 129887 w 410656"/>
                <a:gd name="connsiteY26" fmla="*/ 202355 h 654123"/>
                <a:gd name="connsiteX27" fmla="*/ 111061 w 410656"/>
                <a:gd name="connsiteY27" fmla="*/ 192943 h 654123"/>
                <a:gd name="connsiteX28" fmla="*/ 2814 w 410656"/>
                <a:gd name="connsiteY28" fmla="*/ 32942 h 654123"/>
                <a:gd name="connsiteX29" fmla="*/ 12227 w 410656"/>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656" h="654123">
                  <a:moveTo>
                    <a:pt x="208074" y="28842"/>
                  </a:moveTo>
                  <a:cubicBezTo>
                    <a:pt x="240569" y="28842"/>
                    <a:pt x="266911" y="55184"/>
                    <a:pt x="266911" y="87679"/>
                  </a:cubicBezTo>
                  <a:cubicBezTo>
                    <a:pt x="266911" y="120174"/>
                    <a:pt x="240569" y="146516"/>
                    <a:pt x="208074" y="146516"/>
                  </a:cubicBezTo>
                  <a:cubicBezTo>
                    <a:pt x="175579" y="146516"/>
                    <a:pt x="149237" y="120174"/>
                    <a:pt x="149237" y="87679"/>
                  </a:cubicBezTo>
                  <a:cubicBezTo>
                    <a:pt x="149237" y="55184"/>
                    <a:pt x="175579" y="28842"/>
                    <a:pt x="208074" y="28842"/>
                  </a:cubicBezTo>
                  <a:close/>
                  <a:moveTo>
                    <a:pt x="12227" y="0"/>
                  </a:moveTo>
                  <a:cubicBezTo>
                    <a:pt x="12227" y="0"/>
                    <a:pt x="16933" y="0"/>
                    <a:pt x="21640" y="0"/>
                  </a:cubicBezTo>
                  <a:cubicBezTo>
                    <a:pt x="26346" y="0"/>
                    <a:pt x="35759" y="0"/>
                    <a:pt x="40465" y="9412"/>
                  </a:cubicBezTo>
                  <a:cubicBezTo>
                    <a:pt x="40465" y="9412"/>
                    <a:pt x="40465" y="9412"/>
                    <a:pt x="139300" y="160001"/>
                  </a:cubicBezTo>
                  <a:cubicBezTo>
                    <a:pt x="139300" y="160001"/>
                    <a:pt x="139300" y="160001"/>
                    <a:pt x="271079" y="160001"/>
                  </a:cubicBezTo>
                  <a:cubicBezTo>
                    <a:pt x="271079" y="160001"/>
                    <a:pt x="271079" y="160001"/>
                    <a:pt x="374620" y="9412"/>
                  </a:cubicBezTo>
                  <a:cubicBezTo>
                    <a:pt x="374620" y="0"/>
                    <a:pt x="384033" y="0"/>
                    <a:pt x="388739" y="0"/>
                  </a:cubicBezTo>
                  <a:cubicBezTo>
                    <a:pt x="393446" y="0"/>
                    <a:pt x="398152" y="0"/>
                    <a:pt x="402858" y="0"/>
                  </a:cubicBezTo>
                  <a:cubicBezTo>
                    <a:pt x="412271" y="9412"/>
                    <a:pt x="412271" y="23529"/>
                    <a:pt x="407565" y="32942"/>
                  </a:cubicBezTo>
                  <a:cubicBezTo>
                    <a:pt x="407565" y="32942"/>
                    <a:pt x="407565" y="32942"/>
                    <a:pt x="299318" y="192943"/>
                  </a:cubicBezTo>
                  <a:cubicBezTo>
                    <a:pt x="294611" y="197649"/>
                    <a:pt x="289905" y="202355"/>
                    <a:pt x="285198" y="202355"/>
                  </a:cubicBezTo>
                  <a:cubicBezTo>
                    <a:pt x="285198" y="202355"/>
                    <a:pt x="285198" y="202355"/>
                    <a:pt x="275786" y="202355"/>
                  </a:cubicBezTo>
                  <a:cubicBezTo>
                    <a:pt x="275786" y="202355"/>
                    <a:pt x="275786" y="202355"/>
                    <a:pt x="275786" y="621182"/>
                  </a:cubicBezTo>
                  <a:cubicBezTo>
                    <a:pt x="275786" y="635299"/>
                    <a:pt x="261667" y="654123"/>
                    <a:pt x="242841" y="654123"/>
                  </a:cubicBezTo>
                  <a:cubicBezTo>
                    <a:pt x="228722" y="654123"/>
                    <a:pt x="209896" y="635299"/>
                    <a:pt x="209896" y="621182"/>
                  </a:cubicBezTo>
                  <a:cubicBezTo>
                    <a:pt x="209896" y="621182"/>
                    <a:pt x="209896" y="621182"/>
                    <a:pt x="209896" y="381180"/>
                  </a:cubicBezTo>
                  <a:cubicBezTo>
                    <a:pt x="209896" y="381180"/>
                    <a:pt x="209896" y="381180"/>
                    <a:pt x="200483" y="381180"/>
                  </a:cubicBezTo>
                  <a:cubicBezTo>
                    <a:pt x="200483" y="381180"/>
                    <a:pt x="200483" y="381180"/>
                    <a:pt x="200483" y="621182"/>
                  </a:cubicBezTo>
                  <a:cubicBezTo>
                    <a:pt x="200483" y="635299"/>
                    <a:pt x="186364" y="654123"/>
                    <a:pt x="167539" y="654123"/>
                  </a:cubicBezTo>
                  <a:cubicBezTo>
                    <a:pt x="148712" y="654123"/>
                    <a:pt x="134593" y="635299"/>
                    <a:pt x="134593" y="621182"/>
                  </a:cubicBezTo>
                  <a:cubicBezTo>
                    <a:pt x="134593" y="621182"/>
                    <a:pt x="134593" y="621182"/>
                    <a:pt x="134593" y="202355"/>
                  </a:cubicBezTo>
                  <a:cubicBezTo>
                    <a:pt x="134593" y="202355"/>
                    <a:pt x="134593" y="202355"/>
                    <a:pt x="129887" y="202355"/>
                  </a:cubicBezTo>
                  <a:cubicBezTo>
                    <a:pt x="120474" y="202355"/>
                    <a:pt x="115768" y="197649"/>
                    <a:pt x="111061" y="192943"/>
                  </a:cubicBezTo>
                  <a:cubicBezTo>
                    <a:pt x="111061" y="192943"/>
                    <a:pt x="111061" y="192943"/>
                    <a:pt x="2814" y="32942"/>
                  </a:cubicBezTo>
                  <a:cubicBezTo>
                    <a:pt x="-1892" y="23529"/>
                    <a:pt x="-1892" y="9412"/>
                    <a:pt x="12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sp>
          <p:nvSpPr>
            <p:cNvPr id="31" name="îṣliďè">
              <a:extLst>
                <a:ext uri="{FF2B5EF4-FFF2-40B4-BE49-F238E27FC236}">
                  <a16:creationId xmlns="" xmlns:a16="http://schemas.microsoft.com/office/drawing/2014/main" id="{7E889E93-22A7-49A0-8A34-697087CC79D1}"/>
                </a:ext>
              </a:extLst>
            </p:cNvPr>
            <p:cNvSpPr/>
            <p:nvPr/>
          </p:nvSpPr>
          <p:spPr bwMode="auto">
            <a:xfrm>
              <a:off x="5702190" y="2703931"/>
              <a:ext cx="410656" cy="654123"/>
            </a:xfrm>
            <a:custGeom>
              <a:avLst/>
              <a:gdLst>
                <a:gd name="connsiteX0" fmla="*/ 208074 w 410656"/>
                <a:gd name="connsiteY0" fmla="*/ 28842 h 654123"/>
                <a:gd name="connsiteX1" fmla="*/ 266911 w 410656"/>
                <a:gd name="connsiteY1" fmla="*/ 87679 h 654123"/>
                <a:gd name="connsiteX2" fmla="*/ 208074 w 410656"/>
                <a:gd name="connsiteY2" fmla="*/ 146516 h 654123"/>
                <a:gd name="connsiteX3" fmla="*/ 149237 w 410656"/>
                <a:gd name="connsiteY3" fmla="*/ 87679 h 654123"/>
                <a:gd name="connsiteX4" fmla="*/ 208074 w 410656"/>
                <a:gd name="connsiteY4" fmla="*/ 28842 h 654123"/>
                <a:gd name="connsiteX5" fmla="*/ 12227 w 410656"/>
                <a:gd name="connsiteY5" fmla="*/ 0 h 654123"/>
                <a:gd name="connsiteX6" fmla="*/ 21640 w 410656"/>
                <a:gd name="connsiteY6" fmla="*/ 0 h 654123"/>
                <a:gd name="connsiteX7" fmla="*/ 40465 w 410656"/>
                <a:gd name="connsiteY7" fmla="*/ 9412 h 654123"/>
                <a:gd name="connsiteX8" fmla="*/ 139300 w 410656"/>
                <a:gd name="connsiteY8" fmla="*/ 160001 h 654123"/>
                <a:gd name="connsiteX9" fmla="*/ 271079 w 410656"/>
                <a:gd name="connsiteY9" fmla="*/ 160001 h 654123"/>
                <a:gd name="connsiteX10" fmla="*/ 374620 w 410656"/>
                <a:gd name="connsiteY10" fmla="*/ 9412 h 654123"/>
                <a:gd name="connsiteX11" fmla="*/ 388739 w 410656"/>
                <a:gd name="connsiteY11" fmla="*/ 0 h 654123"/>
                <a:gd name="connsiteX12" fmla="*/ 402858 w 410656"/>
                <a:gd name="connsiteY12" fmla="*/ 0 h 654123"/>
                <a:gd name="connsiteX13" fmla="*/ 407565 w 410656"/>
                <a:gd name="connsiteY13" fmla="*/ 32942 h 654123"/>
                <a:gd name="connsiteX14" fmla="*/ 299318 w 410656"/>
                <a:gd name="connsiteY14" fmla="*/ 192943 h 654123"/>
                <a:gd name="connsiteX15" fmla="*/ 285198 w 410656"/>
                <a:gd name="connsiteY15" fmla="*/ 202355 h 654123"/>
                <a:gd name="connsiteX16" fmla="*/ 275786 w 410656"/>
                <a:gd name="connsiteY16" fmla="*/ 202355 h 654123"/>
                <a:gd name="connsiteX17" fmla="*/ 275786 w 410656"/>
                <a:gd name="connsiteY17" fmla="*/ 621182 h 654123"/>
                <a:gd name="connsiteX18" fmla="*/ 242841 w 410656"/>
                <a:gd name="connsiteY18" fmla="*/ 654123 h 654123"/>
                <a:gd name="connsiteX19" fmla="*/ 209896 w 410656"/>
                <a:gd name="connsiteY19" fmla="*/ 621182 h 654123"/>
                <a:gd name="connsiteX20" fmla="*/ 209896 w 410656"/>
                <a:gd name="connsiteY20" fmla="*/ 381180 h 654123"/>
                <a:gd name="connsiteX21" fmla="*/ 200483 w 410656"/>
                <a:gd name="connsiteY21" fmla="*/ 381180 h 654123"/>
                <a:gd name="connsiteX22" fmla="*/ 200483 w 410656"/>
                <a:gd name="connsiteY22" fmla="*/ 621182 h 654123"/>
                <a:gd name="connsiteX23" fmla="*/ 167539 w 410656"/>
                <a:gd name="connsiteY23" fmla="*/ 654123 h 654123"/>
                <a:gd name="connsiteX24" fmla="*/ 134593 w 410656"/>
                <a:gd name="connsiteY24" fmla="*/ 621182 h 654123"/>
                <a:gd name="connsiteX25" fmla="*/ 134593 w 410656"/>
                <a:gd name="connsiteY25" fmla="*/ 202355 h 654123"/>
                <a:gd name="connsiteX26" fmla="*/ 129887 w 410656"/>
                <a:gd name="connsiteY26" fmla="*/ 202355 h 654123"/>
                <a:gd name="connsiteX27" fmla="*/ 111061 w 410656"/>
                <a:gd name="connsiteY27" fmla="*/ 192943 h 654123"/>
                <a:gd name="connsiteX28" fmla="*/ 2814 w 410656"/>
                <a:gd name="connsiteY28" fmla="*/ 32942 h 654123"/>
                <a:gd name="connsiteX29" fmla="*/ 12227 w 410656"/>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656" h="654123">
                  <a:moveTo>
                    <a:pt x="208074" y="28842"/>
                  </a:moveTo>
                  <a:cubicBezTo>
                    <a:pt x="240569" y="28842"/>
                    <a:pt x="266911" y="55184"/>
                    <a:pt x="266911" y="87679"/>
                  </a:cubicBezTo>
                  <a:cubicBezTo>
                    <a:pt x="266911" y="120174"/>
                    <a:pt x="240569" y="146516"/>
                    <a:pt x="208074" y="146516"/>
                  </a:cubicBezTo>
                  <a:cubicBezTo>
                    <a:pt x="175579" y="146516"/>
                    <a:pt x="149237" y="120174"/>
                    <a:pt x="149237" y="87679"/>
                  </a:cubicBezTo>
                  <a:cubicBezTo>
                    <a:pt x="149237" y="55184"/>
                    <a:pt x="175579" y="28842"/>
                    <a:pt x="208074" y="28842"/>
                  </a:cubicBezTo>
                  <a:close/>
                  <a:moveTo>
                    <a:pt x="12227" y="0"/>
                  </a:moveTo>
                  <a:cubicBezTo>
                    <a:pt x="12227" y="0"/>
                    <a:pt x="16933" y="0"/>
                    <a:pt x="21640" y="0"/>
                  </a:cubicBezTo>
                  <a:cubicBezTo>
                    <a:pt x="26346" y="0"/>
                    <a:pt x="35759" y="0"/>
                    <a:pt x="40465" y="9412"/>
                  </a:cubicBezTo>
                  <a:cubicBezTo>
                    <a:pt x="40465" y="9412"/>
                    <a:pt x="40465" y="9412"/>
                    <a:pt x="139300" y="160001"/>
                  </a:cubicBezTo>
                  <a:cubicBezTo>
                    <a:pt x="139300" y="160001"/>
                    <a:pt x="139300" y="160001"/>
                    <a:pt x="271079" y="160001"/>
                  </a:cubicBezTo>
                  <a:cubicBezTo>
                    <a:pt x="271079" y="160001"/>
                    <a:pt x="271079" y="160001"/>
                    <a:pt x="374620" y="9412"/>
                  </a:cubicBezTo>
                  <a:cubicBezTo>
                    <a:pt x="374620" y="0"/>
                    <a:pt x="384033" y="0"/>
                    <a:pt x="388739" y="0"/>
                  </a:cubicBezTo>
                  <a:cubicBezTo>
                    <a:pt x="393446" y="0"/>
                    <a:pt x="398152" y="0"/>
                    <a:pt x="402858" y="0"/>
                  </a:cubicBezTo>
                  <a:cubicBezTo>
                    <a:pt x="412271" y="9412"/>
                    <a:pt x="412271" y="23529"/>
                    <a:pt x="407565" y="32942"/>
                  </a:cubicBezTo>
                  <a:cubicBezTo>
                    <a:pt x="407565" y="32942"/>
                    <a:pt x="407565" y="32942"/>
                    <a:pt x="299318" y="192943"/>
                  </a:cubicBezTo>
                  <a:cubicBezTo>
                    <a:pt x="294611" y="197649"/>
                    <a:pt x="289905" y="202355"/>
                    <a:pt x="285198" y="202355"/>
                  </a:cubicBezTo>
                  <a:cubicBezTo>
                    <a:pt x="285198" y="202355"/>
                    <a:pt x="285198" y="202355"/>
                    <a:pt x="275786" y="202355"/>
                  </a:cubicBezTo>
                  <a:cubicBezTo>
                    <a:pt x="275786" y="202355"/>
                    <a:pt x="275786" y="202355"/>
                    <a:pt x="275786" y="621182"/>
                  </a:cubicBezTo>
                  <a:cubicBezTo>
                    <a:pt x="275786" y="635299"/>
                    <a:pt x="261667" y="654123"/>
                    <a:pt x="242841" y="654123"/>
                  </a:cubicBezTo>
                  <a:cubicBezTo>
                    <a:pt x="228722" y="654123"/>
                    <a:pt x="209896" y="635299"/>
                    <a:pt x="209896" y="621182"/>
                  </a:cubicBezTo>
                  <a:cubicBezTo>
                    <a:pt x="209896" y="621182"/>
                    <a:pt x="209896" y="621182"/>
                    <a:pt x="209896" y="381180"/>
                  </a:cubicBezTo>
                  <a:cubicBezTo>
                    <a:pt x="209896" y="381180"/>
                    <a:pt x="209896" y="381180"/>
                    <a:pt x="200483" y="381180"/>
                  </a:cubicBezTo>
                  <a:cubicBezTo>
                    <a:pt x="200483" y="381180"/>
                    <a:pt x="200483" y="381180"/>
                    <a:pt x="200483" y="621182"/>
                  </a:cubicBezTo>
                  <a:cubicBezTo>
                    <a:pt x="200483" y="635299"/>
                    <a:pt x="186364" y="654123"/>
                    <a:pt x="167539" y="654123"/>
                  </a:cubicBezTo>
                  <a:cubicBezTo>
                    <a:pt x="148712" y="654123"/>
                    <a:pt x="134593" y="635299"/>
                    <a:pt x="134593" y="621182"/>
                  </a:cubicBezTo>
                  <a:cubicBezTo>
                    <a:pt x="134593" y="621182"/>
                    <a:pt x="134593" y="621182"/>
                    <a:pt x="134593" y="202355"/>
                  </a:cubicBezTo>
                  <a:cubicBezTo>
                    <a:pt x="134593" y="202355"/>
                    <a:pt x="134593" y="202355"/>
                    <a:pt x="129887" y="202355"/>
                  </a:cubicBezTo>
                  <a:cubicBezTo>
                    <a:pt x="120474" y="202355"/>
                    <a:pt x="115768" y="197649"/>
                    <a:pt x="111061" y="192943"/>
                  </a:cubicBezTo>
                  <a:cubicBezTo>
                    <a:pt x="111061" y="192943"/>
                    <a:pt x="111061" y="192943"/>
                    <a:pt x="2814" y="32942"/>
                  </a:cubicBezTo>
                  <a:cubicBezTo>
                    <a:pt x="-1892" y="23529"/>
                    <a:pt x="-1892" y="9412"/>
                    <a:pt x="12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sp>
          <p:nvSpPr>
            <p:cNvPr id="32" name="îSľíḍè">
              <a:extLst>
                <a:ext uri="{FF2B5EF4-FFF2-40B4-BE49-F238E27FC236}">
                  <a16:creationId xmlns="" xmlns:a16="http://schemas.microsoft.com/office/drawing/2014/main" id="{E9536278-E367-4071-8EF8-B4F4610FFBEE}"/>
                </a:ext>
              </a:extLst>
            </p:cNvPr>
            <p:cNvSpPr/>
            <p:nvPr/>
          </p:nvSpPr>
          <p:spPr bwMode="auto">
            <a:xfrm>
              <a:off x="6079436" y="2703931"/>
              <a:ext cx="410656" cy="654123"/>
            </a:xfrm>
            <a:custGeom>
              <a:avLst/>
              <a:gdLst>
                <a:gd name="connsiteX0" fmla="*/ 206920 w 410656"/>
                <a:gd name="connsiteY0" fmla="*/ 28842 h 654123"/>
                <a:gd name="connsiteX1" fmla="*/ 265757 w 410656"/>
                <a:gd name="connsiteY1" fmla="*/ 87679 h 654123"/>
                <a:gd name="connsiteX2" fmla="*/ 206920 w 410656"/>
                <a:gd name="connsiteY2" fmla="*/ 146516 h 654123"/>
                <a:gd name="connsiteX3" fmla="*/ 148083 w 410656"/>
                <a:gd name="connsiteY3" fmla="*/ 87679 h 654123"/>
                <a:gd name="connsiteX4" fmla="*/ 206920 w 410656"/>
                <a:gd name="connsiteY4" fmla="*/ 28842 h 654123"/>
                <a:gd name="connsiteX5" fmla="*/ 12227 w 410656"/>
                <a:gd name="connsiteY5" fmla="*/ 0 h 654123"/>
                <a:gd name="connsiteX6" fmla="*/ 21640 w 410656"/>
                <a:gd name="connsiteY6" fmla="*/ 0 h 654123"/>
                <a:gd name="connsiteX7" fmla="*/ 40465 w 410656"/>
                <a:gd name="connsiteY7" fmla="*/ 9412 h 654123"/>
                <a:gd name="connsiteX8" fmla="*/ 139300 w 410656"/>
                <a:gd name="connsiteY8" fmla="*/ 160001 h 654123"/>
                <a:gd name="connsiteX9" fmla="*/ 271079 w 410656"/>
                <a:gd name="connsiteY9" fmla="*/ 160001 h 654123"/>
                <a:gd name="connsiteX10" fmla="*/ 374620 w 410656"/>
                <a:gd name="connsiteY10" fmla="*/ 9412 h 654123"/>
                <a:gd name="connsiteX11" fmla="*/ 388739 w 410656"/>
                <a:gd name="connsiteY11" fmla="*/ 0 h 654123"/>
                <a:gd name="connsiteX12" fmla="*/ 402858 w 410656"/>
                <a:gd name="connsiteY12" fmla="*/ 0 h 654123"/>
                <a:gd name="connsiteX13" fmla="*/ 407565 w 410656"/>
                <a:gd name="connsiteY13" fmla="*/ 32942 h 654123"/>
                <a:gd name="connsiteX14" fmla="*/ 299318 w 410656"/>
                <a:gd name="connsiteY14" fmla="*/ 192943 h 654123"/>
                <a:gd name="connsiteX15" fmla="*/ 285198 w 410656"/>
                <a:gd name="connsiteY15" fmla="*/ 202355 h 654123"/>
                <a:gd name="connsiteX16" fmla="*/ 275786 w 410656"/>
                <a:gd name="connsiteY16" fmla="*/ 202355 h 654123"/>
                <a:gd name="connsiteX17" fmla="*/ 275786 w 410656"/>
                <a:gd name="connsiteY17" fmla="*/ 621182 h 654123"/>
                <a:gd name="connsiteX18" fmla="*/ 242841 w 410656"/>
                <a:gd name="connsiteY18" fmla="*/ 654123 h 654123"/>
                <a:gd name="connsiteX19" fmla="*/ 209896 w 410656"/>
                <a:gd name="connsiteY19" fmla="*/ 621182 h 654123"/>
                <a:gd name="connsiteX20" fmla="*/ 209896 w 410656"/>
                <a:gd name="connsiteY20" fmla="*/ 381180 h 654123"/>
                <a:gd name="connsiteX21" fmla="*/ 200483 w 410656"/>
                <a:gd name="connsiteY21" fmla="*/ 381180 h 654123"/>
                <a:gd name="connsiteX22" fmla="*/ 200483 w 410656"/>
                <a:gd name="connsiteY22" fmla="*/ 621182 h 654123"/>
                <a:gd name="connsiteX23" fmla="*/ 167539 w 410656"/>
                <a:gd name="connsiteY23" fmla="*/ 654123 h 654123"/>
                <a:gd name="connsiteX24" fmla="*/ 134593 w 410656"/>
                <a:gd name="connsiteY24" fmla="*/ 621182 h 654123"/>
                <a:gd name="connsiteX25" fmla="*/ 134593 w 410656"/>
                <a:gd name="connsiteY25" fmla="*/ 202355 h 654123"/>
                <a:gd name="connsiteX26" fmla="*/ 129887 w 410656"/>
                <a:gd name="connsiteY26" fmla="*/ 202355 h 654123"/>
                <a:gd name="connsiteX27" fmla="*/ 111061 w 410656"/>
                <a:gd name="connsiteY27" fmla="*/ 192943 h 654123"/>
                <a:gd name="connsiteX28" fmla="*/ 2814 w 410656"/>
                <a:gd name="connsiteY28" fmla="*/ 32942 h 654123"/>
                <a:gd name="connsiteX29" fmla="*/ 12227 w 410656"/>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656" h="654123">
                  <a:moveTo>
                    <a:pt x="206920" y="28842"/>
                  </a:moveTo>
                  <a:cubicBezTo>
                    <a:pt x="239415" y="28842"/>
                    <a:pt x="265757" y="55184"/>
                    <a:pt x="265757" y="87679"/>
                  </a:cubicBezTo>
                  <a:cubicBezTo>
                    <a:pt x="265757" y="120174"/>
                    <a:pt x="239415" y="146516"/>
                    <a:pt x="206920" y="146516"/>
                  </a:cubicBezTo>
                  <a:cubicBezTo>
                    <a:pt x="174425" y="146516"/>
                    <a:pt x="148083" y="120174"/>
                    <a:pt x="148083" y="87679"/>
                  </a:cubicBezTo>
                  <a:cubicBezTo>
                    <a:pt x="148083" y="55184"/>
                    <a:pt x="174425" y="28842"/>
                    <a:pt x="206920" y="28842"/>
                  </a:cubicBezTo>
                  <a:close/>
                  <a:moveTo>
                    <a:pt x="12227" y="0"/>
                  </a:moveTo>
                  <a:cubicBezTo>
                    <a:pt x="12227" y="0"/>
                    <a:pt x="16933" y="0"/>
                    <a:pt x="21640" y="0"/>
                  </a:cubicBezTo>
                  <a:cubicBezTo>
                    <a:pt x="26346" y="0"/>
                    <a:pt x="35759" y="0"/>
                    <a:pt x="40465" y="9412"/>
                  </a:cubicBezTo>
                  <a:cubicBezTo>
                    <a:pt x="40465" y="9412"/>
                    <a:pt x="40465" y="9412"/>
                    <a:pt x="139300" y="160001"/>
                  </a:cubicBezTo>
                  <a:cubicBezTo>
                    <a:pt x="139300" y="160001"/>
                    <a:pt x="139300" y="160001"/>
                    <a:pt x="271079" y="160001"/>
                  </a:cubicBezTo>
                  <a:cubicBezTo>
                    <a:pt x="271079" y="160001"/>
                    <a:pt x="271079" y="160001"/>
                    <a:pt x="374620" y="9412"/>
                  </a:cubicBezTo>
                  <a:cubicBezTo>
                    <a:pt x="374620" y="0"/>
                    <a:pt x="384033" y="0"/>
                    <a:pt x="388739" y="0"/>
                  </a:cubicBezTo>
                  <a:cubicBezTo>
                    <a:pt x="393446" y="0"/>
                    <a:pt x="398152" y="0"/>
                    <a:pt x="402858" y="0"/>
                  </a:cubicBezTo>
                  <a:cubicBezTo>
                    <a:pt x="412271" y="9412"/>
                    <a:pt x="412271" y="23529"/>
                    <a:pt x="407565" y="32942"/>
                  </a:cubicBezTo>
                  <a:cubicBezTo>
                    <a:pt x="407565" y="32942"/>
                    <a:pt x="407565" y="32942"/>
                    <a:pt x="299318" y="192943"/>
                  </a:cubicBezTo>
                  <a:cubicBezTo>
                    <a:pt x="294611" y="197649"/>
                    <a:pt x="289905" y="202355"/>
                    <a:pt x="285198" y="202355"/>
                  </a:cubicBezTo>
                  <a:cubicBezTo>
                    <a:pt x="285198" y="202355"/>
                    <a:pt x="285198" y="202355"/>
                    <a:pt x="275786" y="202355"/>
                  </a:cubicBezTo>
                  <a:cubicBezTo>
                    <a:pt x="275786" y="202355"/>
                    <a:pt x="275786" y="202355"/>
                    <a:pt x="275786" y="621182"/>
                  </a:cubicBezTo>
                  <a:cubicBezTo>
                    <a:pt x="275786" y="635299"/>
                    <a:pt x="261667" y="654123"/>
                    <a:pt x="242841" y="654123"/>
                  </a:cubicBezTo>
                  <a:cubicBezTo>
                    <a:pt x="228722" y="654123"/>
                    <a:pt x="209896" y="635299"/>
                    <a:pt x="209896" y="621182"/>
                  </a:cubicBezTo>
                  <a:cubicBezTo>
                    <a:pt x="209896" y="621182"/>
                    <a:pt x="209896" y="621182"/>
                    <a:pt x="209896" y="381180"/>
                  </a:cubicBezTo>
                  <a:cubicBezTo>
                    <a:pt x="209896" y="381180"/>
                    <a:pt x="209896" y="381180"/>
                    <a:pt x="200483" y="381180"/>
                  </a:cubicBezTo>
                  <a:cubicBezTo>
                    <a:pt x="200483" y="381180"/>
                    <a:pt x="200483" y="381180"/>
                    <a:pt x="200483" y="621182"/>
                  </a:cubicBezTo>
                  <a:cubicBezTo>
                    <a:pt x="200483" y="635299"/>
                    <a:pt x="186364" y="654123"/>
                    <a:pt x="167539" y="654123"/>
                  </a:cubicBezTo>
                  <a:cubicBezTo>
                    <a:pt x="148713" y="654123"/>
                    <a:pt x="134593" y="635299"/>
                    <a:pt x="134593" y="621182"/>
                  </a:cubicBezTo>
                  <a:cubicBezTo>
                    <a:pt x="134593" y="621182"/>
                    <a:pt x="134593" y="621182"/>
                    <a:pt x="134593" y="202355"/>
                  </a:cubicBezTo>
                  <a:cubicBezTo>
                    <a:pt x="134593" y="202355"/>
                    <a:pt x="134593" y="202355"/>
                    <a:pt x="129887" y="202355"/>
                  </a:cubicBezTo>
                  <a:cubicBezTo>
                    <a:pt x="120474" y="202355"/>
                    <a:pt x="115768" y="197649"/>
                    <a:pt x="111061" y="192943"/>
                  </a:cubicBezTo>
                  <a:cubicBezTo>
                    <a:pt x="111061" y="192943"/>
                    <a:pt x="111061" y="192943"/>
                    <a:pt x="2814" y="32942"/>
                  </a:cubicBezTo>
                  <a:cubicBezTo>
                    <a:pt x="-1892" y="23529"/>
                    <a:pt x="-1892" y="9412"/>
                    <a:pt x="12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sp>
          <p:nvSpPr>
            <p:cNvPr id="33" name="íṣḷîḓé">
              <a:extLst>
                <a:ext uri="{FF2B5EF4-FFF2-40B4-BE49-F238E27FC236}">
                  <a16:creationId xmlns="" xmlns:a16="http://schemas.microsoft.com/office/drawing/2014/main" id="{DA9FDBD5-DED9-4E99-944F-A2212B882B71}"/>
                </a:ext>
              </a:extLst>
            </p:cNvPr>
            <p:cNvSpPr/>
            <p:nvPr/>
          </p:nvSpPr>
          <p:spPr bwMode="auto">
            <a:xfrm>
              <a:off x="6455528" y="2703931"/>
              <a:ext cx="410657" cy="654123"/>
            </a:xfrm>
            <a:custGeom>
              <a:avLst/>
              <a:gdLst>
                <a:gd name="connsiteX0" fmla="*/ 206921 w 410657"/>
                <a:gd name="connsiteY0" fmla="*/ 28842 h 654123"/>
                <a:gd name="connsiteX1" fmla="*/ 265758 w 410657"/>
                <a:gd name="connsiteY1" fmla="*/ 87679 h 654123"/>
                <a:gd name="connsiteX2" fmla="*/ 206921 w 410657"/>
                <a:gd name="connsiteY2" fmla="*/ 146516 h 654123"/>
                <a:gd name="connsiteX3" fmla="*/ 148084 w 410657"/>
                <a:gd name="connsiteY3" fmla="*/ 87679 h 654123"/>
                <a:gd name="connsiteX4" fmla="*/ 206921 w 410657"/>
                <a:gd name="connsiteY4" fmla="*/ 28842 h 654123"/>
                <a:gd name="connsiteX5" fmla="*/ 12228 w 410657"/>
                <a:gd name="connsiteY5" fmla="*/ 0 h 654123"/>
                <a:gd name="connsiteX6" fmla="*/ 21641 w 410657"/>
                <a:gd name="connsiteY6" fmla="*/ 0 h 654123"/>
                <a:gd name="connsiteX7" fmla="*/ 40467 w 410657"/>
                <a:gd name="connsiteY7" fmla="*/ 9412 h 654123"/>
                <a:gd name="connsiteX8" fmla="*/ 139301 w 410657"/>
                <a:gd name="connsiteY8" fmla="*/ 160001 h 654123"/>
                <a:gd name="connsiteX9" fmla="*/ 271080 w 410657"/>
                <a:gd name="connsiteY9" fmla="*/ 160001 h 654123"/>
                <a:gd name="connsiteX10" fmla="*/ 374621 w 410657"/>
                <a:gd name="connsiteY10" fmla="*/ 9412 h 654123"/>
                <a:gd name="connsiteX11" fmla="*/ 388740 w 410657"/>
                <a:gd name="connsiteY11" fmla="*/ 0 h 654123"/>
                <a:gd name="connsiteX12" fmla="*/ 402859 w 410657"/>
                <a:gd name="connsiteY12" fmla="*/ 0 h 654123"/>
                <a:gd name="connsiteX13" fmla="*/ 407566 w 410657"/>
                <a:gd name="connsiteY13" fmla="*/ 32942 h 654123"/>
                <a:gd name="connsiteX14" fmla="*/ 299319 w 410657"/>
                <a:gd name="connsiteY14" fmla="*/ 192943 h 654123"/>
                <a:gd name="connsiteX15" fmla="*/ 285199 w 410657"/>
                <a:gd name="connsiteY15" fmla="*/ 202355 h 654123"/>
                <a:gd name="connsiteX16" fmla="*/ 275787 w 410657"/>
                <a:gd name="connsiteY16" fmla="*/ 202355 h 654123"/>
                <a:gd name="connsiteX17" fmla="*/ 275787 w 410657"/>
                <a:gd name="connsiteY17" fmla="*/ 621182 h 654123"/>
                <a:gd name="connsiteX18" fmla="*/ 242842 w 410657"/>
                <a:gd name="connsiteY18" fmla="*/ 654123 h 654123"/>
                <a:gd name="connsiteX19" fmla="*/ 209897 w 410657"/>
                <a:gd name="connsiteY19" fmla="*/ 621182 h 654123"/>
                <a:gd name="connsiteX20" fmla="*/ 209897 w 410657"/>
                <a:gd name="connsiteY20" fmla="*/ 381180 h 654123"/>
                <a:gd name="connsiteX21" fmla="*/ 200484 w 410657"/>
                <a:gd name="connsiteY21" fmla="*/ 381180 h 654123"/>
                <a:gd name="connsiteX22" fmla="*/ 200484 w 410657"/>
                <a:gd name="connsiteY22" fmla="*/ 621182 h 654123"/>
                <a:gd name="connsiteX23" fmla="*/ 167540 w 410657"/>
                <a:gd name="connsiteY23" fmla="*/ 654123 h 654123"/>
                <a:gd name="connsiteX24" fmla="*/ 134595 w 410657"/>
                <a:gd name="connsiteY24" fmla="*/ 621182 h 654123"/>
                <a:gd name="connsiteX25" fmla="*/ 134595 w 410657"/>
                <a:gd name="connsiteY25" fmla="*/ 202355 h 654123"/>
                <a:gd name="connsiteX26" fmla="*/ 129888 w 410657"/>
                <a:gd name="connsiteY26" fmla="*/ 202355 h 654123"/>
                <a:gd name="connsiteX27" fmla="*/ 111063 w 410657"/>
                <a:gd name="connsiteY27" fmla="*/ 192943 h 654123"/>
                <a:gd name="connsiteX28" fmla="*/ 2816 w 410657"/>
                <a:gd name="connsiteY28" fmla="*/ 32942 h 654123"/>
                <a:gd name="connsiteX29" fmla="*/ 12228 w 410657"/>
                <a:gd name="connsiteY29" fmla="*/ 0 h 65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657" h="654123">
                  <a:moveTo>
                    <a:pt x="206921" y="28842"/>
                  </a:moveTo>
                  <a:cubicBezTo>
                    <a:pt x="239416" y="28842"/>
                    <a:pt x="265758" y="55184"/>
                    <a:pt x="265758" y="87679"/>
                  </a:cubicBezTo>
                  <a:cubicBezTo>
                    <a:pt x="265758" y="120174"/>
                    <a:pt x="239416" y="146516"/>
                    <a:pt x="206921" y="146516"/>
                  </a:cubicBezTo>
                  <a:cubicBezTo>
                    <a:pt x="174426" y="146516"/>
                    <a:pt x="148084" y="120174"/>
                    <a:pt x="148084" y="87679"/>
                  </a:cubicBezTo>
                  <a:cubicBezTo>
                    <a:pt x="148084" y="55184"/>
                    <a:pt x="174426" y="28842"/>
                    <a:pt x="206921" y="28842"/>
                  </a:cubicBezTo>
                  <a:close/>
                  <a:moveTo>
                    <a:pt x="12228" y="0"/>
                  </a:moveTo>
                  <a:cubicBezTo>
                    <a:pt x="12228" y="0"/>
                    <a:pt x="16935" y="0"/>
                    <a:pt x="21641" y="0"/>
                  </a:cubicBezTo>
                  <a:cubicBezTo>
                    <a:pt x="26348" y="0"/>
                    <a:pt x="35760" y="0"/>
                    <a:pt x="40467" y="9412"/>
                  </a:cubicBezTo>
                  <a:cubicBezTo>
                    <a:pt x="40467" y="9412"/>
                    <a:pt x="40467" y="9412"/>
                    <a:pt x="139301" y="160001"/>
                  </a:cubicBezTo>
                  <a:cubicBezTo>
                    <a:pt x="139301" y="160001"/>
                    <a:pt x="139301" y="160001"/>
                    <a:pt x="271080" y="160001"/>
                  </a:cubicBezTo>
                  <a:cubicBezTo>
                    <a:pt x="271080" y="160001"/>
                    <a:pt x="271080" y="160001"/>
                    <a:pt x="374621" y="9412"/>
                  </a:cubicBezTo>
                  <a:cubicBezTo>
                    <a:pt x="374621" y="0"/>
                    <a:pt x="384034" y="0"/>
                    <a:pt x="388740" y="0"/>
                  </a:cubicBezTo>
                  <a:cubicBezTo>
                    <a:pt x="393447" y="0"/>
                    <a:pt x="398153" y="0"/>
                    <a:pt x="402859" y="0"/>
                  </a:cubicBezTo>
                  <a:cubicBezTo>
                    <a:pt x="412272" y="9412"/>
                    <a:pt x="412272" y="23530"/>
                    <a:pt x="407566" y="32942"/>
                  </a:cubicBezTo>
                  <a:cubicBezTo>
                    <a:pt x="407566" y="32942"/>
                    <a:pt x="407566" y="32942"/>
                    <a:pt x="299319" y="192943"/>
                  </a:cubicBezTo>
                  <a:cubicBezTo>
                    <a:pt x="294612" y="197649"/>
                    <a:pt x="289906" y="202355"/>
                    <a:pt x="285199" y="202355"/>
                  </a:cubicBezTo>
                  <a:cubicBezTo>
                    <a:pt x="285199" y="202355"/>
                    <a:pt x="285199" y="202355"/>
                    <a:pt x="275787" y="202355"/>
                  </a:cubicBezTo>
                  <a:cubicBezTo>
                    <a:pt x="275787" y="202355"/>
                    <a:pt x="275787" y="202355"/>
                    <a:pt x="275787" y="621182"/>
                  </a:cubicBezTo>
                  <a:cubicBezTo>
                    <a:pt x="275787" y="635299"/>
                    <a:pt x="261668" y="654123"/>
                    <a:pt x="242842" y="654123"/>
                  </a:cubicBezTo>
                  <a:cubicBezTo>
                    <a:pt x="228723" y="654123"/>
                    <a:pt x="209897" y="635299"/>
                    <a:pt x="209897" y="621182"/>
                  </a:cubicBezTo>
                  <a:cubicBezTo>
                    <a:pt x="209897" y="621182"/>
                    <a:pt x="209897" y="621182"/>
                    <a:pt x="209897" y="381180"/>
                  </a:cubicBezTo>
                  <a:cubicBezTo>
                    <a:pt x="209897" y="381180"/>
                    <a:pt x="209897" y="381180"/>
                    <a:pt x="200484" y="381180"/>
                  </a:cubicBezTo>
                  <a:cubicBezTo>
                    <a:pt x="200484" y="381180"/>
                    <a:pt x="200484" y="381180"/>
                    <a:pt x="200484" y="621182"/>
                  </a:cubicBezTo>
                  <a:cubicBezTo>
                    <a:pt x="200484" y="635299"/>
                    <a:pt x="186365" y="654123"/>
                    <a:pt x="167540" y="654123"/>
                  </a:cubicBezTo>
                  <a:cubicBezTo>
                    <a:pt x="148714" y="654123"/>
                    <a:pt x="134595" y="635299"/>
                    <a:pt x="134595" y="621182"/>
                  </a:cubicBezTo>
                  <a:cubicBezTo>
                    <a:pt x="134595" y="621182"/>
                    <a:pt x="134595" y="621182"/>
                    <a:pt x="134595" y="202355"/>
                  </a:cubicBezTo>
                  <a:cubicBezTo>
                    <a:pt x="134595" y="202355"/>
                    <a:pt x="134595" y="202355"/>
                    <a:pt x="129888" y="202355"/>
                  </a:cubicBezTo>
                  <a:cubicBezTo>
                    <a:pt x="120476" y="202355"/>
                    <a:pt x="115769" y="197649"/>
                    <a:pt x="111063" y="192943"/>
                  </a:cubicBezTo>
                  <a:cubicBezTo>
                    <a:pt x="111063" y="192943"/>
                    <a:pt x="111063" y="192943"/>
                    <a:pt x="2816" y="32942"/>
                  </a:cubicBezTo>
                  <a:cubicBezTo>
                    <a:pt x="-1891" y="23530"/>
                    <a:pt x="-1891" y="9412"/>
                    <a:pt x="122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sz="1350">
                <a:cs typeface="+mn-ea"/>
                <a:sym typeface="+mn-lt"/>
              </a:endParaRPr>
            </a:p>
          </p:txBody>
        </p:sp>
      </p:grpSp>
      <p:grpSp>
        <p:nvGrpSpPr>
          <p:cNvPr id="9" name="íṡliďê">
            <a:extLst>
              <a:ext uri="{FF2B5EF4-FFF2-40B4-BE49-F238E27FC236}">
                <a16:creationId xmlns="" xmlns:a16="http://schemas.microsoft.com/office/drawing/2014/main" id="{78E99596-E692-4B93-985C-172395D06FB0}"/>
              </a:ext>
            </a:extLst>
          </p:cNvPr>
          <p:cNvGrpSpPr/>
          <p:nvPr/>
        </p:nvGrpSpPr>
        <p:grpSpPr>
          <a:xfrm>
            <a:off x="6399146" y="2084259"/>
            <a:ext cx="382654" cy="382654"/>
            <a:chOff x="8397597" y="1190861"/>
            <a:chExt cx="594604" cy="594604"/>
          </a:xfrm>
        </p:grpSpPr>
        <p:sp>
          <p:nvSpPr>
            <p:cNvPr id="28" name="îSḻïḍê">
              <a:extLst>
                <a:ext uri="{FF2B5EF4-FFF2-40B4-BE49-F238E27FC236}">
                  <a16:creationId xmlns="" xmlns:a16="http://schemas.microsoft.com/office/drawing/2014/main" id="{B9D930C2-CC9E-4383-BF42-DE4B5227BEDA}"/>
                </a:ext>
              </a:extLst>
            </p:cNvPr>
            <p:cNvSpPr/>
            <p:nvPr/>
          </p:nvSpPr>
          <p:spPr>
            <a:xfrm>
              <a:off x="8397597" y="1190861"/>
              <a:ext cx="594604" cy="594604"/>
            </a:xfrm>
            <a:prstGeom prst="ellipse">
              <a:avLst/>
            </a:prstGeom>
            <a:solidFill>
              <a:srgbClr val="6F9FBD"/>
            </a:solidFill>
            <a:ln w="3810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sp>
          <p:nvSpPr>
            <p:cNvPr id="29" name="ïṩḻîdè">
              <a:extLst>
                <a:ext uri="{FF2B5EF4-FFF2-40B4-BE49-F238E27FC236}">
                  <a16:creationId xmlns="" xmlns:a16="http://schemas.microsoft.com/office/drawing/2014/main" id="{D0B5E7EC-417D-42FE-97F2-33B8A7E802C0}"/>
                </a:ext>
              </a:extLst>
            </p:cNvPr>
            <p:cNvSpPr/>
            <p:nvPr/>
          </p:nvSpPr>
          <p:spPr>
            <a:xfrm>
              <a:off x="8579171" y="1353948"/>
              <a:ext cx="231454" cy="268432"/>
            </a:xfrm>
            <a:custGeom>
              <a:avLst/>
              <a:gdLst>
                <a:gd name="connsiteX0" fmla="*/ 319112 w 489849"/>
                <a:gd name="connsiteY0" fmla="*/ 229316 h 568112"/>
                <a:gd name="connsiteX1" fmla="*/ 466776 w 489849"/>
                <a:gd name="connsiteY1" fmla="*/ 229316 h 568112"/>
                <a:gd name="connsiteX2" fmla="*/ 489849 w 489849"/>
                <a:gd name="connsiteY2" fmla="*/ 252332 h 568112"/>
                <a:gd name="connsiteX3" fmla="*/ 488926 w 489849"/>
                <a:gd name="connsiteY3" fmla="*/ 394111 h 568112"/>
                <a:gd name="connsiteX4" fmla="*/ 465854 w 489849"/>
                <a:gd name="connsiteY4" fmla="*/ 417127 h 568112"/>
                <a:gd name="connsiteX5" fmla="*/ 448318 w 489849"/>
                <a:gd name="connsiteY5" fmla="*/ 407920 h 568112"/>
                <a:gd name="connsiteX6" fmla="*/ 440012 w 489849"/>
                <a:gd name="connsiteY6" fmla="*/ 546017 h 568112"/>
                <a:gd name="connsiteX7" fmla="*/ 416017 w 489849"/>
                <a:gd name="connsiteY7" fmla="*/ 568112 h 568112"/>
                <a:gd name="connsiteX8" fmla="*/ 369872 w 489849"/>
                <a:gd name="connsiteY8" fmla="*/ 568112 h 568112"/>
                <a:gd name="connsiteX9" fmla="*/ 345877 w 489849"/>
                <a:gd name="connsiteY9" fmla="*/ 546017 h 568112"/>
                <a:gd name="connsiteX10" fmla="*/ 336648 w 489849"/>
                <a:gd name="connsiteY10" fmla="*/ 407920 h 568112"/>
                <a:gd name="connsiteX11" fmla="*/ 319112 w 489849"/>
                <a:gd name="connsiteY11" fmla="*/ 417127 h 568112"/>
                <a:gd name="connsiteX12" fmla="*/ 296963 w 489849"/>
                <a:gd name="connsiteY12" fmla="*/ 394111 h 568112"/>
                <a:gd name="connsiteX13" fmla="*/ 296040 w 489849"/>
                <a:gd name="connsiteY13" fmla="*/ 252332 h 568112"/>
                <a:gd name="connsiteX14" fmla="*/ 319112 w 489849"/>
                <a:gd name="connsiteY14" fmla="*/ 229316 h 568112"/>
                <a:gd name="connsiteX15" fmla="*/ 218220 w 489849"/>
                <a:gd name="connsiteY15" fmla="*/ 220143 h 568112"/>
                <a:gd name="connsiteX16" fmla="*/ 245442 w 489849"/>
                <a:gd name="connsiteY16" fmla="*/ 247291 h 568112"/>
                <a:gd name="connsiteX17" fmla="*/ 218220 w 489849"/>
                <a:gd name="connsiteY17" fmla="*/ 274439 h 568112"/>
                <a:gd name="connsiteX18" fmla="*/ 190998 w 489849"/>
                <a:gd name="connsiteY18" fmla="*/ 247291 h 568112"/>
                <a:gd name="connsiteX19" fmla="*/ 218220 w 489849"/>
                <a:gd name="connsiteY19" fmla="*/ 220143 h 568112"/>
                <a:gd name="connsiteX20" fmla="*/ 124127 w 489849"/>
                <a:gd name="connsiteY20" fmla="*/ 220143 h 568112"/>
                <a:gd name="connsiteX21" fmla="*/ 151349 w 489849"/>
                <a:gd name="connsiteY21" fmla="*/ 247291 h 568112"/>
                <a:gd name="connsiteX22" fmla="*/ 124127 w 489849"/>
                <a:gd name="connsiteY22" fmla="*/ 274439 h 568112"/>
                <a:gd name="connsiteX23" fmla="*/ 96905 w 489849"/>
                <a:gd name="connsiteY23" fmla="*/ 247291 h 568112"/>
                <a:gd name="connsiteX24" fmla="*/ 124127 w 489849"/>
                <a:gd name="connsiteY24" fmla="*/ 220143 h 568112"/>
                <a:gd name="connsiteX25" fmla="*/ 111618 w 489849"/>
                <a:gd name="connsiteY25" fmla="*/ 137146 h 568112"/>
                <a:gd name="connsiteX26" fmla="*/ 249963 w 489849"/>
                <a:gd name="connsiteY26" fmla="*/ 137146 h 568112"/>
                <a:gd name="connsiteX27" fmla="*/ 267487 w 489849"/>
                <a:gd name="connsiteY27" fmla="*/ 154677 h 568112"/>
                <a:gd name="connsiteX28" fmla="*/ 249963 w 489849"/>
                <a:gd name="connsiteY28" fmla="*/ 172209 h 568112"/>
                <a:gd name="connsiteX29" fmla="*/ 111618 w 489849"/>
                <a:gd name="connsiteY29" fmla="*/ 172209 h 568112"/>
                <a:gd name="connsiteX30" fmla="*/ 94094 w 489849"/>
                <a:gd name="connsiteY30" fmla="*/ 154677 h 568112"/>
                <a:gd name="connsiteX31" fmla="*/ 111618 w 489849"/>
                <a:gd name="connsiteY31" fmla="*/ 137146 h 568112"/>
                <a:gd name="connsiteX32" fmla="*/ 392944 w 489849"/>
                <a:gd name="connsiteY32" fmla="*/ 88472 h 568112"/>
                <a:gd name="connsiteX33" fmla="*/ 455673 w 489849"/>
                <a:gd name="connsiteY33" fmla="*/ 151053 h 568112"/>
                <a:gd name="connsiteX34" fmla="*/ 392944 w 489849"/>
                <a:gd name="connsiteY34" fmla="*/ 213634 h 568112"/>
                <a:gd name="connsiteX35" fmla="*/ 330215 w 489849"/>
                <a:gd name="connsiteY35" fmla="*/ 151053 h 568112"/>
                <a:gd name="connsiteX36" fmla="*/ 392944 w 489849"/>
                <a:gd name="connsiteY36" fmla="*/ 88472 h 568112"/>
                <a:gd name="connsiteX37" fmla="*/ 18450 w 489849"/>
                <a:gd name="connsiteY37" fmla="*/ 0 h 568112"/>
                <a:gd name="connsiteX38" fmla="*/ 404971 w 489849"/>
                <a:gd name="connsiteY38" fmla="*/ 0 h 568112"/>
                <a:gd name="connsiteX39" fmla="*/ 423421 w 489849"/>
                <a:gd name="connsiteY39" fmla="*/ 18421 h 568112"/>
                <a:gd name="connsiteX40" fmla="*/ 423421 w 489849"/>
                <a:gd name="connsiteY40" fmla="*/ 70920 h 568112"/>
                <a:gd name="connsiteX41" fmla="*/ 392056 w 489849"/>
                <a:gd name="connsiteY41" fmla="*/ 64473 h 568112"/>
                <a:gd name="connsiteX42" fmla="*/ 328405 w 489849"/>
                <a:gd name="connsiteY42" fmla="*/ 93947 h 568112"/>
                <a:gd name="connsiteX43" fmla="*/ 58117 w 489849"/>
                <a:gd name="connsiteY43" fmla="*/ 93947 h 568112"/>
                <a:gd name="connsiteX44" fmla="*/ 58117 w 489849"/>
                <a:gd name="connsiteY44" fmla="*/ 299340 h 568112"/>
                <a:gd name="connsiteX45" fmla="*/ 79334 w 489849"/>
                <a:gd name="connsiteY45" fmla="*/ 320524 h 568112"/>
                <a:gd name="connsiteX46" fmla="*/ 273056 w 489849"/>
                <a:gd name="connsiteY46" fmla="*/ 320524 h 568112"/>
                <a:gd name="connsiteX47" fmla="*/ 273056 w 489849"/>
                <a:gd name="connsiteY47" fmla="*/ 367497 h 568112"/>
                <a:gd name="connsiteX48" fmla="*/ 79334 w 489849"/>
                <a:gd name="connsiteY48" fmla="*/ 367497 h 568112"/>
                <a:gd name="connsiteX49" fmla="*/ 11992 w 489849"/>
                <a:gd name="connsiteY49" fmla="*/ 299340 h 568112"/>
                <a:gd name="connsiteX50" fmla="*/ 11992 w 489849"/>
                <a:gd name="connsiteY50" fmla="*/ 95789 h 568112"/>
                <a:gd name="connsiteX51" fmla="*/ 0 w 489849"/>
                <a:gd name="connsiteY51" fmla="*/ 78289 h 568112"/>
                <a:gd name="connsiteX52" fmla="*/ 0 w 489849"/>
                <a:gd name="connsiteY52" fmla="*/ 18421 h 568112"/>
                <a:gd name="connsiteX53" fmla="*/ 18450 w 489849"/>
                <a:gd name="connsiteY53" fmla="*/ 0 h 56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9849" h="568112">
                  <a:moveTo>
                    <a:pt x="319112" y="229316"/>
                  </a:moveTo>
                  <a:cubicBezTo>
                    <a:pt x="329264" y="229316"/>
                    <a:pt x="466776" y="229316"/>
                    <a:pt x="466776" y="229316"/>
                  </a:cubicBezTo>
                  <a:cubicBezTo>
                    <a:pt x="479697" y="229316"/>
                    <a:pt x="489849" y="239443"/>
                    <a:pt x="489849" y="252332"/>
                  </a:cubicBezTo>
                  <a:lnTo>
                    <a:pt x="488926" y="394111"/>
                  </a:lnTo>
                  <a:cubicBezTo>
                    <a:pt x="488926" y="406079"/>
                    <a:pt x="478774" y="417127"/>
                    <a:pt x="465854" y="417127"/>
                  </a:cubicBezTo>
                  <a:cubicBezTo>
                    <a:pt x="459393" y="417127"/>
                    <a:pt x="452933" y="413444"/>
                    <a:pt x="448318" y="407920"/>
                  </a:cubicBezTo>
                  <a:lnTo>
                    <a:pt x="440012" y="546017"/>
                  </a:lnTo>
                  <a:cubicBezTo>
                    <a:pt x="439090" y="558906"/>
                    <a:pt x="428938" y="568112"/>
                    <a:pt x="416017" y="568112"/>
                  </a:cubicBezTo>
                  <a:lnTo>
                    <a:pt x="369872" y="568112"/>
                  </a:lnTo>
                  <a:cubicBezTo>
                    <a:pt x="356951" y="568112"/>
                    <a:pt x="346800" y="558906"/>
                    <a:pt x="345877" y="546017"/>
                  </a:cubicBezTo>
                  <a:lnTo>
                    <a:pt x="336648" y="407920"/>
                  </a:lnTo>
                  <a:cubicBezTo>
                    <a:pt x="332956" y="413444"/>
                    <a:pt x="326496" y="417127"/>
                    <a:pt x="319112" y="417127"/>
                  </a:cubicBezTo>
                  <a:cubicBezTo>
                    <a:pt x="307115" y="417127"/>
                    <a:pt x="296963" y="406079"/>
                    <a:pt x="296963" y="394111"/>
                  </a:cubicBezTo>
                  <a:lnTo>
                    <a:pt x="296040" y="252332"/>
                  </a:lnTo>
                  <a:cubicBezTo>
                    <a:pt x="296040" y="239443"/>
                    <a:pt x="306192" y="229316"/>
                    <a:pt x="319112" y="229316"/>
                  </a:cubicBezTo>
                  <a:close/>
                  <a:moveTo>
                    <a:pt x="218220" y="220143"/>
                  </a:moveTo>
                  <a:cubicBezTo>
                    <a:pt x="233254" y="220143"/>
                    <a:pt x="245442" y="232298"/>
                    <a:pt x="245442" y="247291"/>
                  </a:cubicBezTo>
                  <a:cubicBezTo>
                    <a:pt x="245442" y="262284"/>
                    <a:pt x="233254" y="274439"/>
                    <a:pt x="218220" y="274439"/>
                  </a:cubicBezTo>
                  <a:cubicBezTo>
                    <a:pt x="203186" y="274439"/>
                    <a:pt x="190998" y="262284"/>
                    <a:pt x="190998" y="247291"/>
                  </a:cubicBezTo>
                  <a:cubicBezTo>
                    <a:pt x="190998" y="232298"/>
                    <a:pt x="203186" y="220143"/>
                    <a:pt x="218220" y="220143"/>
                  </a:cubicBezTo>
                  <a:close/>
                  <a:moveTo>
                    <a:pt x="124127" y="220143"/>
                  </a:moveTo>
                  <a:cubicBezTo>
                    <a:pt x="139161" y="220143"/>
                    <a:pt x="151349" y="232298"/>
                    <a:pt x="151349" y="247291"/>
                  </a:cubicBezTo>
                  <a:cubicBezTo>
                    <a:pt x="151349" y="262284"/>
                    <a:pt x="139161" y="274439"/>
                    <a:pt x="124127" y="274439"/>
                  </a:cubicBezTo>
                  <a:cubicBezTo>
                    <a:pt x="109093" y="274439"/>
                    <a:pt x="96905" y="262284"/>
                    <a:pt x="96905" y="247291"/>
                  </a:cubicBezTo>
                  <a:cubicBezTo>
                    <a:pt x="96905" y="232298"/>
                    <a:pt x="109093" y="220143"/>
                    <a:pt x="124127" y="220143"/>
                  </a:cubicBezTo>
                  <a:close/>
                  <a:moveTo>
                    <a:pt x="111618" y="137146"/>
                  </a:moveTo>
                  <a:lnTo>
                    <a:pt x="249963" y="137146"/>
                  </a:lnTo>
                  <a:cubicBezTo>
                    <a:pt x="259186" y="137146"/>
                    <a:pt x="267487" y="144528"/>
                    <a:pt x="267487" y="154677"/>
                  </a:cubicBezTo>
                  <a:cubicBezTo>
                    <a:pt x="267487" y="164827"/>
                    <a:pt x="259186" y="172209"/>
                    <a:pt x="249963" y="172209"/>
                  </a:cubicBezTo>
                  <a:lnTo>
                    <a:pt x="111618" y="172209"/>
                  </a:lnTo>
                  <a:cubicBezTo>
                    <a:pt x="101472" y="172209"/>
                    <a:pt x="94094" y="163905"/>
                    <a:pt x="94094" y="154677"/>
                  </a:cubicBezTo>
                  <a:cubicBezTo>
                    <a:pt x="94094" y="144528"/>
                    <a:pt x="101472" y="137146"/>
                    <a:pt x="111618" y="137146"/>
                  </a:cubicBezTo>
                  <a:close/>
                  <a:moveTo>
                    <a:pt x="392944" y="88472"/>
                  </a:moveTo>
                  <a:cubicBezTo>
                    <a:pt x="427588" y="88472"/>
                    <a:pt x="455673" y="116490"/>
                    <a:pt x="455673" y="151053"/>
                  </a:cubicBezTo>
                  <a:cubicBezTo>
                    <a:pt x="455673" y="185616"/>
                    <a:pt x="427588" y="213634"/>
                    <a:pt x="392944" y="213634"/>
                  </a:cubicBezTo>
                  <a:cubicBezTo>
                    <a:pt x="358300" y="213634"/>
                    <a:pt x="330215" y="185616"/>
                    <a:pt x="330215" y="151053"/>
                  </a:cubicBezTo>
                  <a:cubicBezTo>
                    <a:pt x="330215" y="116490"/>
                    <a:pt x="358300" y="88472"/>
                    <a:pt x="392944" y="88472"/>
                  </a:cubicBezTo>
                  <a:close/>
                  <a:moveTo>
                    <a:pt x="18450" y="0"/>
                  </a:moveTo>
                  <a:lnTo>
                    <a:pt x="404971" y="0"/>
                  </a:lnTo>
                  <a:cubicBezTo>
                    <a:pt x="415119" y="0"/>
                    <a:pt x="423421" y="8289"/>
                    <a:pt x="423421" y="18421"/>
                  </a:cubicBezTo>
                  <a:lnTo>
                    <a:pt x="423421" y="70920"/>
                  </a:lnTo>
                  <a:cubicBezTo>
                    <a:pt x="414196" y="67236"/>
                    <a:pt x="403126" y="64473"/>
                    <a:pt x="392056" y="64473"/>
                  </a:cubicBezTo>
                  <a:cubicBezTo>
                    <a:pt x="367149" y="64473"/>
                    <a:pt x="344087" y="75526"/>
                    <a:pt x="328405" y="93947"/>
                  </a:cubicBezTo>
                  <a:lnTo>
                    <a:pt x="58117" y="93947"/>
                  </a:lnTo>
                  <a:lnTo>
                    <a:pt x="58117" y="299340"/>
                  </a:lnTo>
                  <a:cubicBezTo>
                    <a:pt x="58117" y="311313"/>
                    <a:pt x="68264" y="320524"/>
                    <a:pt x="79334" y="320524"/>
                  </a:cubicBezTo>
                  <a:lnTo>
                    <a:pt x="273056" y="320524"/>
                  </a:lnTo>
                  <a:lnTo>
                    <a:pt x="273056" y="367497"/>
                  </a:lnTo>
                  <a:lnTo>
                    <a:pt x="79334" y="367497"/>
                  </a:lnTo>
                  <a:cubicBezTo>
                    <a:pt x="42434" y="367497"/>
                    <a:pt x="11992" y="337103"/>
                    <a:pt x="11992" y="299340"/>
                  </a:cubicBezTo>
                  <a:lnTo>
                    <a:pt x="11992" y="95789"/>
                  </a:lnTo>
                  <a:cubicBezTo>
                    <a:pt x="5535" y="93026"/>
                    <a:pt x="0" y="86578"/>
                    <a:pt x="0" y="78289"/>
                  </a:cubicBezTo>
                  <a:lnTo>
                    <a:pt x="0" y="18421"/>
                  </a:lnTo>
                  <a:cubicBezTo>
                    <a:pt x="0" y="8289"/>
                    <a:pt x="8302" y="0"/>
                    <a:pt x="18450" y="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grpSp>
      <p:grpSp>
        <p:nvGrpSpPr>
          <p:cNvPr id="10" name="îšlíḋe">
            <a:extLst>
              <a:ext uri="{FF2B5EF4-FFF2-40B4-BE49-F238E27FC236}">
                <a16:creationId xmlns="" xmlns:a16="http://schemas.microsoft.com/office/drawing/2014/main" id="{779CBE34-5835-4EED-85C7-9ECA7C43D5AF}"/>
              </a:ext>
            </a:extLst>
          </p:cNvPr>
          <p:cNvGrpSpPr/>
          <p:nvPr/>
        </p:nvGrpSpPr>
        <p:grpSpPr>
          <a:xfrm>
            <a:off x="7258636" y="3685405"/>
            <a:ext cx="382654" cy="382654"/>
            <a:chOff x="8397597" y="1190861"/>
            <a:chExt cx="594604" cy="594604"/>
          </a:xfrm>
        </p:grpSpPr>
        <p:sp>
          <p:nvSpPr>
            <p:cNvPr id="26" name="ïṩ1îḋê">
              <a:extLst>
                <a:ext uri="{FF2B5EF4-FFF2-40B4-BE49-F238E27FC236}">
                  <a16:creationId xmlns="" xmlns:a16="http://schemas.microsoft.com/office/drawing/2014/main" id="{1F36A0DD-7043-4BFE-8FB8-5BD9BA29D6FA}"/>
                </a:ext>
              </a:extLst>
            </p:cNvPr>
            <p:cNvSpPr/>
            <p:nvPr/>
          </p:nvSpPr>
          <p:spPr>
            <a:xfrm>
              <a:off x="8397597" y="1190861"/>
              <a:ext cx="594604" cy="594604"/>
            </a:xfrm>
            <a:prstGeom prst="ellipse">
              <a:avLst/>
            </a:prstGeom>
            <a:solidFill>
              <a:schemeClr val="bg1">
                <a:lumMod val="75000"/>
              </a:schemeClr>
            </a:solidFill>
            <a:ln w="3810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27" name="îṣļíḋê">
              <a:extLst>
                <a:ext uri="{FF2B5EF4-FFF2-40B4-BE49-F238E27FC236}">
                  <a16:creationId xmlns="" xmlns:a16="http://schemas.microsoft.com/office/drawing/2014/main" id="{F0C97A63-CE4C-4AA9-946A-1175215742F2}"/>
                </a:ext>
              </a:extLst>
            </p:cNvPr>
            <p:cNvSpPr/>
            <p:nvPr/>
          </p:nvSpPr>
          <p:spPr>
            <a:xfrm>
              <a:off x="8579171" y="1353948"/>
              <a:ext cx="231454" cy="268432"/>
            </a:xfrm>
            <a:custGeom>
              <a:avLst/>
              <a:gdLst>
                <a:gd name="connsiteX0" fmla="*/ 319112 w 489849"/>
                <a:gd name="connsiteY0" fmla="*/ 229316 h 568112"/>
                <a:gd name="connsiteX1" fmla="*/ 466776 w 489849"/>
                <a:gd name="connsiteY1" fmla="*/ 229316 h 568112"/>
                <a:gd name="connsiteX2" fmla="*/ 489849 w 489849"/>
                <a:gd name="connsiteY2" fmla="*/ 252332 h 568112"/>
                <a:gd name="connsiteX3" fmla="*/ 488926 w 489849"/>
                <a:gd name="connsiteY3" fmla="*/ 394111 h 568112"/>
                <a:gd name="connsiteX4" fmla="*/ 465854 w 489849"/>
                <a:gd name="connsiteY4" fmla="*/ 417127 h 568112"/>
                <a:gd name="connsiteX5" fmla="*/ 448318 w 489849"/>
                <a:gd name="connsiteY5" fmla="*/ 407920 h 568112"/>
                <a:gd name="connsiteX6" fmla="*/ 440012 w 489849"/>
                <a:gd name="connsiteY6" fmla="*/ 546017 h 568112"/>
                <a:gd name="connsiteX7" fmla="*/ 416017 w 489849"/>
                <a:gd name="connsiteY7" fmla="*/ 568112 h 568112"/>
                <a:gd name="connsiteX8" fmla="*/ 369872 w 489849"/>
                <a:gd name="connsiteY8" fmla="*/ 568112 h 568112"/>
                <a:gd name="connsiteX9" fmla="*/ 345877 w 489849"/>
                <a:gd name="connsiteY9" fmla="*/ 546017 h 568112"/>
                <a:gd name="connsiteX10" fmla="*/ 336648 w 489849"/>
                <a:gd name="connsiteY10" fmla="*/ 407920 h 568112"/>
                <a:gd name="connsiteX11" fmla="*/ 319112 w 489849"/>
                <a:gd name="connsiteY11" fmla="*/ 417127 h 568112"/>
                <a:gd name="connsiteX12" fmla="*/ 296963 w 489849"/>
                <a:gd name="connsiteY12" fmla="*/ 394111 h 568112"/>
                <a:gd name="connsiteX13" fmla="*/ 296040 w 489849"/>
                <a:gd name="connsiteY13" fmla="*/ 252332 h 568112"/>
                <a:gd name="connsiteX14" fmla="*/ 319112 w 489849"/>
                <a:gd name="connsiteY14" fmla="*/ 229316 h 568112"/>
                <a:gd name="connsiteX15" fmla="*/ 218220 w 489849"/>
                <a:gd name="connsiteY15" fmla="*/ 220143 h 568112"/>
                <a:gd name="connsiteX16" fmla="*/ 245442 w 489849"/>
                <a:gd name="connsiteY16" fmla="*/ 247291 h 568112"/>
                <a:gd name="connsiteX17" fmla="*/ 218220 w 489849"/>
                <a:gd name="connsiteY17" fmla="*/ 274439 h 568112"/>
                <a:gd name="connsiteX18" fmla="*/ 190998 w 489849"/>
                <a:gd name="connsiteY18" fmla="*/ 247291 h 568112"/>
                <a:gd name="connsiteX19" fmla="*/ 218220 w 489849"/>
                <a:gd name="connsiteY19" fmla="*/ 220143 h 568112"/>
                <a:gd name="connsiteX20" fmla="*/ 124127 w 489849"/>
                <a:gd name="connsiteY20" fmla="*/ 220143 h 568112"/>
                <a:gd name="connsiteX21" fmla="*/ 151349 w 489849"/>
                <a:gd name="connsiteY21" fmla="*/ 247291 h 568112"/>
                <a:gd name="connsiteX22" fmla="*/ 124127 w 489849"/>
                <a:gd name="connsiteY22" fmla="*/ 274439 h 568112"/>
                <a:gd name="connsiteX23" fmla="*/ 96905 w 489849"/>
                <a:gd name="connsiteY23" fmla="*/ 247291 h 568112"/>
                <a:gd name="connsiteX24" fmla="*/ 124127 w 489849"/>
                <a:gd name="connsiteY24" fmla="*/ 220143 h 568112"/>
                <a:gd name="connsiteX25" fmla="*/ 111618 w 489849"/>
                <a:gd name="connsiteY25" fmla="*/ 137146 h 568112"/>
                <a:gd name="connsiteX26" fmla="*/ 249963 w 489849"/>
                <a:gd name="connsiteY26" fmla="*/ 137146 h 568112"/>
                <a:gd name="connsiteX27" fmla="*/ 267487 w 489849"/>
                <a:gd name="connsiteY27" fmla="*/ 154677 h 568112"/>
                <a:gd name="connsiteX28" fmla="*/ 249963 w 489849"/>
                <a:gd name="connsiteY28" fmla="*/ 172209 h 568112"/>
                <a:gd name="connsiteX29" fmla="*/ 111618 w 489849"/>
                <a:gd name="connsiteY29" fmla="*/ 172209 h 568112"/>
                <a:gd name="connsiteX30" fmla="*/ 94094 w 489849"/>
                <a:gd name="connsiteY30" fmla="*/ 154677 h 568112"/>
                <a:gd name="connsiteX31" fmla="*/ 111618 w 489849"/>
                <a:gd name="connsiteY31" fmla="*/ 137146 h 568112"/>
                <a:gd name="connsiteX32" fmla="*/ 392944 w 489849"/>
                <a:gd name="connsiteY32" fmla="*/ 88472 h 568112"/>
                <a:gd name="connsiteX33" fmla="*/ 455673 w 489849"/>
                <a:gd name="connsiteY33" fmla="*/ 151053 h 568112"/>
                <a:gd name="connsiteX34" fmla="*/ 392944 w 489849"/>
                <a:gd name="connsiteY34" fmla="*/ 213634 h 568112"/>
                <a:gd name="connsiteX35" fmla="*/ 330215 w 489849"/>
                <a:gd name="connsiteY35" fmla="*/ 151053 h 568112"/>
                <a:gd name="connsiteX36" fmla="*/ 392944 w 489849"/>
                <a:gd name="connsiteY36" fmla="*/ 88472 h 568112"/>
                <a:gd name="connsiteX37" fmla="*/ 18450 w 489849"/>
                <a:gd name="connsiteY37" fmla="*/ 0 h 568112"/>
                <a:gd name="connsiteX38" fmla="*/ 404971 w 489849"/>
                <a:gd name="connsiteY38" fmla="*/ 0 h 568112"/>
                <a:gd name="connsiteX39" fmla="*/ 423421 w 489849"/>
                <a:gd name="connsiteY39" fmla="*/ 18421 h 568112"/>
                <a:gd name="connsiteX40" fmla="*/ 423421 w 489849"/>
                <a:gd name="connsiteY40" fmla="*/ 70920 h 568112"/>
                <a:gd name="connsiteX41" fmla="*/ 392056 w 489849"/>
                <a:gd name="connsiteY41" fmla="*/ 64473 h 568112"/>
                <a:gd name="connsiteX42" fmla="*/ 328405 w 489849"/>
                <a:gd name="connsiteY42" fmla="*/ 93947 h 568112"/>
                <a:gd name="connsiteX43" fmla="*/ 58117 w 489849"/>
                <a:gd name="connsiteY43" fmla="*/ 93947 h 568112"/>
                <a:gd name="connsiteX44" fmla="*/ 58117 w 489849"/>
                <a:gd name="connsiteY44" fmla="*/ 299340 h 568112"/>
                <a:gd name="connsiteX45" fmla="*/ 79334 w 489849"/>
                <a:gd name="connsiteY45" fmla="*/ 320524 h 568112"/>
                <a:gd name="connsiteX46" fmla="*/ 273056 w 489849"/>
                <a:gd name="connsiteY46" fmla="*/ 320524 h 568112"/>
                <a:gd name="connsiteX47" fmla="*/ 273056 w 489849"/>
                <a:gd name="connsiteY47" fmla="*/ 367497 h 568112"/>
                <a:gd name="connsiteX48" fmla="*/ 79334 w 489849"/>
                <a:gd name="connsiteY48" fmla="*/ 367497 h 568112"/>
                <a:gd name="connsiteX49" fmla="*/ 11992 w 489849"/>
                <a:gd name="connsiteY49" fmla="*/ 299340 h 568112"/>
                <a:gd name="connsiteX50" fmla="*/ 11992 w 489849"/>
                <a:gd name="connsiteY50" fmla="*/ 95789 h 568112"/>
                <a:gd name="connsiteX51" fmla="*/ 0 w 489849"/>
                <a:gd name="connsiteY51" fmla="*/ 78289 h 568112"/>
                <a:gd name="connsiteX52" fmla="*/ 0 w 489849"/>
                <a:gd name="connsiteY52" fmla="*/ 18421 h 568112"/>
                <a:gd name="connsiteX53" fmla="*/ 18450 w 489849"/>
                <a:gd name="connsiteY53" fmla="*/ 0 h 56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9849" h="568112">
                  <a:moveTo>
                    <a:pt x="319112" y="229316"/>
                  </a:moveTo>
                  <a:cubicBezTo>
                    <a:pt x="329264" y="229316"/>
                    <a:pt x="466776" y="229316"/>
                    <a:pt x="466776" y="229316"/>
                  </a:cubicBezTo>
                  <a:cubicBezTo>
                    <a:pt x="479697" y="229316"/>
                    <a:pt x="489849" y="239443"/>
                    <a:pt x="489849" y="252332"/>
                  </a:cubicBezTo>
                  <a:lnTo>
                    <a:pt x="488926" y="394111"/>
                  </a:lnTo>
                  <a:cubicBezTo>
                    <a:pt x="488926" y="406079"/>
                    <a:pt x="478774" y="417127"/>
                    <a:pt x="465854" y="417127"/>
                  </a:cubicBezTo>
                  <a:cubicBezTo>
                    <a:pt x="459393" y="417127"/>
                    <a:pt x="452933" y="413444"/>
                    <a:pt x="448318" y="407920"/>
                  </a:cubicBezTo>
                  <a:lnTo>
                    <a:pt x="440012" y="546017"/>
                  </a:lnTo>
                  <a:cubicBezTo>
                    <a:pt x="439090" y="558906"/>
                    <a:pt x="428938" y="568112"/>
                    <a:pt x="416017" y="568112"/>
                  </a:cubicBezTo>
                  <a:lnTo>
                    <a:pt x="369872" y="568112"/>
                  </a:lnTo>
                  <a:cubicBezTo>
                    <a:pt x="356951" y="568112"/>
                    <a:pt x="346800" y="558906"/>
                    <a:pt x="345877" y="546017"/>
                  </a:cubicBezTo>
                  <a:lnTo>
                    <a:pt x="336648" y="407920"/>
                  </a:lnTo>
                  <a:cubicBezTo>
                    <a:pt x="332956" y="413444"/>
                    <a:pt x="326496" y="417127"/>
                    <a:pt x="319112" y="417127"/>
                  </a:cubicBezTo>
                  <a:cubicBezTo>
                    <a:pt x="307115" y="417127"/>
                    <a:pt x="296963" y="406079"/>
                    <a:pt x="296963" y="394111"/>
                  </a:cubicBezTo>
                  <a:lnTo>
                    <a:pt x="296040" y="252332"/>
                  </a:lnTo>
                  <a:cubicBezTo>
                    <a:pt x="296040" y="239443"/>
                    <a:pt x="306192" y="229316"/>
                    <a:pt x="319112" y="229316"/>
                  </a:cubicBezTo>
                  <a:close/>
                  <a:moveTo>
                    <a:pt x="218220" y="220143"/>
                  </a:moveTo>
                  <a:cubicBezTo>
                    <a:pt x="233254" y="220143"/>
                    <a:pt x="245442" y="232298"/>
                    <a:pt x="245442" y="247291"/>
                  </a:cubicBezTo>
                  <a:cubicBezTo>
                    <a:pt x="245442" y="262284"/>
                    <a:pt x="233254" y="274439"/>
                    <a:pt x="218220" y="274439"/>
                  </a:cubicBezTo>
                  <a:cubicBezTo>
                    <a:pt x="203186" y="274439"/>
                    <a:pt x="190998" y="262284"/>
                    <a:pt x="190998" y="247291"/>
                  </a:cubicBezTo>
                  <a:cubicBezTo>
                    <a:pt x="190998" y="232298"/>
                    <a:pt x="203186" y="220143"/>
                    <a:pt x="218220" y="220143"/>
                  </a:cubicBezTo>
                  <a:close/>
                  <a:moveTo>
                    <a:pt x="124127" y="220143"/>
                  </a:moveTo>
                  <a:cubicBezTo>
                    <a:pt x="139161" y="220143"/>
                    <a:pt x="151349" y="232298"/>
                    <a:pt x="151349" y="247291"/>
                  </a:cubicBezTo>
                  <a:cubicBezTo>
                    <a:pt x="151349" y="262284"/>
                    <a:pt x="139161" y="274439"/>
                    <a:pt x="124127" y="274439"/>
                  </a:cubicBezTo>
                  <a:cubicBezTo>
                    <a:pt x="109093" y="274439"/>
                    <a:pt x="96905" y="262284"/>
                    <a:pt x="96905" y="247291"/>
                  </a:cubicBezTo>
                  <a:cubicBezTo>
                    <a:pt x="96905" y="232298"/>
                    <a:pt x="109093" y="220143"/>
                    <a:pt x="124127" y="220143"/>
                  </a:cubicBezTo>
                  <a:close/>
                  <a:moveTo>
                    <a:pt x="111618" y="137146"/>
                  </a:moveTo>
                  <a:lnTo>
                    <a:pt x="249963" y="137146"/>
                  </a:lnTo>
                  <a:cubicBezTo>
                    <a:pt x="259186" y="137146"/>
                    <a:pt x="267487" y="144528"/>
                    <a:pt x="267487" y="154677"/>
                  </a:cubicBezTo>
                  <a:cubicBezTo>
                    <a:pt x="267487" y="164827"/>
                    <a:pt x="259186" y="172209"/>
                    <a:pt x="249963" y="172209"/>
                  </a:cubicBezTo>
                  <a:lnTo>
                    <a:pt x="111618" y="172209"/>
                  </a:lnTo>
                  <a:cubicBezTo>
                    <a:pt x="101472" y="172209"/>
                    <a:pt x="94094" y="163905"/>
                    <a:pt x="94094" y="154677"/>
                  </a:cubicBezTo>
                  <a:cubicBezTo>
                    <a:pt x="94094" y="144528"/>
                    <a:pt x="101472" y="137146"/>
                    <a:pt x="111618" y="137146"/>
                  </a:cubicBezTo>
                  <a:close/>
                  <a:moveTo>
                    <a:pt x="392944" y="88472"/>
                  </a:moveTo>
                  <a:cubicBezTo>
                    <a:pt x="427588" y="88472"/>
                    <a:pt x="455673" y="116490"/>
                    <a:pt x="455673" y="151053"/>
                  </a:cubicBezTo>
                  <a:cubicBezTo>
                    <a:pt x="455673" y="185616"/>
                    <a:pt x="427588" y="213634"/>
                    <a:pt x="392944" y="213634"/>
                  </a:cubicBezTo>
                  <a:cubicBezTo>
                    <a:pt x="358300" y="213634"/>
                    <a:pt x="330215" y="185616"/>
                    <a:pt x="330215" y="151053"/>
                  </a:cubicBezTo>
                  <a:cubicBezTo>
                    <a:pt x="330215" y="116490"/>
                    <a:pt x="358300" y="88472"/>
                    <a:pt x="392944" y="88472"/>
                  </a:cubicBezTo>
                  <a:close/>
                  <a:moveTo>
                    <a:pt x="18450" y="0"/>
                  </a:moveTo>
                  <a:lnTo>
                    <a:pt x="404971" y="0"/>
                  </a:lnTo>
                  <a:cubicBezTo>
                    <a:pt x="415119" y="0"/>
                    <a:pt x="423421" y="8289"/>
                    <a:pt x="423421" y="18421"/>
                  </a:cubicBezTo>
                  <a:lnTo>
                    <a:pt x="423421" y="70920"/>
                  </a:lnTo>
                  <a:cubicBezTo>
                    <a:pt x="414196" y="67236"/>
                    <a:pt x="403126" y="64473"/>
                    <a:pt x="392056" y="64473"/>
                  </a:cubicBezTo>
                  <a:cubicBezTo>
                    <a:pt x="367149" y="64473"/>
                    <a:pt x="344087" y="75526"/>
                    <a:pt x="328405" y="93947"/>
                  </a:cubicBezTo>
                  <a:lnTo>
                    <a:pt x="58117" y="93947"/>
                  </a:lnTo>
                  <a:lnTo>
                    <a:pt x="58117" y="299340"/>
                  </a:lnTo>
                  <a:cubicBezTo>
                    <a:pt x="58117" y="311313"/>
                    <a:pt x="68264" y="320524"/>
                    <a:pt x="79334" y="320524"/>
                  </a:cubicBezTo>
                  <a:lnTo>
                    <a:pt x="273056" y="320524"/>
                  </a:lnTo>
                  <a:lnTo>
                    <a:pt x="273056" y="367497"/>
                  </a:lnTo>
                  <a:lnTo>
                    <a:pt x="79334" y="367497"/>
                  </a:lnTo>
                  <a:cubicBezTo>
                    <a:pt x="42434" y="367497"/>
                    <a:pt x="11992" y="337103"/>
                    <a:pt x="11992" y="299340"/>
                  </a:cubicBezTo>
                  <a:lnTo>
                    <a:pt x="11992" y="95789"/>
                  </a:lnTo>
                  <a:cubicBezTo>
                    <a:pt x="5535" y="93026"/>
                    <a:pt x="0" y="86578"/>
                    <a:pt x="0" y="78289"/>
                  </a:cubicBezTo>
                  <a:lnTo>
                    <a:pt x="0" y="18421"/>
                  </a:lnTo>
                  <a:cubicBezTo>
                    <a:pt x="0" y="8289"/>
                    <a:pt x="8302" y="0"/>
                    <a:pt x="18450" y="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grpSp>
      <p:grpSp>
        <p:nvGrpSpPr>
          <p:cNvPr id="11" name="iṡļïdê">
            <a:extLst>
              <a:ext uri="{FF2B5EF4-FFF2-40B4-BE49-F238E27FC236}">
                <a16:creationId xmlns="" xmlns:a16="http://schemas.microsoft.com/office/drawing/2014/main" id="{1B9B1247-5F7E-4002-8EF6-9A619B45062C}"/>
              </a:ext>
            </a:extLst>
          </p:cNvPr>
          <p:cNvGrpSpPr/>
          <p:nvPr/>
        </p:nvGrpSpPr>
        <p:grpSpPr>
          <a:xfrm>
            <a:off x="7925386" y="5026344"/>
            <a:ext cx="382654" cy="382654"/>
            <a:chOff x="8397597" y="1190861"/>
            <a:chExt cx="594604" cy="594604"/>
          </a:xfrm>
        </p:grpSpPr>
        <p:sp>
          <p:nvSpPr>
            <p:cNvPr id="24" name="ïṩļíde">
              <a:extLst>
                <a:ext uri="{FF2B5EF4-FFF2-40B4-BE49-F238E27FC236}">
                  <a16:creationId xmlns="" xmlns:a16="http://schemas.microsoft.com/office/drawing/2014/main" id="{F7DF3CD0-6553-4404-A22C-C5160363A043}"/>
                </a:ext>
              </a:extLst>
            </p:cNvPr>
            <p:cNvSpPr/>
            <p:nvPr/>
          </p:nvSpPr>
          <p:spPr>
            <a:xfrm>
              <a:off x="8397597" y="1190861"/>
              <a:ext cx="594604" cy="594604"/>
            </a:xfrm>
            <a:prstGeom prst="ellipse">
              <a:avLst/>
            </a:prstGeom>
            <a:solidFill>
              <a:schemeClr val="bg1">
                <a:lumMod val="75000"/>
              </a:schemeClr>
            </a:solidFill>
            <a:ln w="3810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25" name="ïšḷîďe">
              <a:extLst>
                <a:ext uri="{FF2B5EF4-FFF2-40B4-BE49-F238E27FC236}">
                  <a16:creationId xmlns="" xmlns:a16="http://schemas.microsoft.com/office/drawing/2014/main" id="{90FCE489-07A0-4815-9709-D7285852DD78}"/>
                </a:ext>
              </a:extLst>
            </p:cNvPr>
            <p:cNvSpPr/>
            <p:nvPr/>
          </p:nvSpPr>
          <p:spPr>
            <a:xfrm>
              <a:off x="8579171" y="1353948"/>
              <a:ext cx="231454" cy="268432"/>
            </a:xfrm>
            <a:custGeom>
              <a:avLst/>
              <a:gdLst>
                <a:gd name="connsiteX0" fmla="*/ 319112 w 489849"/>
                <a:gd name="connsiteY0" fmla="*/ 229316 h 568112"/>
                <a:gd name="connsiteX1" fmla="*/ 466776 w 489849"/>
                <a:gd name="connsiteY1" fmla="*/ 229316 h 568112"/>
                <a:gd name="connsiteX2" fmla="*/ 489849 w 489849"/>
                <a:gd name="connsiteY2" fmla="*/ 252332 h 568112"/>
                <a:gd name="connsiteX3" fmla="*/ 488926 w 489849"/>
                <a:gd name="connsiteY3" fmla="*/ 394111 h 568112"/>
                <a:gd name="connsiteX4" fmla="*/ 465854 w 489849"/>
                <a:gd name="connsiteY4" fmla="*/ 417127 h 568112"/>
                <a:gd name="connsiteX5" fmla="*/ 448318 w 489849"/>
                <a:gd name="connsiteY5" fmla="*/ 407920 h 568112"/>
                <a:gd name="connsiteX6" fmla="*/ 440012 w 489849"/>
                <a:gd name="connsiteY6" fmla="*/ 546017 h 568112"/>
                <a:gd name="connsiteX7" fmla="*/ 416017 w 489849"/>
                <a:gd name="connsiteY7" fmla="*/ 568112 h 568112"/>
                <a:gd name="connsiteX8" fmla="*/ 369872 w 489849"/>
                <a:gd name="connsiteY8" fmla="*/ 568112 h 568112"/>
                <a:gd name="connsiteX9" fmla="*/ 345877 w 489849"/>
                <a:gd name="connsiteY9" fmla="*/ 546017 h 568112"/>
                <a:gd name="connsiteX10" fmla="*/ 336648 w 489849"/>
                <a:gd name="connsiteY10" fmla="*/ 407920 h 568112"/>
                <a:gd name="connsiteX11" fmla="*/ 319112 w 489849"/>
                <a:gd name="connsiteY11" fmla="*/ 417127 h 568112"/>
                <a:gd name="connsiteX12" fmla="*/ 296963 w 489849"/>
                <a:gd name="connsiteY12" fmla="*/ 394111 h 568112"/>
                <a:gd name="connsiteX13" fmla="*/ 296040 w 489849"/>
                <a:gd name="connsiteY13" fmla="*/ 252332 h 568112"/>
                <a:gd name="connsiteX14" fmla="*/ 319112 w 489849"/>
                <a:gd name="connsiteY14" fmla="*/ 229316 h 568112"/>
                <a:gd name="connsiteX15" fmla="*/ 218220 w 489849"/>
                <a:gd name="connsiteY15" fmla="*/ 220143 h 568112"/>
                <a:gd name="connsiteX16" fmla="*/ 245442 w 489849"/>
                <a:gd name="connsiteY16" fmla="*/ 247291 h 568112"/>
                <a:gd name="connsiteX17" fmla="*/ 218220 w 489849"/>
                <a:gd name="connsiteY17" fmla="*/ 274439 h 568112"/>
                <a:gd name="connsiteX18" fmla="*/ 190998 w 489849"/>
                <a:gd name="connsiteY18" fmla="*/ 247291 h 568112"/>
                <a:gd name="connsiteX19" fmla="*/ 218220 w 489849"/>
                <a:gd name="connsiteY19" fmla="*/ 220143 h 568112"/>
                <a:gd name="connsiteX20" fmla="*/ 124127 w 489849"/>
                <a:gd name="connsiteY20" fmla="*/ 220143 h 568112"/>
                <a:gd name="connsiteX21" fmla="*/ 151349 w 489849"/>
                <a:gd name="connsiteY21" fmla="*/ 247291 h 568112"/>
                <a:gd name="connsiteX22" fmla="*/ 124127 w 489849"/>
                <a:gd name="connsiteY22" fmla="*/ 274439 h 568112"/>
                <a:gd name="connsiteX23" fmla="*/ 96905 w 489849"/>
                <a:gd name="connsiteY23" fmla="*/ 247291 h 568112"/>
                <a:gd name="connsiteX24" fmla="*/ 124127 w 489849"/>
                <a:gd name="connsiteY24" fmla="*/ 220143 h 568112"/>
                <a:gd name="connsiteX25" fmla="*/ 111618 w 489849"/>
                <a:gd name="connsiteY25" fmla="*/ 137146 h 568112"/>
                <a:gd name="connsiteX26" fmla="*/ 249963 w 489849"/>
                <a:gd name="connsiteY26" fmla="*/ 137146 h 568112"/>
                <a:gd name="connsiteX27" fmla="*/ 267487 w 489849"/>
                <a:gd name="connsiteY27" fmla="*/ 154677 h 568112"/>
                <a:gd name="connsiteX28" fmla="*/ 249963 w 489849"/>
                <a:gd name="connsiteY28" fmla="*/ 172209 h 568112"/>
                <a:gd name="connsiteX29" fmla="*/ 111618 w 489849"/>
                <a:gd name="connsiteY29" fmla="*/ 172209 h 568112"/>
                <a:gd name="connsiteX30" fmla="*/ 94094 w 489849"/>
                <a:gd name="connsiteY30" fmla="*/ 154677 h 568112"/>
                <a:gd name="connsiteX31" fmla="*/ 111618 w 489849"/>
                <a:gd name="connsiteY31" fmla="*/ 137146 h 568112"/>
                <a:gd name="connsiteX32" fmla="*/ 392944 w 489849"/>
                <a:gd name="connsiteY32" fmla="*/ 88472 h 568112"/>
                <a:gd name="connsiteX33" fmla="*/ 455673 w 489849"/>
                <a:gd name="connsiteY33" fmla="*/ 151053 h 568112"/>
                <a:gd name="connsiteX34" fmla="*/ 392944 w 489849"/>
                <a:gd name="connsiteY34" fmla="*/ 213634 h 568112"/>
                <a:gd name="connsiteX35" fmla="*/ 330215 w 489849"/>
                <a:gd name="connsiteY35" fmla="*/ 151053 h 568112"/>
                <a:gd name="connsiteX36" fmla="*/ 392944 w 489849"/>
                <a:gd name="connsiteY36" fmla="*/ 88472 h 568112"/>
                <a:gd name="connsiteX37" fmla="*/ 18450 w 489849"/>
                <a:gd name="connsiteY37" fmla="*/ 0 h 568112"/>
                <a:gd name="connsiteX38" fmla="*/ 404971 w 489849"/>
                <a:gd name="connsiteY38" fmla="*/ 0 h 568112"/>
                <a:gd name="connsiteX39" fmla="*/ 423421 w 489849"/>
                <a:gd name="connsiteY39" fmla="*/ 18421 h 568112"/>
                <a:gd name="connsiteX40" fmla="*/ 423421 w 489849"/>
                <a:gd name="connsiteY40" fmla="*/ 70920 h 568112"/>
                <a:gd name="connsiteX41" fmla="*/ 392056 w 489849"/>
                <a:gd name="connsiteY41" fmla="*/ 64473 h 568112"/>
                <a:gd name="connsiteX42" fmla="*/ 328405 w 489849"/>
                <a:gd name="connsiteY42" fmla="*/ 93947 h 568112"/>
                <a:gd name="connsiteX43" fmla="*/ 58117 w 489849"/>
                <a:gd name="connsiteY43" fmla="*/ 93947 h 568112"/>
                <a:gd name="connsiteX44" fmla="*/ 58117 w 489849"/>
                <a:gd name="connsiteY44" fmla="*/ 299340 h 568112"/>
                <a:gd name="connsiteX45" fmla="*/ 79334 w 489849"/>
                <a:gd name="connsiteY45" fmla="*/ 320524 h 568112"/>
                <a:gd name="connsiteX46" fmla="*/ 273056 w 489849"/>
                <a:gd name="connsiteY46" fmla="*/ 320524 h 568112"/>
                <a:gd name="connsiteX47" fmla="*/ 273056 w 489849"/>
                <a:gd name="connsiteY47" fmla="*/ 367497 h 568112"/>
                <a:gd name="connsiteX48" fmla="*/ 79334 w 489849"/>
                <a:gd name="connsiteY48" fmla="*/ 367497 h 568112"/>
                <a:gd name="connsiteX49" fmla="*/ 11992 w 489849"/>
                <a:gd name="connsiteY49" fmla="*/ 299340 h 568112"/>
                <a:gd name="connsiteX50" fmla="*/ 11992 w 489849"/>
                <a:gd name="connsiteY50" fmla="*/ 95789 h 568112"/>
                <a:gd name="connsiteX51" fmla="*/ 0 w 489849"/>
                <a:gd name="connsiteY51" fmla="*/ 78289 h 568112"/>
                <a:gd name="connsiteX52" fmla="*/ 0 w 489849"/>
                <a:gd name="connsiteY52" fmla="*/ 18421 h 568112"/>
                <a:gd name="connsiteX53" fmla="*/ 18450 w 489849"/>
                <a:gd name="connsiteY53" fmla="*/ 0 h 56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9849" h="568112">
                  <a:moveTo>
                    <a:pt x="319112" y="229316"/>
                  </a:moveTo>
                  <a:cubicBezTo>
                    <a:pt x="329264" y="229316"/>
                    <a:pt x="466776" y="229316"/>
                    <a:pt x="466776" y="229316"/>
                  </a:cubicBezTo>
                  <a:cubicBezTo>
                    <a:pt x="479697" y="229316"/>
                    <a:pt x="489849" y="239443"/>
                    <a:pt x="489849" y="252332"/>
                  </a:cubicBezTo>
                  <a:lnTo>
                    <a:pt x="488926" y="394111"/>
                  </a:lnTo>
                  <a:cubicBezTo>
                    <a:pt x="488926" y="406079"/>
                    <a:pt x="478774" y="417127"/>
                    <a:pt x="465854" y="417127"/>
                  </a:cubicBezTo>
                  <a:cubicBezTo>
                    <a:pt x="459393" y="417127"/>
                    <a:pt x="452933" y="413444"/>
                    <a:pt x="448318" y="407920"/>
                  </a:cubicBezTo>
                  <a:lnTo>
                    <a:pt x="440012" y="546017"/>
                  </a:lnTo>
                  <a:cubicBezTo>
                    <a:pt x="439090" y="558906"/>
                    <a:pt x="428938" y="568112"/>
                    <a:pt x="416017" y="568112"/>
                  </a:cubicBezTo>
                  <a:lnTo>
                    <a:pt x="369872" y="568112"/>
                  </a:lnTo>
                  <a:cubicBezTo>
                    <a:pt x="356951" y="568112"/>
                    <a:pt x="346800" y="558906"/>
                    <a:pt x="345877" y="546017"/>
                  </a:cubicBezTo>
                  <a:lnTo>
                    <a:pt x="336648" y="407920"/>
                  </a:lnTo>
                  <a:cubicBezTo>
                    <a:pt x="332956" y="413444"/>
                    <a:pt x="326496" y="417127"/>
                    <a:pt x="319112" y="417127"/>
                  </a:cubicBezTo>
                  <a:cubicBezTo>
                    <a:pt x="307115" y="417127"/>
                    <a:pt x="296963" y="406079"/>
                    <a:pt x="296963" y="394111"/>
                  </a:cubicBezTo>
                  <a:lnTo>
                    <a:pt x="296040" y="252332"/>
                  </a:lnTo>
                  <a:cubicBezTo>
                    <a:pt x="296040" y="239443"/>
                    <a:pt x="306192" y="229316"/>
                    <a:pt x="319112" y="229316"/>
                  </a:cubicBezTo>
                  <a:close/>
                  <a:moveTo>
                    <a:pt x="218220" y="220143"/>
                  </a:moveTo>
                  <a:cubicBezTo>
                    <a:pt x="233254" y="220143"/>
                    <a:pt x="245442" y="232298"/>
                    <a:pt x="245442" y="247291"/>
                  </a:cubicBezTo>
                  <a:cubicBezTo>
                    <a:pt x="245442" y="262284"/>
                    <a:pt x="233254" y="274439"/>
                    <a:pt x="218220" y="274439"/>
                  </a:cubicBezTo>
                  <a:cubicBezTo>
                    <a:pt x="203186" y="274439"/>
                    <a:pt x="190998" y="262284"/>
                    <a:pt x="190998" y="247291"/>
                  </a:cubicBezTo>
                  <a:cubicBezTo>
                    <a:pt x="190998" y="232298"/>
                    <a:pt x="203186" y="220143"/>
                    <a:pt x="218220" y="220143"/>
                  </a:cubicBezTo>
                  <a:close/>
                  <a:moveTo>
                    <a:pt x="124127" y="220143"/>
                  </a:moveTo>
                  <a:cubicBezTo>
                    <a:pt x="139161" y="220143"/>
                    <a:pt x="151349" y="232298"/>
                    <a:pt x="151349" y="247291"/>
                  </a:cubicBezTo>
                  <a:cubicBezTo>
                    <a:pt x="151349" y="262284"/>
                    <a:pt x="139161" y="274439"/>
                    <a:pt x="124127" y="274439"/>
                  </a:cubicBezTo>
                  <a:cubicBezTo>
                    <a:pt x="109093" y="274439"/>
                    <a:pt x="96905" y="262284"/>
                    <a:pt x="96905" y="247291"/>
                  </a:cubicBezTo>
                  <a:cubicBezTo>
                    <a:pt x="96905" y="232298"/>
                    <a:pt x="109093" y="220143"/>
                    <a:pt x="124127" y="220143"/>
                  </a:cubicBezTo>
                  <a:close/>
                  <a:moveTo>
                    <a:pt x="111618" y="137146"/>
                  </a:moveTo>
                  <a:lnTo>
                    <a:pt x="249963" y="137146"/>
                  </a:lnTo>
                  <a:cubicBezTo>
                    <a:pt x="259186" y="137146"/>
                    <a:pt x="267487" y="144528"/>
                    <a:pt x="267487" y="154677"/>
                  </a:cubicBezTo>
                  <a:cubicBezTo>
                    <a:pt x="267487" y="164827"/>
                    <a:pt x="259186" y="172209"/>
                    <a:pt x="249963" y="172209"/>
                  </a:cubicBezTo>
                  <a:lnTo>
                    <a:pt x="111618" y="172209"/>
                  </a:lnTo>
                  <a:cubicBezTo>
                    <a:pt x="101472" y="172209"/>
                    <a:pt x="94094" y="163905"/>
                    <a:pt x="94094" y="154677"/>
                  </a:cubicBezTo>
                  <a:cubicBezTo>
                    <a:pt x="94094" y="144528"/>
                    <a:pt x="101472" y="137146"/>
                    <a:pt x="111618" y="137146"/>
                  </a:cubicBezTo>
                  <a:close/>
                  <a:moveTo>
                    <a:pt x="392944" y="88472"/>
                  </a:moveTo>
                  <a:cubicBezTo>
                    <a:pt x="427588" y="88472"/>
                    <a:pt x="455673" y="116490"/>
                    <a:pt x="455673" y="151053"/>
                  </a:cubicBezTo>
                  <a:cubicBezTo>
                    <a:pt x="455673" y="185616"/>
                    <a:pt x="427588" y="213634"/>
                    <a:pt x="392944" y="213634"/>
                  </a:cubicBezTo>
                  <a:cubicBezTo>
                    <a:pt x="358300" y="213634"/>
                    <a:pt x="330215" y="185616"/>
                    <a:pt x="330215" y="151053"/>
                  </a:cubicBezTo>
                  <a:cubicBezTo>
                    <a:pt x="330215" y="116490"/>
                    <a:pt x="358300" y="88472"/>
                    <a:pt x="392944" y="88472"/>
                  </a:cubicBezTo>
                  <a:close/>
                  <a:moveTo>
                    <a:pt x="18450" y="0"/>
                  </a:moveTo>
                  <a:lnTo>
                    <a:pt x="404971" y="0"/>
                  </a:lnTo>
                  <a:cubicBezTo>
                    <a:pt x="415119" y="0"/>
                    <a:pt x="423421" y="8289"/>
                    <a:pt x="423421" y="18421"/>
                  </a:cubicBezTo>
                  <a:lnTo>
                    <a:pt x="423421" y="70920"/>
                  </a:lnTo>
                  <a:cubicBezTo>
                    <a:pt x="414196" y="67236"/>
                    <a:pt x="403126" y="64473"/>
                    <a:pt x="392056" y="64473"/>
                  </a:cubicBezTo>
                  <a:cubicBezTo>
                    <a:pt x="367149" y="64473"/>
                    <a:pt x="344087" y="75526"/>
                    <a:pt x="328405" y="93947"/>
                  </a:cubicBezTo>
                  <a:lnTo>
                    <a:pt x="58117" y="93947"/>
                  </a:lnTo>
                  <a:lnTo>
                    <a:pt x="58117" y="299340"/>
                  </a:lnTo>
                  <a:cubicBezTo>
                    <a:pt x="58117" y="311313"/>
                    <a:pt x="68264" y="320524"/>
                    <a:pt x="79334" y="320524"/>
                  </a:cubicBezTo>
                  <a:lnTo>
                    <a:pt x="273056" y="320524"/>
                  </a:lnTo>
                  <a:lnTo>
                    <a:pt x="273056" y="367497"/>
                  </a:lnTo>
                  <a:lnTo>
                    <a:pt x="79334" y="367497"/>
                  </a:lnTo>
                  <a:cubicBezTo>
                    <a:pt x="42434" y="367497"/>
                    <a:pt x="11992" y="337103"/>
                    <a:pt x="11992" y="299340"/>
                  </a:cubicBezTo>
                  <a:lnTo>
                    <a:pt x="11992" y="95789"/>
                  </a:lnTo>
                  <a:cubicBezTo>
                    <a:pt x="5535" y="93026"/>
                    <a:pt x="0" y="86578"/>
                    <a:pt x="0" y="78289"/>
                  </a:cubicBezTo>
                  <a:lnTo>
                    <a:pt x="0" y="18421"/>
                  </a:lnTo>
                  <a:cubicBezTo>
                    <a:pt x="0" y="8289"/>
                    <a:pt x="8302" y="0"/>
                    <a:pt x="18450" y="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grpSp>
      <p:cxnSp>
        <p:nvCxnSpPr>
          <p:cNvPr id="18" name="直接连接符 17">
            <a:extLst>
              <a:ext uri="{FF2B5EF4-FFF2-40B4-BE49-F238E27FC236}">
                <a16:creationId xmlns="" xmlns:a16="http://schemas.microsoft.com/office/drawing/2014/main" id="{FB4C51F8-716D-43E4-A8D5-E0D2406C0BE2}"/>
              </a:ext>
            </a:extLst>
          </p:cNvPr>
          <p:cNvCxnSpPr/>
          <p:nvPr/>
        </p:nvCxnSpPr>
        <p:spPr>
          <a:xfrm flipH="1">
            <a:off x="660400" y="2863077"/>
            <a:ext cx="44640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51290D0F-B1DD-499E-AD0D-45BE358159B2}"/>
              </a:ext>
            </a:extLst>
          </p:cNvPr>
          <p:cNvCxnSpPr>
            <a:cxnSpLocks/>
          </p:cNvCxnSpPr>
          <p:nvPr/>
        </p:nvCxnSpPr>
        <p:spPr>
          <a:xfrm flipH="1">
            <a:off x="660400" y="4276399"/>
            <a:ext cx="38163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85AA3E57-4466-43B7-84C5-E20AE93CEDB9}"/>
              </a:ext>
            </a:extLst>
          </p:cNvPr>
          <p:cNvCxnSpPr>
            <a:cxnSpLocks/>
          </p:cNvCxnSpPr>
          <p:nvPr/>
        </p:nvCxnSpPr>
        <p:spPr>
          <a:xfrm flipH="1">
            <a:off x="660400" y="5514973"/>
            <a:ext cx="31305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42" name="组合 41">
            <a:extLst>
              <a:ext uri="{FF2B5EF4-FFF2-40B4-BE49-F238E27FC236}">
                <a16:creationId xmlns="" xmlns:a16="http://schemas.microsoft.com/office/drawing/2014/main" id="{DF99F7E5-7161-45F1-B542-76FFEFF646BA}"/>
              </a:ext>
            </a:extLst>
          </p:cNvPr>
          <p:cNvGrpSpPr/>
          <p:nvPr/>
        </p:nvGrpSpPr>
        <p:grpSpPr>
          <a:xfrm>
            <a:off x="267580" y="305974"/>
            <a:ext cx="687460" cy="847053"/>
            <a:chOff x="1375020" y="1454054"/>
            <a:chExt cx="2486630" cy="3063897"/>
          </a:xfrm>
        </p:grpSpPr>
        <p:pic>
          <p:nvPicPr>
            <p:cNvPr id="43" name="图形 42">
              <a:extLst>
                <a:ext uri="{FF2B5EF4-FFF2-40B4-BE49-F238E27FC236}">
                  <a16:creationId xmlns="" xmlns:a16="http://schemas.microsoft.com/office/drawing/2014/main" id="{D84E9F7D-BB99-4FC4-88BA-BDB97B34859D}"/>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44" name="图形 43">
              <a:extLst>
                <a:ext uri="{FF2B5EF4-FFF2-40B4-BE49-F238E27FC236}">
                  <a16:creationId xmlns="" xmlns:a16="http://schemas.microsoft.com/office/drawing/2014/main" id="{DCF1A9B4-2F96-4A6C-9587-C1C5BB427B2C}"/>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45" name="矩形 44">
            <a:extLst>
              <a:ext uri="{FF2B5EF4-FFF2-40B4-BE49-F238E27FC236}">
                <a16:creationId xmlns="" xmlns:a16="http://schemas.microsoft.com/office/drawing/2014/main" id="{2573455C-14DD-4290-B2CF-8EE990F352BA}"/>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文本框 45">
            <a:extLst>
              <a:ext uri="{FF2B5EF4-FFF2-40B4-BE49-F238E27FC236}">
                <a16:creationId xmlns="" xmlns:a16="http://schemas.microsoft.com/office/drawing/2014/main" id="{7D854D24-C8E5-45FB-B106-E571D232F334}"/>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47" name="文本框 46">
            <a:extLst>
              <a:ext uri="{FF2B5EF4-FFF2-40B4-BE49-F238E27FC236}">
                <a16:creationId xmlns="" xmlns:a16="http://schemas.microsoft.com/office/drawing/2014/main" id="{2276CAC6-5F5D-48EA-9DF7-F8E8EDEA3368}"/>
              </a:ext>
            </a:extLst>
          </p:cNvPr>
          <p:cNvSpPr txBox="1"/>
          <p:nvPr/>
        </p:nvSpPr>
        <p:spPr>
          <a:xfrm>
            <a:off x="7305573" y="1659053"/>
            <a:ext cx="3592079" cy="874407"/>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 比尔盖茨讲，“大成功依靠团队，而个人只能取得小成功”。</a:t>
            </a:r>
          </a:p>
        </p:txBody>
      </p:sp>
      <p:sp>
        <p:nvSpPr>
          <p:cNvPr id="48" name="文本框 47">
            <a:extLst>
              <a:ext uri="{FF2B5EF4-FFF2-40B4-BE49-F238E27FC236}">
                <a16:creationId xmlns="" xmlns:a16="http://schemas.microsoft.com/office/drawing/2014/main" id="{12142AF5-5932-4A4C-9399-9B2134F5AB1A}"/>
              </a:ext>
            </a:extLst>
          </p:cNvPr>
          <p:cNvSpPr txBox="1"/>
          <p:nvPr/>
        </p:nvSpPr>
        <p:spPr>
          <a:xfrm>
            <a:off x="8001903" y="3323128"/>
            <a:ext cx="2737384" cy="874407"/>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团队能够完成个人所不能完成的任务。</a:t>
            </a:r>
          </a:p>
        </p:txBody>
      </p:sp>
      <p:sp>
        <p:nvSpPr>
          <p:cNvPr id="49" name="文本框 48">
            <a:extLst>
              <a:ext uri="{FF2B5EF4-FFF2-40B4-BE49-F238E27FC236}">
                <a16:creationId xmlns="" xmlns:a16="http://schemas.microsoft.com/office/drawing/2014/main" id="{09567A35-06D1-42EE-B5F6-211D388BEC46}"/>
              </a:ext>
            </a:extLst>
          </p:cNvPr>
          <p:cNvSpPr txBox="1"/>
          <p:nvPr/>
        </p:nvSpPr>
        <p:spPr>
          <a:xfrm>
            <a:off x="8635230" y="4691850"/>
            <a:ext cx="2737384" cy="874407"/>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当我们把情绪亳无保留地发泄在我们周遭的人身上</a:t>
            </a:r>
          </a:p>
        </p:txBody>
      </p:sp>
      <p:sp>
        <p:nvSpPr>
          <p:cNvPr id="50" name="îṩlîďé">
            <a:extLst>
              <a:ext uri="{FF2B5EF4-FFF2-40B4-BE49-F238E27FC236}">
                <a16:creationId xmlns="" xmlns:a16="http://schemas.microsoft.com/office/drawing/2014/main" id="{F46399F1-5A48-4D69-B953-F548F67717DF}"/>
              </a:ext>
            </a:extLst>
          </p:cNvPr>
          <p:cNvSpPr txBox="1"/>
          <p:nvPr/>
        </p:nvSpPr>
        <p:spPr bwMode="auto">
          <a:xfrm>
            <a:off x="1197431" y="2130091"/>
            <a:ext cx="3055874" cy="458071"/>
          </a:xfrm>
          <a:prstGeom prst="rect">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en-US"/>
            </a:defPPr>
            <a:lvl1pPr algn="ctr" defTabSz="914354">
              <a:defRPr sz="2000" b="1" i="1"/>
            </a:lvl1pPr>
            <a:lvl2pPr defTabSz="914400">
              <a:defRPr>
                <a:solidFill>
                  <a:schemeClr val="lt1"/>
                </a:solidFill>
              </a:defRPr>
            </a:lvl2pPr>
            <a:lvl3pPr defTabSz="914400">
              <a:defRPr>
                <a:solidFill>
                  <a:schemeClr val="lt1"/>
                </a:solidFill>
              </a:defRPr>
            </a:lvl3pPr>
            <a:lvl4pPr defTabSz="914400">
              <a:defRPr>
                <a:solidFill>
                  <a:schemeClr val="lt1"/>
                </a:solidFill>
              </a:defRPr>
            </a:lvl4pPr>
            <a:lvl5pPr defTabSz="914400">
              <a:defRPr>
                <a:solidFill>
                  <a:schemeClr val="lt1"/>
                </a:solidFill>
              </a:defRPr>
            </a:lvl5pPr>
            <a:lvl6pPr defTabSz="914400">
              <a:defRPr>
                <a:solidFill>
                  <a:schemeClr val="lt1"/>
                </a:solidFill>
              </a:defRPr>
            </a:lvl6pPr>
            <a:lvl7pPr defTabSz="914400">
              <a:defRPr>
                <a:solidFill>
                  <a:schemeClr val="lt1"/>
                </a:solidFill>
              </a:defRPr>
            </a:lvl7pPr>
            <a:lvl8pPr defTabSz="914400">
              <a:defRPr>
                <a:solidFill>
                  <a:schemeClr val="lt1"/>
                </a:solidFill>
              </a:defRPr>
            </a:lvl8pPr>
            <a:lvl9pPr defTabSz="914400">
              <a:defRPr>
                <a:solidFill>
                  <a:schemeClr val="lt1"/>
                </a:solidFill>
              </a:defRPr>
            </a:lvl9pPr>
          </a:lstStyle>
          <a:p>
            <a:r>
              <a:rPr lang="en-US" altLang="zh-CN" dirty="0">
                <a:cs typeface="+mn-ea"/>
                <a:sym typeface="+mn-lt"/>
              </a:rPr>
              <a:t> </a:t>
            </a:r>
          </a:p>
        </p:txBody>
      </p:sp>
      <p:sp>
        <p:nvSpPr>
          <p:cNvPr id="51" name="iṥlïḍê">
            <a:extLst>
              <a:ext uri="{FF2B5EF4-FFF2-40B4-BE49-F238E27FC236}">
                <a16:creationId xmlns="" xmlns:a16="http://schemas.microsoft.com/office/drawing/2014/main" id="{B52B496E-A486-48A7-A5A7-2CBDB13AB55A}"/>
              </a:ext>
            </a:extLst>
          </p:cNvPr>
          <p:cNvSpPr txBox="1"/>
          <p:nvPr/>
        </p:nvSpPr>
        <p:spPr bwMode="auto">
          <a:xfrm>
            <a:off x="664439" y="4743941"/>
            <a:ext cx="3055874" cy="458071"/>
          </a:xfrm>
          <a:prstGeom prst="rect">
            <a:avLst/>
          </a:pr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en-US"/>
            </a:defPPr>
            <a:lvl1pPr algn="ctr" defTabSz="914354">
              <a:defRPr sz="2000" b="1" i="1"/>
            </a:lvl1pPr>
            <a:lvl2pPr defTabSz="914400">
              <a:defRPr>
                <a:solidFill>
                  <a:schemeClr val="lt1"/>
                </a:solidFill>
              </a:defRPr>
            </a:lvl2pPr>
            <a:lvl3pPr defTabSz="914400">
              <a:defRPr>
                <a:solidFill>
                  <a:schemeClr val="lt1"/>
                </a:solidFill>
              </a:defRPr>
            </a:lvl3pPr>
            <a:lvl4pPr defTabSz="914400">
              <a:defRPr>
                <a:solidFill>
                  <a:schemeClr val="lt1"/>
                </a:solidFill>
              </a:defRPr>
            </a:lvl4pPr>
            <a:lvl5pPr defTabSz="914400">
              <a:defRPr>
                <a:solidFill>
                  <a:schemeClr val="lt1"/>
                </a:solidFill>
              </a:defRPr>
            </a:lvl5pPr>
            <a:lvl6pPr defTabSz="914400">
              <a:defRPr>
                <a:solidFill>
                  <a:schemeClr val="lt1"/>
                </a:solidFill>
              </a:defRPr>
            </a:lvl6pPr>
            <a:lvl7pPr defTabSz="914400">
              <a:defRPr>
                <a:solidFill>
                  <a:schemeClr val="lt1"/>
                </a:solidFill>
              </a:defRPr>
            </a:lvl7pPr>
            <a:lvl8pPr defTabSz="914400">
              <a:defRPr>
                <a:solidFill>
                  <a:schemeClr val="lt1"/>
                </a:solidFill>
              </a:defRPr>
            </a:lvl8pPr>
            <a:lvl9pPr defTabSz="914400">
              <a:defRPr>
                <a:solidFill>
                  <a:schemeClr val="lt1"/>
                </a:solidFill>
              </a:defRPr>
            </a:lvl9pPr>
          </a:lstStyle>
          <a:p>
            <a:r>
              <a:rPr lang="en-US" altLang="zh-CN" dirty="0">
                <a:cs typeface="+mn-ea"/>
                <a:sym typeface="+mn-lt"/>
              </a:rPr>
              <a:t> </a:t>
            </a:r>
          </a:p>
        </p:txBody>
      </p:sp>
      <p:sp>
        <p:nvSpPr>
          <p:cNvPr id="52" name="文本框 51">
            <a:extLst>
              <a:ext uri="{FF2B5EF4-FFF2-40B4-BE49-F238E27FC236}">
                <a16:creationId xmlns="" xmlns:a16="http://schemas.microsoft.com/office/drawing/2014/main" id="{3BBB0D82-3DE4-41F9-A0EA-D385C36D7029}"/>
              </a:ext>
            </a:extLst>
          </p:cNvPr>
          <p:cNvSpPr txBox="1"/>
          <p:nvPr/>
        </p:nvSpPr>
        <p:spPr>
          <a:xfrm>
            <a:off x="1605669" y="2197789"/>
            <a:ext cx="2347207" cy="400110"/>
          </a:xfrm>
          <a:prstGeom prst="rect">
            <a:avLst/>
          </a:prstGeom>
          <a:noFill/>
        </p:spPr>
        <p:txBody>
          <a:bodyPr wrap="square" rtlCol="0">
            <a:spAutoFit/>
          </a:bodyPr>
          <a:lstStyle/>
          <a:p>
            <a:r>
              <a:rPr lang="zh-CN" altLang="en-US" sz="2000" dirty="0">
                <a:solidFill>
                  <a:schemeClr val="bg1"/>
                </a:solidFill>
                <a:cs typeface="+mn-ea"/>
                <a:sym typeface="+mn-lt"/>
              </a:rPr>
              <a:t>平等：对人要公平</a:t>
            </a:r>
          </a:p>
        </p:txBody>
      </p:sp>
      <p:sp>
        <p:nvSpPr>
          <p:cNvPr id="53" name="文本框 52">
            <a:extLst>
              <a:ext uri="{FF2B5EF4-FFF2-40B4-BE49-F238E27FC236}">
                <a16:creationId xmlns="" xmlns:a16="http://schemas.microsoft.com/office/drawing/2014/main" id="{B12656F0-D877-49BD-9669-4FAD62FA77A3}"/>
              </a:ext>
            </a:extLst>
          </p:cNvPr>
          <p:cNvSpPr txBox="1"/>
          <p:nvPr/>
        </p:nvSpPr>
        <p:spPr>
          <a:xfrm>
            <a:off x="788238" y="4772921"/>
            <a:ext cx="3055868" cy="400110"/>
          </a:xfrm>
          <a:prstGeom prst="rect">
            <a:avLst/>
          </a:prstGeom>
          <a:noFill/>
        </p:spPr>
        <p:txBody>
          <a:bodyPr wrap="square" rtlCol="0">
            <a:spAutoFit/>
          </a:bodyPr>
          <a:lstStyle/>
          <a:p>
            <a:r>
              <a:rPr lang="zh-CN" altLang="en-US" sz="2000" dirty="0">
                <a:solidFill>
                  <a:schemeClr val="bg1"/>
                </a:solidFill>
                <a:cs typeface="+mn-ea"/>
                <a:sym typeface="+mn-lt"/>
              </a:rPr>
              <a:t>信用：言行一致 表里如一</a:t>
            </a:r>
          </a:p>
        </p:txBody>
      </p:sp>
      <p:sp>
        <p:nvSpPr>
          <p:cNvPr id="54" name="îṩlîďé">
            <a:extLst>
              <a:ext uri="{FF2B5EF4-FFF2-40B4-BE49-F238E27FC236}">
                <a16:creationId xmlns="" xmlns:a16="http://schemas.microsoft.com/office/drawing/2014/main" id="{F5EFC635-9725-4D88-882A-84BDC11F2247}"/>
              </a:ext>
            </a:extLst>
          </p:cNvPr>
          <p:cNvSpPr txBox="1"/>
          <p:nvPr/>
        </p:nvSpPr>
        <p:spPr bwMode="auto">
          <a:xfrm>
            <a:off x="1197431" y="3323575"/>
            <a:ext cx="3055874" cy="458071"/>
          </a:xfrm>
          <a:prstGeom prst="rect">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en-US"/>
            </a:defPPr>
            <a:lvl1pPr algn="ctr" defTabSz="914354">
              <a:defRPr sz="2000" b="1" i="1"/>
            </a:lvl1pPr>
            <a:lvl2pPr defTabSz="914400">
              <a:defRPr>
                <a:solidFill>
                  <a:schemeClr val="lt1"/>
                </a:solidFill>
              </a:defRPr>
            </a:lvl2pPr>
            <a:lvl3pPr defTabSz="914400">
              <a:defRPr>
                <a:solidFill>
                  <a:schemeClr val="lt1"/>
                </a:solidFill>
              </a:defRPr>
            </a:lvl3pPr>
            <a:lvl4pPr defTabSz="914400">
              <a:defRPr>
                <a:solidFill>
                  <a:schemeClr val="lt1"/>
                </a:solidFill>
              </a:defRPr>
            </a:lvl4pPr>
            <a:lvl5pPr defTabSz="914400">
              <a:defRPr>
                <a:solidFill>
                  <a:schemeClr val="lt1"/>
                </a:solidFill>
              </a:defRPr>
            </a:lvl5pPr>
            <a:lvl6pPr defTabSz="914400">
              <a:defRPr>
                <a:solidFill>
                  <a:schemeClr val="lt1"/>
                </a:solidFill>
              </a:defRPr>
            </a:lvl6pPr>
            <a:lvl7pPr defTabSz="914400">
              <a:defRPr>
                <a:solidFill>
                  <a:schemeClr val="lt1"/>
                </a:solidFill>
              </a:defRPr>
            </a:lvl7pPr>
            <a:lvl8pPr defTabSz="914400">
              <a:defRPr>
                <a:solidFill>
                  <a:schemeClr val="lt1"/>
                </a:solidFill>
              </a:defRPr>
            </a:lvl8pPr>
            <a:lvl9pPr defTabSz="914400">
              <a:defRPr>
                <a:solidFill>
                  <a:schemeClr val="lt1"/>
                </a:solidFill>
              </a:defRPr>
            </a:lvl9pPr>
          </a:lstStyle>
          <a:p>
            <a:r>
              <a:rPr lang="en-US" altLang="zh-CN" dirty="0">
                <a:cs typeface="+mn-ea"/>
                <a:sym typeface="+mn-lt"/>
              </a:rPr>
              <a:t> </a:t>
            </a:r>
          </a:p>
        </p:txBody>
      </p:sp>
      <p:sp>
        <p:nvSpPr>
          <p:cNvPr id="55" name="文本框 54">
            <a:extLst>
              <a:ext uri="{FF2B5EF4-FFF2-40B4-BE49-F238E27FC236}">
                <a16:creationId xmlns="" xmlns:a16="http://schemas.microsoft.com/office/drawing/2014/main" id="{9CD2752D-EF91-4BF3-B05B-29F995DA9923}"/>
              </a:ext>
            </a:extLst>
          </p:cNvPr>
          <p:cNvSpPr txBox="1"/>
          <p:nvPr/>
        </p:nvSpPr>
        <p:spPr>
          <a:xfrm>
            <a:off x="1394765" y="3381536"/>
            <a:ext cx="2813461" cy="400110"/>
          </a:xfrm>
          <a:prstGeom prst="rect">
            <a:avLst/>
          </a:prstGeom>
          <a:noFill/>
        </p:spPr>
        <p:txBody>
          <a:bodyPr wrap="square" rtlCol="0">
            <a:spAutoFit/>
          </a:bodyPr>
          <a:lstStyle/>
          <a:p>
            <a:r>
              <a:rPr lang="zh-CN" altLang="en-US" sz="2000" dirty="0">
                <a:solidFill>
                  <a:schemeClr val="bg1"/>
                </a:solidFill>
                <a:cs typeface="+mn-ea"/>
                <a:sym typeface="+mn-lt"/>
              </a:rPr>
              <a:t>彼此互相体谅鼓励协助</a:t>
            </a:r>
          </a:p>
        </p:txBody>
      </p:sp>
    </p:spTree>
    <p:custDataLst>
      <p:tags r:id="rId1"/>
    </p:custDataLst>
    <p:extLst>
      <p:ext uri="{BB962C8B-B14F-4D97-AF65-F5344CB8AC3E}">
        <p14:creationId xmlns:p14="http://schemas.microsoft.com/office/powerpoint/2010/main" val="392977033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íSḷïḍé">
            <a:extLst>
              <a:ext uri="{FF2B5EF4-FFF2-40B4-BE49-F238E27FC236}">
                <a16:creationId xmlns="" xmlns:a16="http://schemas.microsoft.com/office/drawing/2014/main" id="{7AC62C35-ED6B-4CB4-8F6E-D3A8A3274304}"/>
              </a:ext>
            </a:extLst>
          </p:cNvPr>
          <p:cNvSpPr/>
          <p:nvPr/>
        </p:nvSpPr>
        <p:spPr>
          <a:xfrm>
            <a:off x="1194443" y="1558769"/>
            <a:ext cx="3185098" cy="211247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38100">
            <a:no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dirty="0">
              <a:cs typeface="+mn-ea"/>
              <a:sym typeface="+mn-lt"/>
            </a:endParaRPr>
          </a:p>
        </p:txBody>
      </p:sp>
      <p:sp>
        <p:nvSpPr>
          <p:cNvPr id="5" name="íṥḷïďe">
            <a:extLst>
              <a:ext uri="{FF2B5EF4-FFF2-40B4-BE49-F238E27FC236}">
                <a16:creationId xmlns="" xmlns:a16="http://schemas.microsoft.com/office/drawing/2014/main" id="{A572BDA4-B237-4140-9079-A1BE9B27A1E4}"/>
              </a:ext>
            </a:extLst>
          </p:cNvPr>
          <p:cNvSpPr/>
          <p:nvPr/>
        </p:nvSpPr>
        <p:spPr>
          <a:xfrm>
            <a:off x="7812459" y="1558769"/>
            <a:ext cx="3185098" cy="4517458"/>
          </a:xfrm>
          <a:prstGeom prst="rect">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cs typeface="+mn-ea"/>
              <a:sym typeface="+mn-lt"/>
            </a:endParaRPr>
          </a:p>
        </p:txBody>
      </p:sp>
      <p:sp>
        <p:nvSpPr>
          <p:cNvPr id="6" name="í$ľíḍé">
            <a:extLst>
              <a:ext uri="{FF2B5EF4-FFF2-40B4-BE49-F238E27FC236}">
                <a16:creationId xmlns="" xmlns:a16="http://schemas.microsoft.com/office/drawing/2014/main" id="{1F7A65C1-3DDF-411C-A445-A5D49692C91D}"/>
              </a:ext>
            </a:extLst>
          </p:cNvPr>
          <p:cNvSpPr/>
          <p:nvPr/>
        </p:nvSpPr>
        <p:spPr>
          <a:xfrm>
            <a:off x="4503451" y="1558769"/>
            <a:ext cx="3185098" cy="2112475"/>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w="38100">
            <a:no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a:cs typeface="+mn-ea"/>
              <a:sym typeface="+mn-lt"/>
            </a:endParaRPr>
          </a:p>
        </p:txBody>
      </p:sp>
      <p:sp>
        <p:nvSpPr>
          <p:cNvPr id="19" name="i$ļidè">
            <a:extLst>
              <a:ext uri="{FF2B5EF4-FFF2-40B4-BE49-F238E27FC236}">
                <a16:creationId xmlns="" xmlns:a16="http://schemas.microsoft.com/office/drawing/2014/main" id="{B34FBFC0-16E5-47CB-9FEB-7DA8F01B44CC}"/>
              </a:ext>
            </a:extLst>
          </p:cNvPr>
          <p:cNvSpPr/>
          <p:nvPr/>
        </p:nvSpPr>
        <p:spPr>
          <a:xfrm>
            <a:off x="2159754" y="3428442"/>
            <a:ext cx="1254475" cy="485603"/>
          </a:xfrm>
          <a:prstGeom prst="rect">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20" name="îṥḻîḓè">
            <a:extLst>
              <a:ext uri="{FF2B5EF4-FFF2-40B4-BE49-F238E27FC236}">
                <a16:creationId xmlns="" xmlns:a16="http://schemas.microsoft.com/office/drawing/2014/main" id="{296E3B7C-F8BD-4300-814A-A15935F069C9}"/>
              </a:ext>
            </a:extLst>
          </p:cNvPr>
          <p:cNvSpPr/>
          <p:nvPr/>
        </p:nvSpPr>
        <p:spPr>
          <a:xfrm>
            <a:off x="2603202" y="3534398"/>
            <a:ext cx="367579" cy="273687"/>
          </a:xfrm>
          <a:custGeom>
            <a:avLst/>
            <a:gdLst>
              <a:gd name="connsiteX0" fmla="*/ 467768 w 604181"/>
              <a:gd name="connsiteY0" fmla="*/ 117209 h 449855"/>
              <a:gd name="connsiteX1" fmla="*/ 533019 w 604181"/>
              <a:gd name="connsiteY1" fmla="*/ 145391 h 449855"/>
              <a:gd name="connsiteX2" fmla="*/ 547131 w 604181"/>
              <a:gd name="connsiteY2" fmla="*/ 212354 h 449855"/>
              <a:gd name="connsiteX3" fmla="*/ 499248 w 604181"/>
              <a:gd name="connsiteY3" fmla="*/ 299791 h 449855"/>
              <a:gd name="connsiteX4" fmla="*/ 499971 w 604181"/>
              <a:gd name="connsiteY4" fmla="*/ 306174 h 449855"/>
              <a:gd name="connsiteX5" fmla="*/ 510706 w 604181"/>
              <a:gd name="connsiteY5" fmla="*/ 307619 h 449855"/>
              <a:gd name="connsiteX6" fmla="*/ 590431 w 604181"/>
              <a:gd name="connsiteY6" fmla="*/ 345677 h 449855"/>
              <a:gd name="connsiteX7" fmla="*/ 604060 w 604181"/>
              <a:gd name="connsiteY7" fmla="*/ 430585 h 449855"/>
              <a:gd name="connsiteX8" fmla="*/ 604181 w 604181"/>
              <a:gd name="connsiteY8" fmla="*/ 436607 h 449855"/>
              <a:gd name="connsiteX9" fmla="*/ 600442 w 604181"/>
              <a:gd name="connsiteY9" fmla="*/ 446001 h 449855"/>
              <a:gd name="connsiteX10" fmla="*/ 591034 w 604181"/>
              <a:gd name="connsiteY10" fmla="*/ 449855 h 449855"/>
              <a:gd name="connsiteX11" fmla="*/ 344381 w 604181"/>
              <a:gd name="connsiteY11" fmla="*/ 449855 h 449855"/>
              <a:gd name="connsiteX12" fmla="*/ 335094 w 604181"/>
              <a:gd name="connsiteY12" fmla="*/ 446001 h 449855"/>
              <a:gd name="connsiteX13" fmla="*/ 331355 w 604181"/>
              <a:gd name="connsiteY13" fmla="*/ 436607 h 449855"/>
              <a:gd name="connsiteX14" fmla="*/ 331475 w 604181"/>
              <a:gd name="connsiteY14" fmla="*/ 430585 h 449855"/>
              <a:gd name="connsiteX15" fmla="*/ 345104 w 604181"/>
              <a:gd name="connsiteY15" fmla="*/ 345677 h 449855"/>
              <a:gd name="connsiteX16" fmla="*/ 424830 w 604181"/>
              <a:gd name="connsiteY16" fmla="*/ 307619 h 449855"/>
              <a:gd name="connsiteX17" fmla="*/ 435564 w 604181"/>
              <a:gd name="connsiteY17" fmla="*/ 306174 h 449855"/>
              <a:gd name="connsiteX18" fmla="*/ 436167 w 604181"/>
              <a:gd name="connsiteY18" fmla="*/ 299791 h 449855"/>
              <a:gd name="connsiteX19" fmla="*/ 388405 w 604181"/>
              <a:gd name="connsiteY19" fmla="*/ 212354 h 449855"/>
              <a:gd name="connsiteX20" fmla="*/ 402516 w 604181"/>
              <a:gd name="connsiteY20" fmla="*/ 145391 h 449855"/>
              <a:gd name="connsiteX21" fmla="*/ 467768 w 604181"/>
              <a:gd name="connsiteY21" fmla="*/ 117209 h 449855"/>
              <a:gd name="connsiteX22" fmla="*/ 39926 w 604181"/>
              <a:gd name="connsiteY22" fmla="*/ 0 h 449855"/>
              <a:gd name="connsiteX23" fmla="*/ 427852 w 604181"/>
              <a:gd name="connsiteY23" fmla="*/ 0 h 449855"/>
              <a:gd name="connsiteX24" fmla="*/ 467778 w 604181"/>
              <a:gd name="connsiteY24" fmla="*/ 39865 h 449855"/>
              <a:gd name="connsiteX25" fmla="*/ 467778 w 604181"/>
              <a:gd name="connsiteY25" fmla="*/ 94905 h 449855"/>
              <a:gd name="connsiteX26" fmla="*/ 421459 w 604181"/>
              <a:gd name="connsiteY26" fmla="*/ 103336 h 449855"/>
              <a:gd name="connsiteX27" fmla="*/ 421459 w 604181"/>
              <a:gd name="connsiteY27" fmla="*/ 46128 h 449855"/>
              <a:gd name="connsiteX28" fmla="*/ 46319 w 604181"/>
              <a:gd name="connsiteY28" fmla="*/ 46128 h 449855"/>
              <a:gd name="connsiteX29" fmla="*/ 46319 w 604181"/>
              <a:gd name="connsiteY29" fmla="*/ 272550 h 449855"/>
              <a:gd name="connsiteX30" fmla="*/ 372727 w 604181"/>
              <a:gd name="connsiteY30" fmla="*/ 272550 h 449855"/>
              <a:gd name="connsiteX31" fmla="*/ 384668 w 604181"/>
              <a:gd name="connsiteY31" fmla="*/ 293747 h 449855"/>
              <a:gd name="connsiteX32" fmla="*/ 336781 w 604181"/>
              <a:gd name="connsiteY32" fmla="*/ 318799 h 449855"/>
              <a:gd name="connsiteX33" fmla="*/ 272247 w 604181"/>
              <a:gd name="connsiteY33" fmla="*/ 318799 h 449855"/>
              <a:gd name="connsiteX34" fmla="*/ 272247 w 604181"/>
              <a:gd name="connsiteY34" fmla="*/ 354809 h 449855"/>
              <a:gd name="connsiteX35" fmla="*/ 303730 w 604181"/>
              <a:gd name="connsiteY35" fmla="*/ 354809 h 449855"/>
              <a:gd name="connsiteX36" fmla="*/ 312536 w 604181"/>
              <a:gd name="connsiteY36" fmla="*/ 356375 h 449855"/>
              <a:gd name="connsiteX37" fmla="*/ 305057 w 604181"/>
              <a:gd name="connsiteY37" fmla="*/ 408525 h 449855"/>
              <a:gd name="connsiteX38" fmla="*/ 303730 w 604181"/>
              <a:gd name="connsiteY38" fmla="*/ 408645 h 449855"/>
              <a:gd name="connsiteX39" fmla="*/ 164048 w 604181"/>
              <a:gd name="connsiteY39" fmla="*/ 408645 h 449855"/>
              <a:gd name="connsiteX40" fmla="*/ 137149 w 604181"/>
              <a:gd name="connsiteY40" fmla="*/ 381667 h 449855"/>
              <a:gd name="connsiteX41" fmla="*/ 164048 w 604181"/>
              <a:gd name="connsiteY41" fmla="*/ 354809 h 449855"/>
              <a:gd name="connsiteX42" fmla="*/ 195531 w 604181"/>
              <a:gd name="connsiteY42" fmla="*/ 354809 h 449855"/>
              <a:gd name="connsiteX43" fmla="*/ 195531 w 604181"/>
              <a:gd name="connsiteY43" fmla="*/ 318799 h 449855"/>
              <a:gd name="connsiteX44" fmla="*/ 39926 w 604181"/>
              <a:gd name="connsiteY44" fmla="*/ 318799 h 449855"/>
              <a:gd name="connsiteX45" fmla="*/ 0 w 604181"/>
              <a:gd name="connsiteY45" fmla="*/ 278934 h 449855"/>
              <a:gd name="connsiteX46" fmla="*/ 0 w 604181"/>
              <a:gd name="connsiteY46" fmla="*/ 39865 h 449855"/>
              <a:gd name="connsiteX47" fmla="*/ 39926 w 604181"/>
              <a:gd name="connsiteY47" fmla="*/ 0 h 449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4181" h="449855">
                <a:moveTo>
                  <a:pt x="467768" y="117209"/>
                </a:moveTo>
                <a:cubicBezTo>
                  <a:pt x="494061" y="117209"/>
                  <a:pt x="520837" y="126844"/>
                  <a:pt x="533019" y="145391"/>
                </a:cubicBezTo>
                <a:cubicBezTo>
                  <a:pt x="542789" y="160446"/>
                  <a:pt x="547131" y="181040"/>
                  <a:pt x="547131" y="212354"/>
                </a:cubicBezTo>
                <a:cubicBezTo>
                  <a:pt x="547131" y="250171"/>
                  <a:pt x="527954" y="284977"/>
                  <a:pt x="499248" y="299791"/>
                </a:cubicBezTo>
                <a:cubicBezTo>
                  <a:pt x="496353" y="301236"/>
                  <a:pt x="497559" y="306054"/>
                  <a:pt x="499971" y="306174"/>
                </a:cubicBezTo>
                <a:cubicBezTo>
                  <a:pt x="506605" y="306897"/>
                  <a:pt x="510224" y="307499"/>
                  <a:pt x="510706" y="307619"/>
                </a:cubicBezTo>
                <a:cubicBezTo>
                  <a:pt x="549423" y="314605"/>
                  <a:pt x="576319" y="323397"/>
                  <a:pt x="590431" y="345677"/>
                </a:cubicBezTo>
                <a:cubicBezTo>
                  <a:pt x="602734" y="365068"/>
                  <a:pt x="603216" y="391082"/>
                  <a:pt x="604060" y="430585"/>
                </a:cubicBezTo>
                <a:lnTo>
                  <a:pt x="604181" y="436607"/>
                </a:lnTo>
                <a:cubicBezTo>
                  <a:pt x="604181" y="440100"/>
                  <a:pt x="602854" y="443472"/>
                  <a:pt x="600442" y="446001"/>
                </a:cubicBezTo>
                <a:cubicBezTo>
                  <a:pt x="597909" y="448410"/>
                  <a:pt x="594653" y="449855"/>
                  <a:pt x="591034" y="449855"/>
                </a:cubicBezTo>
                <a:lnTo>
                  <a:pt x="344381" y="449855"/>
                </a:lnTo>
                <a:cubicBezTo>
                  <a:pt x="340883" y="449855"/>
                  <a:pt x="337506" y="448410"/>
                  <a:pt x="335094" y="446001"/>
                </a:cubicBezTo>
                <a:cubicBezTo>
                  <a:pt x="332681" y="443472"/>
                  <a:pt x="331234" y="440100"/>
                  <a:pt x="331355" y="436607"/>
                </a:cubicBezTo>
                <a:lnTo>
                  <a:pt x="331475" y="430585"/>
                </a:lnTo>
                <a:cubicBezTo>
                  <a:pt x="332199" y="391082"/>
                  <a:pt x="332681" y="365068"/>
                  <a:pt x="345104" y="345677"/>
                </a:cubicBezTo>
                <a:cubicBezTo>
                  <a:pt x="359216" y="323397"/>
                  <a:pt x="385992" y="314605"/>
                  <a:pt x="424830" y="307619"/>
                </a:cubicBezTo>
                <a:cubicBezTo>
                  <a:pt x="425312" y="307499"/>
                  <a:pt x="428930" y="306897"/>
                  <a:pt x="435564" y="306174"/>
                </a:cubicBezTo>
                <a:cubicBezTo>
                  <a:pt x="437976" y="306054"/>
                  <a:pt x="439183" y="301236"/>
                  <a:pt x="436167" y="299791"/>
                </a:cubicBezTo>
                <a:cubicBezTo>
                  <a:pt x="407461" y="284977"/>
                  <a:pt x="388405" y="250171"/>
                  <a:pt x="388405" y="212354"/>
                </a:cubicBezTo>
                <a:cubicBezTo>
                  <a:pt x="388405" y="181040"/>
                  <a:pt x="392747" y="160446"/>
                  <a:pt x="402516" y="145391"/>
                </a:cubicBezTo>
                <a:cubicBezTo>
                  <a:pt x="414698" y="126844"/>
                  <a:pt x="441474" y="117209"/>
                  <a:pt x="467768" y="117209"/>
                </a:cubicBezTo>
                <a:close/>
                <a:moveTo>
                  <a:pt x="39926" y="0"/>
                </a:moveTo>
                <a:lnTo>
                  <a:pt x="427852" y="0"/>
                </a:lnTo>
                <a:cubicBezTo>
                  <a:pt x="449926" y="0"/>
                  <a:pt x="467778" y="17825"/>
                  <a:pt x="467778" y="39865"/>
                </a:cubicBezTo>
                <a:lnTo>
                  <a:pt x="467778" y="94905"/>
                </a:lnTo>
                <a:cubicBezTo>
                  <a:pt x="451132" y="94905"/>
                  <a:pt x="435330" y="97916"/>
                  <a:pt x="421459" y="103336"/>
                </a:cubicBezTo>
                <a:lnTo>
                  <a:pt x="421459" y="46128"/>
                </a:lnTo>
                <a:lnTo>
                  <a:pt x="46319" y="46128"/>
                </a:lnTo>
                <a:lnTo>
                  <a:pt x="46319" y="272550"/>
                </a:lnTo>
                <a:lnTo>
                  <a:pt x="372727" y="272550"/>
                </a:lnTo>
                <a:cubicBezTo>
                  <a:pt x="376104" y="280018"/>
                  <a:pt x="380085" y="287244"/>
                  <a:pt x="384668" y="293747"/>
                </a:cubicBezTo>
                <a:cubicBezTo>
                  <a:pt x="367057" y="298926"/>
                  <a:pt x="350291" y="306514"/>
                  <a:pt x="336781" y="318799"/>
                </a:cubicBezTo>
                <a:lnTo>
                  <a:pt x="272247" y="318799"/>
                </a:lnTo>
                <a:lnTo>
                  <a:pt x="272247" y="354809"/>
                </a:lnTo>
                <a:lnTo>
                  <a:pt x="303730" y="354809"/>
                </a:lnTo>
                <a:cubicBezTo>
                  <a:pt x="306746" y="354809"/>
                  <a:pt x="309761" y="355412"/>
                  <a:pt x="312536" y="356375"/>
                </a:cubicBezTo>
                <a:cubicBezTo>
                  <a:pt x="307590" y="371550"/>
                  <a:pt x="305781" y="388652"/>
                  <a:pt x="305057" y="408525"/>
                </a:cubicBezTo>
                <a:cubicBezTo>
                  <a:pt x="304574" y="408525"/>
                  <a:pt x="304092" y="408645"/>
                  <a:pt x="303730" y="408645"/>
                </a:cubicBezTo>
                <a:lnTo>
                  <a:pt x="164048" y="408645"/>
                </a:lnTo>
                <a:cubicBezTo>
                  <a:pt x="149211" y="408645"/>
                  <a:pt x="137149" y="396601"/>
                  <a:pt x="137149" y="381667"/>
                </a:cubicBezTo>
                <a:cubicBezTo>
                  <a:pt x="137149" y="366853"/>
                  <a:pt x="149211" y="354809"/>
                  <a:pt x="164048" y="354809"/>
                </a:cubicBezTo>
                <a:lnTo>
                  <a:pt x="195531" y="354809"/>
                </a:lnTo>
                <a:lnTo>
                  <a:pt x="195531" y="318799"/>
                </a:lnTo>
                <a:lnTo>
                  <a:pt x="39926" y="318799"/>
                </a:lnTo>
                <a:cubicBezTo>
                  <a:pt x="17852" y="318799"/>
                  <a:pt x="0" y="300974"/>
                  <a:pt x="0" y="278934"/>
                </a:cubicBezTo>
                <a:lnTo>
                  <a:pt x="0" y="39865"/>
                </a:lnTo>
                <a:cubicBezTo>
                  <a:pt x="0" y="17825"/>
                  <a:pt x="17852" y="0"/>
                  <a:pt x="39926" y="0"/>
                </a:cubicBezTo>
                <a:close/>
              </a:path>
            </a:pathLst>
          </a:custGeom>
          <a:solidFill>
            <a:schemeClr val="bg1"/>
          </a:solidFill>
          <a:ln w="285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17" name="iŝḻide">
            <a:extLst>
              <a:ext uri="{FF2B5EF4-FFF2-40B4-BE49-F238E27FC236}">
                <a16:creationId xmlns="" xmlns:a16="http://schemas.microsoft.com/office/drawing/2014/main" id="{4772C8F1-03DF-49CC-B06D-6DDC2F316EB3}"/>
              </a:ext>
            </a:extLst>
          </p:cNvPr>
          <p:cNvSpPr/>
          <p:nvPr/>
        </p:nvSpPr>
        <p:spPr>
          <a:xfrm>
            <a:off x="5468762" y="3428442"/>
            <a:ext cx="1254475" cy="485603"/>
          </a:xfrm>
          <a:prstGeom prst="rect">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18" name="ïš1ïḓé">
            <a:extLst>
              <a:ext uri="{FF2B5EF4-FFF2-40B4-BE49-F238E27FC236}">
                <a16:creationId xmlns="" xmlns:a16="http://schemas.microsoft.com/office/drawing/2014/main" id="{0F8257A8-0125-433E-8DE9-54E5F0AC9F40}"/>
              </a:ext>
            </a:extLst>
          </p:cNvPr>
          <p:cNvSpPr/>
          <p:nvPr/>
        </p:nvSpPr>
        <p:spPr>
          <a:xfrm>
            <a:off x="5912210" y="3534398"/>
            <a:ext cx="367579" cy="273687"/>
          </a:xfrm>
          <a:custGeom>
            <a:avLst/>
            <a:gdLst>
              <a:gd name="connsiteX0" fmla="*/ 467768 w 604181"/>
              <a:gd name="connsiteY0" fmla="*/ 117209 h 449855"/>
              <a:gd name="connsiteX1" fmla="*/ 533019 w 604181"/>
              <a:gd name="connsiteY1" fmla="*/ 145391 h 449855"/>
              <a:gd name="connsiteX2" fmla="*/ 547131 w 604181"/>
              <a:gd name="connsiteY2" fmla="*/ 212354 h 449855"/>
              <a:gd name="connsiteX3" fmla="*/ 499248 w 604181"/>
              <a:gd name="connsiteY3" fmla="*/ 299791 h 449855"/>
              <a:gd name="connsiteX4" fmla="*/ 499971 w 604181"/>
              <a:gd name="connsiteY4" fmla="*/ 306174 h 449855"/>
              <a:gd name="connsiteX5" fmla="*/ 510706 w 604181"/>
              <a:gd name="connsiteY5" fmla="*/ 307619 h 449855"/>
              <a:gd name="connsiteX6" fmla="*/ 590431 w 604181"/>
              <a:gd name="connsiteY6" fmla="*/ 345677 h 449855"/>
              <a:gd name="connsiteX7" fmla="*/ 604060 w 604181"/>
              <a:gd name="connsiteY7" fmla="*/ 430585 h 449855"/>
              <a:gd name="connsiteX8" fmla="*/ 604181 w 604181"/>
              <a:gd name="connsiteY8" fmla="*/ 436607 h 449855"/>
              <a:gd name="connsiteX9" fmla="*/ 600442 w 604181"/>
              <a:gd name="connsiteY9" fmla="*/ 446001 h 449855"/>
              <a:gd name="connsiteX10" fmla="*/ 591034 w 604181"/>
              <a:gd name="connsiteY10" fmla="*/ 449855 h 449855"/>
              <a:gd name="connsiteX11" fmla="*/ 344381 w 604181"/>
              <a:gd name="connsiteY11" fmla="*/ 449855 h 449855"/>
              <a:gd name="connsiteX12" fmla="*/ 335094 w 604181"/>
              <a:gd name="connsiteY12" fmla="*/ 446001 h 449855"/>
              <a:gd name="connsiteX13" fmla="*/ 331355 w 604181"/>
              <a:gd name="connsiteY13" fmla="*/ 436607 h 449855"/>
              <a:gd name="connsiteX14" fmla="*/ 331475 w 604181"/>
              <a:gd name="connsiteY14" fmla="*/ 430585 h 449855"/>
              <a:gd name="connsiteX15" fmla="*/ 345104 w 604181"/>
              <a:gd name="connsiteY15" fmla="*/ 345677 h 449855"/>
              <a:gd name="connsiteX16" fmla="*/ 424830 w 604181"/>
              <a:gd name="connsiteY16" fmla="*/ 307619 h 449855"/>
              <a:gd name="connsiteX17" fmla="*/ 435564 w 604181"/>
              <a:gd name="connsiteY17" fmla="*/ 306174 h 449855"/>
              <a:gd name="connsiteX18" fmla="*/ 436167 w 604181"/>
              <a:gd name="connsiteY18" fmla="*/ 299791 h 449855"/>
              <a:gd name="connsiteX19" fmla="*/ 388405 w 604181"/>
              <a:gd name="connsiteY19" fmla="*/ 212354 h 449855"/>
              <a:gd name="connsiteX20" fmla="*/ 402516 w 604181"/>
              <a:gd name="connsiteY20" fmla="*/ 145391 h 449855"/>
              <a:gd name="connsiteX21" fmla="*/ 467768 w 604181"/>
              <a:gd name="connsiteY21" fmla="*/ 117209 h 449855"/>
              <a:gd name="connsiteX22" fmla="*/ 39926 w 604181"/>
              <a:gd name="connsiteY22" fmla="*/ 0 h 449855"/>
              <a:gd name="connsiteX23" fmla="*/ 427852 w 604181"/>
              <a:gd name="connsiteY23" fmla="*/ 0 h 449855"/>
              <a:gd name="connsiteX24" fmla="*/ 467778 w 604181"/>
              <a:gd name="connsiteY24" fmla="*/ 39865 h 449855"/>
              <a:gd name="connsiteX25" fmla="*/ 467778 w 604181"/>
              <a:gd name="connsiteY25" fmla="*/ 94905 h 449855"/>
              <a:gd name="connsiteX26" fmla="*/ 421459 w 604181"/>
              <a:gd name="connsiteY26" fmla="*/ 103336 h 449855"/>
              <a:gd name="connsiteX27" fmla="*/ 421459 w 604181"/>
              <a:gd name="connsiteY27" fmla="*/ 46128 h 449855"/>
              <a:gd name="connsiteX28" fmla="*/ 46319 w 604181"/>
              <a:gd name="connsiteY28" fmla="*/ 46128 h 449855"/>
              <a:gd name="connsiteX29" fmla="*/ 46319 w 604181"/>
              <a:gd name="connsiteY29" fmla="*/ 272550 h 449855"/>
              <a:gd name="connsiteX30" fmla="*/ 372727 w 604181"/>
              <a:gd name="connsiteY30" fmla="*/ 272550 h 449855"/>
              <a:gd name="connsiteX31" fmla="*/ 384668 w 604181"/>
              <a:gd name="connsiteY31" fmla="*/ 293747 h 449855"/>
              <a:gd name="connsiteX32" fmla="*/ 336781 w 604181"/>
              <a:gd name="connsiteY32" fmla="*/ 318799 h 449855"/>
              <a:gd name="connsiteX33" fmla="*/ 272247 w 604181"/>
              <a:gd name="connsiteY33" fmla="*/ 318799 h 449855"/>
              <a:gd name="connsiteX34" fmla="*/ 272247 w 604181"/>
              <a:gd name="connsiteY34" fmla="*/ 354809 h 449855"/>
              <a:gd name="connsiteX35" fmla="*/ 303730 w 604181"/>
              <a:gd name="connsiteY35" fmla="*/ 354809 h 449855"/>
              <a:gd name="connsiteX36" fmla="*/ 312536 w 604181"/>
              <a:gd name="connsiteY36" fmla="*/ 356375 h 449855"/>
              <a:gd name="connsiteX37" fmla="*/ 305057 w 604181"/>
              <a:gd name="connsiteY37" fmla="*/ 408525 h 449855"/>
              <a:gd name="connsiteX38" fmla="*/ 303730 w 604181"/>
              <a:gd name="connsiteY38" fmla="*/ 408645 h 449855"/>
              <a:gd name="connsiteX39" fmla="*/ 164048 w 604181"/>
              <a:gd name="connsiteY39" fmla="*/ 408645 h 449855"/>
              <a:gd name="connsiteX40" fmla="*/ 137149 w 604181"/>
              <a:gd name="connsiteY40" fmla="*/ 381667 h 449855"/>
              <a:gd name="connsiteX41" fmla="*/ 164048 w 604181"/>
              <a:gd name="connsiteY41" fmla="*/ 354809 h 449855"/>
              <a:gd name="connsiteX42" fmla="*/ 195531 w 604181"/>
              <a:gd name="connsiteY42" fmla="*/ 354809 h 449855"/>
              <a:gd name="connsiteX43" fmla="*/ 195531 w 604181"/>
              <a:gd name="connsiteY43" fmla="*/ 318799 h 449855"/>
              <a:gd name="connsiteX44" fmla="*/ 39926 w 604181"/>
              <a:gd name="connsiteY44" fmla="*/ 318799 h 449855"/>
              <a:gd name="connsiteX45" fmla="*/ 0 w 604181"/>
              <a:gd name="connsiteY45" fmla="*/ 278934 h 449855"/>
              <a:gd name="connsiteX46" fmla="*/ 0 w 604181"/>
              <a:gd name="connsiteY46" fmla="*/ 39865 h 449855"/>
              <a:gd name="connsiteX47" fmla="*/ 39926 w 604181"/>
              <a:gd name="connsiteY47" fmla="*/ 0 h 449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4181" h="449855">
                <a:moveTo>
                  <a:pt x="467768" y="117209"/>
                </a:moveTo>
                <a:cubicBezTo>
                  <a:pt x="494061" y="117209"/>
                  <a:pt x="520837" y="126844"/>
                  <a:pt x="533019" y="145391"/>
                </a:cubicBezTo>
                <a:cubicBezTo>
                  <a:pt x="542789" y="160446"/>
                  <a:pt x="547131" y="181040"/>
                  <a:pt x="547131" y="212354"/>
                </a:cubicBezTo>
                <a:cubicBezTo>
                  <a:pt x="547131" y="250171"/>
                  <a:pt x="527954" y="284977"/>
                  <a:pt x="499248" y="299791"/>
                </a:cubicBezTo>
                <a:cubicBezTo>
                  <a:pt x="496353" y="301236"/>
                  <a:pt x="497559" y="306054"/>
                  <a:pt x="499971" y="306174"/>
                </a:cubicBezTo>
                <a:cubicBezTo>
                  <a:pt x="506605" y="306897"/>
                  <a:pt x="510224" y="307499"/>
                  <a:pt x="510706" y="307619"/>
                </a:cubicBezTo>
                <a:cubicBezTo>
                  <a:pt x="549423" y="314605"/>
                  <a:pt x="576319" y="323397"/>
                  <a:pt x="590431" y="345677"/>
                </a:cubicBezTo>
                <a:cubicBezTo>
                  <a:pt x="602734" y="365068"/>
                  <a:pt x="603216" y="391082"/>
                  <a:pt x="604060" y="430585"/>
                </a:cubicBezTo>
                <a:lnTo>
                  <a:pt x="604181" y="436607"/>
                </a:lnTo>
                <a:cubicBezTo>
                  <a:pt x="604181" y="440100"/>
                  <a:pt x="602854" y="443472"/>
                  <a:pt x="600442" y="446001"/>
                </a:cubicBezTo>
                <a:cubicBezTo>
                  <a:pt x="597909" y="448410"/>
                  <a:pt x="594653" y="449855"/>
                  <a:pt x="591034" y="449855"/>
                </a:cubicBezTo>
                <a:lnTo>
                  <a:pt x="344381" y="449855"/>
                </a:lnTo>
                <a:cubicBezTo>
                  <a:pt x="340883" y="449855"/>
                  <a:pt x="337506" y="448410"/>
                  <a:pt x="335094" y="446001"/>
                </a:cubicBezTo>
                <a:cubicBezTo>
                  <a:pt x="332681" y="443472"/>
                  <a:pt x="331234" y="440100"/>
                  <a:pt x="331355" y="436607"/>
                </a:cubicBezTo>
                <a:lnTo>
                  <a:pt x="331475" y="430585"/>
                </a:lnTo>
                <a:cubicBezTo>
                  <a:pt x="332199" y="391082"/>
                  <a:pt x="332681" y="365068"/>
                  <a:pt x="345104" y="345677"/>
                </a:cubicBezTo>
                <a:cubicBezTo>
                  <a:pt x="359216" y="323397"/>
                  <a:pt x="385992" y="314605"/>
                  <a:pt x="424830" y="307619"/>
                </a:cubicBezTo>
                <a:cubicBezTo>
                  <a:pt x="425312" y="307499"/>
                  <a:pt x="428930" y="306897"/>
                  <a:pt x="435564" y="306174"/>
                </a:cubicBezTo>
                <a:cubicBezTo>
                  <a:pt x="437976" y="306054"/>
                  <a:pt x="439183" y="301236"/>
                  <a:pt x="436167" y="299791"/>
                </a:cubicBezTo>
                <a:cubicBezTo>
                  <a:pt x="407461" y="284977"/>
                  <a:pt x="388405" y="250171"/>
                  <a:pt x="388405" y="212354"/>
                </a:cubicBezTo>
                <a:cubicBezTo>
                  <a:pt x="388405" y="181040"/>
                  <a:pt x="392747" y="160446"/>
                  <a:pt x="402516" y="145391"/>
                </a:cubicBezTo>
                <a:cubicBezTo>
                  <a:pt x="414698" y="126844"/>
                  <a:pt x="441474" y="117209"/>
                  <a:pt x="467768" y="117209"/>
                </a:cubicBezTo>
                <a:close/>
                <a:moveTo>
                  <a:pt x="39926" y="0"/>
                </a:moveTo>
                <a:lnTo>
                  <a:pt x="427852" y="0"/>
                </a:lnTo>
                <a:cubicBezTo>
                  <a:pt x="449926" y="0"/>
                  <a:pt x="467778" y="17825"/>
                  <a:pt x="467778" y="39865"/>
                </a:cubicBezTo>
                <a:lnTo>
                  <a:pt x="467778" y="94905"/>
                </a:lnTo>
                <a:cubicBezTo>
                  <a:pt x="451132" y="94905"/>
                  <a:pt x="435330" y="97916"/>
                  <a:pt x="421459" y="103336"/>
                </a:cubicBezTo>
                <a:lnTo>
                  <a:pt x="421459" y="46128"/>
                </a:lnTo>
                <a:lnTo>
                  <a:pt x="46319" y="46128"/>
                </a:lnTo>
                <a:lnTo>
                  <a:pt x="46319" y="272550"/>
                </a:lnTo>
                <a:lnTo>
                  <a:pt x="372727" y="272550"/>
                </a:lnTo>
                <a:cubicBezTo>
                  <a:pt x="376104" y="280018"/>
                  <a:pt x="380085" y="287244"/>
                  <a:pt x="384668" y="293747"/>
                </a:cubicBezTo>
                <a:cubicBezTo>
                  <a:pt x="367057" y="298926"/>
                  <a:pt x="350291" y="306514"/>
                  <a:pt x="336781" y="318799"/>
                </a:cubicBezTo>
                <a:lnTo>
                  <a:pt x="272247" y="318799"/>
                </a:lnTo>
                <a:lnTo>
                  <a:pt x="272247" y="354809"/>
                </a:lnTo>
                <a:lnTo>
                  <a:pt x="303730" y="354809"/>
                </a:lnTo>
                <a:cubicBezTo>
                  <a:pt x="306746" y="354809"/>
                  <a:pt x="309761" y="355412"/>
                  <a:pt x="312536" y="356375"/>
                </a:cubicBezTo>
                <a:cubicBezTo>
                  <a:pt x="307590" y="371550"/>
                  <a:pt x="305781" y="388652"/>
                  <a:pt x="305057" y="408525"/>
                </a:cubicBezTo>
                <a:cubicBezTo>
                  <a:pt x="304574" y="408525"/>
                  <a:pt x="304092" y="408645"/>
                  <a:pt x="303730" y="408645"/>
                </a:cubicBezTo>
                <a:lnTo>
                  <a:pt x="164048" y="408645"/>
                </a:lnTo>
                <a:cubicBezTo>
                  <a:pt x="149211" y="408645"/>
                  <a:pt x="137149" y="396601"/>
                  <a:pt x="137149" y="381667"/>
                </a:cubicBezTo>
                <a:cubicBezTo>
                  <a:pt x="137149" y="366853"/>
                  <a:pt x="149211" y="354809"/>
                  <a:pt x="164048" y="354809"/>
                </a:cubicBezTo>
                <a:lnTo>
                  <a:pt x="195531" y="354809"/>
                </a:lnTo>
                <a:lnTo>
                  <a:pt x="195531" y="318799"/>
                </a:lnTo>
                <a:lnTo>
                  <a:pt x="39926" y="318799"/>
                </a:lnTo>
                <a:cubicBezTo>
                  <a:pt x="17852" y="318799"/>
                  <a:pt x="0" y="300974"/>
                  <a:pt x="0" y="278934"/>
                </a:cubicBezTo>
                <a:lnTo>
                  <a:pt x="0" y="39865"/>
                </a:lnTo>
                <a:cubicBezTo>
                  <a:pt x="0" y="17825"/>
                  <a:pt x="17852" y="0"/>
                  <a:pt x="39926" y="0"/>
                </a:cubicBezTo>
                <a:close/>
              </a:path>
            </a:pathLst>
          </a:custGeom>
          <a:solidFill>
            <a:schemeClr val="bg1"/>
          </a:solidFill>
          <a:ln w="285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cxnSp>
        <p:nvCxnSpPr>
          <p:cNvPr id="12" name="直接连接符 11">
            <a:extLst>
              <a:ext uri="{FF2B5EF4-FFF2-40B4-BE49-F238E27FC236}">
                <a16:creationId xmlns="" xmlns:a16="http://schemas.microsoft.com/office/drawing/2014/main" id="{66EEE7FA-06BF-49AD-AA6B-57F723D575D8}"/>
              </a:ext>
            </a:extLst>
          </p:cNvPr>
          <p:cNvCxnSpPr/>
          <p:nvPr/>
        </p:nvCxnSpPr>
        <p:spPr>
          <a:xfrm>
            <a:off x="4441496" y="4309846"/>
            <a:ext cx="0" cy="1766381"/>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 name="组合 9">
            <a:extLst>
              <a:ext uri="{FF2B5EF4-FFF2-40B4-BE49-F238E27FC236}">
                <a16:creationId xmlns="" xmlns:a16="http://schemas.microsoft.com/office/drawing/2014/main" id="{D4D672D3-6EF7-4828-9708-563CF407DE6A}"/>
              </a:ext>
            </a:extLst>
          </p:cNvPr>
          <p:cNvGrpSpPr/>
          <p:nvPr/>
        </p:nvGrpSpPr>
        <p:grpSpPr>
          <a:xfrm>
            <a:off x="267580" y="305974"/>
            <a:ext cx="687460" cy="847053"/>
            <a:chOff x="1375020" y="1454054"/>
            <a:chExt cx="2486630" cy="3063897"/>
          </a:xfrm>
        </p:grpSpPr>
        <p:pic>
          <p:nvPicPr>
            <p:cNvPr id="11" name="图形 10">
              <a:extLst>
                <a:ext uri="{FF2B5EF4-FFF2-40B4-BE49-F238E27FC236}">
                  <a16:creationId xmlns="" xmlns:a16="http://schemas.microsoft.com/office/drawing/2014/main" id="{3BD0E51A-6010-4336-A0B7-4349297C08FE}"/>
                </a:ext>
              </a:extLst>
            </p:cNvPr>
            <p:cNvPicPr>
              <a:picLocks noChangeAspect="1"/>
            </p:cNvPicPr>
            <p:nvPr/>
          </p:nvPicPr>
          <p:blipFill rotWithShape="1">
            <a:blip r:embed="rId5">
              <a:extLst>
                <a:ext uri="{96DAC541-7B7A-43D3-8B79-37D633B846F1}">
                  <asvg:svgBlip xmlns="" xmlns:asvg="http://schemas.microsoft.com/office/drawing/2016/SVG/main" r:embed="rId6"/>
                </a:ext>
              </a:extLst>
            </a:blip>
            <a:srcRect r="64401"/>
            <a:stretch/>
          </p:blipFill>
          <p:spPr>
            <a:xfrm>
              <a:off x="1375020" y="1454054"/>
              <a:ext cx="2159953" cy="1936433"/>
            </a:xfrm>
            <a:prstGeom prst="rect">
              <a:avLst/>
            </a:prstGeom>
          </p:spPr>
        </p:pic>
        <p:pic>
          <p:nvPicPr>
            <p:cNvPr id="13" name="图形 12">
              <a:extLst>
                <a:ext uri="{FF2B5EF4-FFF2-40B4-BE49-F238E27FC236}">
                  <a16:creationId xmlns="" xmlns:a16="http://schemas.microsoft.com/office/drawing/2014/main" id="{533250AD-2E16-48FC-A5CF-40EA0991DCE1}"/>
                </a:ext>
              </a:extLst>
            </p:cNvPr>
            <p:cNvPicPr>
              <a:picLocks noChangeAspect="1"/>
            </p:cNvPicPr>
            <p:nvPr/>
          </p:nvPicPr>
          <p:blipFill rotWithShape="1">
            <a:blip r:embed="rId5">
              <a:extLst>
                <a:ext uri="{96DAC541-7B7A-43D3-8B79-37D633B846F1}">
                  <asvg:svgBlip xmlns="" xmlns:asvg="http://schemas.microsoft.com/office/drawing/2016/SVG/main" r:embed="rId6"/>
                </a:ext>
              </a:extLst>
            </a:blip>
            <a:srcRect l="76272" t="35065"/>
            <a:stretch/>
          </p:blipFill>
          <p:spPr>
            <a:xfrm rot="16200000">
              <a:off x="1944688" y="2600989"/>
              <a:ext cx="2046509" cy="1787415"/>
            </a:xfrm>
            <a:prstGeom prst="rect">
              <a:avLst/>
            </a:prstGeom>
          </p:spPr>
        </p:pic>
      </p:grpSp>
      <p:sp>
        <p:nvSpPr>
          <p:cNvPr id="14" name="矩形 13">
            <a:extLst>
              <a:ext uri="{FF2B5EF4-FFF2-40B4-BE49-F238E27FC236}">
                <a16:creationId xmlns="" xmlns:a16="http://schemas.microsoft.com/office/drawing/2014/main" id="{5B8B8FB8-32F5-4B5B-A77E-AB7FFEE67426}"/>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a:extLst>
              <a:ext uri="{FF2B5EF4-FFF2-40B4-BE49-F238E27FC236}">
                <a16:creationId xmlns="" xmlns:a16="http://schemas.microsoft.com/office/drawing/2014/main" id="{EEB0D791-4516-4041-84AC-BF26D2F99912}"/>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16" name="文本框 15">
            <a:extLst>
              <a:ext uri="{FF2B5EF4-FFF2-40B4-BE49-F238E27FC236}">
                <a16:creationId xmlns="" xmlns:a16="http://schemas.microsoft.com/office/drawing/2014/main" id="{E9087E34-F860-49EE-AA79-9A13DF28CB4F}"/>
              </a:ext>
            </a:extLst>
          </p:cNvPr>
          <p:cNvSpPr txBox="1"/>
          <p:nvPr/>
        </p:nvSpPr>
        <p:spPr>
          <a:xfrm>
            <a:off x="1481368" y="4366335"/>
            <a:ext cx="2611246" cy="1754326"/>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给自己每天只能批评抱怨一次的配额。当配额用完了，当天便不能再说批评抱怨的话。</a:t>
            </a:r>
          </a:p>
        </p:txBody>
      </p:sp>
      <p:sp>
        <p:nvSpPr>
          <p:cNvPr id="21" name="文本框 20">
            <a:extLst>
              <a:ext uri="{FF2B5EF4-FFF2-40B4-BE49-F238E27FC236}">
                <a16:creationId xmlns="" xmlns:a16="http://schemas.microsoft.com/office/drawing/2014/main" id="{1F0308FF-30FF-4B66-AC30-B769DDAABD74}"/>
              </a:ext>
            </a:extLst>
          </p:cNvPr>
          <p:cNvSpPr txBox="1"/>
          <p:nvPr/>
        </p:nvSpPr>
        <p:spPr>
          <a:xfrm>
            <a:off x="7947225" y="1716057"/>
            <a:ext cx="2915566" cy="4247317"/>
          </a:xfrm>
          <a:prstGeom prst="rect">
            <a:avLst/>
          </a:prstGeom>
          <a:noFill/>
        </p:spPr>
        <p:txBody>
          <a:bodyPr wrap="square" rtlCol="0">
            <a:spAutoFit/>
          </a:bodyPr>
          <a:lstStyle/>
          <a:p>
            <a:pPr algn="ctr">
              <a:lnSpc>
                <a:spcPct val="150000"/>
              </a:lnSpc>
            </a:pPr>
            <a:r>
              <a:rPr lang="zh-CN" altLang="en-US" dirty="0">
                <a:solidFill>
                  <a:schemeClr val="bg1"/>
                </a:solidFill>
                <a:cs typeface="+mn-ea"/>
                <a:sym typeface="+mn-lt"/>
              </a:rPr>
              <a:t>没有人喜欢听批评抱怨的话。与一个总是抱怨的人生活在一起是一件极不愉快的事，没有人能够这样过一生。这就是很多感情关系变坏的起点，而总是批评抱怨的人其实活得很辛苦，没有快乐，同时没有什么朋友（除了一些也是喜欢批评抱怨的人）。</a:t>
            </a:r>
          </a:p>
        </p:txBody>
      </p:sp>
      <p:sp>
        <p:nvSpPr>
          <p:cNvPr id="22" name="文本框 21">
            <a:extLst>
              <a:ext uri="{FF2B5EF4-FFF2-40B4-BE49-F238E27FC236}">
                <a16:creationId xmlns="" xmlns:a16="http://schemas.microsoft.com/office/drawing/2014/main" id="{803A175D-F7D3-4C25-8BC0-BB45C479F0D1}"/>
              </a:ext>
            </a:extLst>
          </p:cNvPr>
          <p:cNvSpPr txBox="1"/>
          <p:nvPr/>
        </p:nvSpPr>
        <p:spPr>
          <a:xfrm>
            <a:off x="4781512" y="4545839"/>
            <a:ext cx="2611246" cy="1338828"/>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每当对什么事不满意的时候，停下来想出三个方法去处理</a:t>
            </a:r>
          </a:p>
        </p:txBody>
      </p:sp>
    </p:spTree>
    <p:custDataLst>
      <p:tags r:id="rId1"/>
    </p:custDataLst>
    <p:extLst>
      <p:ext uri="{BB962C8B-B14F-4D97-AF65-F5344CB8AC3E}">
        <p14:creationId xmlns:p14="http://schemas.microsoft.com/office/powerpoint/2010/main" val="1768815733"/>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îsḻïḍé">
            <a:extLst>
              <a:ext uri="{FF2B5EF4-FFF2-40B4-BE49-F238E27FC236}">
                <a16:creationId xmlns="" xmlns:a16="http://schemas.microsoft.com/office/drawing/2014/main" id="{F8E07573-A8E5-42F7-B445-E2E8E3B47ABD}"/>
              </a:ext>
            </a:extLst>
          </p:cNvPr>
          <p:cNvSpPr/>
          <p:nvPr/>
        </p:nvSpPr>
        <p:spPr bwMode="auto">
          <a:xfrm>
            <a:off x="660400" y="4070839"/>
            <a:ext cx="2416908" cy="1565030"/>
          </a:xfrm>
          <a:prstGeom prst="roundRect">
            <a:avLst>
              <a:gd name="adj" fmla="val 5526"/>
            </a:avLst>
          </a:prstGeom>
          <a:noFill/>
          <a:ln>
            <a:gradFill>
              <a:gsLst>
                <a:gs pos="0">
                  <a:schemeClr val="bg1">
                    <a:lumMod val="85000"/>
                  </a:schemeClr>
                </a:gs>
                <a:gs pos="100000">
                  <a:schemeClr val="bg1">
                    <a:lumMod val="95000"/>
                    <a:alpha val="25000"/>
                  </a:schemeClr>
                </a:gs>
              </a:gsLst>
              <a:lin ang="5400000" scaled="1"/>
            </a:grad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en-US" altLang="zh-CN" sz="1100" dirty="0">
                <a:cs typeface="+mn-ea"/>
                <a:sym typeface="+mn-lt"/>
              </a:rPr>
              <a:t> </a:t>
            </a:r>
          </a:p>
        </p:txBody>
      </p:sp>
      <p:sp>
        <p:nvSpPr>
          <p:cNvPr id="6" name="íṡ1íḓe">
            <a:extLst>
              <a:ext uri="{FF2B5EF4-FFF2-40B4-BE49-F238E27FC236}">
                <a16:creationId xmlns="" xmlns:a16="http://schemas.microsoft.com/office/drawing/2014/main" id="{5CC52AE9-5479-48C0-A992-1C5B84BEEDD4}"/>
              </a:ext>
            </a:extLst>
          </p:cNvPr>
          <p:cNvSpPr/>
          <p:nvPr/>
        </p:nvSpPr>
        <p:spPr>
          <a:xfrm>
            <a:off x="1605573" y="3424942"/>
            <a:ext cx="526562" cy="458475"/>
          </a:xfrm>
          <a:custGeom>
            <a:avLst/>
            <a:gdLst>
              <a:gd name="connsiteX0" fmla="*/ 24839 w 606022"/>
              <a:gd name="connsiteY0" fmla="*/ 154651 h 527661"/>
              <a:gd name="connsiteX1" fmla="*/ 187786 w 606022"/>
              <a:gd name="connsiteY1" fmla="*/ 154651 h 527661"/>
              <a:gd name="connsiteX2" fmla="*/ 212625 w 606022"/>
              <a:gd name="connsiteY2" fmla="*/ 179452 h 527661"/>
              <a:gd name="connsiteX3" fmla="*/ 212625 w 606022"/>
              <a:gd name="connsiteY3" fmla="*/ 336196 h 527661"/>
              <a:gd name="connsiteX4" fmla="*/ 186792 w 606022"/>
              <a:gd name="connsiteY4" fmla="*/ 360997 h 527661"/>
              <a:gd name="connsiteX5" fmla="*/ 167914 w 606022"/>
              <a:gd name="connsiteY5" fmla="*/ 351076 h 527661"/>
              <a:gd name="connsiteX6" fmla="*/ 157978 w 606022"/>
              <a:gd name="connsiteY6" fmla="*/ 503852 h 527661"/>
              <a:gd name="connsiteX7" fmla="*/ 132145 w 606022"/>
              <a:gd name="connsiteY7" fmla="*/ 527661 h 527661"/>
              <a:gd name="connsiteX8" fmla="*/ 80480 w 606022"/>
              <a:gd name="connsiteY8" fmla="*/ 527661 h 527661"/>
              <a:gd name="connsiteX9" fmla="*/ 54647 w 606022"/>
              <a:gd name="connsiteY9" fmla="*/ 503852 h 527661"/>
              <a:gd name="connsiteX10" fmla="*/ 44711 w 606022"/>
              <a:gd name="connsiteY10" fmla="*/ 352069 h 527661"/>
              <a:gd name="connsiteX11" fmla="*/ 25833 w 606022"/>
              <a:gd name="connsiteY11" fmla="*/ 360997 h 527661"/>
              <a:gd name="connsiteX12" fmla="*/ 994 w 606022"/>
              <a:gd name="connsiteY12" fmla="*/ 336196 h 527661"/>
              <a:gd name="connsiteX13" fmla="*/ 0 w 606022"/>
              <a:gd name="connsiteY13" fmla="*/ 179452 h 527661"/>
              <a:gd name="connsiteX14" fmla="*/ 24839 w 606022"/>
              <a:gd name="connsiteY14" fmla="*/ 154651 h 527661"/>
              <a:gd name="connsiteX15" fmla="*/ 331782 w 606022"/>
              <a:gd name="connsiteY15" fmla="*/ 130920 h 527661"/>
              <a:gd name="connsiteX16" fmla="*/ 444021 w 606022"/>
              <a:gd name="connsiteY16" fmla="*/ 130920 h 527661"/>
              <a:gd name="connsiteX17" fmla="*/ 469846 w 606022"/>
              <a:gd name="connsiteY17" fmla="*/ 157678 h 527661"/>
              <a:gd name="connsiteX18" fmla="*/ 444021 w 606022"/>
              <a:gd name="connsiteY18" fmla="*/ 184435 h 527661"/>
              <a:gd name="connsiteX19" fmla="*/ 331782 w 606022"/>
              <a:gd name="connsiteY19" fmla="*/ 184435 h 527661"/>
              <a:gd name="connsiteX20" fmla="*/ 305957 w 606022"/>
              <a:gd name="connsiteY20" fmla="*/ 157678 h 527661"/>
              <a:gd name="connsiteX21" fmla="*/ 331782 w 606022"/>
              <a:gd name="connsiteY21" fmla="*/ 130920 h 527661"/>
              <a:gd name="connsiteX22" fmla="*/ 503213 w 606022"/>
              <a:gd name="connsiteY22" fmla="*/ 73423 h 527661"/>
              <a:gd name="connsiteX23" fmla="*/ 529572 w 606022"/>
              <a:gd name="connsiteY23" fmla="*/ 99703 h 527661"/>
              <a:gd name="connsiteX24" fmla="*/ 503213 w 606022"/>
              <a:gd name="connsiteY24" fmla="*/ 125983 h 527661"/>
              <a:gd name="connsiteX25" fmla="*/ 476854 w 606022"/>
              <a:gd name="connsiteY25" fmla="*/ 99703 h 527661"/>
              <a:gd name="connsiteX26" fmla="*/ 503213 w 606022"/>
              <a:gd name="connsiteY26" fmla="*/ 73423 h 527661"/>
              <a:gd name="connsiteX27" fmla="*/ 287128 w 606022"/>
              <a:gd name="connsiteY27" fmla="*/ 52570 h 527661"/>
              <a:gd name="connsiteX28" fmla="*/ 282160 w 606022"/>
              <a:gd name="connsiteY28" fmla="*/ 57530 h 527661"/>
              <a:gd name="connsiteX29" fmla="*/ 282160 w 606022"/>
              <a:gd name="connsiteY29" fmla="*/ 221192 h 527661"/>
              <a:gd name="connsiteX30" fmla="*/ 287128 w 606022"/>
              <a:gd name="connsiteY30" fmla="*/ 226152 h 527661"/>
              <a:gd name="connsiteX31" fmla="*/ 547409 w 606022"/>
              <a:gd name="connsiteY31" fmla="*/ 226152 h 527661"/>
              <a:gd name="connsiteX32" fmla="*/ 551383 w 606022"/>
              <a:gd name="connsiteY32" fmla="*/ 221192 h 527661"/>
              <a:gd name="connsiteX33" fmla="*/ 551383 w 606022"/>
              <a:gd name="connsiteY33" fmla="*/ 57530 h 527661"/>
              <a:gd name="connsiteX34" fmla="*/ 547409 w 606022"/>
              <a:gd name="connsiteY34" fmla="*/ 52570 h 527661"/>
              <a:gd name="connsiteX35" fmla="*/ 287128 w 606022"/>
              <a:gd name="connsiteY35" fmla="*/ 0 h 527661"/>
              <a:gd name="connsiteX36" fmla="*/ 547409 w 606022"/>
              <a:gd name="connsiteY36" fmla="*/ 0 h 527661"/>
              <a:gd name="connsiteX37" fmla="*/ 606022 w 606022"/>
              <a:gd name="connsiteY37" fmla="*/ 57530 h 527661"/>
              <a:gd name="connsiteX38" fmla="*/ 606022 w 606022"/>
              <a:gd name="connsiteY38" fmla="*/ 221192 h 527661"/>
              <a:gd name="connsiteX39" fmla="*/ 547409 w 606022"/>
              <a:gd name="connsiteY39" fmla="*/ 278722 h 527661"/>
              <a:gd name="connsiteX40" fmla="*/ 287128 w 606022"/>
              <a:gd name="connsiteY40" fmla="*/ 278722 h 527661"/>
              <a:gd name="connsiteX41" fmla="*/ 229508 w 606022"/>
              <a:gd name="connsiteY41" fmla="*/ 221192 h 527661"/>
              <a:gd name="connsiteX42" fmla="*/ 229508 w 606022"/>
              <a:gd name="connsiteY42" fmla="*/ 57530 h 527661"/>
              <a:gd name="connsiteX43" fmla="*/ 287128 w 606022"/>
              <a:gd name="connsiteY43" fmla="*/ 0 h 527661"/>
              <a:gd name="connsiteX44" fmla="*/ 106313 w 606022"/>
              <a:gd name="connsiteY44" fmla="*/ 0 h 527661"/>
              <a:gd name="connsiteX45" fmla="*/ 175835 w 606022"/>
              <a:gd name="connsiteY45" fmla="*/ 68964 h 527661"/>
              <a:gd name="connsiteX46" fmla="*/ 106313 w 606022"/>
              <a:gd name="connsiteY46" fmla="*/ 137928 h 527661"/>
              <a:gd name="connsiteX47" fmla="*/ 36791 w 606022"/>
              <a:gd name="connsiteY47" fmla="*/ 68964 h 527661"/>
              <a:gd name="connsiteX48" fmla="*/ 106313 w 606022"/>
              <a:gd name="connsiteY48" fmla="*/ 0 h 52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06022" h="527661">
                <a:moveTo>
                  <a:pt x="24839" y="154651"/>
                </a:moveTo>
                <a:cubicBezTo>
                  <a:pt x="35769" y="154651"/>
                  <a:pt x="187786" y="154651"/>
                  <a:pt x="187786" y="154651"/>
                </a:cubicBezTo>
                <a:cubicBezTo>
                  <a:pt x="201696" y="154651"/>
                  <a:pt x="212625" y="166556"/>
                  <a:pt x="212625" y="179452"/>
                </a:cubicBezTo>
                <a:lnTo>
                  <a:pt x="212625" y="336196"/>
                </a:lnTo>
                <a:cubicBezTo>
                  <a:pt x="211631" y="350084"/>
                  <a:pt x="200702" y="360997"/>
                  <a:pt x="186792" y="360997"/>
                </a:cubicBezTo>
                <a:cubicBezTo>
                  <a:pt x="178843" y="360997"/>
                  <a:pt x="171888" y="357029"/>
                  <a:pt x="167914" y="351076"/>
                </a:cubicBezTo>
                <a:lnTo>
                  <a:pt x="157978" y="503852"/>
                </a:lnTo>
                <a:cubicBezTo>
                  <a:pt x="156985" y="517741"/>
                  <a:pt x="146055" y="527661"/>
                  <a:pt x="132145" y="527661"/>
                </a:cubicBezTo>
                <a:lnTo>
                  <a:pt x="80480" y="527661"/>
                </a:lnTo>
                <a:cubicBezTo>
                  <a:pt x="66570" y="527661"/>
                  <a:pt x="55640" y="517741"/>
                  <a:pt x="54647" y="503852"/>
                </a:cubicBezTo>
                <a:lnTo>
                  <a:pt x="44711" y="352069"/>
                </a:lnTo>
                <a:cubicBezTo>
                  <a:pt x="40737" y="357029"/>
                  <a:pt x="33782" y="360997"/>
                  <a:pt x="25833" y="360997"/>
                </a:cubicBezTo>
                <a:cubicBezTo>
                  <a:pt x="11923" y="360997"/>
                  <a:pt x="994" y="350084"/>
                  <a:pt x="994" y="336196"/>
                </a:cubicBezTo>
                <a:lnTo>
                  <a:pt x="0" y="179452"/>
                </a:lnTo>
                <a:cubicBezTo>
                  <a:pt x="0" y="165564"/>
                  <a:pt x="10929" y="154651"/>
                  <a:pt x="24839" y="154651"/>
                </a:cubicBezTo>
                <a:close/>
                <a:moveTo>
                  <a:pt x="331782" y="130920"/>
                </a:moveTo>
                <a:lnTo>
                  <a:pt x="444021" y="130920"/>
                </a:lnTo>
                <a:cubicBezTo>
                  <a:pt x="458920" y="130920"/>
                  <a:pt x="469846" y="142812"/>
                  <a:pt x="469846" y="157678"/>
                </a:cubicBezTo>
                <a:cubicBezTo>
                  <a:pt x="469846" y="172543"/>
                  <a:pt x="458920" y="184435"/>
                  <a:pt x="444021" y="184435"/>
                </a:cubicBezTo>
                <a:lnTo>
                  <a:pt x="331782" y="184435"/>
                </a:lnTo>
                <a:cubicBezTo>
                  <a:pt x="317876" y="184435"/>
                  <a:pt x="305957" y="172543"/>
                  <a:pt x="305957" y="157678"/>
                </a:cubicBezTo>
                <a:cubicBezTo>
                  <a:pt x="305957" y="142812"/>
                  <a:pt x="317876" y="130920"/>
                  <a:pt x="331782" y="130920"/>
                </a:cubicBezTo>
                <a:close/>
                <a:moveTo>
                  <a:pt x="503213" y="73423"/>
                </a:moveTo>
                <a:cubicBezTo>
                  <a:pt x="517771" y="73423"/>
                  <a:pt x="529572" y="85189"/>
                  <a:pt x="529572" y="99703"/>
                </a:cubicBezTo>
                <a:cubicBezTo>
                  <a:pt x="529572" y="114217"/>
                  <a:pt x="517771" y="125983"/>
                  <a:pt x="503213" y="125983"/>
                </a:cubicBezTo>
                <a:cubicBezTo>
                  <a:pt x="488655" y="125983"/>
                  <a:pt x="476854" y="114217"/>
                  <a:pt x="476854" y="99703"/>
                </a:cubicBezTo>
                <a:cubicBezTo>
                  <a:pt x="476854" y="85189"/>
                  <a:pt x="488655" y="73423"/>
                  <a:pt x="503213" y="73423"/>
                </a:cubicBezTo>
                <a:close/>
                <a:moveTo>
                  <a:pt x="287128" y="52570"/>
                </a:moveTo>
                <a:cubicBezTo>
                  <a:pt x="285141" y="52570"/>
                  <a:pt x="282160" y="54554"/>
                  <a:pt x="282160" y="57530"/>
                </a:cubicBezTo>
                <a:lnTo>
                  <a:pt x="282160" y="221192"/>
                </a:lnTo>
                <a:cubicBezTo>
                  <a:pt x="282160" y="224168"/>
                  <a:pt x="285141" y="226152"/>
                  <a:pt x="287128" y="226152"/>
                </a:cubicBezTo>
                <a:lnTo>
                  <a:pt x="547409" y="226152"/>
                </a:lnTo>
                <a:cubicBezTo>
                  <a:pt x="550389" y="226152"/>
                  <a:pt x="551383" y="224168"/>
                  <a:pt x="551383" y="221192"/>
                </a:cubicBezTo>
                <a:lnTo>
                  <a:pt x="551383" y="57530"/>
                </a:lnTo>
                <a:cubicBezTo>
                  <a:pt x="551383" y="54554"/>
                  <a:pt x="550389" y="52570"/>
                  <a:pt x="547409" y="52570"/>
                </a:cubicBezTo>
                <a:close/>
                <a:moveTo>
                  <a:pt x="287128" y="0"/>
                </a:moveTo>
                <a:lnTo>
                  <a:pt x="547409" y="0"/>
                </a:lnTo>
                <a:cubicBezTo>
                  <a:pt x="579199" y="0"/>
                  <a:pt x="606022" y="25789"/>
                  <a:pt x="606022" y="57530"/>
                </a:cubicBezTo>
                <a:lnTo>
                  <a:pt x="606022" y="221192"/>
                </a:lnTo>
                <a:cubicBezTo>
                  <a:pt x="606022" y="252933"/>
                  <a:pt x="579199" y="278722"/>
                  <a:pt x="547409" y="278722"/>
                </a:cubicBezTo>
                <a:lnTo>
                  <a:pt x="287128" y="278722"/>
                </a:lnTo>
                <a:cubicBezTo>
                  <a:pt x="255337" y="278722"/>
                  <a:pt x="229508" y="252933"/>
                  <a:pt x="229508" y="221192"/>
                </a:cubicBezTo>
                <a:lnTo>
                  <a:pt x="229508" y="57530"/>
                </a:lnTo>
                <a:cubicBezTo>
                  <a:pt x="229508" y="25789"/>
                  <a:pt x="255337" y="0"/>
                  <a:pt x="287128" y="0"/>
                </a:cubicBezTo>
                <a:close/>
                <a:moveTo>
                  <a:pt x="106313" y="0"/>
                </a:moveTo>
                <a:cubicBezTo>
                  <a:pt x="144709" y="0"/>
                  <a:pt x="175835" y="30876"/>
                  <a:pt x="175835" y="68964"/>
                </a:cubicBezTo>
                <a:cubicBezTo>
                  <a:pt x="175835" y="107052"/>
                  <a:pt x="144709" y="137928"/>
                  <a:pt x="106313" y="137928"/>
                </a:cubicBezTo>
                <a:cubicBezTo>
                  <a:pt x="67917" y="137928"/>
                  <a:pt x="36791" y="107052"/>
                  <a:pt x="36791" y="68964"/>
                </a:cubicBezTo>
                <a:cubicBezTo>
                  <a:pt x="36791" y="30876"/>
                  <a:pt x="67917" y="0"/>
                  <a:pt x="106313" y="0"/>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7" name="îśḷîḓè">
            <a:extLst>
              <a:ext uri="{FF2B5EF4-FFF2-40B4-BE49-F238E27FC236}">
                <a16:creationId xmlns="" xmlns:a16="http://schemas.microsoft.com/office/drawing/2014/main" id="{F8E07573-A8E5-42F7-B445-E2E8E3B47ABD}"/>
              </a:ext>
            </a:extLst>
          </p:cNvPr>
          <p:cNvSpPr/>
          <p:nvPr/>
        </p:nvSpPr>
        <p:spPr bwMode="auto">
          <a:xfrm>
            <a:off x="6288128" y="4070839"/>
            <a:ext cx="2416908" cy="1565030"/>
          </a:xfrm>
          <a:prstGeom prst="roundRect">
            <a:avLst>
              <a:gd name="adj" fmla="val 5526"/>
            </a:avLst>
          </a:prstGeom>
          <a:noFill/>
          <a:ln>
            <a:gradFill>
              <a:gsLst>
                <a:gs pos="0">
                  <a:schemeClr val="bg1">
                    <a:lumMod val="85000"/>
                  </a:schemeClr>
                </a:gs>
                <a:gs pos="100000">
                  <a:schemeClr val="bg1">
                    <a:lumMod val="95000"/>
                    <a:alpha val="25000"/>
                  </a:schemeClr>
                </a:gs>
              </a:gsLst>
              <a:lin ang="5400000" scaled="1"/>
            </a:grad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en-US" altLang="zh-CN" sz="1100" dirty="0">
                <a:cs typeface="+mn-ea"/>
                <a:sym typeface="+mn-lt"/>
              </a:rPr>
              <a:t> </a:t>
            </a:r>
          </a:p>
        </p:txBody>
      </p:sp>
      <p:sp>
        <p:nvSpPr>
          <p:cNvPr id="9" name="iṧḻiḍe">
            <a:extLst>
              <a:ext uri="{FF2B5EF4-FFF2-40B4-BE49-F238E27FC236}">
                <a16:creationId xmlns="" xmlns:a16="http://schemas.microsoft.com/office/drawing/2014/main" id="{3F8951FB-C239-4A0D-B2CF-C62CD215C4E4}"/>
              </a:ext>
            </a:extLst>
          </p:cNvPr>
          <p:cNvSpPr/>
          <p:nvPr/>
        </p:nvSpPr>
        <p:spPr>
          <a:xfrm>
            <a:off x="7233301" y="3424942"/>
            <a:ext cx="526562" cy="458475"/>
          </a:xfrm>
          <a:custGeom>
            <a:avLst/>
            <a:gdLst>
              <a:gd name="connsiteX0" fmla="*/ 24839 w 606022"/>
              <a:gd name="connsiteY0" fmla="*/ 154651 h 527661"/>
              <a:gd name="connsiteX1" fmla="*/ 187786 w 606022"/>
              <a:gd name="connsiteY1" fmla="*/ 154651 h 527661"/>
              <a:gd name="connsiteX2" fmla="*/ 212625 w 606022"/>
              <a:gd name="connsiteY2" fmla="*/ 179452 h 527661"/>
              <a:gd name="connsiteX3" fmla="*/ 212625 w 606022"/>
              <a:gd name="connsiteY3" fmla="*/ 336196 h 527661"/>
              <a:gd name="connsiteX4" fmla="*/ 186792 w 606022"/>
              <a:gd name="connsiteY4" fmla="*/ 360997 h 527661"/>
              <a:gd name="connsiteX5" fmla="*/ 167914 w 606022"/>
              <a:gd name="connsiteY5" fmla="*/ 351076 h 527661"/>
              <a:gd name="connsiteX6" fmla="*/ 157978 w 606022"/>
              <a:gd name="connsiteY6" fmla="*/ 503852 h 527661"/>
              <a:gd name="connsiteX7" fmla="*/ 132145 w 606022"/>
              <a:gd name="connsiteY7" fmla="*/ 527661 h 527661"/>
              <a:gd name="connsiteX8" fmla="*/ 80480 w 606022"/>
              <a:gd name="connsiteY8" fmla="*/ 527661 h 527661"/>
              <a:gd name="connsiteX9" fmla="*/ 54647 w 606022"/>
              <a:gd name="connsiteY9" fmla="*/ 503852 h 527661"/>
              <a:gd name="connsiteX10" fmla="*/ 44711 w 606022"/>
              <a:gd name="connsiteY10" fmla="*/ 352069 h 527661"/>
              <a:gd name="connsiteX11" fmla="*/ 25833 w 606022"/>
              <a:gd name="connsiteY11" fmla="*/ 360997 h 527661"/>
              <a:gd name="connsiteX12" fmla="*/ 994 w 606022"/>
              <a:gd name="connsiteY12" fmla="*/ 336196 h 527661"/>
              <a:gd name="connsiteX13" fmla="*/ 0 w 606022"/>
              <a:gd name="connsiteY13" fmla="*/ 179452 h 527661"/>
              <a:gd name="connsiteX14" fmla="*/ 24839 w 606022"/>
              <a:gd name="connsiteY14" fmla="*/ 154651 h 527661"/>
              <a:gd name="connsiteX15" fmla="*/ 331782 w 606022"/>
              <a:gd name="connsiteY15" fmla="*/ 130920 h 527661"/>
              <a:gd name="connsiteX16" fmla="*/ 444021 w 606022"/>
              <a:gd name="connsiteY16" fmla="*/ 130920 h 527661"/>
              <a:gd name="connsiteX17" fmla="*/ 469846 w 606022"/>
              <a:gd name="connsiteY17" fmla="*/ 157678 h 527661"/>
              <a:gd name="connsiteX18" fmla="*/ 444021 w 606022"/>
              <a:gd name="connsiteY18" fmla="*/ 184435 h 527661"/>
              <a:gd name="connsiteX19" fmla="*/ 331782 w 606022"/>
              <a:gd name="connsiteY19" fmla="*/ 184435 h 527661"/>
              <a:gd name="connsiteX20" fmla="*/ 305957 w 606022"/>
              <a:gd name="connsiteY20" fmla="*/ 157678 h 527661"/>
              <a:gd name="connsiteX21" fmla="*/ 331782 w 606022"/>
              <a:gd name="connsiteY21" fmla="*/ 130920 h 527661"/>
              <a:gd name="connsiteX22" fmla="*/ 503213 w 606022"/>
              <a:gd name="connsiteY22" fmla="*/ 73423 h 527661"/>
              <a:gd name="connsiteX23" fmla="*/ 529572 w 606022"/>
              <a:gd name="connsiteY23" fmla="*/ 99703 h 527661"/>
              <a:gd name="connsiteX24" fmla="*/ 503213 w 606022"/>
              <a:gd name="connsiteY24" fmla="*/ 125983 h 527661"/>
              <a:gd name="connsiteX25" fmla="*/ 476854 w 606022"/>
              <a:gd name="connsiteY25" fmla="*/ 99703 h 527661"/>
              <a:gd name="connsiteX26" fmla="*/ 503213 w 606022"/>
              <a:gd name="connsiteY26" fmla="*/ 73423 h 527661"/>
              <a:gd name="connsiteX27" fmla="*/ 287128 w 606022"/>
              <a:gd name="connsiteY27" fmla="*/ 52570 h 527661"/>
              <a:gd name="connsiteX28" fmla="*/ 282160 w 606022"/>
              <a:gd name="connsiteY28" fmla="*/ 57530 h 527661"/>
              <a:gd name="connsiteX29" fmla="*/ 282160 w 606022"/>
              <a:gd name="connsiteY29" fmla="*/ 221192 h 527661"/>
              <a:gd name="connsiteX30" fmla="*/ 287128 w 606022"/>
              <a:gd name="connsiteY30" fmla="*/ 226152 h 527661"/>
              <a:gd name="connsiteX31" fmla="*/ 547409 w 606022"/>
              <a:gd name="connsiteY31" fmla="*/ 226152 h 527661"/>
              <a:gd name="connsiteX32" fmla="*/ 551383 w 606022"/>
              <a:gd name="connsiteY32" fmla="*/ 221192 h 527661"/>
              <a:gd name="connsiteX33" fmla="*/ 551383 w 606022"/>
              <a:gd name="connsiteY33" fmla="*/ 57530 h 527661"/>
              <a:gd name="connsiteX34" fmla="*/ 547409 w 606022"/>
              <a:gd name="connsiteY34" fmla="*/ 52570 h 527661"/>
              <a:gd name="connsiteX35" fmla="*/ 287128 w 606022"/>
              <a:gd name="connsiteY35" fmla="*/ 0 h 527661"/>
              <a:gd name="connsiteX36" fmla="*/ 547409 w 606022"/>
              <a:gd name="connsiteY36" fmla="*/ 0 h 527661"/>
              <a:gd name="connsiteX37" fmla="*/ 606022 w 606022"/>
              <a:gd name="connsiteY37" fmla="*/ 57530 h 527661"/>
              <a:gd name="connsiteX38" fmla="*/ 606022 w 606022"/>
              <a:gd name="connsiteY38" fmla="*/ 221192 h 527661"/>
              <a:gd name="connsiteX39" fmla="*/ 547409 w 606022"/>
              <a:gd name="connsiteY39" fmla="*/ 278722 h 527661"/>
              <a:gd name="connsiteX40" fmla="*/ 287128 w 606022"/>
              <a:gd name="connsiteY40" fmla="*/ 278722 h 527661"/>
              <a:gd name="connsiteX41" fmla="*/ 229508 w 606022"/>
              <a:gd name="connsiteY41" fmla="*/ 221192 h 527661"/>
              <a:gd name="connsiteX42" fmla="*/ 229508 w 606022"/>
              <a:gd name="connsiteY42" fmla="*/ 57530 h 527661"/>
              <a:gd name="connsiteX43" fmla="*/ 287128 w 606022"/>
              <a:gd name="connsiteY43" fmla="*/ 0 h 527661"/>
              <a:gd name="connsiteX44" fmla="*/ 106313 w 606022"/>
              <a:gd name="connsiteY44" fmla="*/ 0 h 527661"/>
              <a:gd name="connsiteX45" fmla="*/ 175835 w 606022"/>
              <a:gd name="connsiteY45" fmla="*/ 68964 h 527661"/>
              <a:gd name="connsiteX46" fmla="*/ 106313 w 606022"/>
              <a:gd name="connsiteY46" fmla="*/ 137928 h 527661"/>
              <a:gd name="connsiteX47" fmla="*/ 36791 w 606022"/>
              <a:gd name="connsiteY47" fmla="*/ 68964 h 527661"/>
              <a:gd name="connsiteX48" fmla="*/ 106313 w 606022"/>
              <a:gd name="connsiteY48" fmla="*/ 0 h 52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06022" h="527661">
                <a:moveTo>
                  <a:pt x="24839" y="154651"/>
                </a:moveTo>
                <a:cubicBezTo>
                  <a:pt x="35769" y="154651"/>
                  <a:pt x="187786" y="154651"/>
                  <a:pt x="187786" y="154651"/>
                </a:cubicBezTo>
                <a:cubicBezTo>
                  <a:pt x="201696" y="154651"/>
                  <a:pt x="212625" y="166556"/>
                  <a:pt x="212625" y="179452"/>
                </a:cubicBezTo>
                <a:lnTo>
                  <a:pt x="212625" y="336196"/>
                </a:lnTo>
                <a:cubicBezTo>
                  <a:pt x="211631" y="350084"/>
                  <a:pt x="200702" y="360997"/>
                  <a:pt x="186792" y="360997"/>
                </a:cubicBezTo>
                <a:cubicBezTo>
                  <a:pt x="178843" y="360997"/>
                  <a:pt x="171888" y="357029"/>
                  <a:pt x="167914" y="351076"/>
                </a:cubicBezTo>
                <a:lnTo>
                  <a:pt x="157978" y="503852"/>
                </a:lnTo>
                <a:cubicBezTo>
                  <a:pt x="156985" y="517741"/>
                  <a:pt x="146055" y="527661"/>
                  <a:pt x="132145" y="527661"/>
                </a:cubicBezTo>
                <a:lnTo>
                  <a:pt x="80480" y="527661"/>
                </a:lnTo>
                <a:cubicBezTo>
                  <a:pt x="66570" y="527661"/>
                  <a:pt x="55640" y="517741"/>
                  <a:pt x="54647" y="503852"/>
                </a:cubicBezTo>
                <a:lnTo>
                  <a:pt x="44711" y="352069"/>
                </a:lnTo>
                <a:cubicBezTo>
                  <a:pt x="40737" y="357029"/>
                  <a:pt x="33782" y="360997"/>
                  <a:pt x="25833" y="360997"/>
                </a:cubicBezTo>
                <a:cubicBezTo>
                  <a:pt x="11923" y="360997"/>
                  <a:pt x="994" y="350084"/>
                  <a:pt x="994" y="336196"/>
                </a:cubicBezTo>
                <a:lnTo>
                  <a:pt x="0" y="179452"/>
                </a:lnTo>
                <a:cubicBezTo>
                  <a:pt x="0" y="165564"/>
                  <a:pt x="10929" y="154651"/>
                  <a:pt x="24839" y="154651"/>
                </a:cubicBezTo>
                <a:close/>
                <a:moveTo>
                  <a:pt x="331782" y="130920"/>
                </a:moveTo>
                <a:lnTo>
                  <a:pt x="444021" y="130920"/>
                </a:lnTo>
                <a:cubicBezTo>
                  <a:pt x="458920" y="130920"/>
                  <a:pt x="469846" y="142812"/>
                  <a:pt x="469846" y="157678"/>
                </a:cubicBezTo>
                <a:cubicBezTo>
                  <a:pt x="469846" y="172543"/>
                  <a:pt x="458920" y="184435"/>
                  <a:pt x="444021" y="184435"/>
                </a:cubicBezTo>
                <a:lnTo>
                  <a:pt x="331782" y="184435"/>
                </a:lnTo>
                <a:cubicBezTo>
                  <a:pt x="317876" y="184435"/>
                  <a:pt x="305957" y="172543"/>
                  <a:pt x="305957" y="157678"/>
                </a:cubicBezTo>
                <a:cubicBezTo>
                  <a:pt x="305957" y="142812"/>
                  <a:pt x="317876" y="130920"/>
                  <a:pt x="331782" y="130920"/>
                </a:cubicBezTo>
                <a:close/>
                <a:moveTo>
                  <a:pt x="503213" y="73423"/>
                </a:moveTo>
                <a:cubicBezTo>
                  <a:pt x="517771" y="73423"/>
                  <a:pt x="529572" y="85189"/>
                  <a:pt x="529572" y="99703"/>
                </a:cubicBezTo>
                <a:cubicBezTo>
                  <a:pt x="529572" y="114217"/>
                  <a:pt x="517771" y="125983"/>
                  <a:pt x="503213" y="125983"/>
                </a:cubicBezTo>
                <a:cubicBezTo>
                  <a:pt x="488655" y="125983"/>
                  <a:pt x="476854" y="114217"/>
                  <a:pt x="476854" y="99703"/>
                </a:cubicBezTo>
                <a:cubicBezTo>
                  <a:pt x="476854" y="85189"/>
                  <a:pt x="488655" y="73423"/>
                  <a:pt x="503213" y="73423"/>
                </a:cubicBezTo>
                <a:close/>
                <a:moveTo>
                  <a:pt x="287128" y="52570"/>
                </a:moveTo>
                <a:cubicBezTo>
                  <a:pt x="285141" y="52570"/>
                  <a:pt x="282160" y="54554"/>
                  <a:pt x="282160" y="57530"/>
                </a:cubicBezTo>
                <a:lnTo>
                  <a:pt x="282160" y="221192"/>
                </a:lnTo>
                <a:cubicBezTo>
                  <a:pt x="282160" y="224168"/>
                  <a:pt x="285141" y="226152"/>
                  <a:pt x="287128" y="226152"/>
                </a:cubicBezTo>
                <a:lnTo>
                  <a:pt x="547409" y="226152"/>
                </a:lnTo>
                <a:cubicBezTo>
                  <a:pt x="550389" y="226152"/>
                  <a:pt x="551383" y="224168"/>
                  <a:pt x="551383" y="221192"/>
                </a:cubicBezTo>
                <a:lnTo>
                  <a:pt x="551383" y="57530"/>
                </a:lnTo>
                <a:cubicBezTo>
                  <a:pt x="551383" y="54554"/>
                  <a:pt x="550389" y="52570"/>
                  <a:pt x="547409" y="52570"/>
                </a:cubicBezTo>
                <a:close/>
                <a:moveTo>
                  <a:pt x="287128" y="0"/>
                </a:moveTo>
                <a:lnTo>
                  <a:pt x="547409" y="0"/>
                </a:lnTo>
                <a:cubicBezTo>
                  <a:pt x="579199" y="0"/>
                  <a:pt x="606022" y="25789"/>
                  <a:pt x="606022" y="57530"/>
                </a:cubicBezTo>
                <a:lnTo>
                  <a:pt x="606022" y="221192"/>
                </a:lnTo>
                <a:cubicBezTo>
                  <a:pt x="606022" y="252933"/>
                  <a:pt x="579199" y="278722"/>
                  <a:pt x="547409" y="278722"/>
                </a:cubicBezTo>
                <a:lnTo>
                  <a:pt x="287128" y="278722"/>
                </a:lnTo>
                <a:cubicBezTo>
                  <a:pt x="255337" y="278722"/>
                  <a:pt x="229508" y="252933"/>
                  <a:pt x="229508" y="221192"/>
                </a:cubicBezTo>
                <a:lnTo>
                  <a:pt x="229508" y="57530"/>
                </a:lnTo>
                <a:cubicBezTo>
                  <a:pt x="229508" y="25789"/>
                  <a:pt x="255337" y="0"/>
                  <a:pt x="287128" y="0"/>
                </a:cubicBezTo>
                <a:close/>
                <a:moveTo>
                  <a:pt x="106313" y="0"/>
                </a:moveTo>
                <a:cubicBezTo>
                  <a:pt x="144709" y="0"/>
                  <a:pt x="175835" y="30876"/>
                  <a:pt x="175835" y="68964"/>
                </a:cubicBezTo>
                <a:cubicBezTo>
                  <a:pt x="175835" y="107052"/>
                  <a:pt x="144709" y="137928"/>
                  <a:pt x="106313" y="137928"/>
                </a:cubicBezTo>
                <a:cubicBezTo>
                  <a:pt x="67917" y="137928"/>
                  <a:pt x="36791" y="107052"/>
                  <a:pt x="36791" y="68964"/>
                </a:cubicBezTo>
                <a:cubicBezTo>
                  <a:pt x="36791" y="30876"/>
                  <a:pt x="67917" y="0"/>
                  <a:pt x="106313" y="0"/>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10" name="î$1îḓè">
            <a:extLst>
              <a:ext uri="{FF2B5EF4-FFF2-40B4-BE49-F238E27FC236}">
                <a16:creationId xmlns="" xmlns:a16="http://schemas.microsoft.com/office/drawing/2014/main" id="{F8E07573-A8E5-42F7-B445-E2E8E3B47ABD}"/>
              </a:ext>
            </a:extLst>
          </p:cNvPr>
          <p:cNvSpPr/>
          <p:nvPr/>
        </p:nvSpPr>
        <p:spPr bwMode="auto">
          <a:xfrm>
            <a:off x="3474264" y="4070839"/>
            <a:ext cx="2416908" cy="1565030"/>
          </a:xfrm>
          <a:prstGeom prst="roundRect">
            <a:avLst>
              <a:gd name="adj" fmla="val 5526"/>
            </a:avLst>
          </a:prstGeom>
          <a:noFill/>
          <a:ln>
            <a:gradFill>
              <a:gsLst>
                <a:gs pos="0">
                  <a:schemeClr val="bg1">
                    <a:lumMod val="85000"/>
                  </a:schemeClr>
                </a:gs>
                <a:gs pos="100000">
                  <a:schemeClr val="bg1">
                    <a:lumMod val="95000"/>
                    <a:alpha val="25000"/>
                  </a:schemeClr>
                </a:gs>
              </a:gsLst>
              <a:lin ang="5400000" scaled="1"/>
            </a:grad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en-US" altLang="zh-CN" sz="1100" dirty="0">
                <a:cs typeface="+mn-ea"/>
                <a:sym typeface="+mn-lt"/>
              </a:rPr>
              <a:t> </a:t>
            </a:r>
          </a:p>
        </p:txBody>
      </p:sp>
      <p:sp>
        <p:nvSpPr>
          <p:cNvPr id="12" name="îṩ1ïḍê">
            <a:extLst>
              <a:ext uri="{FF2B5EF4-FFF2-40B4-BE49-F238E27FC236}">
                <a16:creationId xmlns="" xmlns:a16="http://schemas.microsoft.com/office/drawing/2014/main" id="{29669446-3092-4937-9F36-E01966D6A90D}"/>
              </a:ext>
            </a:extLst>
          </p:cNvPr>
          <p:cNvSpPr/>
          <p:nvPr/>
        </p:nvSpPr>
        <p:spPr>
          <a:xfrm>
            <a:off x="4421555" y="3390899"/>
            <a:ext cx="522325" cy="526562"/>
          </a:xfrm>
          <a:custGeom>
            <a:avLst/>
            <a:gdLst>
              <a:gd name="connsiteX0" fmla="*/ 24905 w 565449"/>
              <a:gd name="connsiteY0" fmla="*/ 197064 h 570035"/>
              <a:gd name="connsiteX1" fmla="*/ 187249 w 565449"/>
              <a:gd name="connsiteY1" fmla="*/ 197064 h 570035"/>
              <a:gd name="connsiteX2" fmla="*/ 212154 w 565449"/>
              <a:gd name="connsiteY2" fmla="*/ 222850 h 570035"/>
              <a:gd name="connsiteX3" fmla="*/ 212154 w 565449"/>
              <a:gd name="connsiteY3" fmla="*/ 378484 h 570035"/>
              <a:gd name="connsiteX4" fmla="*/ 187249 w 565449"/>
              <a:gd name="connsiteY4" fmla="*/ 403349 h 570035"/>
              <a:gd name="connsiteX5" fmla="*/ 167879 w 565449"/>
              <a:gd name="connsiteY5" fmla="*/ 394140 h 570035"/>
              <a:gd name="connsiteX6" fmla="*/ 157732 w 565449"/>
              <a:gd name="connsiteY6" fmla="*/ 546091 h 570035"/>
              <a:gd name="connsiteX7" fmla="*/ 131905 w 565449"/>
              <a:gd name="connsiteY7" fmla="*/ 570035 h 570035"/>
              <a:gd name="connsiteX8" fmla="*/ 80250 w 565449"/>
              <a:gd name="connsiteY8" fmla="*/ 570035 h 570035"/>
              <a:gd name="connsiteX9" fmla="*/ 54422 w 565449"/>
              <a:gd name="connsiteY9" fmla="*/ 546091 h 570035"/>
              <a:gd name="connsiteX10" fmla="*/ 45198 w 565449"/>
              <a:gd name="connsiteY10" fmla="*/ 394140 h 570035"/>
              <a:gd name="connsiteX11" fmla="*/ 25827 w 565449"/>
              <a:gd name="connsiteY11" fmla="*/ 403349 h 570035"/>
              <a:gd name="connsiteX12" fmla="*/ 0 w 565449"/>
              <a:gd name="connsiteY12" fmla="*/ 378484 h 570035"/>
              <a:gd name="connsiteX13" fmla="*/ 0 w 565449"/>
              <a:gd name="connsiteY13" fmla="*/ 222850 h 570035"/>
              <a:gd name="connsiteX14" fmla="*/ 24905 w 565449"/>
              <a:gd name="connsiteY14" fmla="*/ 197064 h 570035"/>
              <a:gd name="connsiteX15" fmla="*/ 445512 w 565449"/>
              <a:gd name="connsiteY15" fmla="*/ 95801 h 570035"/>
              <a:gd name="connsiteX16" fmla="*/ 428905 w 565449"/>
              <a:gd name="connsiteY16" fmla="*/ 112382 h 570035"/>
              <a:gd name="connsiteX17" fmla="*/ 445512 w 565449"/>
              <a:gd name="connsiteY17" fmla="*/ 128041 h 570035"/>
              <a:gd name="connsiteX18" fmla="*/ 461196 w 565449"/>
              <a:gd name="connsiteY18" fmla="*/ 112382 h 570035"/>
              <a:gd name="connsiteX19" fmla="*/ 445512 w 565449"/>
              <a:gd name="connsiteY19" fmla="*/ 95801 h 570035"/>
              <a:gd name="connsiteX20" fmla="*/ 393846 w 565449"/>
              <a:gd name="connsiteY20" fmla="*/ 95801 h 570035"/>
              <a:gd name="connsiteX21" fmla="*/ 377240 w 565449"/>
              <a:gd name="connsiteY21" fmla="*/ 112382 h 570035"/>
              <a:gd name="connsiteX22" fmla="*/ 393846 w 565449"/>
              <a:gd name="connsiteY22" fmla="*/ 128041 h 570035"/>
              <a:gd name="connsiteX23" fmla="*/ 409530 w 565449"/>
              <a:gd name="connsiteY23" fmla="*/ 112382 h 570035"/>
              <a:gd name="connsiteX24" fmla="*/ 393846 w 565449"/>
              <a:gd name="connsiteY24" fmla="*/ 95801 h 570035"/>
              <a:gd name="connsiteX25" fmla="*/ 342181 w 565449"/>
              <a:gd name="connsiteY25" fmla="*/ 95801 h 570035"/>
              <a:gd name="connsiteX26" fmla="*/ 326497 w 565449"/>
              <a:gd name="connsiteY26" fmla="*/ 112382 h 570035"/>
              <a:gd name="connsiteX27" fmla="*/ 342181 w 565449"/>
              <a:gd name="connsiteY27" fmla="*/ 128041 h 570035"/>
              <a:gd name="connsiteX28" fmla="*/ 358788 w 565449"/>
              <a:gd name="connsiteY28" fmla="*/ 112382 h 570035"/>
              <a:gd name="connsiteX29" fmla="*/ 342181 w 565449"/>
              <a:gd name="connsiteY29" fmla="*/ 95801 h 570035"/>
              <a:gd name="connsiteX30" fmla="*/ 106004 w 565449"/>
              <a:gd name="connsiteY30" fmla="*/ 42312 h 570035"/>
              <a:gd name="connsiteX31" fmla="*/ 175169 w 565449"/>
              <a:gd name="connsiteY31" fmla="*/ 111403 h 570035"/>
              <a:gd name="connsiteX32" fmla="*/ 106004 w 565449"/>
              <a:gd name="connsiteY32" fmla="*/ 180494 h 570035"/>
              <a:gd name="connsiteX33" fmla="*/ 36839 w 565449"/>
              <a:gd name="connsiteY33" fmla="*/ 111403 h 570035"/>
              <a:gd name="connsiteX34" fmla="*/ 106004 w 565449"/>
              <a:gd name="connsiteY34" fmla="*/ 42312 h 570035"/>
              <a:gd name="connsiteX35" fmla="*/ 400304 w 565449"/>
              <a:gd name="connsiteY35" fmla="*/ 0 h 570035"/>
              <a:gd name="connsiteX36" fmla="*/ 565449 w 565449"/>
              <a:gd name="connsiteY36" fmla="*/ 112382 h 570035"/>
              <a:gd name="connsiteX37" fmla="*/ 400304 w 565449"/>
              <a:gd name="connsiteY37" fmla="*/ 223842 h 570035"/>
              <a:gd name="connsiteX38" fmla="*/ 264683 w 565449"/>
              <a:gd name="connsiteY38" fmla="*/ 176863 h 570035"/>
              <a:gd name="connsiteX39" fmla="*/ 257302 w 565449"/>
              <a:gd name="connsiteY39" fmla="*/ 173178 h 570035"/>
              <a:gd name="connsiteX40" fmla="*/ 213940 w 565449"/>
              <a:gd name="connsiteY40" fmla="*/ 164888 h 570035"/>
              <a:gd name="connsiteX41" fmla="*/ 203791 w 565449"/>
              <a:gd name="connsiteY41" fmla="*/ 155676 h 570035"/>
              <a:gd name="connsiteX42" fmla="*/ 206559 w 565449"/>
              <a:gd name="connsiteY42" fmla="*/ 141859 h 570035"/>
              <a:gd name="connsiteX43" fmla="*/ 231469 w 565449"/>
              <a:gd name="connsiteY43" fmla="*/ 114224 h 570035"/>
              <a:gd name="connsiteX44" fmla="*/ 235160 w 565449"/>
              <a:gd name="connsiteY44" fmla="*/ 105933 h 570035"/>
              <a:gd name="connsiteX45" fmla="*/ 400304 w 565449"/>
              <a:gd name="connsiteY45" fmla="*/ 0 h 570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65449" h="570035">
                <a:moveTo>
                  <a:pt x="24905" y="197064"/>
                </a:moveTo>
                <a:cubicBezTo>
                  <a:pt x="35974" y="197064"/>
                  <a:pt x="187249" y="197064"/>
                  <a:pt x="187249" y="197064"/>
                </a:cubicBezTo>
                <a:cubicBezTo>
                  <a:pt x="201085" y="197064"/>
                  <a:pt x="212154" y="209036"/>
                  <a:pt x="212154" y="222850"/>
                </a:cubicBezTo>
                <a:lnTo>
                  <a:pt x="212154" y="378484"/>
                </a:lnTo>
                <a:cubicBezTo>
                  <a:pt x="212154" y="392298"/>
                  <a:pt x="200163" y="403349"/>
                  <a:pt x="187249" y="403349"/>
                </a:cubicBezTo>
                <a:cubicBezTo>
                  <a:pt x="178948" y="403349"/>
                  <a:pt x="172491" y="399666"/>
                  <a:pt x="167879" y="394140"/>
                </a:cubicBezTo>
                <a:lnTo>
                  <a:pt x="157732" y="546091"/>
                </a:lnTo>
                <a:cubicBezTo>
                  <a:pt x="156810" y="559905"/>
                  <a:pt x="145741" y="570035"/>
                  <a:pt x="131905" y="570035"/>
                </a:cubicBezTo>
                <a:lnTo>
                  <a:pt x="80250" y="570035"/>
                </a:lnTo>
                <a:cubicBezTo>
                  <a:pt x="66414" y="570035"/>
                  <a:pt x="55345" y="559905"/>
                  <a:pt x="54422" y="546091"/>
                </a:cubicBezTo>
                <a:lnTo>
                  <a:pt x="45198" y="394140"/>
                </a:lnTo>
                <a:cubicBezTo>
                  <a:pt x="40586" y="399666"/>
                  <a:pt x="33206" y="403349"/>
                  <a:pt x="25827" y="403349"/>
                </a:cubicBezTo>
                <a:cubicBezTo>
                  <a:pt x="11991" y="403349"/>
                  <a:pt x="922" y="392298"/>
                  <a:pt x="0" y="378484"/>
                </a:cubicBezTo>
                <a:lnTo>
                  <a:pt x="0" y="222850"/>
                </a:lnTo>
                <a:cubicBezTo>
                  <a:pt x="0" y="209036"/>
                  <a:pt x="11069" y="197064"/>
                  <a:pt x="24905" y="197064"/>
                </a:cubicBezTo>
                <a:close/>
                <a:moveTo>
                  <a:pt x="445512" y="95801"/>
                </a:moveTo>
                <a:cubicBezTo>
                  <a:pt x="436286" y="95801"/>
                  <a:pt x="428905" y="103170"/>
                  <a:pt x="428905" y="112382"/>
                </a:cubicBezTo>
                <a:cubicBezTo>
                  <a:pt x="428905" y="120672"/>
                  <a:pt x="436286" y="128041"/>
                  <a:pt x="445512" y="128041"/>
                </a:cubicBezTo>
                <a:cubicBezTo>
                  <a:pt x="453815" y="128041"/>
                  <a:pt x="461196" y="120672"/>
                  <a:pt x="461196" y="112382"/>
                </a:cubicBezTo>
                <a:cubicBezTo>
                  <a:pt x="461196" y="103170"/>
                  <a:pt x="453815" y="95801"/>
                  <a:pt x="445512" y="95801"/>
                </a:cubicBezTo>
                <a:close/>
                <a:moveTo>
                  <a:pt x="393846" y="95801"/>
                </a:moveTo>
                <a:cubicBezTo>
                  <a:pt x="384620" y="95801"/>
                  <a:pt x="377240" y="103170"/>
                  <a:pt x="377240" y="112382"/>
                </a:cubicBezTo>
                <a:cubicBezTo>
                  <a:pt x="377240" y="120672"/>
                  <a:pt x="384620" y="128041"/>
                  <a:pt x="393846" y="128041"/>
                </a:cubicBezTo>
                <a:cubicBezTo>
                  <a:pt x="403072" y="128041"/>
                  <a:pt x="409530" y="120672"/>
                  <a:pt x="409530" y="112382"/>
                </a:cubicBezTo>
                <a:cubicBezTo>
                  <a:pt x="409530" y="103170"/>
                  <a:pt x="403072" y="95801"/>
                  <a:pt x="393846" y="95801"/>
                </a:cubicBezTo>
                <a:close/>
                <a:moveTo>
                  <a:pt x="342181" y="95801"/>
                </a:moveTo>
                <a:cubicBezTo>
                  <a:pt x="332955" y="95801"/>
                  <a:pt x="326497" y="103170"/>
                  <a:pt x="326497" y="112382"/>
                </a:cubicBezTo>
                <a:cubicBezTo>
                  <a:pt x="326497" y="120672"/>
                  <a:pt x="332955" y="128041"/>
                  <a:pt x="342181" y="128041"/>
                </a:cubicBezTo>
                <a:cubicBezTo>
                  <a:pt x="351407" y="128041"/>
                  <a:pt x="357865" y="120672"/>
                  <a:pt x="358788" y="112382"/>
                </a:cubicBezTo>
                <a:cubicBezTo>
                  <a:pt x="358788" y="103170"/>
                  <a:pt x="351407" y="95801"/>
                  <a:pt x="342181" y="95801"/>
                </a:cubicBezTo>
                <a:close/>
                <a:moveTo>
                  <a:pt x="106004" y="42312"/>
                </a:moveTo>
                <a:cubicBezTo>
                  <a:pt x="144203" y="42312"/>
                  <a:pt x="175169" y="73245"/>
                  <a:pt x="175169" y="111403"/>
                </a:cubicBezTo>
                <a:cubicBezTo>
                  <a:pt x="175169" y="149561"/>
                  <a:pt x="144203" y="180494"/>
                  <a:pt x="106004" y="180494"/>
                </a:cubicBezTo>
                <a:cubicBezTo>
                  <a:pt x="67805" y="180494"/>
                  <a:pt x="36839" y="149561"/>
                  <a:pt x="36839" y="111403"/>
                </a:cubicBezTo>
                <a:cubicBezTo>
                  <a:pt x="36839" y="73245"/>
                  <a:pt x="67805" y="42312"/>
                  <a:pt x="106004" y="42312"/>
                </a:cubicBezTo>
                <a:close/>
                <a:moveTo>
                  <a:pt x="400304" y="0"/>
                </a:moveTo>
                <a:cubicBezTo>
                  <a:pt x="491642" y="0"/>
                  <a:pt x="565449" y="50664"/>
                  <a:pt x="565449" y="112382"/>
                </a:cubicBezTo>
                <a:cubicBezTo>
                  <a:pt x="565449" y="174099"/>
                  <a:pt x="491642" y="223842"/>
                  <a:pt x="400304" y="223842"/>
                </a:cubicBezTo>
                <a:cubicBezTo>
                  <a:pt x="344026" y="223842"/>
                  <a:pt x="295128" y="205419"/>
                  <a:pt x="264683" y="176863"/>
                </a:cubicBezTo>
                <a:cubicBezTo>
                  <a:pt x="262838" y="175021"/>
                  <a:pt x="260070" y="173178"/>
                  <a:pt x="257302" y="173178"/>
                </a:cubicBezTo>
                <a:lnTo>
                  <a:pt x="213940" y="164888"/>
                </a:lnTo>
                <a:cubicBezTo>
                  <a:pt x="209327" y="163967"/>
                  <a:pt x="205637" y="160282"/>
                  <a:pt x="203791" y="155676"/>
                </a:cubicBezTo>
                <a:cubicBezTo>
                  <a:pt x="201946" y="151070"/>
                  <a:pt x="202869" y="145543"/>
                  <a:pt x="206559" y="141859"/>
                </a:cubicBezTo>
                <a:lnTo>
                  <a:pt x="231469" y="114224"/>
                </a:lnTo>
                <a:cubicBezTo>
                  <a:pt x="233315" y="111460"/>
                  <a:pt x="234237" y="108697"/>
                  <a:pt x="235160" y="105933"/>
                </a:cubicBezTo>
                <a:cubicBezTo>
                  <a:pt x="239773" y="46979"/>
                  <a:pt x="311735" y="0"/>
                  <a:pt x="400304" y="0"/>
                </a:cubicBez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13" name="í$ľíḑê">
            <a:extLst>
              <a:ext uri="{FF2B5EF4-FFF2-40B4-BE49-F238E27FC236}">
                <a16:creationId xmlns="" xmlns:a16="http://schemas.microsoft.com/office/drawing/2014/main" id="{F8E07573-A8E5-42F7-B445-E2E8E3B47ABD}"/>
              </a:ext>
            </a:extLst>
          </p:cNvPr>
          <p:cNvSpPr/>
          <p:nvPr/>
        </p:nvSpPr>
        <p:spPr bwMode="auto">
          <a:xfrm>
            <a:off x="9101992" y="4070839"/>
            <a:ext cx="2416908" cy="1565030"/>
          </a:xfrm>
          <a:prstGeom prst="roundRect">
            <a:avLst>
              <a:gd name="adj" fmla="val 5526"/>
            </a:avLst>
          </a:prstGeom>
          <a:noFill/>
          <a:ln>
            <a:gradFill>
              <a:gsLst>
                <a:gs pos="0">
                  <a:schemeClr val="bg1">
                    <a:lumMod val="85000"/>
                  </a:schemeClr>
                </a:gs>
                <a:gs pos="100000">
                  <a:schemeClr val="bg1">
                    <a:lumMod val="95000"/>
                    <a:alpha val="25000"/>
                  </a:schemeClr>
                </a:gs>
              </a:gsLst>
              <a:lin ang="5400000" scaled="1"/>
            </a:grad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en-US" altLang="zh-CN" sz="1100" dirty="0">
                <a:cs typeface="+mn-ea"/>
                <a:sym typeface="+mn-lt"/>
              </a:rPr>
              <a:t> </a:t>
            </a:r>
          </a:p>
        </p:txBody>
      </p:sp>
      <p:sp>
        <p:nvSpPr>
          <p:cNvPr id="15" name="ïṡḻiḓé">
            <a:extLst>
              <a:ext uri="{FF2B5EF4-FFF2-40B4-BE49-F238E27FC236}">
                <a16:creationId xmlns="" xmlns:a16="http://schemas.microsoft.com/office/drawing/2014/main" id="{1AA682C5-BD79-49A4-82D4-AC2E71F23EA8}"/>
              </a:ext>
            </a:extLst>
          </p:cNvPr>
          <p:cNvSpPr/>
          <p:nvPr/>
        </p:nvSpPr>
        <p:spPr>
          <a:xfrm>
            <a:off x="10049284" y="3390899"/>
            <a:ext cx="522325" cy="526562"/>
          </a:xfrm>
          <a:custGeom>
            <a:avLst/>
            <a:gdLst>
              <a:gd name="connsiteX0" fmla="*/ 24905 w 565449"/>
              <a:gd name="connsiteY0" fmla="*/ 197064 h 570035"/>
              <a:gd name="connsiteX1" fmla="*/ 187249 w 565449"/>
              <a:gd name="connsiteY1" fmla="*/ 197064 h 570035"/>
              <a:gd name="connsiteX2" fmla="*/ 212154 w 565449"/>
              <a:gd name="connsiteY2" fmla="*/ 222850 h 570035"/>
              <a:gd name="connsiteX3" fmla="*/ 212154 w 565449"/>
              <a:gd name="connsiteY3" fmla="*/ 378484 h 570035"/>
              <a:gd name="connsiteX4" fmla="*/ 187249 w 565449"/>
              <a:gd name="connsiteY4" fmla="*/ 403349 h 570035"/>
              <a:gd name="connsiteX5" fmla="*/ 167879 w 565449"/>
              <a:gd name="connsiteY5" fmla="*/ 394140 h 570035"/>
              <a:gd name="connsiteX6" fmla="*/ 157732 w 565449"/>
              <a:gd name="connsiteY6" fmla="*/ 546091 h 570035"/>
              <a:gd name="connsiteX7" fmla="*/ 131905 w 565449"/>
              <a:gd name="connsiteY7" fmla="*/ 570035 h 570035"/>
              <a:gd name="connsiteX8" fmla="*/ 80250 w 565449"/>
              <a:gd name="connsiteY8" fmla="*/ 570035 h 570035"/>
              <a:gd name="connsiteX9" fmla="*/ 54422 w 565449"/>
              <a:gd name="connsiteY9" fmla="*/ 546091 h 570035"/>
              <a:gd name="connsiteX10" fmla="*/ 45198 w 565449"/>
              <a:gd name="connsiteY10" fmla="*/ 394140 h 570035"/>
              <a:gd name="connsiteX11" fmla="*/ 25827 w 565449"/>
              <a:gd name="connsiteY11" fmla="*/ 403349 h 570035"/>
              <a:gd name="connsiteX12" fmla="*/ 0 w 565449"/>
              <a:gd name="connsiteY12" fmla="*/ 378484 h 570035"/>
              <a:gd name="connsiteX13" fmla="*/ 0 w 565449"/>
              <a:gd name="connsiteY13" fmla="*/ 222850 h 570035"/>
              <a:gd name="connsiteX14" fmla="*/ 24905 w 565449"/>
              <a:gd name="connsiteY14" fmla="*/ 197064 h 570035"/>
              <a:gd name="connsiteX15" fmla="*/ 445512 w 565449"/>
              <a:gd name="connsiteY15" fmla="*/ 95801 h 570035"/>
              <a:gd name="connsiteX16" fmla="*/ 428905 w 565449"/>
              <a:gd name="connsiteY16" fmla="*/ 112382 h 570035"/>
              <a:gd name="connsiteX17" fmla="*/ 445512 w 565449"/>
              <a:gd name="connsiteY17" fmla="*/ 128041 h 570035"/>
              <a:gd name="connsiteX18" fmla="*/ 461196 w 565449"/>
              <a:gd name="connsiteY18" fmla="*/ 112382 h 570035"/>
              <a:gd name="connsiteX19" fmla="*/ 445512 w 565449"/>
              <a:gd name="connsiteY19" fmla="*/ 95801 h 570035"/>
              <a:gd name="connsiteX20" fmla="*/ 393846 w 565449"/>
              <a:gd name="connsiteY20" fmla="*/ 95801 h 570035"/>
              <a:gd name="connsiteX21" fmla="*/ 377240 w 565449"/>
              <a:gd name="connsiteY21" fmla="*/ 112382 h 570035"/>
              <a:gd name="connsiteX22" fmla="*/ 393846 w 565449"/>
              <a:gd name="connsiteY22" fmla="*/ 128041 h 570035"/>
              <a:gd name="connsiteX23" fmla="*/ 409530 w 565449"/>
              <a:gd name="connsiteY23" fmla="*/ 112382 h 570035"/>
              <a:gd name="connsiteX24" fmla="*/ 393846 w 565449"/>
              <a:gd name="connsiteY24" fmla="*/ 95801 h 570035"/>
              <a:gd name="connsiteX25" fmla="*/ 342181 w 565449"/>
              <a:gd name="connsiteY25" fmla="*/ 95801 h 570035"/>
              <a:gd name="connsiteX26" fmla="*/ 326497 w 565449"/>
              <a:gd name="connsiteY26" fmla="*/ 112382 h 570035"/>
              <a:gd name="connsiteX27" fmla="*/ 342181 w 565449"/>
              <a:gd name="connsiteY27" fmla="*/ 128041 h 570035"/>
              <a:gd name="connsiteX28" fmla="*/ 358788 w 565449"/>
              <a:gd name="connsiteY28" fmla="*/ 112382 h 570035"/>
              <a:gd name="connsiteX29" fmla="*/ 342181 w 565449"/>
              <a:gd name="connsiteY29" fmla="*/ 95801 h 570035"/>
              <a:gd name="connsiteX30" fmla="*/ 106004 w 565449"/>
              <a:gd name="connsiteY30" fmla="*/ 42312 h 570035"/>
              <a:gd name="connsiteX31" fmla="*/ 175169 w 565449"/>
              <a:gd name="connsiteY31" fmla="*/ 111403 h 570035"/>
              <a:gd name="connsiteX32" fmla="*/ 106004 w 565449"/>
              <a:gd name="connsiteY32" fmla="*/ 180494 h 570035"/>
              <a:gd name="connsiteX33" fmla="*/ 36839 w 565449"/>
              <a:gd name="connsiteY33" fmla="*/ 111403 h 570035"/>
              <a:gd name="connsiteX34" fmla="*/ 106004 w 565449"/>
              <a:gd name="connsiteY34" fmla="*/ 42312 h 570035"/>
              <a:gd name="connsiteX35" fmla="*/ 400304 w 565449"/>
              <a:gd name="connsiteY35" fmla="*/ 0 h 570035"/>
              <a:gd name="connsiteX36" fmla="*/ 565449 w 565449"/>
              <a:gd name="connsiteY36" fmla="*/ 112382 h 570035"/>
              <a:gd name="connsiteX37" fmla="*/ 400304 w 565449"/>
              <a:gd name="connsiteY37" fmla="*/ 223842 h 570035"/>
              <a:gd name="connsiteX38" fmla="*/ 264683 w 565449"/>
              <a:gd name="connsiteY38" fmla="*/ 176863 h 570035"/>
              <a:gd name="connsiteX39" fmla="*/ 257302 w 565449"/>
              <a:gd name="connsiteY39" fmla="*/ 173178 h 570035"/>
              <a:gd name="connsiteX40" fmla="*/ 213940 w 565449"/>
              <a:gd name="connsiteY40" fmla="*/ 164888 h 570035"/>
              <a:gd name="connsiteX41" fmla="*/ 203791 w 565449"/>
              <a:gd name="connsiteY41" fmla="*/ 155676 h 570035"/>
              <a:gd name="connsiteX42" fmla="*/ 206559 w 565449"/>
              <a:gd name="connsiteY42" fmla="*/ 141859 h 570035"/>
              <a:gd name="connsiteX43" fmla="*/ 231469 w 565449"/>
              <a:gd name="connsiteY43" fmla="*/ 114224 h 570035"/>
              <a:gd name="connsiteX44" fmla="*/ 235160 w 565449"/>
              <a:gd name="connsiteY44" fmla="*/ 105933 h 570035"/>
              <a:gd name="connsiteX45" fmla="*/ 400304 w 565449"/>
              <a:gd name="connsiteY45" fmla="*/ 0 h 570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65449" h="570035">
                <a:moveTo>
                  <a:pt x="24905" y="197064"/>
                </a:moveTo>
                <a:cubicBezTo>
                  <a:pt x="35974" y="197064"/>
                  <a:pt x="187249" y="197064"/>
                  <a:pt x="187249" y="197064"/>
                </a:cubicBezTo>
                <a:cubicBezTo>
                  <a:pt x="201085" y="197064"/>
                  <a:pt x="212154" y="209036"/>
                  <a:pt x="212154" y="222850"/>
                </a:cubicBezTo>
                <a:lnTo>
                  <a:pt x="212154" y="378484"/>
                </a:lnTo>
                <a:cubicBezTo>
                  <a:pt x="212154" y="392298"/>
                  <a:pt x="200163" y="403349"/>
                  <a:pt x="187249" y="403349"/>
                </a:cubicBezTo>
                <a:cubicBezTo>
                  <a:pt x="178948" y="403349"/>
                  <a:pt x="172491" y="399666"/>
                  <a:pt x="167879" y="394140"/>
                </a:cubicBezTo>
                <a:lnTo>
                  <a:pt x="157732" y="546091"/>
                </a:lnTo>
                <a:cubicBezTo>
                  <a:pt x="156810" y="559905"/>
                  <a:pt x="145741" y="570035"/>
                  <a:pt x="131905" y="570035"/>
                </a:cubicBezTo>
                <a:lnTo>
                  <a:pt x="80250" y="570035"/>
                </a:lnTo>
                <a:cubicBezTo>
                  <a:pt x="66414" y="570035"/>
                  <a:pt x="55345" y="559905"/>
                  <a:pt x="54422" y="546091"/>
                </a:cubicBezTo>
                <a:lnTo>
                  <a:pt x="45198" y="394140"/>
                </a:lnTo>
                <a:cubicBezTo>
                  <a:pt x="40586" y="399666"/>
                  <a:pt x="33206" y="403349"/>
                  <a:pt x="25827" y="403349"/>
                </a:cubicBezTo>
                <a:cubicBezTo>
                  <a:pt x="11991" y="403349"/>
                  <a:pt x="922" y="392298"/>
                  <a:pt x="0" y="378484"/>
                </a:cubicBezTo>
                <a:lnTo>
                  <a:pt x="0" y="222850"/>
                </a:lnTo>
                <a:cubicBezTo>
                  <a:pt x="0" y="209036"/>
                  <a:pt x="11069" y="197064"/>
                  <a:pt x="24905" y="197064"/>
                </a:cubicBezTo>
                <a:close/>
                <a:moveTo>
                  <a:pt x="445512" y="95801"/>
                </a:moveTo>
                <a:cubicBezTo>
                  <a:pt x="436286" y="95801"/>
                  <a:pt x="428905" y="103170"/>
                  <a:pt x="428905" y="112382"/>
                </a:cubicBezTo>
                <a:cubicBezTo>
                  <a:pt x="428905" y="120672"/>
                  <a:pt x="436286" y="128041"/>
                  <a:pt x="445512" y="128041"/>
                </a:cubicBezTo>
                <a:cubicBezTo>
                  <a:pt x="453815" y="128041"/>
                  <a:pt x="461196" y="120672"/>
                  <a:pt x="461196" y="112382"/>
                </a:cubicBezTo>
                <a:cubicBezTo>
                  <a:pt x="461196" y="103170"/>
                  <a:pt x="453815" y="95801"/>
                  <a:pt x="445512" y="95801"/>
                </a:cubicBezTo>
                <a:close/>
                <a:moveTo>
                  <a:pt x="393846" y="95801"/>
                </a:moveTo>
                <a:cubicBezTo>
                  <a:pt x="384620" y="95801"/>
                  <a:pt x="377240" y="103170"/>
                  <a:pt x="377240" y="112382"/>
                </a:cubicBezTo>
                <a:cubicBezTo>
                  <a:pt x="377240" y="120672"/>
                  <a:pt x="384620" y="128041"/>
                  <a:pt x="393846" y="128041"/>
                </a:cubicBezTo>
                <a:cubicBezTo>
                  <a:pt x="403072" y="128041"/>
                  <a:pt x="409530" y="120672"/>
                  <a:pt x="409530" y="112382"/>
                </a:cubicBezTo>
                <a:cubicBezTo>
                  <a:pt x="409530" y="103170"/>
                  <a:pt x="403072" y="95801"/>
                  <a:pt x="393846" y="95801"/>
                </a:cubicBezTo>
                <a:close/>
                <a:moveTo>
                  <a:pt x="342181" y="95801"/>
                </a:moveTo>
                <a:cubicBezTo>
                  <a:pt x="332955" y="95801"/>
                  <a:pt x="326497" y="103170"/>
                  <a:pt x="326497" y="112382"/>
                </a:cubicBezTo>
                <a:cubicBezTo>
                  <a:pt x="326497" y="120672"/>
                  <a:pt x="332955" y="128041"/>
                  <a:pt x="342181" y="128041"/>
                </a:cubicBezTo>
                <a:cubicBezTo>
                  <a:pt x="351407" y="128041"/>
                  <a:pt x="357865" y="120672"/>
                  <a:pt x="358788" y="112382"/>
                </a:cubicBezTo>
                <a:cubicBezTo>
                  <a:pt x="358788" y="103170"/>
                  <a:pt x="351407" y="95801"/>
                  <a:pt x="342181" y="95801"/>
                </a:cubicBezTo>
                <a:close/>
                <a:moveTo>
                  <a:pt x="106004" y="42312"/>
                </a:moveTo>
                <a:cubicBezTo>
                  <a:pt x="144203" y="42312"/>
                  <a:pt x="175169" y="73245"/>
                  <a:pt x="175169" y="111403"/>
                </a:cubicBezTo>
                <a:cubicBezTo>
                  <a:pt x="175169" y="149561"/>
                  <a:pt x="144203" y="180494"/>
                  <a:pt x="106004" y="180494"/>
                </a:cubicBezTo>
                <a:cubicBezTo>
                  <a:pt x="67805" y="180494"/>
                  <a:pt x="36839" y="149561"/>
                  <a:pt x="36839" y="111403"/>
                </a:cubicBezTo>
                <a:cubicBezTo>
                  <a:pt x="36839" y="73245"/>
                  <a:pt x="67805" y="42312"/>
                  <a:pt x="106004" y="42312"/>
                </a:cubicBezTo>
                <a:close/>
                <a:moveTo>
                  <a:pt x="400304" y="0"/>
                </a:moveTo>
                <a:cubicBezTo>
                  <a:pt x="491642" y="0"/>
                  <a:pt x="565449" y="50664"/>
                  <a:pt x="565449" y="112382"/>
                </a:cubicBezTo>
                <a:cubicBezTo>
                  <a:pt x="565449" y="174099"/>
                  <a:pt x="491642" y="223842"/>
                  <a:pt x="400304" y="223842"/>
                </a:cubicBezTo>
                <a:cubicBezTo>
                  <a:pt x="344026" y="223842"/>
                  <a:pt x="295128" y="205419"/>
                  <a:pt x="264683" y="176863"/>
                </a:cubicBezTo>
                <a:cubicBezTo>
                  <a:pt x="262838" y="175021"/>
                  <a:pt x="260070" y="173178"/>
                  <a:pt x="257302" y="173178"/>
                </a:cubicBezTo>
                <a:lnTo>
                  <a:pt x="213940" y="164888"/>
                </a:lnTo>
                <a:cubicBezTo>
                  <a:pt x="209327" y="163967"/>
                  <a:pt x="205637" y="160282"/>
                  <a:pt x="203791" y="155676"/>
                </a:cubicBezTo>
                <a:cubicBezTo>
                  <a:pt x="201946" y="151070"/>
                  <a:pt x="202869" y="145543"/>
                  <a:pt x="206559" y="141859"/>
                </a:cubicBezTo>
                <a:lnTo>
                  <a:pt x="231469" y="114224"/>
                </a:lnTo>
                <a:cubicBezTo>
                  <a:pt x="233315" y="111460"/>
                  <a:pt x="234237" y="108697"/>
                  <a:pt x="235160" y="105933"/>
                </a:cubicBezTo>
                <a:cubicBezTo>
                  <a:pt x="239773" y="46979"/>
                  <a:pt x="311735" y="0"/>
                  <a:pt x="400304" y="0"/>
                </a:cubicBez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cxnSp>
        <p:nvCxnSpPr>
          <p:cNvPr id="16" name="直接连接符 15">
            <a:extLst>
              <a:ext uri="{FF2B5EF4-FFF2-40B4-BE49-F238E27FC236}">
                <a16:creationId xmlns="" xmlns:a16="http://schemas.microsoft.com/office/drawing/2014/main" id="{E6F95D18-5D88-4734-8F8C-567FAB5CF083}"/>
              </a:ext>
            </a:extLst>
          </p:cNvPr>
          <p:cNvCxnSpPr/>
          <p:nvPr/>
        </p:nvCxnSpPr>
        <p:spPr>
          <a:xfrm>
            <a:off x="3275786" y="2786100"/>
            <a:ext cx="0" cy="334800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C3D1B15D-D33B-4114-A932-BB312DABA36C}"/>
              </a:ext>
            </a:extLst>
          </p:cNvPr>
          <p:cNvCxnSpPr/>
          <p:nvPr/>
        </p:nvCxnSpPr>
        <p:spPr>
          <a:xfrm>
            <a:off x="6089650" y="2786100"/>
            <a:ext cx="0" cy="334800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C00A73E9-3C88-4101-AFBE-C0BFC34F7366}"/>
              </a:ext>
            </a:extLst>
          </p:cNvPr>
          <p:cNvCxnSpPr/>
          <p:nvPr/>
        </p:nvCxnSpPr>
        <p:spPr>
          <a:xfrm>
            <a:off x="8903514" y="2786100"/>
            <a:ext cx="0" cy="334800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19" name="isļíḓê">
            <a:extLst>
              <a:ext uri="{FF2B5EF4-FFF2-40B4-BE49-F238E27FC236}">
                <a16:creationId xmlns="" xmlns:a16="http://schemas.microsoft.com/office/drawing/2014/main" id="{0A70755B-0253-4556-96FC-7C3B18D9F671}"/>
              </a:ext>
            </a:extLst>
          </p:cNvPr>
          <p:cNvSpPr/>
          <p:nvPr/>
        </p:nvSpPr>
        <p:spPr bwMode="auto">
          <a:xfrm>
            <a:off x="660400" y="1130300"/>
            <a:ext cx="10858500" cy="1595315"/>
          </a:xfrm>
          <a:prstGeom prst="triangle">
            <a:avLst/>
          </a:prstGeom>
          <a:pattFill prst="ltUpDiag">
            <a:fgClr>
              <a:schemeClr val="bg1">
                <a:lumMod val="95000"/>
              </a:schemeClr>
            </a:fgClr>
            <a:bgClr>
              <a:schemeClr val="bg1"/>
            </a:bgClr>
          </a:pattFill>
          <a:ln w="38100" cap="flat" cmpd="sng" algn="ctr">
            <a:noFill/>
            <a:prstDash val="solid"/>
            <a:round/>
            <a:headEnd type="none" w="med" len="med"/>
            <a:tailEnd type="none" w="med" len="med"/>
          </a:ln>
          <a:effectLst>
            <a:outerShdw dist="38100" dir="5400000" algn="t" rotWithShape="0">
              <a:prstClr val="black">
                <a:alpha val="10000"/>
              </a:prstClr>
            </a:outerShdw>
          </a:effectLst>
          <a:scene3d>
            <a:camera prst="orthographicFront"/>
            <a:lightRig rig="balanced" dir="t"/>
          </a:scene3d>
          <a:sp3d extrusionH="850900"/>
        </p:spPr>
        <p:txBody>
          <a:bodyPr wrap="square" lIns="91440" tIns="45720" rIns="91440" bIns="45720" anchor="ctr" anchorCtr="0">
            <a:normAutofit/>
            <a:sp3d/>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spcBef>
                <a:spcPct val="0"/>
              </a:spcBef>
            </a:pPr>
            <a:r>
              <a:rPr lang="en-US" altLang="zh-CN" sz="1400" dirty="0">
                <a:cs typeface="+mn-ea"/>
                <a:sym typeface="+mn-lt"/>
              </a:rPr>
              <a:t> </a:t>
            </a:r>
          </a:p>
        </p:txBody>
      </p:sp>
      <p:grpSp>
        <p:nvGrpSpPr>
          <p:cNvPr id="20" name="组合 19">
            <a:extLst>
              <a:ext uri="{FF2B5EF4-FFF2-40B4-BE49-F238E27FC236}">
                <a16:creationId xmlns="" xmlns:a16="http://schemas.microsoft.com/office/drawing/2014/main" id="{733FA8C8-9C3E-4E06-A1FB-2398FD23AA59}"/>
              </a:ext>
            </a:extLst>
          </p:cNvPr>
          <p:cNvGrpSpPr/>
          <p:nvPr/>
        </p:nvGrpSpPr>
        <p:grpSpPr>
          <a:xfrm>
            <a:off x="267580" y="305974"/>
            <a:ext cx="687460" cy="847053"/>
            <a:chOff x="1375020" y="1454054"/>
            <a:chExt cx="2486630" cy="3063897"/>
          </a:xfrm>
        </p:grpSpPr>
        <p:pic>
          <p:nvPicPr>
            <p:cNvPr id="21" name="图形 20">
              <a:extLst>
                <a:ext uri="{FF2B5EF4-FFF2-40B4-BE49-F238E27FC236}">
                  <a16:creationId xmlns="" xmlns:a16="http://schemas.microsoft.com/office/drawing/2014/main" id="{E54611B0-0739-4DBC-A8F4-2421D80E392A}"/>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22" name="图形 21">
              <a:extLst>
                <a:ext uri="{FF2B5EF4-FFF2-40B4-BE49-F238E27FC236}">
                  <a16:creationId xmlns="" xmlns:a16="http://schemas.microsoft.com/office/drawing/2014/main" id="{D5BEE0B9-8A40-44D7-88D5-25F65737CD78}"/>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23" name="矩形 22">
            <a:extLst>
              <a:ext uri="{FF2B5EF4-FFF2-40B4-BE49-F238E27FC236}">
                <a16:creationId xmlns="" xmlns:a16="http://schemas.microsoft.com/office/drawing/2014/main" id="{AB5A57EE-8C8E-4B08-9400-FFB13C27BBB3}"/>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a:extLst>
              <a:ext uri="{FF2B5EF4-FFF2-40B4-BE49-F238E27FC236}">
                <a16:creationId xmlns="" xmlns:a16="http://schemas.microsoft.com/office/drawing/2014/main" id="{6A412EFA-7B38-4AA8-BEA6-9547114BC17D}"/>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25" name="文本框 24">
            <a:extLst>
              <a:ext uri="{FF2B5EF4-FFF2-40B4-BE49-F238E27FC236}">
                <a16:creationId xmlns="" xmlns:a16="http://schemas.microsoft.com/office/drawing/2014/main" id="{B0783295-3B36-4E4A-B908-BDF6F321B430}"/>
              </a:ext>
            </a:extLst>
          </p:cNvPr>
          <p:cNvSpPr txBox="1"/>
          <p:nvPr/>
        </p:nvSpPr>
        <p:spPr>
          <a:xfrm>
            <a:off x="885393" y="4174503"/>
            <a:ext cx="1949047" cy="1754326"/>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有一句关于沟通的至理名言：沟通的效果决定于对方的回应。</a:t>
            </a:r>
          </a:p>
        </p:txBody>
      </p:sp>
      <p:sp>
        <p:nvSpPr>
          <p:cNvPr id="26" name="文本框 25">
            <a:extLst>
              <a:ext uri="{FF2B5EF4-FFF2-40B4-BE49-F238E27FC236}">
                <a16:creationId xmlns="" xmlns:a16="http://schemas.microsoft.com/office/drawing/2014/main" id="{26017EEB-06C4-4177-BC93-3E1E0E0D8C7C}"/>
              </a:ext>
            </a:extLst>
          </p:cNvPr>
          <p:cNvSpPr txBox="1"/>
          <p:nvPr/>
        </p:nvSpPr>
        <p:spPr>
          <a:xfrm>
            <a:off x="3737906" y="4174503"/>
            <a:ext cx="1949047" cy="1754326"/>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你说了而对方没有给你预期的回应，便是没有效果。</a:t>
            </a:r>
          </a:p>
        </p:txBody>
      </p:sp>
      <p:sp>
        <p:nvSpPr>
          <p:cNvPr id="27" name="文本框 26">
            <a:extLst>
              <a:ext uri="{FF2B5EF4-FFF2-40B4-BE49-F238E27FC236}">
                <a16:creationId xmlns="" xmlns:a16="http://schemas.microsoft.com/office/drawing/2014/main" id="{6560C4A0-408D-44B2-8495-511F716C38C5}"/>
              </a:ext>
            </a:extLst>
          </p:cNvPr>
          <p:cNvSpPr txBox="1"/>
          <p:nvPr/>
        </p:nvSpPr>
        <p:spPr>
          <a:xfrm>
            <a:off x="6522059" y="4174503"/>
            <a:ext cx="1949047" cy="1754326"/>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同样的话只说一次。若怀疑对方听不明白，可以问问他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a:t>
            </a:r>
          </a:p>
        </p:txBody>
      </p:sp>
      <p:sp>
        <p:nvSpPr>
          <p:cNvPr id="28" name="文本框 27">
            <a:extLst>
              <a:ext uri="{FF2B5EF4-FFF2-40B4-BE49-F238E27FC236}">
                <a16:creationId xmlns="" xmlns:a16="http://schemas.microsoft.com/office/drawing/2014/main" id="{F62077DC-72A0-4401-BE33-F1E37EE2AE53}"/>
              </a:ext>
            </a:extLst>
          </p:cNvPr>
          <p:cNvSpPr txBox="1"/>
          <p:nvPr/>
        </p:nvSpPr>
        <p:spPr>
          <a:xfrm>
            <a:off x="9335922" y="4174503"/>
            <a:ext cx="1949047" cy="1338828"/>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每当自己不自觉地喋喋不休了，叫伴侣提醒你。</a:t>
            </a:r>
          </a:p>
        </p:txBody>
      </p:sp>
    </p:spTree>
    <p:custDataLst>
      <p:tags r:id="rId1"/>
    </p:custDataLst>
    <p:extLst>
      <p:ext uri="{BB962C8B-B14F-4D97-AF65-F5344CB8AC3E}">
        <p14:creationId xmlns:p14="http://schemas.microsoft.com/office/powerpoint/2010/main" val="2200791334"/>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ḻiḓe">
            <a:extLst>
              <a:ext uri="{FF2B5EF4-FFF2-40B4-BE49-F238E27FC236}">
                <a16:creationId xmlns="" xmlns:a16="http://schemas.microsoft.com/office/drawing/2014/main" id="{A57949BF-61AA-4C8D-A582-859C4C6064DC}"/>
              </a:ext>
            </a:extLst>
          </p:cNvPr>
          <p:cNvSpPr/>
          <p:nvPr/>
        </p:nvSpPr>
        <p:spPr bwMode="auto">
          <a:xfrm>
            <a:off x="1470757" y="1583949"/>
            <a:ext cx="9211757" cy="4147153"/>
          </a:xfrm>
          <a:custGeom>
            <a:avLst/>
            <a:gdLst>
              <a:gd name="T0" fmla="*/ 15472 w 16326"/>
              <a:gd name="T1" fmla="*/ 1370 h 7349"/>
              <a:gd name="T2" fmla="*/ 14687 w 16326"/>
              <a:gd name="T3" fmla="*/ 2460 h 7349"/>
              <a:gd name="T4" fmla="*/ 13791 w 16326"/>
              <a:gd name="T5" fmla="*/ 3442 h 7349"/>
              <a:gd name="T6" fmla="*/ 12787 w 16326"/>
              <a:gd name="T7" fmla="*/ 4315 h 7349"/>
              <a:gd name="T8" fmla="*/ 11678 w 16326"/>
              <a:gd name="T9" fmla="*/ 5074 h 7349"/>
              <a:gd name="T10" fmla="*/ 10687 w 16326"/>
              <a:gd name="T11" fmla="*/ 5615 h 7349"/>
              <a:gd name="T12" fmla="*/ 9629 w 16326"/>
              <a:gd name="T13" fmla="*/ 6078 h 7349"/>
              <a:gd name="T14" fmla="*/ 8507 w 16326"/>
              <a:gd name="T15" fmla="*/ 6461 h 7349"/>
              <a:gd name="T16" fmla="*/ 7323 w 16326"/>
              <a:gd name="T17" fmla="*/ 6764 h 7349"/>
              <a:gd name="T18" fmla="*/ 5745 w 16326"/>
              <a:gd name="T19" fmla="*/ 7032 h 7349"/>
              <a:gd name="T20" fmla="*/ 3859 w 16326"/>
              <a:gd name="T21" fmla="*/ 7172 h 7349"/>
              <a:gd name="T22" fmla="*/ 2296 w 16326"/>
              <a:gd name="T23" fmla="*/ 7156 h 7349"/>
              <a:gd name="T24" fmla="*/ 1184 w 16326"/>
              <a:gd name="T25" fmla="*/ 7069 h 7349"/>
              <a:gd name="T26" fmla="*/ 625 w 16326"/>
              <a:gd name="T27" fmla="*/ 6982 h 7349"/>
              <a:gd name="T28" fmla="*/ 594 w 16326"/>
              <a:gd name="T29" fmla="*/ 6886 h 7349"/>
              <a:gd name="T30" fmla="*/ 536 w 16326"/>
              <a:gd name="T31" fmla="*/ 6806 h 7349"/>
              <a:gd name="T32" fmla="*/ 456 w 16326"/>
              <a:gd name="T33" fmla="*/ 6748 h 7349"/>
              <a:gd name="T34" fmla="*/ 360 w 16326"/>
              <a:gd name="T35" fmla="*/ 6718 h 7349"/>
              <a:gd name="T36" fmla="*/ 251 w 16326"/>
              <a:gd name="T37" fmla="*/ 6721 h 7349"/>
              <a:gd name="T38" fmla="*/ 151 w 16326"/>
              <a:gd name="T39" fmla="*/ 6760 h 7349"/>
              <a:gd name="T40" fmla="*/ 71 w 16326"/>
              <a:gd name="T41" fmla="*/ 6830 h 7349"/>
              <a:gd name="T42" fmla="*/ 19 w 16326"/>
              <a:gd name="T43" fmla="*/ 6921 h 7349"/>
              <a:gd name="T44" fmla="*/ 0 w 16326"/>
              <a:gd name="T45" fmla="*/ 7030 h 7349"/>
              <a:gd name="T46" fmla="*/ 19 w 16326"/>
              <a:gd name="T47" fmla="*/ 7138 h 7349"/>
              <a:gd name="T48" fmla="*/ 71 w 16326"/>
              <a:gd name="T49" fmla="*/ 7231 h 7349"/>
              <a:gd name="T50" fmla="*/ 151 w 16326"/>
              <a:gd name="T51" fmla="*/ 7299 h 7349"/>
              <a:gd name="T52" fmla="*/ 251 w 16326"/>
              <a:gd name="T53" fmla="*/ 7338 h 7349"/>
              <a:gd name="T54" fmla="*/ 384 w 16326"/>
              <a:gd name="T55" fmla="*/ 7337 h 7349"/>
              <a:gd name="T56" fmla="*/ 520 w 16326"/>
              <a:gd name="T57" fmla="*/ 7267 h 7349"/>
              <a:gd name="T58" fmla="*/ 629 w 16326"/>
              <a:gd name="T59" fmla="*/ 7167 h 7349"/>
              <a:gd name="T60" fmla="*/ 1409 w 16326"/>
              <a:gd name="T61" fmla="*/ 7262 h 7349"/>
              <a:gd name="T62" fmla="*/ 2360 w 16326"/>
              <a:gd name="T63" fmla="*/ 7329 h 7349"/>
              <a:gd name="T64" fmla="*/ 3294 w 16326"/>
              <a:gd name="T65" fmla="*/ 7349 h 7349"/>
              <a:gd name="T66" fmla="*/ 4558 w 16326"/>
              <a:gd name="T67" fmla="*/ 7310 h 7349"/>
              <a:gd name="T68" fmla="*/ 5300 w 16326"/>
              <a:gd name="T69" fmla="*/ 7251 h 7349"/>
              <a:gd name="T70" fmla="*/ 6074 w 16326"/>
              <a:gd name="T71" fmla="*/ 7158 h 7349"/>
              <a:gd name="T72" fmla="*/ 7003 w 16326"/>
              <a:gd name="T73" fmla="*/ 7002 h 7349"/>
              <a:gd name="T74" fmla="*/ 8218 w 16326"/>
              <a:gd name="T75" fmla="*/ 6718 h 7349"/>
              <a:gd name="T76" fmla="*/ 9372 w 16326"/>
              <a:gd name="T77" fmla="*/ 6354 h 7349"/>
              <a:gd name="T78" fmla="*/ 10463 w 16326"/>
              <a:gd name="T79" fmla="*/ 5909 h 7349"/>
              <a:gd name="T80" fmla="*/ 11485 w 16326"/>
              <a:gd name="T81" fmla="*/ 5385 h 7349"/>
              <a:gd name="T82" fmla="*/ 12580 w 16326"/>
              <a:gd name="T83" fmla="*/ 4681 h 7349"/>
              <a:gd name="T84" fmla="*/ 13630 w 16326"/>
              <a:gd name="T85" fmla="*/ 3828 h 7349"/>
              <a:gd name="T86" fmla="*/ 14572 w 16326"/>
              <a:gd name="T87" fmla="*/ 2861 h 7349"/>
              <a:gd name="T88" fmla="*/ 15402 w 16326"/>
              <a:gd name="T89" fmla="*/ 1786 h 7349"/>
              <a:gd name="T90" fmla="*/ 16248 w 16326"/>
              <a:gd name="T91" fmla="*/ 1047 h 7349"/>
              <a:gd name="T92" fmla="*/ 246 w 16326"/>
              <a:gd name="T93" fmla="*/ 7157 h 7349"/>
              <a:gd name="T94" fmla="*/ 181 w 16326"/>
              <a:gd name="T95" fmla="*/ 7086 h 7349"/>
              <a:gd name="T96" fmla="*/ 177 w 16326"/>
              <a:gd name="T97" fmla="*/ 6987 h 7349"/>
              <a:gd name="T98" fmla="*/ 234 w 16326"/>
              <a:gd name="T99" fmla="*/ 6909 h 7349"/>
              <a:gd name="T100" fmla="*/ 330 w 16326"/>
              <a:gd name="T101" fmla="*/ 6885 h 7349"/>
              <a:gd name="T102" fmla="*/ 417 w 16326"/>
              <a:gd name="T103" fmla="*/ 6927 h 7349"/>
              <a:gd name="T104" fmla="*/ 459 w 16326"/>
              <a:gd name="T105" fmla="*/ 7015 h 7349"/>
              <a:gd name="T106" fmla="*/ 436 w 16326"/>
              <a:gd name="T107" fmla="*/ 7111 h 7349"/>
              <a:gd name="T108" fmla="*/ 358 w 16326"/>
              <a:gd name="T109" fmla="*/ 7168 h 7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326" h="7349">
                <a:moveTo>
                  <a:pt x="16326" y="0"/>
                </a:moveTo>
                <a:lnTo>
                  <a:pt x="15522" y="676"/>
                </a:lnTo>
                <a:lnTo>
                  <a:pt x="15871" y="700"/>
                </a:lnTo>
                <a:lnTo>
                  <a:pt x="15775" y="870"/>
                </a:lnTo>
                <a:lnTo>
                  <a:pt x="15676" y="1039"/>
                </a:lnTo>
                <a:lnTo>
                  <a:pt x="15575" y="1206"/>
                </a:lnTo>
                <a:lnTo>
                  <a:pt x="15472" y="1370"/>
                </a:lnTo>
                <a:lnTo>
                  <a:pt x="15367" y="1532"/>
                </a:lnTo>
                <a:lnTo>
                  <a:pt x="15260" y="1692"/>
                </a:lnTo>
                <a:lnTo>
                  <a:pt x="15150" y="1850"/>
                </a:lnTo>
                <a:lnTo>
                  <a:pt x="15037" y="2006"/>
                </a:lnTo>
                <a:lnTo>
                  <a:pt x="14923" y="2159"/>
                </a:lnTo>
                <a:lnTo>
                  <a:pt x="14806" y="2310"/>
                </a:lnTo>
                <a:lnTo>
                  <a:pt x="14687" y="2460"/>
                </a:lnTo>
                <a:lnTo>
                  <a:pt x="14566" y="2607"/>
                </a:lnTo>
                <a:lnTo>
                  <a:pt x="14442" y="2752"/>
                </a:lnTo>
                <a:lnTo>
                  <a:pt x="14317" y="2894"/>
                </a:lnTo>
                <a:lnTo>
                  <a:pt x="14188" y="3035"/>
                </a:lnTo>
                <a:lnTo>
                  <a:pt x="14059" y="3172"/>
                </a:lnTo>
                <a:lnTo>
                  <a:pt x="13926" y="3308"/>
                </a:lnTo>
                <a:lnTo>
                  <a:pt x="13791" y="3442"/>
                </a:lnTo>
                <a:lnTo>
                  <a:pt x="13655" y="3573"/>
                </a:lnTo>
                <a:lnTo>
                  <a:pt x="13516" y="3703"/>
                </a:lnTo>
                <a:lnTo>
                  <a:pt x="13374" y="3830"/>
                </a:lnTo>
                <a:lnTo>
                  <a:pt x="13231" y="3955"/>
                </a:lnTo>
                <a:lnTo>
                  <a:pt x="13085" y="4077"/>
                </a:lnTo>
                <a:lnTo>
                  <a:pt x="12937" y="4197"/>
                </a:lnTo>
                <a:lnTo>
                  <a:pt x="12787" y="4315"/>
                </a:lnTo>
                <a:lnTo>
                  <a:pt x="12635" y="4431"/>
                </a:lnTo>
                <a:lnTo>
                  <a:pt x="12481" y="4544"/>
                </a:lnTo>
                <a:lnTo>
                  <a:pt x="12325" y="4654"/>
                </a:lnTo>
                <a:lnTo>
                  <a:pt x="12166" y="4763"/>
                </a:lnTo>
                <a:lnTo>
                  <a:pt x="12006" y="4869"/>
                </a:lnTo>
                <a:lnTo>
                  <a:pt x="11842" y="4973"/>
                </a:lnTo>
                <a:lnTo>
                  <a:pt x="11678" y="5074"/>
                </a:lnTo>
                <a:lnTo>
                  <a:pt x="11540" y="5157"/>
                </a:lnTo>
                <a:lnTo>
                  <a:pt x="11402" y="5237"/>
                </a:lnTo>
                <a:lnTo>
                  <a:pt x="11262" y="5315"/>
                </a:lnTo>
                <a:lnTo>
                  <a:pt x="11120" y="5393"/>
                </a:lnTo>
                <a:lnTo>
                  <a:pt x="10977" y="5468"/>
                </a:lnTo>
                <a:lnTo>
                  <a:pt x="10833" y="5543"/>
                </a:lnTo>
                <a:lnTo>
                  <a:pt x="10687" y="5615"/>
                </a:lnTo>
                <a:lnTo>
                  <a:pt x="10540" y="5686"/>
                </a:lnTo>
                <a:lnTo>
                  <a:pt x="10391" y="5755"/>
                </a:lnTo>
                <a:lnTo>
                  <a:pt x="10243" y="5822"/>
                </a:lnTo>
                <a:lnTo>
                  <a:pt x="10090" y="5889"/>
                </a:lnTo>
                <a:lnTo>
                  <a:pt x="9938" y="5953"/>
                </a:lnTo>
                <a:lnTo>
                  <a:pt x="9784" y="6016"/>
                </a:lnTo>
                <a:lnTo>
                  <a:pt x="9629" y="6078"/>
                </a:lnTo>
                <a:lnTo>
                  <a:pt x="9473" y="6137"/>
                </a:lnTo>
                <a:lnTo>
                  <a:pt x="9315" y="6195"/>
                </a:lnTo>
                <a:lnTo>
                  <a:pt x="9156" y="6252"/>
                </a:lnTo>
                <a:lnTo>
                  <a:pt x="8996" y="6306"/>
                </a:lnTo>
                <a:lnTo>
                  <a:pt x="8834" y="6359"/>
                </a:lnTo>
                <a:lnTo>
                  <a:pt x="8671" y="6411"/>
                </a:lnTo>
                <a:lnTo>
                  <a:pt x="8507" y="6461"/>
                </a:lnTo>
                <a:lnTo>
                  <a:pt x="8342" y="6509"/>
                </a:lnTo>
                <a:lnTo>
                  <a:pt x="8174" y="6556"/>
                </a:lnTo>
                <a:lnTo>
                  <a:pt x="8007" y="6601"/>
                </a:lnTo>
                <a:lnTo>
                  <a:pt x="7838" y="6644"/>
                </a:lnTo>
                <a:lnTo>
                  <a:pt x="7667" y="6686"/>
                </a:lnTo>
                <a:lnTo>
                  <a:pt x="7496" y="6727"/>
                </a:lnTo>
                <a:lnTo>
                  <a:pt x="7323" y="6764"/>
                </a:lnTo>
                <a:lnTo>
                  <a:pt x="7149" y="6801"/>
                </a:lnTo>
                <a:lnTo>
                  <a:pt x="6974" y="6836"/>
                </a:lnTo>
                <a:lnTo>
                  <a:pt x="6798" y="6869"/>
                </a:lnTo>
                <a:lnTo>
                  <a:pt x="6620" y="6901"/>
                </a:lnTo>
                <a:lnTo>
                  <a:pt x="6325" y="6950"/>
                </a:lnTo>
                <a:lnTo>
                  <a:pt x="6033" y="6993"/>
                </a:lnTo>
                <a:lnTo>
                  <a:pt x="5745" y="7032"/>
                </a:lnTo>
                <a:lnTo>
                  <a:pt x="5460" y="7064"/>
                </a:lnTo>
                <a:lnTo>
                  <a:pt x="5180" y="7093"/>
                </a:lnTo>
                <a:lnTo>
                  <a:pt x="4905" y="7116"/>
                </a:lnTo>
                <a:lnTo>
                  <a:pt x="4636" y="7136"/>
                </a:lnTo>
                <a:lnTo>
                  <a:pt x="4370" y="7152"/>
                </a:lnTo>
                <a:lnTo>
                  <a:pt x="4112" y="7163"/>
                </a:lnTo>
                <a:lnTo>
                  <a:pt x="3859" y="7172"/>
                </a:lnTo>
                <a:lnTo>
                  <a:pt x="3613" y="7178"/>
                </a:lnTo>
                <a:lnTo>
                  <a:pt x="3374" y="7180"/>
                </a:lnTo>
                <a:lnTo>
                  <a:pt x="3142" y="7180"/>
                </a:lnTo>
                <a:lnTo>
                  <a:pt x="2918" y="7177"/>
                </a:lnTo>
                <a:lnTo>
                  <a:pt x="2702" y="7171"/>
                </a:lnTo>
                <a:lnTo>
                  <a:pt x="2495" y="7164"/>
                </a:lnTo>
                <a:lnTo>
                  <a:pt x="2296" y="7156"/>
                </a:lnTo>
                <a:lnTo>
                  <a:pt x="2106" y="7146"/>
                </a:lnTo>
                <a:lnTo>
                  <a:pt x="1926" y="7135"/>
                </a:lnTo>
                <a:lnTo>
                  <a:pt x="1756" y="7122"/>
                </a:lnTo>
                <a:lnTo>
                  <a:pt x="1597" y="7110"/>
                </a:lnTo>
                <a:lnTo>
                  <a:pt x="1448" y="7097"/>
                </a:lnTo>
                <a:lnTo>
                  <a:pt x="1310" y="7083"/>
                </a:lnTo>
                <a:lnTo>
                  <a:pt x="1184" y="7069"/>
                </a:lnTo>
                <a:lnTo>
                  <a:pt x="1068" y="7056"/>
                </a:lnTo>
                <a:lnTo>
                  <a:pt x="966" y="7044"/>
                </a:lnTo>
                <a:lnTo>
                  <a:pt x="877" y="7033"/>
                </a:lnTo>
                <a:lnTo>
                  <a:pt x="799" y="7021"/>
                </a:lnTo>
                <a:lnTo>
                  <a:pt x="685" y="7005"/>
                </a:lnTo>
                <a:lnTo>
                  <a:pt x="628" y="6996"/>
                </a:lnTo>
                <a:lnTo>
                  <a:pt x="625" y="6982"/>
                </a:lnTo>
                <a:lnTo>
                  <a:pt x="622" y="6966"/>
                </a:lnTo>
                <a:lnTo>
                  <a:pt x="619" y="6952"/>
                </a:lnTo>
                <a:lnTo>
                  <a:pt x="615" y="6939"/>
                </a:lnTo>
                <a:lnTo>
                  <a:pt x="611" y="6924"/>
                </a:lnTo>
                <a:lnTo>
                  <a:pt x="606" y="6911"/>
                </a:lnTo>
                <a:lnTo>
                  <a:pt x="600" y="6898"/>
                </a:lnTo>
                <a:lnTo>
                  <a:pt x="594" y="6886"/>
                </a:lnTo>
                <a:lnTo>
                  <a:pt x="588" y="6873"/>
                </a:lnTo>
                <a:lnTo>
                  <a:pt x="580" y="6861"/>
                </a:lnTo>
                <a:lnTo>
                  <a:pt x="572" y="6849"/>
                </a:lnTo>
                <a:lnTo>
                  <a:pt x="564" y="6838"/>
                </a:lnTo>
                <a:lnTo>
                  <a:pt x="555" y="6827"/>
                </a:lnTo>
                <a:lnTo>
                  <a:pt x="546" y="6816"/>
                </a:lnTo>
                <a:lnTo>
                  <a:pt x="536" y="6806"/>
                </a:lnTo>
                <a:lnTo>
                  <a:pt x="525" y="6796"/>
                </a:lnTo>
                <a:lnTo>
                  <a:pt x="515" y="6787"/>
                </a:lnTo>
                <a:lnTo>
                  <a:pt x="504" y="6779"/>
                </a:lnTo>
                <a:lnTo>
                  <a:pt x="493" y="6770"/>
                </a:lnTo>
                <a:lnTo>
                  <a:pt x="481" y="6762"/>
                </a:lnTo>
                <a:lnTo>
                  <a:pt x="468" y="6755"/>
                </a:lnTo>
                <a:lnTo>
                  <a:pt x="456" y="6748"/>
                </a:lnTo>
                <a:lnTo>
                  <a:pt x="443" y="6742"/>
                </a:lnTo>
                <a:lnTo>
                  <a:pt x="430" y="6737"/>
                </a:lnTo>
                <a:lnTo>
                  <a:pt x="416" y="6732"/>
                </a:lnTo>
                <a:lnTo>
                  <a:pt x="403" y="6728"/>
                </a:lnTo>
                <a:lnTo>
                  <a:pt x="389" y="6723"/>
                </a:lnTo>
                <a:lnTo>
                  <a:pt x="374" y="6720"/>
                </a:lnTo>
                <a:lnTo>
                  <a:pt x="360" y="6718"/>
                </a:lnTo>
                <a:lnTo>
                  <a:pt x="345" y="6716"/>
                </a:lnTo>
                <a:lnTo>
                  <a:pt x="330" y="6715"/>
                </a:lnTo>
                <a:lnTo>
                  <a:pt x="315" y="6715"/>
                </a:lnTo>
                <a:lnTo>
                  <a:pt x="299" y="6715"/>
                </a:lnTo>
                <a:lnTo>
                  <a:pt x="283" y="6716"/>
                </a:lnTo>
                <a:lnTo>
                  <a:pt x="267" y="6718"/>
                </a:lnTo>
                <a:lnTo>
                  <a:pt x="251" y="6721"/>
                </a:lnTo>
                <a:lnTo>
                  <a:pt x="236" y="6724"/>
                </a:lnTo>
                <a:lnTo>
                  <a:pt x="221" y="6729"/>
                </a:lnTo>
                <a:lnTo>
                  <a:pt x="206" y="6734"/>
                </a:lnTo>
                <a:lnTo>
                  <a:pt x="192" y="6740"/>
                </a:lnTo>
                <a:lnTo>
                  <a:pt x="179" y="6746"/>
                </a:lnTo>
                <a:lnTo>
                  <a:pt x="164" y="6753"/>
                </a:lnTo>
                <a:lnTo>
                  <a:pt x="151" y="6760"/>
                </a:lnTo>
                <a:lnTo>
                  <a:pt x="139" y="6768"/>
                </a:lnTo>
                <a:lnTo>
                  <a:pt x="127" y="6778"/>
                </a:lnTo>
                <a:lnTo>
                  <a:pt x="114" y="6787"/>
                </a:lnTo>
                <a:lnTo>
                  <a:pt x="103" y="6797"/>
                </a:lnTo>
                <a:lnTo>
                  <a:pt x="92" y="6807"/>
                </a:lnTo>
                <a:lnTo>
                  <a:pt x="82" y="6817"/>
                </a:lnTo>
                <a:lnTo>
                  <a:pt x="71" y="6830"/>
                </a:lnTo>
                <a:lnTo>
                  <a:pt x="62" y="6841"/>
                </a:lnTo>
                <a:lnTo>
                  <a:pt x="54" y="6853"/>
                </a:lnTo>
                <a:lnTo>
                  <a:pt x="46" y="6866"/>
                </a:lnTo>
                <a:lnTo>
                  <a:pt x="38" y="6880"/>
                </a:lnTo>
                <a:lnTo>
                  <a:pt x="31" y="6893"/>
                </a:lnTo>
                <a:lnTo>
                  <a:pt x="24" y="6907"/>
                </a:lnTo>
                <a:lnTo>
                  <a:pt x="19" y="6921"/>
                </a:lnTo>
                <a:lnTo>
                  <a:pt x="14" y="6936"/>
                </a:lnTo>
                <a:lnTo>
                  <a:pt x="10" y="6951"/>
                </a:lnTo>
                <a:lnTo>
                  <a:pt x="6" y="6966"/>
                </a:lnTo>
                <a:lnTo>
                  <a:pt x="4" y="6982"/>
                </a:lnTo>
                <a:lnTo>
                  <a:pt x="2" y="6997"/>
                </a:lnTo>
                <a:lnTo>
                  <a:pt x="0" y="7013"/>
                </a:lnTo>
                <a:lnTo>
                  <a:pt x="0" y="7030"/>
                </a:lnTo>
                <a:lnTo>
                  <a:pt x="0" y="7046"/>
                </a:lnTo>
                <a:lnTo>
                  <a:pt x="2" y="7062"/>
                </a:lnTo>
                <a:lnTo>
                  <a:pt x="4" y="7078"/>
                </a:lnTo>
                <a:lnTo>
                  <a:pt x="6" y="7093"/>
                </a:lnTo>
                <a:lnTo>
                  <a:pt x="10" y="7108"/>
                </a:lnTo>
                <a:lnTo>
                  <a:pt x="14" y="7123"/>
                </a:lnTo>
                <a:lnTo>
                  <a:pt x="19" y="7138"/>
                </a:lnTo>
                <a:lnTo>
                  <a:pt x="24" y="7152"/>
                </a:lnTo>
                <a:lnTo>
                  <a:pt x="31" y="7166"/>
                </a:lnTo>
                <a:lnTo>
                  <a:pt x="38" y="7180"/>
                </a:lnTo>
                <a:lnTo>
                  <a:pt x="46" y="7193"/>
                </a:lnTo>
                <a:lnTo>
                  <a:pt x="54" y="7206"/>
                </a:lnTo>
                <a:lnTo>
                  <a:pt x="62" y="7218"/>
                </a:lnTo>
                <a:lnTo>
                  <a:pt x="71" y="7231"/>
                </a:lnTo>
                <a:lnTo>
                  <a:pt x="82" y="7242"/>
                </a:lnTo>
                <a:lnTo>
                  <a:pt x="92" y="7253"/>
                </a:lnTo>
                <a:lnTo>
                  <a:pt x="103" y="7263"/>
                </a:lnTo>
                <a:lnTo>
                  <a:pt x="114" y="7272"/>
                </a:lnTo>
                <a:lnTo>
                  <a:pt x="127" y="7283"/>
                </a:lnTo>
                <a:lnTo>
                  <a:pt x="139" y="7291"/>
                </a:lnTo>
                <a:lnTo>
                  <a:pt x="151" y="7299"/>
                </a:lnTo>
                <a:lnTo>
                  <a:pt x="164" y="7307"/>
                </a:lnTo>
                <a:lnTo>
                  <a:pt x="179" y="7313"/>
                </a:lnTo>
                <a:lnTo>
                  <a:pt x="192" y="7320"/>
                </a:lnTo>
                <a:lnTo>
                  <a:pt x="206" y="7325"/>
                </a:lnTo>
                <a:lnTo>
                  <a:pt x="221" y="7331"/>
                </a:lnTo>
                <a:lnTo>
                  <a:pt x="236" y="7335"/>
                </a:lnTo>
                <a:lnTo>
                  <a:pt x="251" y="7338"/>
                </a:lnTo>
                <a:lnTo>
                  <a:pt x="267" y="7341"/>
                </a:lnTo>
                <a:lnTo>
                  <a:pt x="283" y="7343"/>
                </a:lnTo>
                <a:lnTo>
                  <a:pt x="299" y="7344"/>
                </a:lnTo>
                <a:lnTo>
                  <a:pt x="315" y="7345"/>
                </a:lnTo>
                <a:lnTo>
                  <a:pt x="339" y="7344"/>
                </a:lnTo>
                <a:lnTo>
                  <a:pt x="361" y="7341"/>
                </a:lnTo>
                <a:lnTo>
                  <a:pt x="384" y="7337"/>
                </a:lnTo>
                <a:lnTo>
                  <a:pt x="405" y="7332"/>
                </a:lnTo>
                <a:lnTo>
                  <a:pt x="427" y="7323"/>
                </a:lnTo>
                <a:lnTo>
                  <a:pt x="447" y="7315"/>
                </a:lnTo>
                <a:lnTo>
                  <a:pt x="467" y="7305"/>
                </a:lnTo>
                <a:lnTo>
                  <a:pt x="486" y="7294"/>
                </a:lnTo>
                <a:lnTo>
                  <a:pt x="504" y="7281"/>
                </a:lnTo>
                <a:lnTo>
                  <a:pt x="520" y="7267"/>
                </a:lnTo>
                <a:lnTo>
                  <a:pt x="537" y="7252"/>
                </a:lnTo>
                <a:lnTo>
                  <a:pt x="551" y="7237"/>
                </a:lnTo>
                <a:lnTo>
                  <a:pt x="565" y="7219"/>
                </a:lnTo>
                <a:lnTo>
                  <a:pt x="578" y="7201"/>
                </a:lnTo>
                <a:lnTo>
                  <a:pt x="589" y="7183"/>
                </a:lnTo>
                <a:lnTo>
                  <a:pt x="598" y="7163"/>
                </a:lnTo>
                <a:lnTo>
                  <a:pt x="629" y="7167"/>
                </a:lnTo>
                <a:lnTo>
                  <a:pt x="681" y="7175"/>
                </a:lnTo>
                <a:lnTo>
                  <a:pt x="754" y="7187"/>
                </a:lnTo>
                <a:lnTo>
                  <a:pt x="848" y="7199"/>
                </a:lnTo>
                <a:lnTo>
                  <a:pt x="960" y="7213"/>
                </a:lnTo>
                <a:lnTo>
                  <a:pt x="1092" y="7230"/>
                </a:lnTo>
                <a:lnTo>
                  <a:pt x="1242" y="7246"/>
                </a:lnTo>
                <a:lnTo>
                  <a:pt x="1409" y="7262"/>
                </a:lnTo>
                <a:lnTo>
                  <a:pt x="1594" y="7279"/>
                </a:lnTo>
                <a:lnTo>
                  <a:pt x="1794" y="7295"/>
                </a:lnTo>
                <a:lnTo>
                  <a:pt x="1900" y="7302"/>
                </a:lnTo>
                <a:lnTo>
                  <a:pt x="2009" y="7309"/>
                </a:lnTo>
                <a:lnTo>
                  <a:pt x="2122" y="7316"/>
                </a:lnTo>
                <a:lnTo>
                  <a:pt x="2240" y="7322"/>
                </a:lnTo>
                <a:lnTo>
                  <a:pt x="2360" y="7329"/>
                </a:lnTo>
                <a:lnTo>
                  <a:pt x="2485" y="7334"/>
                </a:lnTo>
                <a:lnTo>
                  <a:pt x="2611" y="7339"/>
                </a:lnTo>
                <a:lnTo>
                  <a:pt x="2742" y="7342"/>
                </a:lnTo>
                <a:lnTo>
                  <a:pt x="2875" y="7345"/>
                </a:lnTo>
                <a:lnTo>
                  <a:pt x="3012" y="7348"/>
                </a:lnTo>
                <a:lnTo>
                  <a:pt x="3152" y="7349"/>
                </a:lnTo>
                <a:lnTo>
                  <a:pt x="3294" y="7349"/>
                </a:lnTo>
                <a:lnTo>
                  <a:pt x="3477" y="7349"/>
                </a:lnTo>
                <a:lnTo>
                  <a:pt x="3665" y="7346"/>
                </a:lnTo>
                <a:lnTo>
                  <a:pt x="3857" y="7342"/>
                </a:lnTo>
                <a:lnTo>
                  <a:pt x="4053" y="7336"/>
                </a:lnTo>
                <a:lnTo>
                  <a:pt x="4252" y="7328"/>
                </a:lnTo>
                <a:lnTo>
                  <a:pt x="4455" y="7316"/>
                </a:lnTo>
                <a:lnTo>
                  <a:pt x="4558" y="7310"/>
                </a:lnTo>
                <a:lnTo>
                  <a:pt x="4661" y="7304"/>
                </a:lnTo>
                <a:lnTo>
                  <a:pt x="4766" y="7297"/>
                </a:lnTo>
                <a:lnTo>
                  <a:pt x="4871" y="7289"/>
                </a:lnTo>
                <a:lnTo>
                  <a:pt x="4977" y="7281"/>
                </a:lnTo>
                <a:lnTo>
                  <a:pt x="5084" y="7271"/>
                </a:lnTo>
                <a:lnTo>
                  <a:pt x="5192" y="7261"/>
                </a:lnTo>
                <a:lnTo>
                  <a:pt x="5300" y="7251"/>
                </a:lnTo>
                <a:lnTo>
                  <a:pt x="5408" y="7240"/>
                </a:lnTo>
                <a:lnTo>
                  <a:pt x="5518" y="7229"/>
                </a:lnTo>
                <a:lnTo>
                  <a:pt x="5628" y="7215"/>
                </a:lnTo>
                <a:lnTo>
                  <a:pt x="5739" y="7202"/>
                </a:lnTo>
                <a:lnTo>
                  <a:pt x="5850" y="7189"/>
                </a:lnTo>
                <a:lnTo>
                  <a:pt x="5962" y="7173"/>
                </a:lnTo>
                <a:lnTo>
                  <a:pt x="6074" y="7158"/>
                </a:lnTo>
                <a:lnTo>
                  <a:pt x="6188" y="7142"/>
                </a:lnTo>
                <a:lnTo>
                  <a:pt x="6301" y="7124"/>
                </a:lnTo>
                <a:lnTo>
                  <a:pt x="6415" y="7107"/>
                </a:lnTo>
                <a:lnTo>
                  <a:pt x="6529" y="7088"/>
                </a:lnTo>
                <a:lnTo>
                  <a:pt x="6645" y="7068"/>
                </a:lnTo>
                <a:lnTo>
                  <a:pt x="6824" y="7037"/>
                </a:lnTo>
                <a:lnTo>
                  <a:pt x="7003" y="7002"/>
                </a:lnTo>
                <a:lnTo>
                  <a:pt x="7179" y="6967"/>
                </a:lnTo>
                <a:lnTo>
                  <a:pt x="7356" y="6930"/>
                </a:lnTo>
                <a:lnTo>
                  <a:pt x="7531" y="6891"/>
                </a:lnTo>
                <a:lnTo>
                  <a:pt x="7705" y="6850"/>
                </a:lnTo>
                <a:lnTo>
                  <a:pt x="7877" y="6808"/>
                </a:lnTo>
                <a:lnTo>
                  <a:pt x="8049" y="6764"/>
                </a:lnTo>
                <a:lnTo>
                  <a:pt x="8218" y="6718"/>
                </a:lnTo>
                <a:lnTo>
                  <a:pt x="8387" y="6671"/>
                </a:lnTo>
                <a:lnTo>
                  <a:pt x="8555" y="6622"/>
                </a:lnTo>
                <a:lnTo>
                  <a:pt x="8721" y="6572"/>
                </a:lnTo>
                <a:lnTo>
                  <a:pt x="8885" y="6520"/>
                </a:lnTo>
                <a:lnTo>
                  <a:pt x="9050" y="6466"/>
                </a:lnTo>
                <a:lnTo>
                  <a:pt x="9212" y="6411"/>
                </a:lnTo>
                <a:lnTo>
                  <a:pt x="9372" y="6354"/>
                </a:lnTo>
                <a:lnTo>
                  <a:pt x="9532" y="6296"/>
                </a:lnTo>
                <a:lnTo>
                  <a:pt x="9691" y="6235"/>
                </a:lnTo>
                <a:lnTo>
                  <a:pt x="9848" y="6173"/>
                </a:lnTo>
                <a:lnTo>
                  <a:pt x="10004" y="6109"/>
                </a:lnTo>
                <a:lnTo>
                  <a:pt x="10158" y="6045"/>
                </a:lnTo>
                <a:lnTo>
                  <a:pt x="10311" y="5978"/>
                </a:lnTo>
                <a:lnTo>
                  <a:pt x="10463" y="5909"/>
                </a:lnTo>
                <a:lnTo>
                  <a:pt x="10613" y="5839"/>
                </a:lnTo>
                <a:lnTo>
                  <a:pt x="10762" y="5767"/>
                </a:lnTo>
                <a:lnTo>
                  <a:pt x="10910" y="5694"/>
                </a:lnTo>
                <a:lnTo>
                  <a:pt x="11056" y="5619"/>
                </a:lnTo>
                <a:lnTo>
                  <a:pt x="11201" y="5543"/>
                </a:lnTo>
                <a:lnTo>
                  <a:pt x="11344" y="5464"/>
                </a:lnTo>
                <a:lnTo>
                  <a:pt x="11485" y="5385"/>
                </a:lnTo>
                <a:lnTo>
                  <a:pt x="11626" y="5303"/>
                </a:lnTo>
                <a:lnTo>
                  <a:pt x="11765" y="5220"/>
                </a:lnTo>
                <a:lnTo>
                  <a:pt x="11932" y="5117"/>
                </a:lnTo>
                <a:lnTo>
                  <a:pt x="12098" y="5011"/>
                </a:lnTo>
                <a:lnTo>
                  <a:pt x="12261" y="4904"/>
                </a:lnTo>
                <a:lnTo>
                  <a:pt x="12422" y="4793"/>
                </a:lnTo>
                <a:lnTo>
                  <a:pt x="12580" y="4681"/>
                </a:lnTo>
                <a:lnTo>
                  <a:pt x="12737" y="4565"/>
                </a:lnTo>
                <a:lnTo>
                  <a:pt x="12891" y="4448"/>
                </a:lnTo>
                <a:lnTo>
                  <a:pt x="13043" y="4329"/>
                </a:lnTo>
                <a:lnTo>
                  <a:pt x="13193" y="4207"/>
                </a:lnTo>
                <a:lnTo>
                  <a:pt x="13341" y="4083"/>
                </a:lnTo>
                <a:lnTo>
                  <a:pt x="13487" y="3956"/>
                </a:lnTo>
                <a:lnTo>
                  <a:pt x="13630" y="3828"/>
                </a:lnTo>
                <a:lnTo>
                  <a:pt x="13772" y="3696"/>
                </a:lnTo>
                <a:lnTo>
                  <a:pt x="13911" y="3562"/>
                </a:lnTo>
                <a:lnTo>
                  <a:pt x="14048" y="3427"/>
                </a:lnTo>
                <a:lnTo>
                  <a:pt x="14182" y="3289"/>
                </a:lnTo>
                <a:lnTo>
                  <a:pt x="14314" y="3148"/>
                </a:lnTo>
                <a:lnTo>
                  <a:pt x="14444" y="3006"/>
                </a:lnTo>
                <a:lnTo>
                  <a:pt x="14572" y="2861"/>
                </a:lnTo>
                <a:lnTo>
                  <a:pt x="14697" y="2714"/>
                </a:lnTo>
                <a:lnTo>
                  <a:pt x="14821" y="2564"/>
                </a:lnTo>
                <a:lnTo>
                  <a:pt x="14941" y="2413"/>
                </a:lnTo>
                <a:lnTo>
                  <a:pt x="15060" y="2259"/>
                </a:lnTo>
                <a:lnTo>
                  <a:pt x="15176" y="2104"/>
                </a:lnTo>
                <a:lnTo>
                  <a:pt x="15290" y="1946"/>
                </a:lnTo>
                <a:lnTo>
                  <a:pt x="15402" y="1786"/>
                </a:lnTo>
                <a:lnTo>
                  <a:pt x="15512" y="1622"/>
                </a:lnTo>
                <a:lnTo>
                  <a:pt x="15619" y="1458"/>
                </a:lnTo>
                <a:lnTo>
                  <a:pt x="15723" y="1291"/>
                </a:lnTo>
                <a:lnTo>
                  <a:pt x="15825" y="1122"/>
                </a:lnTo>
                <a:lnTo>
                  <a:pt x="15926" y="951"/>
                </a:lnTo>
                <a:lnTo>
                  <a:pt x="16023" y="778"/>
                </a:lnTo>
                <a:lnTo>
                  <a:pt x="16248" y="1047"/>
                </a:lnTo>
                <a:lnTo>
                  <a:pt x="16326" y="0"/>
                </a:lnTo>
                <a:close/>
                <a:moveTo>
                  <a:pt x="315" y="7175"/>
                </a:moveTo>
                <a:lnTo>
                  <a:pt x="300" y="7174"/>
                </a:lnTo>
                <a:lnTo>
                  <a:pt x="286" y="7172"/>
                </a:lnTo>
                <a:lnTo>
                  <a:pt x="271" y="7168"/>
                </a:lnTo>
                <a:lnTo>
                  <a:pt x="258" y="7163"/>
                </a:lnTo>
                <a:lnTo>
                  <a:pt x="246" y="7157"/>
                </a:lnTo>
                <a:lnTo>
                  <a:pt x="234" y="7150"/>
                </a:lnTo>
                <a:lnTo>
                  <a:pt x="222" y="7142"/>
                </a:lnTo>
                <a:lnTo>
                  <a:pt x="212" y="7133"/>
                </a:lnTo>
                <a:lnTo>
                  <a:pt x="203" y="7122"/>
                </a:lnTo>
                <a:lnTo>
                  <a:pt x="195" y="7111"/>
                </a:lnTo>
                <a:lnTo>
                  <a:pt x="187" y="7099"/>
                </a:lnTo>
                <a:lnTo>
                  <a:pt x="181" y="7086"/>
                </a:lnTo>
                <a:lnTo>
                  <a:pt x="177" y="7072"/>
                </a:lnTo>
                <a:lnTo>
                  <a:pt x="172" y="7059"/>
                </a:lnTo>
                <a:lnTo>
                  <a:pt x="170" y="7045"/>
                </a:lnTo>
                <a:lnTo>
                  <a:pt x="169" y="7030"/>
                </a:lnTo>
                <a:lnTo>
                  <a:pt x="170" y="7015"/>
                </a:lnTo>
                <a:lnTo>
                  <a:pt x="172" y="7000"/>
                </a:lnTo>
                <a:lnTo>
                  <a:pt x="177" y="6987"/>
                </a:lnTo>
                <a:lnTo>
                  <a:pt x="181" y="6973"/>
                </a:lnTo>
                <a:lnTo>
                  <a:pt x="187" y="6960"/>
                </a:lnTo>
                <a:lnTo>
                  <a:pt x="195" y="6949"/>
                </a:lnTo>
                <a:lnTo>
                  <a:pt x="203" y="6938"/>
                </a:lnTo>
                <a:lnTo>
                  <a:pt x="212" y="6927"/>
                </a:lnTo>
                <a:lnTo>
                  <a:pt x="222" y="6917"/>
                </a:lnTo>
                <a:lnTo>
                  <a:pt x="234" y="6909"/>
                </a:lnTo>
                <a:lnTo>
                  <a:pt x="246" y="6902"/>
                </a:lnTo>
                <a:lnTo>
                  <a:pt x="258" y="6896"/>
                </a:lnTo>
                <a:lnTo>
                  <a:pt x="271" y="6891"/>
                </a:lnTo>
                <a:lnTo>
                  <a:pt x="286" y="6888"/>
                </a:lnTo>
                <a:lnTo>
                  <a:pt x="300" y="6885"/>
                </a:lnTo>
                <a:lnTo>
                  <a:pt x="315" y="6885"/>
                </a:lnTo>
                <a:lnTo>
                  <a:pt x="330" y="6885"/>
                </a:lnTo>
                <a:lnTo>
                  <a:pt x="344" y="6888"/>
                </a:lnTo>
                <a:lnTo>
                  <a:pt x="358" y="6891"/>
                </a:lnTo>
                <a:lnTo>
                  <a:pt x="371" y="6896"/>
                </a:lnTo>
                <a:lnTo>
                  <a:pt x="384" y="6902"/>
                </a:lnTo>
                <a:lnTo>
                  <a:pt x="396" y="6909"/>
                </a:lnTo>
                <a:lnTo>
                  <a:pt x="407" y="6917"/>
                </a:lnTo>
                <a:lnTo>
                  <a:pt x="417" y="6927"/>
                </a:lnTo>
                <a:lnTo>
                  <a:pt x="427" y="6938"/>
                </a:lnTo>
                <a:lnTo>
                  <a:pt x="436" y="6949"/>
                </a:lnTo>
                <a:lnTo>
                  <a:pt x="443" y="6960"/>
                </a:lnTo>
                <a:lnTo>
                  <a:pt x="449" y="6973"/>
                </a:lnTo>
                <a:lnTo>
                  <a:pt x="454" y="6987"/>
                </a:lnTo>
                <a:lnTo>
                  <a:pt x="457" y="7000"/>
                </a:lnTo>
                <a:lnTo>
                  <a:pt x="459" y="7015"/>
                </a:lnTo>
                <a:lnTo>
                  <a:pt x="460" y="7030"/>
                </a:lnTo>
                <a:lnTo>
                  <a:pt x="459" y="7045"/>
                </a:lnTo>
                <a:lnTo>
                  <a:pt x="457" y="7059"/>
                </a:lnTo>
                <a:lnTo>
                  <a:pt x="454" y="7072"/>
                </a:lnTo>
                <a:lnTo>
                  <a:pt x="449" y="7086"/>
                </a:lnTo>
                <a:lnTo>
                  <a:pt x="443" y="7099"/>
                </a:lnTo>
                <a:lnTo>
                  <a:pt x="436" y="7111"/>
                </a:lnTo>
                <a:lnTo>
                  <a:pt x="427" y="7122"/>
                </a:lnTo>
                <a:lnTo>
                  <a:pt x="417" y="7133"/>
                </a:lnTo>
                <a:lnTo>
                  <a:pt x="407" y="7142"/>
                </a:lnTo>
                <a:lnTo>
                  <a:pt x="396" y="7150"/>
                </a:lnTo>
                <a:lnTo>
                  <a:pt x="384" y="7157"/>
                </a:lnTo>
                <a:lnTo>
                  <a:pt x="371" y="7163"/>
                </a:lnTo>
                <a:lnTo>
                  <a:pt x="358" y="7168"/>
                </a:lnTo>
                <a:lnTo>
                  <a:pt x="344" y="7172"/>
                </a:lnTo>
                <a:lnTo>
                  <a:pt x="330" y="7174"/>
                </a:lnTo>
                <a:lnTo>
                  <a:pt x="315" y="717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rmAutofit/>
          </a:bodyPr>
          <a:lstStyle/>
          <a:p>
            <a:endParaRPr lang="en-US">
              <a:cs typeface="+mn-ea"/>
              <a:sym typeface="+mn-lt"/>
            </a:endParaRPr>
          </a:p>
        </p:txBody>
      </p:sp>
      <p:sp>
        <p:nvSpPr>
          <p:cNvPr id="26" name="íṣḷiḓê">
            <a:extLst>
              <a:ext uri="{FF2B5EF4-FFF2-40B4-BE49-F238E27FC236}">
                <a16:creationId xmlns="" xmlns:a16="http://schemas.microsoft.com/office/drawing/2014/main" id="{29651A7E-A663-4E5A-9327-2CB2EC425101}"/>
              </a:ext>
            </a:extLst>
          </p:cNvPr>
          <p:cNvSpPr/>
          <p:nvPr/>
        </p:nvSpPr>
        <p:spPr>
          <a:xfrm>
            <a:off x="2427084" y="4986246"/>
            <a:ext cx="1217792" cy="1217792"/>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en-US" sz="2000" b="1" i="1" dirty="0">
              <a:solidFill>
                <a:schemeClr val="tx1"/>
              </a:solidFill>
              <a:cs typeface="+mn-ea"/>
              <a:sym typeface="+mn-lt"/>
            </a:endParaRPr>
          </a:p>
        </p:txBody>
      </p:sp>
      <p:sp>
        <p:nvSpPr>
          <p:cNvPr id="27" name="ïSḻîḋê">
            <a:extLst>
              <a:ext uri="{FF2B5EF4-FFF2-40B4-BE49-F238E27FC236}">
                <a16:creationId xmlns="" xmlns:a16="http://schemas.microsoft.com/office/drawing/2014/main" id="{68907D15-735B-445F-A0F8-8E38DDA177FF}"/>
              </a:ext>
            </a:extLst>
          </p:cNvPr>
          <p:cNvSpPr/>
          <p:nvPr/>
        </p:nvSpPr>
        <p:spPr>
          <a:xfrm>
            <a:off x="2765652" y="5305598"/>
            <a:ext cx="540656" cy="579088"/>
          </a:xfrm>
          <a:custGeom>
            <a:avLst/>
            <a:gdLst>
              <a:gd name="connsiteX0" fmla="*/ 458586 w 565731"/>
              <a:gd name="connsiteY0" fmla="*/ 166887 h 605945"/>
              <a:gd name="connsiteX1" fmla="*/ 538915 w 565731"/>
              <a:gd name="connsiteY1" fmla="*/ 182885 h 605945"/>
              <a:gd name="connsiteX2" fmla="*/ 541140 w 565731"/>
              <a:gd name="connsiteY2" fmla="*/ 184218 h 605945"/>
              <a:gd name="connsiteX3" fmla="*/ 544478 w 565731"/>
              <a:gd name="connsiteY3" fmla="*/ 186217 h 605945"/>
              <a:gd name="connsiteX4" fmla="*/ 546703 w 565731"/>
              <a:gd name="connsiteY4" fmla="*/ 188884 h 605945"/>
              <a:gd name="connsiteX5" fmla="*/ 548929 w 565731"/>
              <a:gd name="connsiteY5" fmla="*/ 191772 h 605945"/>
              <a:gd name="connsiteX6" fmla="*/ 550041 w 565731"/>
              <a:gd name="connsiteY6" fmla="*/ 195549 h 605945"/>
              <a:gd name="connsiteX7" fmla="*/ 550931 w 565731"/>
              <a:gd name="connsiteY7" fmla="*/ 198215 h 605945"/>
              <a:gd name="connsiteX8" fmla="*/ 565617 w 565731"/>
              <a:gd name="connsiteY8" fmla="*/ 331082 h 605945"/>
              <a:gd name="connsiteX9" fmla="*/ 549374 w 565731"/>
              <a:gd name="connsiteY9" fmla="*/ 351301 h 605945"/>
              <a:gd name="connsiteX10" fmla="*/ 547371 w 565731"/>
              <a:gd name="connsiteY10" fmla="*/ 351524 h 605945"/>
              <a:gd name="connsiteX11" fmla="*/ 528902 w 565731"/>
              <a:gd name="connsiteY11" fmla="*/ 335082 h 605945"/>
              <a:gd name="connsiteX12" fmla="*/ 515551 w 565731"/>
              <a:gd name="connsiteY12" fmla="*/ 213991 h 605945"/>
              <a:gd name="connsiteX13" fmla="*/ 510433 w 565731"/>
              <a:gd name="connsiteY13" fmla="*/ 212657 h 605945"/>
              <a:gd name="connsiteX14" fmla="*/ 510433 w 565731"/>
              <a:gd name="connsiteY14" fmla="*/ 338415 h 605945"/>
              <a:gd name="connsiteX15" fmla="*/ 525119 w 565731"/>
              <a:gd name="connsiteY15" fmla="*/ 521051 h 605945"/>
              <a:gd name="connsiteX16" fmla="*/ 504647 w 565731"/>
              <a:gd name="connsiteY16" fmla="*/ 544825 h 605945"/>
              <a:gd name="connsiteX17" fmla="*/ 502867 w 565731"/>
              <a:gd name="connsiteY17" fmla="*/ 545047 h 605945"/>
              <a:gd name="connsiteX18" fmla="*/ 480838 w 565731"/>
              <a:gd name="connsiteY18" fmla="*/ 524606 h 605945"/>
              <a:gd name="connsiteX19" fmla="*/ 467487 w 565731"/>
              <a:gd name="connsiteY19" fmla="*/ 359522 h 605945"/>
              <a:gd name="connsiteX20" fmla="*/ 458586 w 565731"/>
              <a:gd name="connsiteY20" fmla="*/ 361522 h 605945"/>
              <a:gd name="connsiteX21" fmla="*/ 449685 w 565731"/>
              <a:gd name="connsiteY21" fmla="*/ 359522 h 605945"/>
              <a:gd name="connsiteX22" fmla="*/ 436334 w 565731"/>
              <a:gd name="connsiteY22" fmla="*/ 524606 h 605945"/>
              <a:gd name="connsiteX23" fmla="*/ 414305 w 565731"/>
              <a:gd name="connsiteY23" fmla="*/ 545047 h 605945"/>
              <a:gd name="connsiteX24" fmla="*/ 412525 w 565731"/>
              <a:gd name="connsiteY24" fmla="*/ 544825 h 605945"/>
              <a:gd name="connsiteX25" fmla="*/ 392276 w 565731"/>
              <a:gd name="connsiteY25" fmla="*/ 521051 h 605945"/>
              <a:gd name="connsiteX26" fmla="*/ 403402 w 565731"/>
              <a:gd name="connsiteY26" fmla="*/ 380852 h 605945"/>
              <a:gd name="connsiteX27" fmla="*/ 426321 w 565731"/>
              <a:gd name="connsiteY27" fmla="*/ 366632 h 605945"/>
              <a:gd name="connsiteX28" fmla="*/ 435222 w 565731"/>
              <a:gd name="connsiteY28" fmla="*/ 335971 h 605945"/>
              <a:gd name="connsiteX29" fmla="*/ 416975 w 565731"/>
              <a:gd name="connsiteY29" fmla="*/ 171998 h 605945"/>
              <a:gd name="connsiteX30" fmla="*/ 458586 w 565731"/>
              <a:gd name="connsiteY30" fmla="*/ 166887 h 605945"/>
              <a:gd name="connsiteX31" fmla="*/ 107223 w 565731"/>
              <a:gd name="connsiteY31" fmla="*/ 166887 h 605945"/>
              <a:gd name="connsiteX32" fmla="*/ 148848 w 565731"/>
              <a:gd name="connsiteY32" fmla="*/ 171998 h 605945"/>
              <a:gd name="connsiteX33" fmla="*/ 130595 w 565731"/>
              <a:gd name="connsiteY33" fmla="*/ 335971 h 605945"/>
              <a:gd name="connsiteX34" fmla="*/ 139499 w 565731"/>
              <a:gd name="connsiteY34" fmla="*/ 366632 h 605945"/>
              <a:gd name="connsiteX35" fmla="*/ 162204 w 565731"/>
              <a:gd name="connsiteY35" fmla="*/ 380852 h 605945"/>
              <a:gd name="connsiteX36" fmla="*/ 173556 w 565731"/>
              <a:gd name="connsiteY36" fmla="*/ 521051 h 605945"/>
              <a:gd name="connsiteX37" fmla="*/ 153300 w 565731"/>
              <a:gd name="connsiteY37" fmla="*/ 545047 h 605945"/>
              <a:gd name="connsiteX38" fmla="*/ 151519 w 565731"/>
              <a:gd name="connsiteY38" fmla="*/ 545047 h 605945"/>
              <a:gd name="connsiteX39" fmla="*/ 129483 w 565731"/>
              <a:gd name="connsiteY39" fmla="*/ 524606 h 605945"/>
              <a:gd name="connsiteX40" fmla="*/ 116127 w 565731"/>
              <a:gd name="connsiteY40" fmla="*/ 359522 h 605945"/>
              <a:gd name="connsiteX41" fmla="*/ 107223 w 565731"/>
              <a:gd name="connsiteY41" fmla="*/ 361522 h 605945"/>
              <a:gd name="connsiteX42" fmla="*/ 98097 w 565731"/>
              <a:gd name="connsiteY42" fmla="*/ 359522 h 605945"/>
              <a:gd name="connsiteX43" fmla="*/ 84964 w 565731"/>
              <a:gd name="connsiteY43" fmla="*/ 524606 h 605945"/>
              <a:gd name="connsiteX44" fmla="*/ 62704 w 565731"/>
              <a:gd name="connsiteY44" fmla="*/ 545047 h 605945"/>
              <a:gd name="connsiteX45" fmla="*/ 60924 w 565731"/>
              <a:gd name="connsiteY45" fmla="*/ 545047 h 605945"/>
              <a:gd name="connsiteX46" fmla="*/ 40668 w 565731"/>
              <a:gd name="connsiteY46" fmla="*/ 521051 h 605945"/>
              <a:gd name="connsiteX47" fmla="*/ 55359 w 565731"/>
              <a:gd name="connsiteY47" fmla="*/ 338415 h 605945"/>
              <a:gd name="connsiteX48" fmla="*/ 55359 w 565731"/>
              <a:gd name="connsiteY48" fmla="*/ 212657 h 605945"/>
              <a:gd name="connsiteX49" fmla="*/ 50239 w 565731"/>
              <a:gd name="connsiteY49" fmla="*/ 213991 h 605945"/>
              <a:gd name="connsiteX50" fmla="*/ 36884 w 565731"/>
              <a:gd name="connsiteY50" fmla="*/ 335082 h 605945"/>
              <a:gd name="connsiteX51" fmla="*/ 18408 w 565731"/>
              <a:gd name="connsiteY51" fmla="*/ 351524 h 605945"/>
              <a:gd name="connsiteX52" fmla="*/ 16405 w 565731"/>
              <a:gd name="connsiteY52" fmla="*/ 351301 h 605945"/>
              <a:gd name="connsiteX53" fmla="*/ 156 w 565731"/>
              <a:gd name="connsiteY53" fmla="*/ 331082 h 605945"/>
              <a:gd name="connsiteX54" fmla="*/ 14847 w 565731"/>
              <a:gd name="connsiteY54" fmla="*/ 198215 h 605945"/>
              <a:gd name="connsiteX55" fmla="*/ 15737 w 565731"/>
              <a:gd name="connsiteY55" fmla="*/ 195549 h 605945"/>
              <a:gd name="connsiteX56" fmla="*/ 16850 w 565731"/>
              <a:gd name="connsiteY56" fmla="*/ 191772 h 605945"/>
              <a:gd name="connsiteX57" fmla="*/ 19299 w 565731"/>
              <a:gd name="connsiteY57" fmla="*/ 188439 h 605945"/>
              <a:gd name="connsiteX58" fmla="*/ 21079 w 565731"/>
              <a:gd name="connsiteY58" fmla="*/ 186440 h 605945"/>
              <a:gd name="connsiteX59" fmla="*/ 25976 w 565731"/>
              <a:gd name="connsiteY59" fmla="*/ 183551 h 605945"/>
              <a:gd name="connsiteX60" fmla="*/ 26867 w 565731"/>
              <a:gd name="connsiteY60" fmla="*/ 182885 h 605945"/>
              <a:gd name="connsiteX61" fmla="*/ 27312 w 565731"/>
              <a:gd name="connsiteY61" fmla="*/ 182662 h 605945"/>
              <a:gd name="connsiteX62" fmla="*/ 28202 w 565731"/>
              <a:gd name="connsiteY62" fmla="*/ 182440 h 605945"/>
              <a:gd name="connsiteX63" fmla="*/ 107223 w 565731"/>
              <a:gd name="connsiteY63" fmla="*/ 166887 h 605945"/>
              <a:gd name="connsiteX64" fmla="*/ 291929 w 565731"/>
              <a:gd name="connsiteY64" fmla="*/ 132875 h 605945"/>
              <a:gd name="connsiteX65" fmla="*/ 383170 w 565731"/>
              <a:gd name="connsiteY65" fmla="*/ 152651 h 605945"/>
              <a:gd name="connsiteX66" fmla="*/ 386063 w 565731"/>
              <a:gd name="connsiteY66" fmla="*/ 154207 h 605945"/>
              <a:gd name="connsiteX67" fmla="*/ 390291 w 565731"/>
              <a:gd name="connsiteY67" fmla="*/ 156873 h 605945"/>
              <a:gd name="connsiteX68" fmla="*/ 393184 w 565731"/>
              <a:gd name="connsiteY68" fmla="*/ 160206 h 605945"/>
              <a:gd name="connsiteX69" fmla="*/ 395855 w 565731"/>
              <a:gd name="connsiteY69" fmla="*/ 163761 h 605945"/>
              <a:gd name="connsiteX70" fmla="*/ 397412 w 565731"/>
              <a:gd name="connsiteY70" fmla="*/ 168650 h 605945"/>
              <a:gd name="connsiteX71" fmla="*/ 398303 w 565731"/>
              <a:gd name="connsiteY71" fmla="*/ 171761 h 605945"/>
              <a:gd name="connsiteX72" fmla="*/ 416773 w 565731"/>
              <a:gd name="connsiteY72" fmla="*/ 337969 h 605945"/>
              <a:gd name="connsiteX73" fmla="*/ 396522 w 565731"/>
              <a:gd name="connsiteY73" fmla="*/ 363522 h 605945"/>
              <a:gd name="connsiteX74" fmla="*/ 393852 w 565731"/>
              <a:gd name="connsiteY74" fmla="*/ 363744 h 605945"/>
              <a:gd name="connsiteX75" fmla="*/ 370930 w 565731"/>
              <a:gd name="connsiteY75" fmla="*/ 343079 h 605945"/>
              <a:gd name="connsiteX76" fmla="*/ 354017 w 565731"/>
              <a:gd name="connsiteY76" fmla="*/ 191759 h 605945"/>
              <a:gd name="connsiteX77" fmla="*/ 347564 w 565731"/>
              <a:gd name="connsiteY77" fmla="*/ 189759 h 605945"/>
              <a:gd name="connsiteX78" fmla="*/ 347564 w 565731"/>
              <a:gd name="connsiteY78" fmla="*/ 347523 h 605945"/>
              <a:gd name="connsiteX79" fmla="*/ 366034 w 565731"/>
              <a:gd name="connsiteY79" fmla="*/ 575948 h 605945"/>
              <a:gd name="connsiteX80" fmla="*/ 340665 w 565731"/>
              <a:gd name="connsiteY80" fmla="*/ 605723 h 605945"/>
              <a:gd name="connsiteX81" fmla="*/ 338440 w 565731"/>
              <a:gd name="connsiteY81" fmla="*/ 605945 h 605945"/>
              <a:gd name="connsiteX82" fmla="*/ 310622 w 565731"/>
              <a:gd name="connsiteY82" fmla="*/ 580392 h 605945"/>
              <a:gd name="connsiteX83" fmla="*/ 294154 w 565731"/>
              <a:gd name="connsiteY83" fmla="*/ 373965 h 605945"/>
              <a:gd name="connsiteX84" fmla="*/ 282805 w 565731"/>
              <a:gd name="connsiteY84" fmla="*/ 376187 h 605945"/>
              <a:gd name="connsiteX85" fmla="*/ 271678 w 565731"/>
              <a:gd name="connsiteY85" fmla="*/ 373965 h 605945"/>
              <a:gd name="connsiteX86" fmla="*/ 254987 w 565731"/>
              <a:gd name="connsiteY86" fmla="*/ 580392 h 605945"/>
              <a:gd name="connsiteX87" fmla="*/ 227393 w 565731"/>
              <a:gd name="connsiteY87" fmla="*/ 605945 h 605945"/>
              <a:gd name="connsiteX88" fmla="*/ 225167 w 565731"/>
              <a:gd name="connsiteY88" fmla="*/ 605723 h 605945"/>
              <a:gd name="connsiteX89" fmla="*/ 199798 w 565731"/>
              <a:gd name="connsiteY89" fmla="*/ 575948 h 605945"/>
              <a:gd name="connsiteX90" fmla="*/ 218046 w 565731"/>
              <a:gd name="connsiteY90" fmla="*/ 347523 h 605945"/>
              <a:gd name="connsiteX91" fmla="*/ 218046 w 565731"/>
              <a:gd name="connsiteY91" fmla="*/ 189759 h 605945"/>
              <a:gd name="connsiteX92" fmla="*/ 211815 w 565731"/>
              <a:gd name="connsiteY92" fmla="*/ 191759 h 605945"/>
              <a:gd name="connsiteX93" fmla="*/ 194902 w 565731"/>
              <a:gd name="connsiteY93" fmla="*/ 343079 h 605945"/>
              <a:gd name="connsiteX94" fmla="*/ 171980 w 565731"/>
              <a:gd name="connsiteY94" fmla="*/ 363744 h 605945"/>
              <a:gd name="connsiteX95" fmla="*/ 169310 w 565731"/>
              <a:gd name="connsiteY95" fmla="*/ 363522 h 605945"/>
              <a:gd name="connsiteX96" fmla="*/ 148836 w 565731"/>
              <a:gd name="connsiteY96" fmla="*/ 337969 h 605945"/>
              <a:gd name="connsiteX97" fmla="*/ 167307 w 565731"/>
              <a:gd name="connsiteY97" fmla="*/ 171761 h 605945"/>
              <a:gd name="connsiteX98" fmla="*/ 168420 w 565731"/>
              <a:gd name="connsiteY98" fmla="*/ 168428 h 605945"/>
              <a:gd name="connsiteX99" fmla="*/ 169977 w 565731"/>
              <a:gd name="connsiteY99" fmla="*/ 163984 h 605945"/>
              <a:gd name="connsiteX100" fmla="*/ 173093 w 565731"/>
              <a:gd name="connsiteY100" fmla="*/ 159540 h 605945"/>
              <a:gd name="connsiteX101" fmla="*/ 175096 w 565731"/>
              <a:gd name="connsiteY101" fmla="*/ 157095 h 605945"/>
              <a:gd name="connsiteX102" fmla="*/ 181327 w 565731"/>
              <a:gd name="connsiteY102" fmla="*/ 153318 h 605945"/>
              <a:gd name="connsiteX103" fmla="*/ 182440 w 565731"/>
              <a:gd name="connsiteY103" fmla="*/ 152651 h 605945"/>
              <a:gd name="connsiteX104" fmla="*/ 183107 w 565731"/>
              <a:gd name="connsiteY104" fmla="*/ 152429 h 605945"/>
              <a:gd name="connsiteX105" fmla="*/ 184220 w 565731"/>
              <a:gd name="connsiteY105" fmla="*/ 151985 h 605945"/>
              <a:gd name="connsiteX106" fmla="*/ 273903 w 565731"/>
              <a:gd name="connsiteY106" fmla="*/ 133097 h 605945"/>
              <a:gd name="connsiteX107" fmla="*/ 279689 w 565731"/>
              <a:gd name="connsiteY107" fmla="*/ 144652 h 605945"/>
              <a:gd name="connsiteX108" fmla="*/ 279912 w 565731"/>
              <a:gd name="connsiteY108" fmla="*/ 144652 h 605945"/>
              <a:gd name="connsiteX109" fmla="*/ 264334 w 565731"/>
              <a:gd name="connsiteY109" fmla="*/ 265975 h 605945"/>
              <a:gd name="connsiteX110" fmla="*/ 282805 w 565731"/>
              <a:gd name="connsiteY110" fmla="*/ 298194 h 605945"/>
              <a:gd name="connsiteX111" fmla="*/ 301498 w 565731"/>
              <a:gd name="connsiteY111" fmla="*/ 265975 h 605945"/>
              <a:gd name="connsiteX112" fmla="*/ 285920 w 565731"/>
              <a:gd name="connsiteY112" fmla="*/ 144652 h 605945"/>
              <a:gd name="connsiteX113" fmla="*/ 458589 w 565731"/>
              <a:gd name="connsiteY113" fmla="*/ 60898 h 605945"/>
              <a:gd name="connsiteX114" fmla="*/ 505339 w 565731"/>
              <a:gd name="connsiteY114" fmla="*/ 111988 h 605945"/>
              <a:gd name="connsiteX115" fmla="*/ 458589 w 565731"/>
              <a:gd name="connsiteY115" fmla="*/ 163078 h 605945"/>
              <a:gd name="connsiteX116" fmla="*/ 411839 w 565731"/>
              <a:gd name="connsiteY116" fmla="*/ 111988 h 605945"/>
              <a:gd name="connsiteX117" fmla="*/ 458589 w 565731"/>
              <a:gd name="connsiteY117" fmla="*/ 60898 h 605945"/>
              <a:gd name="connsiteX118" fmla="*/ 107209 w 565731"/>
              <a:gd name="connsiteY118" fmla="*/ 60898 h 605945"/>
              <a:gd name="connsiteX119" fmla="*/ 153924 w 565731"/>
              <a:gd name="connsiteY119" fmla="*/ 111988 h 605945"/>
              <a:gd name="connsiteX120" fmla="*/ 107209 w 565731"/>
              <a:gd name="connsiteY120" fmla="*/ 163078 h 605945"/>
              <a:gd name="connsiteX121" fmla="*/ 60494 w 565731"/>
              <a:gd name="connsiteY121" fmla="*/ 111988 h 605945"/>
              <a:gd name="connsiteX122" fmla="*/ 107209 w 565731"/>
              <a:gd name="connsiteY122" fmla="*/ 60898 h 605945"/>
              <a:gd name="connsiteX123" fmla="*/ 282810 w 565731"/>
              <a:gd name="connsiteY123" fmla="*/ 0 h 605945"/>
              <a:gd name="connsiteX124" fmla="*/ 341344 w 565731"/>
              <a:gd name="connsiteY124" fmla="*/ 64003 h 605945"/>
              <a:gd name="connsiteX125" fmla="*/ 282810 w 565731"/>
              <a:gd name="connsiteY125" fmla="*/ 128006 h 605945"/>
              <a:gd name="connsiteX126" fmla="*/ 224276 w 565731"/>
              <a:gd name="connsiteY126" fmla="*/ 64003 h 605945"/>
              <a:gd name="connsiteX127" fmla="*/ 282810 w 565731"/>
              <a:gd name="connsiteY127" fmla="*/ 0 h 60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65731" h="605945">
                <a:moveTo>
                  <a:pt x="458586" y="166887"/>
                </a:moveTo>
                <a:cubicBezTo>
                  <a:pt x="494634" y="166887"/>
                  <a:pt x="537135" y="182218"/>
                  <a:pt x="538915" y="182885"/>
                </a:cubicBezTo>
                <a:cubicBezTo>
                  <a:pt x="539583" y="183107"/>
                  <a:pt x="540250" y="183773"/>
                  <a:pt x="541140" y="184218"/>
                </a:cubicBezTo>
                <a:cubicBezTo>
                  <a:pt x="542253" y="184884"/>
                  <a:pt x="543366" y="185329"/>
                  <a:pt x="544478" y="186217"/>
                </a:cubicBezTo>
                <a:cubicBezTo>
                  <a:pt x="545368" y="187106"/>
                  <a:pt x="546036" y="187995"/>
                  <a:pt x="546703" y="188884"/>
                </a:cubicBezTo>
                <a:cubicBezTo>
                  <a:pt x="547593" y="189772"/>
                  <a:pt x="548261" y="190661"/>
                  <a:pt x="548929" y="191772"/>
                </a:cubicBezTo>
                <a:cubicBezTo>
                  <a:pt x="549596" y="193105"/>
                  <a:pt x="549819" y="194216"/>
                  <a:pt x="550041" y="195549"/>
                </a:cubicBezTo>
                <a:cubicBezTo>
                  <a:pt x="550264" y="196438"/>
                  <a:pt x="550709" y="197327"/>
                  <a:pt x="550931" y="198215"/>
                </a:cubicBezTo>
                <a:lnTo>
                  <a:pt x="565617" y="331082"/>
                </a:lnTo>
                <a:cubicBezTo>
                  <a:pt x="566730" y="341081"/>
                  <a:pt x="559609" y="350190"/>
                  <a:pt x="549374" y="351301"/>
                </a:cubicBezTo>
                <a:cubicBezTo>
                  <a:pt x="548706" y="351524"/>
                  <a:pt x="548038" y="351524"/>
                  <a:pt x="547371" y="351524"/>
                </a:cubicBezTo>
                <a:cubicBezTo>
                  <a:pt x="538025" y="351524"/>
                  <a:pt x="530015" y="344414"/>
                  <a:pt x="528902" y="335082"/>
                </a:cubicBezTo>
                <a:lnTo>
                  <a:pt x="515551" y="213991"/>
                </a:lnTo>
                <a:cubicBezTo>
                  <a:pt x="513993" y="213546"/>
                  <a:pt x="512213" y="213102"/>
                  <a:pt x="510433" y="212657"/>
                </a:cubicBezTo>
                <a:lnTo>
                  <a:pt x="510433" y="338415"/>
                </a:lnTo>
                <a:lnTo>
                  <a:pt x="525119" y="521051"/>
                </a:lnTo>
                <a:cubicBezTo>
                  <a:pt x="526009" y="533271"/>
                  <a:pt x="516886" y="543936"/>
                  <a:pt x="504647" y="544825"/>
                </a:cubicBezTo>
                <a:cubicBezTo>
                  <a:pt x="504202" y="545047"/>
                  <a:pt x="503535" y="545047"/>
                  <a:pt x="502867" y="545047"/>
                </a:cubicBezTo>
                <a:cubicBezTo>
                  <a:pt x="491519" y="545047"/>
                  <a:pt x="481728" y="536160"/>
                  <a:pt x="480838" y="524606"/>
                </a:cubicBezTo>
                <a:lnTo>
                  <a:pt x="467487" y="359522"/>
                </a:lnTo>
                <a:cubicBezTo>
                  <a:pt x="464817" y="360855"/>
                  <a:pt x="461924" y="361522"/>
                  <a:pt x="458586" y="361522"/>
                </a:cubicBezTo>
                <a:cubicBezTo>
                  <a:pt x="455471" y="361522"/>
                  <a:pt x="452356" y="360855"/>
                  <a:pt x="449685" y="359522"/>
                </a:cubicBezTo>
                <a:lnTo>
                  <a:pt x="436334" y="524606"/>
                </a:lnTo>
                <a:cubicBezTo>
                  <a:pt x="435444" y="536160"/>
                  <a:pt x="425653" y="545047"/>
                  <a:pt x="414305" y="545047"/>
                </a:cubicBezTo>
                <a:cubicBezTo>
                  <a:pt x="413637" y="545047"/>
                  <a:pt x="413192" y="545047"/>
                  <a:pt x="412525" y="544825"/>
                </a:cubicBezTo>
                <a:cubicBezTo>
                  <a:pt x="400286" y="543936"/>
                  <a:pt x="391163" y="533271"/>
                  <a:pt x="392276" y="521051"/>
                </a:cubicBezTo>
                <a:lnTo>
                  <a:pt x="403402" y="380852"/>
                </a:lnTo>
                <a:cubicBezTo>
                  <a:pt x="412525" y="378630"/>
                  <a:pt x="420535" y="373964"/>
                  <a:pt x="426321" y="366632"/>
                </a:cubicBezTo>
                <a:cubicBezTo>
                  <a:pt x="433219" y="357967"/>
                  <a:pt x="436557" y="347080"/>
                  <a:pt x="435222" y="335971"/>
                </a:cubicBezTo>
                <a:lnTo>
                  <a:pt x="416975" y="171998"/>
                </a:lnTo>
                <a:cubicBezTo>
                  <a:pt x="430104" y="169331"/>
                  <a:pt x="444790" y="166887"/>
                  <a:pt x="458586" y="166887"/>
                </a:cubicBezTo>
                <a:close/>
                <a:moveTo>
                  <a:pt x="107223" y="166887"/>
                </a:moveTo>
                <a:cubicBezTo>
                  <a:pt x="121024" y="166887"/>
                  <a:pt x="135715" y="169331"/>
                  <a:pt x="148848" y="171998"/>
                </a:cubicBezTo>
                <a:lnTo>
                  <a:pt x="130595" y="335971"/>
                </a:lnTo>
                <a:cubicBezTo>
                  <a:pt x="129260" y="347080"/>
                  <a:pt x="132376" y="357967"/>
                  <a:pt x="139499" y="366632"/>
                </a:cubicBezTo>
                <a:cubicBezTo>
                  <a:pt x="145287" y="373964"/>
                  <a:pt x="153300" y="378852"/>
                  <a:pt x="162204" y="380852"/>
                </a:cubicBezTo>
                <a:lnTo>
                  <a:pt x="173556" y="521051"/>
                </a:lnTo>
                <a:cubicBezTo>
                  <a:pt x="174669" y="533271"/>
                  <a:pt x="165543" y="543936"/>
                  <a:pt x="153300" y="545047"/>
                </a:cubicBezTo>
                <a:cubicBezTo>
                  <a:pt x="152632" y="545047"/>
                  <a:pt x="151964" y="545047"/>
                  <a:pt x="151519" y="545047"/>
                </a:cubicBezTo>
                <a:cubicBezTo>
                  <a:pt x="139944" y="545047"/>
                  <a:pt x="130373" y="536160"/>
                  <a:pt x="129483" y="524606"/>
                </a:cubicBezTo>
                <a:lnTo>
                  <a:pt x="116127" y="359522"/>
                </a:lnTo>
                <a:cubicBezTo>
                  <a:pt x="113456" y="360855"/>
                  <a:pt x="110339" y="361522"/>
                  <a:pt x="107223" y="361522"/>
                </a:cubicBezTo>
                <a:cubicBezTo>
                  <a:pt x="103884" y="361522"/>
                  <a:pt x="100991" y="360855"/>
                  <a:pt x="98097" y="359522"/>
                </a:cubicBezTo>
                <a:lnTo>
                  <a:pt x="84964" y="524606"/>
                </a:lnTo>
                <a:cubicBezTo>
                  <a:pt x="84073" y="536160"/>
                  <a:pt x="74279" y="545047"/>
                  <a:pt x="62704" y="545047"/>
                </a:cubicBezTo>
                <a:cubicBezTo>
                  <a:pt x="62259" y="545047"/>
                  <a:pt x="61591" y="545047"/>
                  <a:pt x="60924" y="545047"/>
                </a:cubicBezTo>
                <a:cubicBezTo>
                  <a:pt x="48904" y="543936"/>
                  <a:pt x="39777" y="533271"/>
                  <a:pt x="40668" y="521051"/>
                </a:cubicBezTo>
                <a:lnTo>
                  <a:pt x="55359" y="338415"/>
                </a:lnTo>
                <a:lnTo>
                  <a:pt x="55359" y="212657"/>
                </a:lnTo>
                <a:cubicBezTo>
                  <a:pt x="53578" y="213102"/>
                  <a:pt x="51797" y="213546"/>
                  <a:pt x="50239" y="213991"/>
                </a:cubicBezTo>
                <a:lnTo>
                  <a:pt x="36884" y="335082"/>
                </a:lnTo>
                <a:cubicBezTo>
                  <a:pt x="35771" y="344636"/>
                  <a:pt x="27757" y="351524"/>
                  <a:pt x="18408" y="351524"/>
                </a:cubicBezTo>
                <a:cubicBezTo>
                  <a:pt x="17740" y="351524"/>
                  <a:pt x="17073" y="351524"/>
                  <a:pt x="16405" y="351301"/>
                </a:cubicBezTo>
                <a:cubicBezTo>
                  <a:pt x="6166" y="350190"/>
                  <a:pt x="-1180" y="341081"/>
                  <a:pt x="156" y="331082"/>
                </a:cubicBezTo>
                <a:lnTo>
                  <a:pt x="14847" y="198215"/>
                </a:lnTo>
                <a:cubicBezTo>
                  <a:pt x="14847" y="197104"/>
                  <a:pt x="15515" y="196438"/>
                  <a:pt x="15737" y="195549"/>
                </a:cubicBezTo>
                <a:cubicBezTo>
                  <a:pt x="15960" y="194216"/>
                  <a:pt x="16182" y="193105"/>
                  <a:pt x="16850" y="191772"/>
                </a:cubicBezTo>
                <a:cubicBezTo>
                  <a:pt x="17518" y="190661"/>
                  <a:pt x="18408" y="189550"/>
                  <a:pt x="19299" y="188439"/>
                </a:cubicBezTo>
                <a:cubicBezTo>
                  <a:pt x="19966" y="187773"/>
                  <a:pt x="20412" y="187106"/>
                  <a:pt x="21079" y="186440"/>
                </a:cubicBezTo>
                <a:cubicBezTo>
                  <a:pt x="22415" y="185106"/>
                  <a:pt x="24196" y="184218"/>
                  <a:pt x="25976" y="183551"/>
                </a:cubicBezTo>
                <a:cubicBezTo>
                  <a:pt x="26199" y="183329"/>
                  <a:pt x="26644" y="183107"/>
                  <a:pt x="26867" y="182885"/>
                </a:cubicBezTo>
                <a:cubicBezTo>
                  <a:pt x="26867" y="182885"/>
                  <a:pt x="27312" y="182662"/>
                  <a:pt x="27312" y="182662"/>
                </a:cubicBezTo>
                <a:cubicBezTo>
                  <a:pt x="27757" y="182662"/>
                  <a:pt x="27980" y="182440"/>
                  <a:pt x="28202" y="182440"/>
                </a:cubicBezTo>
                <a:cubicBezTo>
                  <a:pt x="35771" y="179774"/>
                  <a:pt x="74279" y="166887"/>
                  <a:pt x="107223" y="166887"/>
                </a:cubicBezTo>
                <a:close/>
                <a:moveTo>
                  <a:pt x="291929" y="132875"/>
                </a:moveTo>
                <a:cubicBezTo>
                  <a:pt x="334656" y="135097"/>
                  <a:pt x="381167" y="151762"/>
                  <a:pt x="383170" y="152651"/>
                </a:cubicBezTo>
                <a:cubicBezTo>
                  <a:pt x="384283" y="153096"/>
                  <a:pt x="385173" y="153762"/>
                  <a:pt x="386063" y="154207"/>
                </a:cubicBezTo>
                <a:cubicBezTo>
                  <a:pt x="387621" y="155096"/>
                  <a:pt x="389178" y="155762"/>
                  <a:pt x="390291" y="156873"/>
                </a:cubicBezTo>
                <a:cubicBezTo>
                  <a:pt x="391626" y="157984"/>
                  <a:pt x="392294" y="159095"/>
                  <a:pt x="393184" y="160206"/>
                </a:cubicBezTo>
                <a:cubicBezTo>
                  <a:pt x="394074" y="161539"/>
                  <a:pt x="395187" y="162428"/>
                  <a:pt x="395855" y="163761"/>
                </a:cubicBezTo>
                <a:cubicBezTo>
                  <a:pt x="396522" y="165317"/>
                  <a:pt x="396967" y="166872"/>
                  <a:pt x="397412" y="168650"/>
                </a:cubicBezTo>
                <a:cubicBezTo>
                  <a:pt x="397635" y="169761"/>
                  <a:pt x="398303" y="170650"/>
                  <a:pt x="398303" y="171761"/>
                </a:cubicBezTo>
                <a:lnTo>
                  <a:pt x="416773" y="337969"/>
                </a:lnTo>
                <a:cubicBezTo>
                  <a:pt x="418331" y="350634"/>
                  <a:pt x="409207" y="362189"/>
                  <a:pt x="396522" y="363522"/>
                </a:cubicBezTo>
                <a:cubicBezTo>
                  <a:pt x="395632" y="363522"/>
                  <a:pt x="394742" y="363744"/>
                  <a:pt x="393852" y="363744"/>
                </a:cubicBezTo>
                <a:cubicBezTo>
                  <a:pt x="382280" y="363744"/>
                  <a:pt x="372265" y="354856"/>
                  <a:pt x="370930" y="343079"/>
                </a:cubicBezTo>
                <a:lnTo>
                  <a:pt x="354017" y="191759"/>
                </a:lnTo>
                <a:cubicBezTo>
                  <a:pt x="352014" y="191092"/>
                  <a:pt x="350012" y="190426"/>
                  <a:pt x="347564" y="189759"/>
                </a:cubicBezTo>
                <a:lnTo>
                  <a:pt x="347564" y="347523"/>
                </a:lnTo>
                <a:lnTo>
                  <a:pt x="366034" y="575948"/>
                </a:lnTo>
                <a:cubicBezTo>
                  <a:pt x="367370" y="591280"/>
                  <a:pt x="355798" y="604612"/>
                  <a:pt x="340665" y="605723"/>
                </a:cubicBezTo>
                <a:cubicBezTo>
                  <a:pt x="339775" y="605945"/>
                  <a:pt x="339107" y="605945"/>
                  <a:pt x="338440" y="605945"/>
                </a:cubicBezTo>
                <a:cubicBezTo>
                  <a:pt x="323974" y="605945"/>
                  <a:pt x="311957" y="594835"/>
                  <a:pt x="310622" y="580392"/>
                </a:cubicBezTo>
                <a:lnTo>
                  <a:pt x="294154" y="373965"/>
                </a:lnTo>
                <a:cubicBezTo>
                  <a:pt x="290594" y="375299"/>
                  <a:pt x="286810" y="376187"/>
                  <a:pt x="282805" y="376187"/>
                </a:cubicBezTo>
                <a:cubicBezTo>
                  <a:pt x="279022" y="376187"/>
                  <a:pt x="275238" y="375299"/>
                  <a:pt x="271678" y="373965"/>
                </a:cubicBezTo>
                <a:lnTo>
                  <a:pt x="254987" y="580392"/>
                </a:lnTo>
                <a:cubicBezTo>
                  <a:pt x="253875" y="594835"/>
                  <a:pt x="241858" y="605945"/>
                  <a:pt x="227393" y="605945"/>
                </a:cubicBezTo>
                <a:cubicBezTo>
                  <a:pt x="226725" y="605945"/>
                  <a:pt x="225835" y="605945"/>
                  <a:pt x="225167" y="605723"/>
                </a:cubicBezTo>
                <a:cubicBezTo>
                  <a:pt x="209812" y="604612"/>
                  <a:pt x="198462" y="591280"/>
                  <a:pt x="199798" y="575948"/>
                </a:cubicBezTo>
                <a:lnTo>
                  <a:pt x="218046" y="347523"/>
                </a:lnTo>
                <a:lnTo>
                  <a:pt x="218046" y="189759"/>
                </a:lnTo>
                <a:cubicBezTo>
                  <a:pt x="215821" y="190426"/>
                  <a:pt x="213595" y="191092"/>
                  <a:pt x="211815" y="191759"/>
                </a:cubicBezTo>
                <a:lnTo>
                  <a:pt x="194902" y="343079"/>
                </a:lnTo>
                <a:cubicBezTo>
                  <a:pt x="193567" y="354856"/>
                  <a:pt x="183552" y="363744"/>
                  <a:pt x="171980" y="363744"/>
                </a:cubicBezTo>
                <a:cubicBezTo>
                  <a:pt x="171090" y="363744"/>
                  <a:pt x="170200" y="363744"/>
                  <a:pt x="169310" y="363522"/>
                </a:cubicBezTo>
                <a:cubicBezTo>
                  <a:pt x="156625" y="362189"/>
                  <a:pt x="147501" y="350634"/>
                  <a:pt x="148836" y="337969"/>
                </a:cubicBezTo>
                <a:lnTo>
                  <a:pt x="167307" y="171761"/>
                </a:lnTo>
                <a:cubicBezTo>
                  <a:pt x="167530" y="170650"/>
                  <a:pt x="168197" y="169539"/>
                  <a:pt x="168420" y="168428"/>
                </a:cubicBezTo>
                <a:cubicBezTo>
                  <a:pt x="168865" y="166872"/>
                  <a:pt x="169087" y="165317"/>
                  <a:pt x="169977" y="163984"/>
                </a:cubicBezTo>
                <a:cubicBezTo>
                  <a:pt x="170645" y="162206"/>
                  <a:pt x="171980" y="160873"/>
                  <a:pt x="173093" y="159540"/>
                </a:cubicBezTo>
                <a:cubicBezTo>
                  <a:pt x="173761" y="158651"/>
                  <a:pt x="174206" y="157762"/>
                  <a:pt x="175096" y="157095"/>
                </a:cubicBezTo>
                <a:cubicBezTo>
                  <a:pt x="176876" y="155540"/>
                  <a:pt x="179102" y="154429"/>
                  <a:pt x="181327" y="153318"/>
                </a:cubicBezTo>
                <a:cubicBezTo>
                  <a:pt x="181772" y="153096"/>
                  <a:pt x="181995" y="152874"/>
                  <a:pt x="182440" y="152651"/>
                </a:cubicBezTo>
                <a:cubicBezTo>
                  <a:pt x="182662" y="152651"/>
                  <a:pt x="182885" y="152429"/>
                  <a:pt x="183107" y="152429"/>
                </a:cubicBezTo>
                <a:cubicBezTo>
                  <a:pt x="183552" y="152207"/>
                  <a:pt x="183775" y="152207"/>
                  <a:pt x="184220" y="151985"/>
                </a:cubicBezTo>
                <a:cubicBezTo>
                  <a:pt x="192899" y="148874"/>
                  <a:pt x="234959" y="135097"/>
                  <a:pt x="273903" y="133097"/>
                </a:cubicBezTo>
                <a:lnTo>
                  <a:pt x="279689" y="144652"/>
                </a:lnTo>
                <a:lnTo>
                  <a:pt x="279912" y="144652"/>
                </a:lnTo>
                <a:lnTo>
                  <a:pt x="264334" y="265975"/>
                </a:lnTo>
                <a:lnTo>
                  <a:pt x="282805" y="298194"/>
                </a:lnTo>
                <a:lnTo>
                  <a:pt x="301498" y="265975"/>
                </a:lnTo>
                <a:lnTo>
                  <a:pt x="285920" y="144652"/>
                </a:lnTo>
                <a:close/>
                <a:moveTo>
                  <a:pt x="458589" y="60898"/>
                </a:moveTo>
                <a:cubicBezTo>
                  <a:pt x="484408" y="60898"/>
                  <a:pt x="505339" y="83772"/>
                  <a:pt x="505339" y="111988"/>
                </a:cubicBezTo>
                <a:cubicBezTo>
                  <a:pt x="505339" y="140204"/>
                  <a:pt x="484408" y="163078"/>
                  <a:pt x="458589" y="163078"/>
                </a:cubicBezTo>
                <a:cubicBezTo>
                  <a:pt x="432770" y="163078"/>
                  <a:pt x="411839" y="140204"/>
                  <a:pt x="411839" y="111988"/>
                </a:cubicBezTo>
                <a:cubicBezTo>
                  <a:pt x="411839" y="83772"/>
                  <a:pt x="432770" y="60898"/>
                  <a:pt x="458589" y="60898"/>
                </a:cubicBezTo>
                <a:close/>
                <a:moveTo>
                  <a:pt x="107209" y="60898"/>
                </a:moveTo>
                <a:cubicBezTo>
                  <a:pt x="133009" y="60898"/>
                  <a:pt x="153924" y="83772"/>
                  <a:pt x="153924" y="111988"/>
                </a:cubicBezTo>
                <a:cubicBezTo>
                  <a:pt x="153924" y="140204"/>
                  <a:pt x="133009" y="163078"/>
                  <a:pt x="107209" y="163078"/>
                </a:cubicBezTo>
                <a:cubicBezTo>
                  <a:pt x="81409" y="163078"/>
                  <a:pt x="60494" y="140204"/>
                  <a:pt x="60494" y="111988"/>
                </a:cubicBezTo>
                <a:cubicBezTo>
                  <a:pt x="60494" y="83772"/>
                  <a:pt x="81409" y="60898"/>
                  <a:pt x="107209" y="60898"/>
                </a:cubicBezTo>
                <a:close/>
                <a:moveTo>
                  <a:pt x="282810" y="0"/>
                </a:moveTo>
                <a:cubicBezTo>
                  <a:pt x="315137" y="0"/>
                  <a:pt x="341344" y="28655"/>
                  <a:pt x="341344" y="64003"/>
                </a:cubicBezTo>
                <a:cubicBezTo>
                  <a:pt x="341344" y="99351"/>
                  <a:pt x="315137" y="128006"/>
                  <a:pt x="282810" y="128006"/>
                </a:cubicBezTo>
                <a:cubicBezTo>
                  <a:pt x="250483" y="128006"/>
                  <a:pt x="224276" y="99351"/>
                  <a:pt x="224276" y="64003"/>
                </a:cubicBezTo>
                <a:cubicBezTo>
                  <a:pt x="224276" y="28655"/>
                  <a:pt x="250483" y="0"/>
                  <a:pt x="282810" y="0"/>
                </a:cubicBezTo>
                <a:close/>
              </a:path>
            </a:pathLst>
          </a:custGeom>
          <a:solidFill>
            <a:schemeClr val="bg1"/>
          </a:solidFill>
          <a:ln>
            <a:noFill/>
          </a:ln>
        </p:spPr>
        <p:txBody>
          <a:bodyPr spcFirstLastPara="1"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rtl="0">
              <a:spcBef>
                <a:spcPts val="0"/>
              </a:spcBef>
              <a:spcAft>
                <a:spcPts val="0"/>
              </a:spcAft>
              <a:buNone/>
            </a:pPr>
            <a:endParaRPr sz="1600">
              <a:solidFill>
                <a:schemeClr val="dk1"/>
              </a:solidFill>
              <a:cs typeface="+mn-ea"/>
              <a:sym typeface="+mn-lt"/>
            </a:endParaRPr>
          </a:p>
        </p:txBody>
      </p:sp>
      <p:sp>
        <p:nvSpPr>
          <p:cNvPr id="24" name="íṥlíḓe">
            <a:extLst>
              <a:ext uri="{FF2B5EF4-FFF2-40B4-BE49-F238E27FC236}">
                <a16:creationId xmlns="" xmlns:a16="http://schemas.microsoft.com/office/drawing/2014/main" id="{52D2C37F-9BFD-48E8-8A1C-AD862BE511EB}"/>
              </a:ext>
            </a:extLst>
          </p:cNvPr>
          <p:cNvSpPr/>
          <p:nvPr/>
        </p:nvSpPr>
        <p:spPr>
          <a:xfrm>
            <a:off x="6919004" y="4087806"/>
            <a:ext cx="1217792" cy="1217792"/>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en-US" sz="2000" b="1" i="1" dirty="0">
              <a:solidFill>
                <a:schemeClr val="tx1"/>
              </a:solidFill>
              <a:cs typeface="+mn-ea"/>
              <a:sym typeface="+mn-lt"/>
            </a:endParaRPr>
          </a:p>
        </p:txBody>
      </p:sp>
      <p:sp>
        <p:nvSpPr>
          <p:cNvPr id="25" name="iṧlíďe">
            <a:extLst>
              <a:ext uri="{FF2B5EF4-FFF2-40B4-BE49-F238E27FC236}">
                <a16:creationId xmlns="" xmlns:a16="http://schemas.microsoft.com/office/drawing/2014/main" id="{A30CEE34-34F3-4EE1-9A50-7633C43A127A}"/>
              </a:ext>
            </a:extLst>
          </p:cNvPr>
          <p:cNvSpPr/>
          <p:nvPr/>
        </p:nvSpPr>
        <p:spPr>
          <a:xfrm>
            <a:off x="7257572" y="4407158"/>
            <a:ext cx="540656" cy="579088"/>
          </a:xfrm>
          <a:custGeom>
            <a:avLst/>
            <a:gdLst>
              <a:gd name="connsiteX0" fmla="*/ 458586 w 565731"/>
              <a:gd name="connsiteY0" fmla="*/ 166887 h 605945"/>
              <a:gd name="connsiteX1" fmla="*/ 538915 w 565731"/>
              <a:gd name="connsiteY1" fmla="*/ 182885 h 605945"/>
              <a:gd name="connsiteX2" fmla="*/ 541140 w 565731"/>
              <a:gd name="connsiteY2" fmla="*/ 184218 h 605945"/>
              <a:gd name="connsiteX3" fmla="*/ 544478 w 565731"/>
              <a:gd name="connsiteY3" fmla="*/ 186217 h 605945"/>
              <a:gd name="connsiteX4" fmla="*/ 546703 w 565731"/>
              <a:gd name="connsiteY4" fmla="*/ 188884 h 605945"/>
              <a:gd name="connsiteX5" fmla="*/ 548929 w 565731"/>
              <a:gd name="connsiteY5" fmla="*/ 191772 h 605945"/>
              <a:gd name="connsiteX6" fmla="*/ 550041 w 565731"/>
              <a:gd name="connsiteY6" fmla="*/ 195549 h 605945"/>
              <a:gd name="connsiteX7" fmla="*/ 550931 w 565731"/>
              <a:gd name="connsiteY7" fmla="*/ 198215 h 605945"/>
              <a:gd name="connsiteX8" fmla="*/ 565617 w 565731"/>
              <a:gd name="connsiteY8" fmla="*/ 331082 h 605945"/>
              <a:gd name="connsiteX9" fmla="*/ 549374 w 565731"/>
              <a:gd name="connsiteY9" fmla="*/ 351301 h 605945"/>
              <a:gd name="connsiteX10" fmla="*/ 547371 w 565731"/>
              <a:gd name="connsiteY10" fmla="*/ 351524 h 605945"/>
              <a:gd name="connsiteX11" fmla="*/ 528902 w 565731"/>
              <a:gd name="connsiteY11" fmla="*/ 335082 h 605945"/>
              <a:gd name="connsiteX12" fmla="*/ 515551 w 565731"/>
              <a:gd name="connsiteY12" fmla="*/ 213991 h 605945"/>
              <a:gd name="connsiteX13" fmla="*/ 510433 w 565731"/>
              <a:gd name="connsiteY13" fmla="*/ 212657 h 605945"/>
              <a:gd name="connsiteX14" fmla="*/ 510433 w 565731"/>
              <a:gd name="connsiteY14" fmla="*/ 338415 h 605945"/>
              <a:gd name="connsiteX15" fmla="*/ 525119 w 565731"/>
              <a:gd name="connsiteY15" fmla="*/ 521051 h 605945"/>
              <a:gd name="connsiteX16" fmla="*/ 504647 w 565731"/>
              <a:gd name="connsiteY16" fmla="*/ 544825 h 605945"/>
              <a:gd name="connsiteX17" fmla="*/ 502867 w 565731"/>
              <a:gd name="connsiteY17" fmla="*/ 545047 h 605945"/>
              <a:gd name="connsiteX18" fmla="*/ 480838 w 565731"/>
              <a:gd name="connsiteY18" fmla="*/ 524606 h 605945"/>
              <a:gd name="connsiteX19" fmla="*/ 467487 w 565731"/>
              <a:gd name="connsiteY19" fmla="*/ 359522 h 605945"/>
              <a:gd name="connsiteX20" fmla="*/ 458586 w 565731"/>
              <a:gd name="connsiteY20" fmla="*/ 361522 h 605945"/>
              <a:gd name="connsiteX21" fmla="*/ 449685 w 565731"/>
              <a:gd name="connsiteY21" fmla="*/ 359522 h 605945"/>
              <a:gd name="connsiteX22" fmla="*/ 436334 w 565731"/>
              <a:gd name="connsiteY22" fmla="*/ 524606 h 605945"/>
              <a:gd name="connsiteX23" fmla="*/ 414305 w 565731"/>
              <a:gd name="connsiteY23" fmla="*/ 545047 h 605945"/>
              <a:gd name="connsiteX24" fmla="*/ 412525 w 565731"/>
              <a:gd name="connsiteY24" fmla="*/ 544825 h 605945"/>
              <a:gd name="connsiteX25" fmla="*/ 392276 w 565731"/>
              <a:gd name="connsiteY25" fmla="*/ 521051 h 605945"/>
              <a:gd name="connsiteX26" fmla="*/ 403402 w 565731"/>
              <a:gd name="connsiteY26" fmla="*/ 380852 h 605945"/>
              <a:gd name="connsiteX27" fmla="*/ 426321 w 565731"/>
              <a:gd name="connsiteY27" fmla="*/ 366632 h 605945"/>
              <a:gd name="connsiteX28" fmla="*/ 435222 w 565731"/>
              <a:gd name="connsiteY28" fmla="*/ 335971 h 605945"/>
              <a:gd name="connsiteX29" fmla="*/ 416975 w 565731"/>
              <a:gd name="connsiteY29" fmla="*/ 171998 h 605945"/>
              <a:gd name="connsiteX30" fmla="*/ 458586 w 565731"/>
              <a:gd name="connsiteY30" fmla="*/ 166887 h 605945"/>
              <a:gd name="connsiteX31" fmla="*/ 107223 w 565731"/>
              <a:gd name="connsiteY31" fmla="*/ 166887 h 605945"/>
              <a:gd name="connsiteX32" fmla="*/ 148848 w 565731"/>
              <a:gd name="connsiteY32" fmla="*/ 171998 h 605945"/>
              <a:gd name="connsiteX33" fmla="*/ 130595 w 565731"/>
              <a:gd name="connsiteY33" fmla="*/ 335971 h 605945"/>
              <a:gd name="connsiteX34" fmla="*/ 139499 w 565731"/>
              <a:gd name="connsiteY34" fmla="*/ 366632 h 605945"/>
              <a:gd name="connsiteX35" fmla="*/ 162204 w 565731"/>
              <a:gd name="connsiteY35" fmla="*/ 380852 h 605945"/>
              <a:gd name="connsiteX36" fmla="*/ 173556 w 565731"/>
              <a:gd name="connsiteY36" fmla="*/ 521051 h 605945"/>
              <a:gd name="connsiteX37" fmla="*/ 153300 w 565731"/>
              <a:gd name="connsiteY37" fmla="*/ 545047 h 605945"/>
              <a:gd name="connsiteX38" fmla="*/ 151519 w 565731"/>
              <a:gd name="connsiteY38" fmla="*/ 545047 h 605945"/>
              <a:gd name="connsiteX39" fmla="*/ 129483 w 565731"/>
              <a:gd name="connsiteY39" fmla="*/ 524606 h 605945"/>
              <a:gd name="connsiteX40" fmla="*/ 116127 w 565731"/>
              <a:gd name="connsiteY40" fmla="*/ 359522 h 605945"/>
              <a:gd name="connsiteX41" fmla="*/ 107223 w 565731"/>
              <a:gd name="connsiteY41" fmla="*/ 361522 h 605945"/>
              <a:gd name="connsiteX42" fmla="*/ 98097 w 565731"/>
              <a:gd name="connsiteY42" fmla="*/ 359522 h 605945"/>
              <a:gd name="connsiteX43" fmla="*/ 84964 w 565731"/>
              <a:gd name="connsiteY43" fmla="*/ 524606 h 605945"/>
              <a:gd name="connsiteX44" fmla="*/ 62704 w 565731"/>
              <a:gd name="connsiteY44" fmla="*/ 545047 h 605945"/>
              <a:gd name="connsiteX45" fmla="*/ 60924 w 565731"/>
              <a:gd name="connsiteY45" fmla="*/ 545047 h 605945"/>
              <a:gd name="connsiteX46" fmla="*/ 40668 w 565731"/>
              <a:gd name="connsiteY46" fmla="*/ 521051 h 605945"/>
              <a:gd name="connsiteX47" fmla="*/ 55359 w 565731"/>
              <a:gd name="connsiteY47" fmla="*/ 338415 h 605945"/>
              <a:gd name="connsiteX48" fmla="*/ 55359 w 565731"/>
              <a:gd name="connsiteY48" fmla="*/ 212657 h 605945"/>
              <a:gd name="connsiteX49" fmla="*/ 50239 w 565731"/>
              <a:gd name="connsiteY49" fmla="*/ 213991 h 605945"/>
              <a:gd name="connsiteX50" fmla="*/ 36884 w 565731"/>
              <a:gd name="connsiteY50" fmla="*/ 335082 h 605945"/>
              <a:gd name="connsiteX51" fmla="*/ 18408 w 565731"/>
              <a:gd name="connsiteY51" fmla="*/ 351524 h 605945"/>
              <a:gd name="connsiteX52" fmla="*/ 16405 w 565731"/>
              <a:gd name="connsiteY52" fmla="*/ 351301 h 605945"/>
              <a:gd name="connsiteX53" fmla="*/ 156 w 565731"/>
              <a:gd name="connsiteY53" fmla="*/ 331082 h 605945"/>
              <a:gd name="connsiteX54" fmla="*/ 14847 w 565731"/>
              <a:gd name="connsiteY54" fmla="*/ 198215 h 605945"/>
              <a:gd name="connsiteX55" fmla="*/ 15737 w 565731"/>
              <a:gd name="connsiteY55" fmla="*/ 195549 h 605945"/>
              <a:gd name="connsiteX56" fmla="*/ 16850 w 565731"/>
              <a:gd name="connsiteY56" fmla="*/ 191772 h 605945"/>
              <a:gd name="connsiteX57" fmla="*/ 19299 w 565731"/>
              <a:gd name="connsiteY57" fmla="*/ 188439 h 605945"/>
              <a:gd name="connsiteX58" fmla="*/ 21079 w 565731"/>
              <a:gd name="connsiteY58" fmla="*/ 186440 h 605945"/>
              <a:gd name="connsiteX59" fmla="*/ 25976 w 565731"/>
              <a:gd name="connsiteY59" fmla="*/ 183551 h 605945"/>
              <a:gd name="connsiteX60" fmla="*/ 26867 w 565731"/>
              <a:gd name="connsiteY60" fmla="*/ 182885 h 605945"/>
              <a:gd name="connsiteX61" fmla="*/ 27312 w 565731"/>
              <a:gd name="connsiteY61" fmla="*/ 182662 h 605945"/>
              <a:gd name="connsiteX62" fmla="*/ 28202 w 565731"/>
              <a:gd name="connsiteY62" fmla="*/ 182440 h 605945"/>
              <a:gd name="connsiteX63" fmla="*/ 107223 w 565731"/>
              <a:gd name="connsiteY63" fmla="*/ 166887 h 605945"/>
              <a:gd name="connsiteX64" fmla="*/ 291929 w 565731"/>
              <a:gd name="connsiteY64" fmla="*/ 132875 h 605945"/>
              <a:gd name="connsiteX65" fmla="*/ 383170 w 565731"/>
              <a:gd name="connsiteY65" fmla="*/ 152651 h 605945"/>
              <a:gd name="connsiteX66" fmla="*/ 386063 w 565731"/>
              <a:gd name="connsiteY66" fmla="*/ 154207 h 605945"/>
              <a:gd name="connsiteX67" fmla="*/ 390291 w 565731"/>
              <a:gd name="connsiteY67" fmla="*/ 156873 h 605945"/>
              <a:gd name="connsiteX68" fmla="*/ 393184 w 565731"/>
              <a:gd name="connsiteY68" fmla="*/ 160206 h 605945"/>
              <a:gd name="connsiteX69" fmla="*/ 395855 w 565731"/>
              <a:gd name="connsiteY69" fmla="*/ 163761 h 605945"/>
              <a:gd name="connsiteX70" fmla="*/ 397412 w 565731"/>
              <a:gd name="connsiteY70" fmla="*/ 168650 h 605945"/>
              <a:gd name="connsiteX71" fmla="*/ 398303 w 565731"/>
              <a:gd name="connsiteY71" fmla="*/ 171761 h 605945"/>
              <a:gd name="connsiteX72" fmla="*/ 416773 w 565731"/>
              <a:gd name="connsiteY72" fmla="*/ 337969 h 605945"/>
              <a:gd name="connsiteX73" fmla="*/ 396522 w 565731"/>
              <a:gd name="connsiteY73" fmla="*/ 363522 h 605945"/>
              <a:gd name="connsiteX74" fmla="*/ 393852 w 565731"/>
              <a:gd name="connsiteY74" fmla="*/ 363744 h 605945"/>
              <a:gd name="connsiteX75" fmla="*/ 370930 w 565731"/>
              <a:gd name="connsiteY75" fmla="*/ 343079 h 605945"/>
              <a:gd name="connsiteX76" fmla="*/ 354017 w 565731"/>
              <a:gd name="connsiteY76" fmla="*/ 191759 h 605945"/>
              <a:gd name="connsiteX77" fmla="*/ 347564 w 565731"/>
              <a:gd name="connsiteY77" fmla="*/ 189759 h 605945"/>
              <a:gd name="connsiteX78" fmla="*/ 347564 w 565731"/>
              <a:gd name="connsiteY78" fmla="*/ 347523 h 605945"/>
              <a:gd name="connsiteX79" fmla="*/ 366034 w 565731"/>
              <a:gd name="connsiteY79" fmla="*/ 575948 h 605945"/>
              <a:gd name="connsiteX80" fmla="*/ 340665 w 565731"/>
              <a:gd name="connsiteY80" fmla="*/ 605723 h 605945"/>
              <a:gd name="connsiteX81" fmla="*/ 338440 w 565731"/>
              <a:gd name="connsiteY81" fmla="*/ 605945 h 605945"/>
              <a:gd name="connsiteX82" fmla="*/ 310622 w 565731"/>
              <a:gd name="connsiteY82" fmla="*/ 580392 h 605945"/>
              <a:gd name="connsiteX83" fmla="*/ 294154 w 565731"/>
              <a:gd name="connsiteY83" fmla="*/ 373965 h 605945"/>
              <a:gd name="connsiteX84" fmla="*/ 282805 w 565731"/>
              <a:gd name="connsiteY84" fmla="*/ 376187 h 605945"/>
              <a:gd name="connsiteX85" fmla="*/ 271678 w 565731"/>
              <a:gd name="connsiteY85" fmla="*/ 373965 h 605945"/>
              <a:gd name="connsiteX86" fmla="*/ 254987 w 565731"/>
              <a:gd name="connsiteY86" fmla="*/ 580392 h 605945"/>
              <a:gd name="connsiteX87" fmla="*/ 227393 w 565731"/>
              <a:gd name="connsiteY87" fmla="*/ 605945 h 605945"/>
              <a:gd name="connsiteX88" fmla="*/ 225167 w 565731"/>
              <a:gd name="connsiteY88" fmla="*/ 605723 h 605945"/>
              <a:gd name="connsiteX89" fmla="*/ 199798 w 565731"/>
              <a:gd name="connsiteY89" fmla="*/ 575948 h 605945"/>
              <a:gd name="connsiteX90" fmla="*/ 218046 w 565731"/>
              <a:gd name="connsiteY90" fmla="*/ 347523 h 605945"/>
              <a:gd name="connsiteX91" fmla="*/ 218046 w 565731"/>
              <a:gd name="connsiteY91" fmla="*/ 189759 h 605945"/>
              <a:gd name="connsiteX92" fmla="*/ 211815 w 565731"/>
              <a:gd name="connsiteY92" fmla="*/ 191759 h 605945"/>
              <a:gd name="connsiteX93" fmla="*/ 194902 w 565731"/>
              <a:gd name="connsiteY93" fmla="*/ 343079 h 605945"/>
              <a:gd name="connsiteX94" fmla="*/ 171980 w 565731"/>
              <a:gd name="connsiteY94" fmla="*/ 363744 h 605945"/>
              <a:gd name="connsiteX95" fmla="*/ 169310 w 565731"/>
              <a:gd name="connsiteY95" fmla="*/ 363522 h 605945"/>
              <a:gd name="connsiteX96" fmla="*/ 148836 w 565731"/>
              <a:gd name="connsiteY96" fmla="*/ 337969 h 605945"/>
              <a:gd name="connsiteX97" fmla="*/ 167307 w 565731"/>
              <a:gd name="connsiteY97" fmla="*/ 171761 h 605945"/>
              <a:gd name="connsiteX98" fmla="*/ 168420 w 565731"/>
              <a:gd name="connsiteY98" fmla="*/ 168428 h 605945"/>
              <a:gd name="connsiteX99" fmla="*/ 169977 w 565731"/>
              <a:gd name="connsiteY99" fmla="*/ 163984 h 605945"/>
              <a:gd name="connsiteX100" fmla="*/ 173093 w 565731"/>
              <a:gd name="connsiteY100" fmla="*/ 159540 h 605945"/>
              <a:gd name="connsiteX101" fmla="*/ 175096 w 565731"/>
              <a:gd name="connsiteY101" fmla="*/ 157095 h 605945"/>
              <a:gd name="connsiteX102" fmla="*/ 181327 w 565731"/>
              <a:gd name="connsiteY102" fmla="*/ 153318 h 605945"/>
              <a:gd name="connsiteX103" fmla="*/ 182440 w 565731"/>
              <a:gd name="connsiteY103" fmla="*/ 152651 h 605945"/>
              <a:gd name="connsiteX104" fmla="*/ 183107 w 565731"/>
              <a:gd name="connsiteY104" fmla="*/ 152429 h 605945"/>
              <a:gd name="connsiteX105" fmla="*/ 184220 w 565731"/>
              <a:gd name="connsiteY105" fmla="*/ 151985 h 605945"/>
              <a:gd name="connsiteX106" fmla="*/ 273903 w 565731"/>
              <a:gd name="connsiteY106" fmla="*/ 133097 h 605945"/>
              <a:gd name="connsiteX107" fmla="*/ 279689 w 565731"/>
              <a:gd name="connsiteY107" fmla="*/ 144652 h 605945"/>
              <a:gd name="connsiteX108" fmla="*/ 279912 w 565731"/>
              <a:gd name="connsiteY108" fmla="*/ 144652 h 605945"/>
              <a:gd name="connsiteX109" fmla="*/ 264334 w 565731"/>
              <a:gd name="connsiteY109" fmla="*/ 265975 h 605945"/>
              <a:gd name="connsiteX110" fmla="*/ 282805 w 565731"/>
              <a:gd name="connsiteY110" fmla="*/ 298194 h 605945"/>
              <a:gd name="connsiteX111" fmla="*/ 301498 w 565731"/>
              <a:gd name="connsiteY111" fmla="*/ 265975 h 605945"/>
              <a:gd name="connsiteX112" fmla="*/ 285920 w 565731"/>
              <a:gd name="connsiteY112" fmla="*/ 144652 h 605945"/>
              <a:gd name="connsiteX113" fmla="*/ 458589 w 565731"/>
              <a:gd name="connsiteY113" fmla="*/ 60898 h 605945"/>
              <a:gd name="connsiteX114" fmla="*/ 505339 w 565731"/>
              <a:gd name="connsiteY114" fmla="*/ 111988 h 605945"/>
              <a:gd name="connsiteX115" fmla="*/ 458589 w 565731"/>
              <a:gd name="connsiteY115" fmla="*/ 163078 h 605945"/>
              <a:gd name="connsiteX116" fmla="*/ 411839 w 565731"/>
              <a:gd name="connsiteY116" fmla="*/ 111988 h 605945"/>
              <a:gd name="connsiteX117" fmla="*/ 458589 w 565731"/>
              <a:gd name="connsiteY117" fmla="*/ 60898 h 605945"/>
              <a:gd name="connsiteX118" fmla="*/ 107209 w 565731"/>
              <a:gd name="connsiteY118" fmla="*/ 60898 h 605945"/>
              <a:gd name="connsiteX119" fmla="*/ 153924 w 565731"/>
              <a:gd name="connsiteY119" fmla="*/ 111988 h 605945"/>
              <a:gd name="connsiteX120" fmla="*/ 107209 w 565731"/>
              <a:gd name="connsiteY120" fmla="*/ 163078 h 605945"/>
              <a:gd name="connsiteX121" fmla="*/ 60494 w 565731"/>
              <a:gd name="connsiteY121" fmla="*/ 111988 h 605945"/>
              <a:gd name="connsiteX122" fmla="*/ 107209 w 565731"/>
              <a:gd name="connsiteY122" fmla="*/ 60898 h 605945"/>
              <a:gd name="connsiteX123" fmla="*/ 282810 w 565731"/>
              <a:gd name="connsiteY123" fmla="*/ 0 h 605945"/>
              <a:gd name="connsiteX124" fmla="*/ 341344 w 565731"/>
              <a:gd name="connsiteY124" fmla="*/ 64003 h 605945"/>
              <a:gd name="connsiteX125" fmla="*/ 282810 w 565731"/>
              <a:gd name="connsiteY125" fmla="*/ 128006 h 605945"/>
              <a:gd name="connsiteX126" fmla="*/ 224276 w 565731"/>
              <a:gd name="connsiteY126" fmla="*/ 64003 h 605945"/>
              <a:gd name="connsiteX127" fmla="*/ 282810 w 565731"/>
              <a:gd name="connsiteY127" fmla="*/ 0 h 60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65731" h="605945">
                <a:moveTo>
                  <a:pt x="458586" y="166887"/>
                </a:moveTo>
                <a:cubicBezTo>
                  <a:pt x="494634" y="166887"/>
                  <a:pt x="537135" y="182218"/>
                  <a:pt x="538915" y="182885"/>
                </a:cubicBezTo>
                <a:cubicBezTo>
                  <a:pt x="539583" y="183107"/>
                  <a:pt x="540250" y="183773"/>
                  <a:pt x="541140" y="184218"/>
                </a:cubicBezTo>
                <a:cubicBezTo>
                  <a:pt x="542253" y="184884"/>
                  <a:pt x="543366" y="185329"/>
                  <a:pt x="544478" y="186217"/>
                </a:cubicBezTo>
                <a:cubicBezTo>
                  <a:pt x="545368" y="187106"/>
                  <a:pt x="546036" y="187995"/>
                  <a:pt x="546703" y="188884"/>
                </a:cubicBezTo>
                <a:cubicBezTo>
                  <a:pt x="547593" y="189772"/>
                  <a:pt x="548261" y="190661"/>
                  <a:pt x="548929" y="191772"/>
                </a:cubicBezTo>
                <a:cubicBezTo>
                  <a:pt x="549596" y="193105"/>
                  <a:pt x="549819" y="194216"/>
                  <a:pt x="550041" y="195549"/>
                </a:cubicBezTo>
                <a:cubicBezTo>
                  <a:pt x="550264" y="196438"/>
                  <a:pt x="550709" y="197327"/>
                  <a:pt x="550931" y="198215"/>
                </a:cubicBezTo>
                <a:lnTo>
                  <a:pt x="565617" y="331082"/>
                </a:lnTo>
                <a:cubicBezTo>
                  <a:pt x="566730" y="341081"/>
                  <a:pt x="559609" y="350190"/>
                  <a:pt x="549374" y="351301"/>
                </a:cubicBezTo>
                <a:cubicBezTo>
                  <a:pt x="548706" y="351524"/>
                  <a:pt x="548038" y="351524"/>
                  <a:pt x="547371" y="351524"/>
                </a:cubicBezTo>
                <a:cubicBezTo>
                  <a:pt x="538025" y="351524"/>
                  <a:pt x="530015" y="344414"/>
                  <a:pt x="528902" y="335082"/>
                </a:cubicBezTo>
                <a:lnTo>
                  <a:pt x="515551" y="213991"/>
                </a:lnTo>
                <a:cubicBezTo>
                  <a:pt x="513993" y="213546"/>
                  <a:pt x="512213" y="213102"/>
                  <a:pt x="510433" y="212657"/>
                </a:cubicBezTo>
                <a:lnTo>
                  <a:pt x="510433" y="338415"/>
                </a:lnTo>
                <a:lnTo>
                  <a:pt x="525119" y="521051"/>
                </a:lnTo>
                <a:cubicBezTo>
                  <a:pt x="526009" y="533271"/>
                  <a:pt x="516886" y="543936"/>
                  <a:pt x="504647" y="544825"/>
                </a:cubicBezTo>
                <a:cubicBezTo>
                  <a:pt x="504202" y="545047"/>
                  <a:pt x="503535" y="545047"/>
                  <a:pt x="502867" y="545047"/>
                </a:cubicBezTo>
                <a:cubicBezTo>
                  <a:pt x="491519" y="545047"/>
                  <a:pt x="481728" y="536160"/>
                  <a:pt x="480838" y="524606"/>
                </a:cubicBezTo>
                <a:lnTo>
                  <a:pt x="467487" y="359522"/>
                </a:lnTo>
                <a:cubicBezTo>
                  <a:pt x="464817" y="360855"/>
                  <a:pt x="461924" y="361522"/>
                  <a:pt x="458586" y="361522"/>
                </a:cubicBezTo>
                <a:cubicBezTo>
                  <a:pt x="455471" y="361522"/>
                  <a:pt x="452356" y="360855"/>
                  <a:pt x="449685" y="359522"/>
                </a:cubicBezTo>
                <a:lnTo>
                  <a:pt x="436334" y="524606"/>
                </a:lnTo>
                <a:cubicBezTo>
                  <a:pt x="435444" y="536160"/>
                  <a:pt x="425653" y="545047"/>
                  <a:pt x="414305" y="545047"/>
                </a:cubicBezTo>
                <a:cubicBezTo>
                  <a:pt x="413637" y="545047"/>
                  <a:pt x="413192" y="545047"/>
                  <a:pt x="412525" y="544825"/>
                </a:cubicBezTo>
                <a:cubicBezTo>
                  <a:pt x="400286" y="543936"/>
                  <a:pt x="391163" y="533271"/>
                  <a:pt x="392276" y="521051"/>
                </a:cubicBezTo>
                <a:lnTo>
                  <a:pt x="403402" y="380852"/>
                </a:lnTo>
                <a:cubicBezTo>
                  <a:pt x="412525" y="378630"/>
                  <a:pt x="420535" y="373964"/>
                  <a:pt x="426321" y="366632"/>
                </a:cubicBezTo>
                <a:cubicBezTo>
                  <a:pt x="433219" y="357967"/>
                  <a:pt x="436557" y="347080"/>
                  <a:pt x="435222" y="335971"/>
                </a:cubicBezTo>
                <a:lnTo>
                  <a:pt x="416975" y="171998"/>
                </a:lnTo>
                <a:cubicBezTo>
                  <a:pt x="430104" y="169331"/>
                  <a:pt x="444790" y="166887"/>
                  <a:pt x="458586" y="166887"/>
                </a:cubicBezTo>
                <a:close/>
                <a:moveTo>
                  <a:pt x="107223" y="166887"/>
                </a:moveTo>
                <a:cubicBezTo>
                  <a:pt x="121024" y="166887"/>
                  <a:pt x="135715" y="169331"/>
                  <a:pt x="148848" y="171998"/>
                </a:cubicBezTo>
                <a:lnTo>
                  <a:pt x="130595" y="335971"/>
                </a:lnTo>
                <a:cubicBezTo>
                  <a:pt x="129260" y="347080"/>
                  <a:pt x="132376" y="357967"/>
                  <a:pt x="139499" y="366632"/>
                </a:cubicBezTo>
                <a:cubicBezTo>
                  <a:pt x="145287" y="373964"/>
                  <a:pt x="153300" y="378852"/>
                  <a:pt x="162204" y="380852"/>
                </a:cubicBezTo>
                <a:lnTo>
                  <a:pt x="173556" y="521051"/>
                </a:lnTo>
                <a:cubicBezTo>
                  <a:pt x="174669" y="533271"/>
                  <a:pt x="165543" y="543936"/>
                  <a:pt x="153300" y="545047"/>
                </a:cubicBezTo>
                <a:cubicBezTo>
                  <a:pt x="152632" y="545047"/>
                  <a:pt x="151964" y="545047"/>
                  <a:pt x="151519" y="545047"/>
                </a:cubicBezTo>
                <a:cubicBezTo>
                  <a:pt x="139944" y="545047"/>
                  <a:pt x="130373" y="536160"/>
                  <a:pt x="129483" y="524606"/>
                </a:cubicBezTo>
                <a:lnTo>
                  <a:pt x="116127" y="359522"/>
                </a:lnTo>
                <a:cubicBezTo>
                  <a:pt x="113456" y="360855"/>
                  <a:pt x="110339" y="361522"/>
                  <a:pt x="107223" y="361522"/>
                </a:cubicBezTo>
                <a:cubicBezTo>
                  <a:pt x="103884" y="361522"/>
                  <a:pt x="100991" y="360855"/>
                  <a:pt x="98097" y="359522"/>
                </a:cubicBezTo>
                <a:lnTo>
                  <a:pt x="84964" y="524606"/>
                </a:lnTo>
                <a:cubicBezTo>
                  <a:pt x="84073" y="536160"/>
                  <a:pt x="74279" y="545047"/>
                  <a:pt x="62704" y="545047"/>
                </a:cubicBezTo>
                <a:cubicBezTo>
                  <a:pt x="62259" y="545047"/>
                  <a:pt x="61591" y="545047"/>
                  <a:pt x="60924" y="545047"/>
                </a:cubicBezTo>
                <a:cubicBezTo>
                  <a:pt x="48904" y="543936"/>
                  <a:pt x="39777" y="533271"/>
                  <a:pt x="40668" y="521051"/>
                </a:cubicBezTo>
                <a:lnTo>
                  <a:pt x="55359" y="338415"/>
                </a:lnTo>
                <a:lnTo>
                  <a:pt x="55359" y="212657"/>
                </a:lnTo>
                <a:cubicBezTo>
                  <a:pt x="53578" y="213102"/>
                  <a:pt x="51797" y="213546"/>
                  <a:pt x="50239" y="213991"/>
                </a:cubicBezTo>
                <a:lnTo>
                  <a:pt x="36884" y="335082"/>
                </a:lnTo>
                <a:cubicBezTo>
                  <a:pt x="35771" y="344636"/>
                  <a:pt x="27757" y="351524"/>
                  <a:pt x="18408" y="351524"/>
                </a:cubicBezTo>
                <a:cubicBezTo>
                  <a:pt x="17740" y="351524"/>
                  <a:pt x="17073" y="351524"/>
                  <a:pt x="16405" y="351301"/>
                </a:cubicBezTo>
                <a:cubicBezTo>
                  <a:pt x="6166" y="350190"/>
                  <a:pt x="-1180" y="341081"/>
                  <a:pt x="156" y="331082"/>
                </a:cubicBezTo>
                <a:lnTo>
                  <a:pt x="14847" y="198215"/>
                </a:lnTo>
                <a:cubicBezTo>
                  <a:pt x="14847" y="197104"/>
                  <a:pt x="15515" y="196438"/>
                  <a:pt x="15737" y="195549"/>
                </a:cubicBezTo>
                <a:cubicBezTo>
                  <a:pt x="15960" y="194216"/>
                  <a:pt x="16182" y="193105"/>
                  <a:pt x="16850" y="191772"/>
                </a:cubicBezTo>
                <a:cubicBezTo>
                  <a:pt x="17518" y="190661"/>
                  <a:pt x="18408" y="189550"/>
                  <a:pt x="19299" y="188439"/>
                </a:cubicBezTo>
                <a:cubicBezTo>
                  <a:pt x="19966" y="187773"/>
                  <a:pt x="20412" y="187106"/>
                  <a:pt x="21079" y="186440"/>
                </a:cubicBezTo>
                <a:cubicBezTo>
                  <a:pt x="22415" y="185106"/>
                  <a:pt x="24196" y="184218"/>
                  <a:pt x="25976" y="183551"/>
                </a:cubicBezTo>
                <a:cubicBezTo>
                  <a:pt x="26199" y="183329"/>
                  <a:pt x="26644" y="183107"/>
                  <a:pt x="26867" y="182885"/>
                </a:cubicBezTo>
                <a:cubicBezTo>
                  <a:pt x="26867" y="182885"/>
                  <a:pt x="27312" y="182662"/>
                  <a:pt x="27312" y="182662"/>
                </a:cubicBezTo>
                <a:cubicBezTo>
                  <a:pt x="27757" y="182662"/>
                  <a:pt x="27980" y="182440"/>
                  <a:pt x="28202" y="182440"/>
                </a:cubicBezTo>
                <a:cubicBezTo>
                  <a:pt x="35771" y="179774"/>
                  <a:pt x="74279" y="166887"/>
                  <a:pt x="107223" y="166887"/>
                </a:cubicBezTo>
                <a:close/>
                <a:moveTo>
                  <a:pt x="291929" y="132875"/>
                </a:moveTo>
                <a:cubicBezTo>
                  <a:pt x="334656" y="135097"/>
                  <a:pt x="381167" y="151762"/>
                  <a:pt x="383170" y="152651"/>
                </a:cubicBezTo>
                <a:cubicBezTo>
                  <a:pt x="384283" y="153096"/>
                  <a:pt x="385173" y="153762"/>
                  <a:pt x="386063" y="154207"/>
                </a:cubicBezTo>
                <a:cubicBezTo>
                  <a:pt x="387621" y="155096"/>
                  <a:pt x="389178" y="155762"/>
                  <a:pt x="390291" y="156873"/>
                </a:cubicBezTo>
                <a:cubicBezTo>
                  <a:pt x="391626" y="157984"/>
                  <a:pt x="392294" y="159095"/>
                  <a:pt x="393184" y="160206"/>
                </a:cubicBezTo>
                <a:cubicBezTo>
                  <a:pt x="394074" y="161539"/>
                  <a:pt x="395187" y="162428"/>
                  <a:pt x="395855" y="163761"/>
                </a:cubicBezTo>
                <a:cubicBezTo>
                  <a:pt x="396522" y="165317"/>
                  <a:pt x="396967" y="166872"/>
                  <a:pt x="397412" y="168650"/>
                </a:cubicBezTo>
                <a:cubicBezTo>
                  <a:pt x="397635" y="169761"/>
                  <a:pt x="398303" y="170650"/>
                  <a:pt x="398303" y="171761"/>
                </a:cubicBezTo>
                <a:lnTo>
                  <a:pt x="416773" y="337969"/>
                </a:lnTo>
                <a:cubicBezTo>
                  <a:pt x="418331" y="350634"/>
                  <a:pt x="409207" y="362189"/>
                  <a:pt x="396522" y="363522"/>
                </a:cubicBezTo>
                <a:cubicBezTo>
                  <a:pt x="395632" y="363522"/>
                  <a:pt x="394742" y="363744"/>
                  <a:pt x="393852" y="363744"/>
                </a:cubicBezTo>
                <a:cubicBezTo>
                  <a:pt x="382280" y="363744"/>
                  <a:pt x="372265" y="354856"/>
                  <a:pt x="370930" y="343079"/>
                </a:cubicBezTo>
                <a:lnTo>
                  <a:pt x="354017" y="191759"/>
                </a:lnTo>
                <a:cubicBezTo>
                  <a:pt x="352014" y="191092"/>
                  <a:pt x="350012" y="190426"/>
                  <a:pt x="347564" y="189759"/>
                </a:cubicBezTo>
                <a:lnTo>
                  <a:pt x="347564" y="347523"/>
                </a:lnTo>
                <a:lnTo>
                  <a:pt x="366034" y="575948"/>
                </a:lnTo>
                <a:cubicBezTo>
                  <a:pt x="367370" y="591280"/>
                  <a:pt x="355798" y="604612"/>
                  <a:pt x="340665" y="605723"/>
                </a:cubicBezTo>
                <a:cubicBezTo>
                  <a:pt x="339775" y="605945"/>
                  <a:pt x="339107" y="605945"/>
                  <a:pt x="338440" y="605945"/>
                </a:cubicBezTo>
                <a:cubicBezTo>
                  <a:pt x="323974" y="605945"/>
                  <a:pt x="311957" y="594835"/>
                  <a:pt x="310622" y="580392"/>
                </a:cubicBezTo>
                <a:lnTo>
                  <a:pt x="294154" y="373965"/>
                </a:lnTo>
                <a:cubicBezTo>
                  <a:pt x="290594" y="375299"/>
                  <a:pt x="286810" y="376187"/>
                  <a:pt x="282805" y="376187"/>
                </a:cubicBezTo>
                <a:cubicBezTo>
                  <a:pt x="279022" y="376187"/>
                  <a:pt x="275238" y="375299"/>
                  <a:pt x="271678" y="373965"/>
                </a:cubicBezTo>
                <a:lnTo>
                  <a:pt x="254987" y="580392"/>
                </a:lnTo>
                <a:cubicBezTo>
                  <a:pt x="253875" y="594835"/>
                  <a:pt x="241858" y="605945"/>
                  <a:pt x="227393" y="605945"/>
                </a:cubicBezTo>
                <a:cubicBezTo>
                  <a:pt x="226725" y="605945"/>
                  <a:pt x="225835" y="605945"/>
                  <a:pt x="225167" y="605723"/>
                </a:cubicBezTo>
                <a:cubicBezTo>
                  <a:pt x="209812" y="604612"/>
                  <a:pt x="198462" y="591280"/>
                  <a:pt x="199798" y="575948"/>
                </a:cubicBezTo>
                <a:lnTo>
                  <a:pt x="218046" y="347523"/>
                </a:lnTo>
                <a:lnTo>
                  <a:pt x="218046" y="189759"/>
                </a:lnTo>
                <a:cubicBezTo>
                  <a:pt x="215821" y="190426"/>
                  <a:pt x="213595" y="191092"/>
                  <a:pt x="211815" y="191759"/>
                </a:cubicBezTo>
                <a:lnTo>
                  <a:pt x="194902" y="343079"/>
                </a:lnTo>
                <a:cubicBezTo>
                  <a:pt x="193567" y="354856"/>
                  <a:pt x="183552" y="363744"/>
                  <a:pt x="171980" y="363744"/>
                </a:cubicBezTo>
                <a:cubicBezTo>
                  <a:pt x="171090" y="363744"/>
                  <a:pt x="170200" y="363744"/>
                  <a:pt x="169310" y="363522"/>
                </a:cubicBezTo>
                <a:cubicBezTo>
                  <a:pt x="156625" y="362189"/>
                  <a:pt x="147501" y="350634"/>
                  <a:pt x="148836" y="337969"/>
                </a:cubicBezTo>
                <a:lnTo>
                  <a:pt x="167307" y="171761"/>
                </a:lnTo>
                <a:cubicBezTo>
                  <a:pt x="167530" y="170650"/>
                  <a:pt x="168197" y="169539"/>
                  <a:pt x="168420" y="168428"/>
                </a:cubicBezTo>
                <a:cubicBezTo>
                  <a:pt x="168865" y="166872"/>
                  <a:pt x="169087" y="165317"/>
                  <a:pt x="169977" y="163984"/>
                </a:cubicBezTo>
                <a:cubicBezTo>
                  <a:pt x="170645" y="162206"/>
                  <a:pt x="171980" y="160873"/>
                  <a:pt x="173093" y="159540"/>
                </a:cubicBezTo>
                <a:cubicBezTo>
                  <a:pt x="173761" y="158651"/>
                  <a:pt x="174206" y="157762"/>
                  <a:pt x="175096" y="157095"/>
                </a:cubicBezTo>
                <a:cubicBezTo>
                  <a:pt x="176876" y="155540"/>
                  <a:pt x="179102" y="154429"/>
                  <a:pt x="181327" y="153318"/>
                </a:cubicBezTo>
                <a:cubicBezTo>
                  <a:pt x="181772" y="153096"/>
                  <a:pt x="181995" y="152874"/>
                  <a:pt x="182440" y="152651"/>
                </a:cubicBezTo>
                <a:cubicBezTo>
                  <a:pt x="182662" y="152651"/>
                  <a:pt x="182885" y="152429"/>
                  <a:pt x="183107" y="152429"/>
                </a:cubicBezTo>
                <a:cubicBezTo>
                  <a:pt x="183552" y="152207"/>
                  <a:pt x="183775" y="152207"/>
                  <a:pt x="184220" y="151985"/>
                </a:cubicBezTo>
                <a:cubicBezTo>
                  <a:pt x="192899" y="148874"/>
                  <a:pt x="234959" y="135097"/>
                  <a:pt x="273903" y="133097"/>
                </a:cubicBezTo>
                <a:lnTo>
                  <a:pt x="279689" y="144652"/>
                </a:lnTo>
                <a:lnTo>
                  <a:pt x="279912" y="144652"/>
                </a:lnTo>
                <a:lnTo>
                  <a:pt x="264334" y="265975"/>
                </a:lnTo>
                <a:lnTo>
                  <a:pt x="282805" y="298194"/>
                </a:lnTo>
                <a:lnTo>
                  <a:pt x="301498" y="265975"/>
                </a:lnTo>
                <a:lnTo>
                  <a:pt x="285920" y="144652"/>
                </a:lnTo>
                <a:close/>
                <a:moveTo>
                  <a:pt x="458589" y="60898"/>
                </a:moveTo>
                <a:cubicBezTo>
                  <a:pt x="484408" y="60898"/>
                  <a:pt x="505339" y="83772"/>
                  <a:pt x="505339" y="111988"/>
                </a:cubicBezTo>
                <a:cubicBezTo>
                  <a:pt x="505339" y="140204"/>
                  <a:pt x="484408" y="163078"/>
                  <a:pt x="458589" y="163078"/>
                </a:cubicBezTo>
                <a:cubicBezTo>
                  <a:pt x="432770" y="163078"/>
                  <a:pt x="411839" y="140204"/>
                  <a:pt x="411839" y="111988"/>
                </a:cubicBezTo>
                <a:cubicBezTo>
                  <a:pt x="411839" y="83772"/>
                  <a:pt x="432770" y="60898"/>
                  <a:pt x="458589" y="60898"/>
                </a:cubicBezTo>
                <a:close/>
                <a:moveTo>
                  <a:pt x="107209" y="60898"/>
                </a:moveTo>
                <a:cubicBezTo>
                  <a:pt x="133009" y="60898"/>
                  <a:pt x="153924" y="83772"/>
                  <a:pt x="153924" y="111988"/>
                </a:cubicBezTo>
                <a:cubicBezTo>
                  <a:pt x="153924" y="140204"/>
                  <a:pt x="133009" y="163078"/>
                  <a:pt x="107209" y="163078"/>
                </a:cubicBezTo>
                <a:cubicBezTo>
                  <a:pt x="81409" y="163078"/>
                  <a:pt x="60494" y="140204"/>
                  <a:pt x="60494" y="111988"/>
                </a:cubicBezTo>
                <a:cubicBezTo>
                  <a:pt x="60494" y="83772"/>
                  <a:pt x="81409" y="60898"/>
                  <a:pt x="107209" y="60898"/>
                </a:cubicBezTo>
                <a:close/>
                <a:moveTo>
                  <a:pt x="282810" y="0"/>
                </a:moveTo>
                <a:cubicBezTo>
                  <a:pt x="315137" y="0"/>
                  <a:pt x="341344" y="28655"/>
                  <a:pt x="341344" y="64003"/>
                </a:cubicBezTo>
                <a:cubicBezTo>
                  <a:pt x="341344" y="99351"/>
                  <a:pt x="315137" y="128006"/>
                  <a:pt x="282810" y="128006"/>
                </a:cubicBezTo>
                <a:cubicBezTo>
                  <a:pt x="250483" y="128006"/>
                  <a:pt x="224276" y="99351"/>
                  <a:pt x="224276" y="64003"/>
                </a:cubicBezTo>
                <a:cubicBezTo>
                  <a:pt x="224276" y="28655"/>
                  <a:pt x="250483" y="0"/>
                  <a:pt x="282810" y="0"/>
                </a:cubicBezTo>
                <a:close/>
              </a:path>
            </a:pathLst>
          </a:custGeom>
          <a:solidFill>
            <a:schemeClr val="bg1"/>
          </a:solidFill>
          <a:ln>
            <a:noFill/>
          </a:ln>
        </p:spPr>
        <p:txBody>
          <a:bodyPr spcFirstLastPara="1"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rtl="0">
              <a:spcBef>
                <a:spcPts val="0"/>
              </a:spcBef>
              <a:spcAft>
                <a:spcPts val="0"/>
              </a:spcAft>
              <a:buNone/>
            </a:pPr>
            <a:endParaRPr sz="1600">
              <a:solidFill>
                <a:schemeClr val="dk1"/>
              </a:solidFill>
              <a:cs typeface="+mn-ea"/>
              <a:sym typeface="+mn-lt"/>
            </a:endParaRPr>
          </a:p>
        </p:txBody>
      </p:sp>
      <p:sp>
        <p:nvSpPr>
          <p:cNvPr id="22" name="ïṩļïďê">
            <a:extLst>
              <a:ext uri="{FF2B5EF4-FFF2-40B4-BE49-F238E27FC236}">
                <a16:creationId xmlns="" xmlns:a16="http://schemas.microsoft.com/office/drawing/2014/main" id="{434E1345-3268-400A-8975-DC1C0A464295}"/>
              </a:ext>
            </a:extLst>
          </p:cNvPr>
          <p:cNvSpPr/>
          <p:nvPr/>
        </p:nvSpPr>
        <p:spPr>
          <a:xfrm>
            <a:off x="9095226" y="2439733"/>
            <a:ext cx="1217792" cy="1217792"/>
          </a:xfrm>
          <a:prstGeom prst="ellipse">
            <a:avLst/>
          </a:pr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en-US" sz="2000" b="1" i="1" dirty="0">
              <a:solidFill>
                <a:schemeClr val="tx1"/>
              </a:solidFill>
              <a:cs typeface="+mn-ea"/>
              <a:sym typeface="+mn-lt"/>
            </a:endParaRPr>
          </a:p>
        </p:txBody>
      </p:sp>
      <p:sp>
        <p:nvSpPr>
          <p:cNvPr id="23" name="íSḻïḍê">
            <a:extLst>
              <a:ext uri="{FF2B5EF4-FFF2-40B4-BE49-F238E27FC236}">
                <a16:creationId xmlns="" xmlns:a16="http://schemas.microsoft.com/office/drawing/2014/main" id="{2F05D0E2-D26F-4B2C-81EB-98BB07917DFD}"/>
              </a:ext>
            </a:extLst>
          </p:cNvPr>
          <p:cNvSpPr/>
          <p:nvPr/>
        </p:nvSpPr>
        <p:spPr>
          <a:xfrm>
            <a:off x="9433794" y="2759085"/>
            <a:ext cx="540656" cy="579088"/>
          </a:xfrm>
          <a:custGeom>
            <a:avLst/>
            <a:gdLst>
              <a:gd name="connsiteX0" fmla="*/ 458586 w 565731"/>
              <a:gd name="connsiteY0" fmla="*/ 166887 h 605945"/>
              <a:gd name="connsiteX1" fmla="*/ 538915 w 565731"/>
              <a:gd name="connsiteY1" fmla="*/ 182885 h 605945"/>
              <a:gd name="connsiteX2" fmla="*/ 541140 w 565731"/>
              <a:gd name="connsiteY2" fmla="*/ 184218 h 605945"/>
              <a:gd name="connsiteX3" fmla="*/ 544478 w 565731"/>
              <a:gd name="connsiteY3" fmla="*/ 186217 h 605945"/>
              <a:gd name="connsiteX4" fmla="*/ 546703 w 565731"/>
              <a:gd name="connsiteY4" fmla="*/ 188884 h 605945"/>
              <a:gd name="connsiteX5" fmla="*/ 548929 w 565731"/>
              <a:gd name="connsiteY5" fmla="*/ 191772 h 605945"/>
              <a:gd name="connsiteX6" fmla="*/ 550041 w 565731"/>
              <a:gd name="connsiteY6" fmla="*/ 195549 h 605945"/>
              <a:gd name="connsiteX7" fmla="*/ 550931 w 565731"/>
              <a:gd name="connsiteY7" fmla="*/ 198215 h 605945"/>
              <a:gd name="connsiteX8" fmla="*/ 565617 w 565731"/>
              <a:gd name="connsiteY8" fmla="*/ 331082 h 605945"/>
              <a:gd name="connsiteX9" fmla="*/ 549374 w 565731"/>
              <a:gd name="connsiteY9" fmla="*/ 351301 h 605945"/>
              <a:gd name="connsiteX10" fmla="*/ 547371 w 565731"/>
              <a:gd name="connsiteY10" fmla="*/ 351524 h 605945"/>
              <a:gd name="connsiteX11" fmla="*/ 528902 w 565731"/>
              <a:gd name="connsiteY11" fmla="*/ 335082 h 605945"/>
              <a:gd name="connsiteX12" fmla="*/ 515551 w 565731"/>
              <a:gd name="connsiteY12" fmla="*/ 213991 h 605945"/>
              <a:gd name="connsiteX13" fmla="*/ 510433 w 565731"/>
              <a:gd name="connsiteY13" fmla="*/ 212657 h 605945"/>
              <a:gd name="connsiteX14" fmla="*/ 510433 w 565731"/>
              <a:gd name="connsiteY14" fmla="*/ 338415 h 605945"/>
              <a:gd name="connsiteX15" fmla="*/ 525119 w 565731"/>
              <a:gd name="connsiteY15" fmla="*/ 521051 h 605945"/>
              <a:gd name="connsiteX16" fmla="*/ 504647 w 565731"/>
              <a:gd name="connsiteY16" fmla="*/ 544825 h 605945"/>
              <a:gd name="connsiteX17" fmla="*/ 502867 w 565731"/>
              <a:gd name="connsiteY17" fmla="*/ 545047 h 605945"/>
              <a:gd name="connsiteX18" fmla="*/ 480838 w 565731"/>
              <a:gd name="connsiteY18" fmla="*/ 524606 h 605945"/>
              <a:gd name="connsiteX19" fmla="*/ 467487 w 565731"/>
              <a:gd name="connsiteY19" fmla="*/ 359522 h 605945"/>
              <a:gd name="connsiteX20" fmla="*/ 458586 w 565731"/>
              <a:gd name="connsiteY20" fmla="*/ 361522 h 605945"/>
              <a:gd name="connsiteX21" fmla="*/ 449685 w 565731"/>
              <a:gd name="connsiteY21" fmla="*/ 359522 h 605945"/>
              <a:gd name="connsiteX22" fmla="*/ 436334 w 565731"/>
              <a:gd name="connsiteY22" fmla="*/ 524606 h 605945"/>
              <a:gd name="connsiteX23" fmla="*/ 414305 w 565731"/>
              <a:gd name="connsiteY23" fmla="*/ 545047 h 605945"/>
              <a:gd name="connsiteX24" fmla="*/ 412525 w 565731"/>
              <a:gd name="connsiteY24" fmla="*/ 544825 h 605945"/>
              <a:gd name="connsiteX25" fmla="*/ 392276 w 565731"/>
              <a:gd name="connsiteY25" fmla="*/ 521051 h 605945"/>
              <a:gd name="connsiteX26" fmla="*/ 403402 w 565731"/>
              <a:gd name="connsiteY26" fmla="*/ 380852 h 605945"/>
              <a:gd name="connsiteX27" fmla="*/ 426321 w 565731"/>
              <a:gd name="connsiteY27" fmla="*/ 366632 h 605945"/>
              <a:gd name="connsiteX28" fmla="*/ 435222 w 565731"/>
              <a:gd name="connsiteY28" fmla="*/ 335971 h 605945"/>
              <a:gd name="connsiteX29" fmla="*/ 416975 w 565731"/>
              <a:gd name="connsiteY29" fmla="*/ 171998 h 605945"/>
              <a:gd name="connsiteX30" fmla="*/ 458586 w 565731"/>
              <a:gd name="connsiteY30" fmla="*/ 166887 h 605945"/>
              <a:gd name="connsiteX31" fmla="*/ 107223 w 565731"/>
              <a:gd name="connsiteY31" fmla="*/ 166887 h 605945"/>
              <a:gd name="connsiteX32" fmla="*/ 148848 w 565731"/>
              <a:gd name="connsiteY32" fmla="*/ 171998 h 605945"/>
              <a:gd name="connsiteX33" fmla="*/ 130595 w 565731"/>
              <a:gd name="connsiteY33" fmla="*/ 335971 h 605945"/>
              <a:gd name="connsiteX34" fmla="*/ 139499 w 565731"/>
              <a:gd name="connsiteY34" fmla="*/ 366632 h 605945"/>
              <a:gd name="connsiteX35" fmla="*/ 162204 w 565731"/>
              <a:gd name="connsiteY35" fmla="*/ 380852 h 605945"/>
              <a:gd name="connsiteX36" fmla="*/ 173556 w 565731"/>
              <a:gd name="connsiteY36" fmla="*/ 521051 h 605945"/>
              <a:gd name="connsiteX37" fmla="*/ 153300 w 565731"/>
              <a:gd name="connsiteY37" fmla="*/ 545047 h 605945"/>
              <a:gd name="connsiteX38" fmla="*/ 151519 w 565731"/>
              <a:gd name="connsiteY38" fmla="*/ 545047 h 605945"/>
              <a:gd name="connsiteX39" fmla="*/ 129483 w 565731"/>
              <a:gd name="connsiteY39" fmla="*/ 524606 h 605945"/>
              <a:gd name="connsiteX40" fmla="*/ 116127 w 565731"/>
              <a:gd name="connsiteY40" fmla="*/ 359522 h 605945"/>
              <a:gd name="connsiteX41" fmla="*/ 107223 w 565731"/>
              <a:gd name="connsiteY41" fmla="*/ 361522 h 605945"/>
              <a:gd name="connsiteX42" fmla="*/ 98097 w 565731"/>
              <a:gd name="connsiteY42" fmla="*/ 359522 h 605945"/>
              <a:gd name="connsiteX43" fmla="*/ 84964 w 565731"/>
              <a:gd name="connsiteY43" fmla="*/ 524606 h 605945"/>
              <a:gd name="connsiteX44" fmla="*/ 62704 w 565731"/>
              <a:gd name="connsiteY44" fmla="*/ 545047 h 605945"/>
              <a:gd name="connsiteX45" fmla="*/ 60924 w 565731"/>
              <a:gd name="connsiteY45" fmla="*/ 545047 h 605945"/>
              <a:gd name="connsiteX46" fmla="*/ 40668 w 565731"/>
              <a:gd name="connsiteY46" fmla="*/ 521051 h 605945"/>
              <a:gd name="connsiteX47" fmla="*/ 55359 w 565731"/>
              <a:gd name="connsiteY47" fmla="*/ 338415 h 605945"/>
              <a:gd name="connsiteX48" fmla="*/ 55359 w 565731"/>
              <a:gd name="connsiteY48" fmla="*/ 212657 h 605945"/>
              <a:gd name="connsiteX49" fmla="*/ 50239 w 565731"/>
              <a:gd name="connsiteY49" fmla="*/ 213991 h 605945"/>
              <a:gd name="connsiteX50" fmla="*/ 36884 w 565731"/>
              <a:gd name="connsiteY50" fmla="*/ 335082 h 605945"/>
              <a:gd name="connsiteX51" fmla="*/ 18408 w 565731"/>
              <a:gd name="connsiteY51" fmla="*/ 351524 h 605945"/>
              <a:gd name="connsiteX52" fmla="*/ 16405 w 565731"/>
              <a:gd name="connsiteY52" fmla="*/ 351301 h 605945"/>
              <a:gd name="connsiteX53" fmla="*/ 156 w 565731"/>
              <a:gd name="connsiteY53" fmla="*/ 331082 h 605945"/>
              <a:gd name="connsiteX54" fmla="*/ 14847 w 565731"/>
              <a:gd name="connsiteY54" fmla="*/ 198215 h 605945"/>
              <a:gd name="connsiteX55" fmla="*/ 15737 w 565731"/>
              <a:gd name="connsiteY55" fmla="*/ 195549 h 605945"/>
              <a:gd name="connsiteX56" fmla="*/ 16850 w 565731"/>
              <a:gd name="connsiteY56" fmla="*/ 191772 h 605945"/>
              <a:gd name="connsiteX57" fmla="*/ 19299 w 565731"/>
              <a:gd name="connsiteY57" fmla="*/ 188439 h 605945"/>
              <a:gd name="connsiteX58" fmla="*/ 21079 w 565731"/>
              <a:gd name="connsiteY58" fmla="*/ 186440 h 605945"/>
              <a:gd name="connsiteX59" fmla="*/ 25976 w 565731"/>
              <a:gd name="connsiteY59" fmla="*/ 183551 h 605945"/>
              <a:gd name="connsiteX60" fmla="*/ 26867 w 565731"/>
              <a:gd name="connsiteY60" fmla="*/ 182885 h 605945"/>
              <a:gd name="connsiteX61" fmla="*/ 27312 w 565731"/>
              <a:gd name="connsiteY61" fmla="*/ 182662 h 605945"/>
              <a:gd name="connsiteX62" fmla="*/ 28202 w 565731"/>
              <a:gd name="connsiteY62" fmla="*/ 182440 h 605945"/>
              <a:gd name="connsiteX63" fmla="*/ 107223 w 565731"/>
              <a:gd name="connsiteY63" fmla="*/ 166887 h 605945"/>
              <a:gd name="connsiteX64" fmla="*/ 291929 w 565731"/>
              <a:gd name="connsiteY64" fmla="*/ 132875 h 605945"/>
              <a:gd name="connsiteX65" fmla="*/ 383170 w 565731"/>
              <a:gd name="connsiteY65" fmla="*/ 152651 h 605945"/>
              <a:gd name="connsiteX66" fmla="*/ 386063 w 565731"/>
              <a:gd name="connsiteY66" fmla="*/ 154207 h 605945"/>
              <a:gd name="connsiteX67" fmla="*/ 390291 w 565731"/>
              <a:gd name="connsiteY67" fmla="*/ 156873 h 605945"/>
              <a:gd name="connsiteX68" fmla="*/ 393184 w 565731"/>
              <a:gd name="connsiteY68" fmla="*/ 160206 h 605945"/>
              <a:gd name="connsiteX69" fmla="*/ 395855 w 565731"/>
              <a:gd name="connsiteY69" fmla="*/ 163761 h 605945"/>
              <a:gd name="connsiteX70" fmla="*/ 397412 w 565731"/>
              <a:gd name="connsiteY70" fmla="*/ 168650 h 605945"/>
              <a:gd name="connsiteX71" fmla="*/ 398303 w 565731"/>
              <a:gd name="connsiteY71" fmla="*/ 171761 h 605945"/>
              <a:gd name="connsiteX72" fmla="*/ 416773 w 565731"/>
              <a:gd name="connsiteY72" fmla="*/ 337969 h 605945"/>
              <a:gd name="connsiteX73" fmla="*/ 396522 w 565731"/>
              <a:gd name="connsiteY73" fmla="*/ 363522 h 605945"/>
              <a:gd name="connsiteX74" fmla="*/ 393852 w 565731"/>
              <a:gd name="connsiteY74" fmla="*/ 363744 h 605945"/>
              <a:gd name="connsiteX75" fmla="*/ 370930 w 565731"/>
              <a:gd name="connsiteY75" fmla="*/ 343079 h 605945"/>
              <a:gd name="connsiteX76" fmla="*/ 354017 w 565731"/>
              <a:gd name="connsiteY76" fmla="*/ 191759 h 605945"/>
              <a:gd name="connsiteX77" fmla="*/ 347564 w 565731"/>
              <a:gd name="connsiteY77" fmla="*/ 189759 h 605945"/>
              <a:gd name="connsiteX78" fmla="*/ 347564 w 565731"/>
              <a:gd name="connsiteY78" fmla="*/ 347523 h 605945"/>
              <a:gd name="connsiteX79" fmla="*/ 366034 w 565731"/>
              <a:gd name="connsiteY79" fmla="*/ 575948 h 605945"/>
              <a:gd name="connsiteX80" fmla="*/ 340665 w 565731"/>
              <a:gd name="connsiteY80" fmla="*/ 605723 h 605945"/>
              <a:gd name="connsiteX81" fmla="*/ 338440 w 565731"/>
              <a:gd name="connsiteY81" fmla="*/ 605945 h 605945"/>
              <a:gd name="connsiteX82" fmla="*/ 310622 w 565731"/>
              <a:gd name="connsiteY82" fmla="*/ 580392 h 605945"/>
              <a:gd name="connsiteX83" fmla="*/ 294154 w 565731"/>
              <a:gd name="connsiteY83" fmla="*/ 373965 h 605945"/>
              <a:gd name="connsiteX84" fmla="*/ 282805 w 565731"/>
              <a:gd name="connsiteY84" fmla="*/ 376187 h 605945"/>
              <a:gd name="connsiteX85" fmla="*/ 271678 w 565731"/>
              <a:gd name="connsiteY85" fmla="*/ 373965 h 605945"/>
              <a:gd name="connsiteX86" fmla="*/ 254987 w 565731"/>
              <a:gd name="connsiteY86" fmla="*/ 580392 h 605945"/>
              <a:gd name="connsiteX87" fmla="*/ 227393 w 565731"/>
              <a:gd name="connsiteY87" fmla="*/ 605945 h 605945"/>
              <a:gd name="connsiteX88" fmla="*/ 225167 w 565731"/>
              <a:gd name="connsiteY88" fmla="*/ 605723 h 605945"/>
              <a:gd name="connsiteX89" fmla="*/ 199798 w 565731"/>
              <a:gd name="connsiteY89" fmla="*/ 575948 h 605945"/>
              <a:gd name="connsiteX90" fmla="*/ 218046 w 565731"/>
              <a:gd name="connsiteY90" fmla="*/ 347523 h 605945"/>
              <a:gd name="connsiteX91" fmla="*/ 218046 w 565731"/>
              <a:gd name="connsiteY91" fmla="*/ 189759 h 605945"/>
              <a:gd name="connsiteX92" fmla="*/ 211815 w 565731"/>
              <a:gd name="connsiteY92" fmla="*/ 191759 h 605945"/>
              <a:gd name="connsiteX93" fmla="*/ 194902 w 565731"/>
              <a:gd name="connsiteY93" fmla="*/ 343079 h 605945"/>
              <a:gd name="connsiteX94" fmla="*/ 171980 w 565731"/>
              <a:gd name="connsiteY94" fmla="*/ 363744 h 605945"/>
              <a:gd name="connsiteX95" fmla="*/ 169310 w 565731"/>
              <a:gd name="connsiteY95" fmla="*/ 363522 h 605945"/>
              <a:gd name="connsiteX96" fmla="*/ 148836 w 565731"/>
              <a:gd name="connsiteY96" fmla="*/ 337969 h 605945"/>
              <a:gd name="connsiteX97" fmla="*/ 167307 w 565731"/>
              <a:gd name="connsiteY97" fmla="*/ 171761 h 605945"/>
              <a:gd name="connsiteX98" fmla="*/ 168420 w 565731"/>
              <a:gd name="connsiteY98" fmla="*/ 168428 h 605945"/>
              <a:gd name="connsiteX99" fmla="*/ 169977 w 565731"/>
              <a:gd name="connsiteY99" fmla="*/ 163984 h 605945"/>
              <a:gd name="connsiteX100" fmla="*/ 173093 w 565731"/>
              <a:gd name="connsiteY100" fmla="*/ 159540 h 605945"/>
              <a:gd name="connsiteX101" fmla="*/ 175096 w 565731"/>
              <a:gd name="connsiteY101" fmla="*/ 157095 h 605945"/>
              <a:gd name="connsiteX102" fmla="*/ 181327 w 565731"/>
              <a:gd name="connsiteY102" fmla="*/ 153318 h 605945"/>
              <a:gd name="connsiteX103" fmla="*/ 182440 w 565731"/>
              <a:gd name="connsiteY103" fmla="*/ 152651 h 605945"/>
              <a:gd name="connsiteX104" fmla="*/ 183107 w 565731"/>
              <a:gd name="connsiteY104" fmla="*/ 152429 h 605945"/>
              <a:gd name="connsiteX105" fmla="*/ 184220 w 565731"/>
              <a:gd name="connsiteY105" fmla="*/ 151985 h 605945"/>
              <a:gd name="connsiteX106" fmla="*/ 273903 w 565731"/>
              <a:gd name="connsiteY106" fmla="*/ 133097 h 605945"/>
              <a:gd name="connsiteX107" fmla="*/ 279689 w 565731"/>
              <a:gd name="connsiteY107" fmla="*/ 144652 h 605945"/>
              <a:gd name="connsiteX108" fmla="*/ 279912 w 565731"/>
              <a:gd name="connsiteY108" fmla="*/ 144652 h 605945"/>
              <a:gd name="connsiteX109" fmla="*/ 264334 w 565731"/>
              <a:gd name="connsiteY109" fmla="*/ 265975 h 605945"/>
              <a:gd name="connsiteX110" fmla="*/ 282805 w 565731"/>
              <a:gd name="connsiteY110" fmla="*/ 298194 h 605945"/>
              <a:gd name="connsiteX111" fmla="*/ 301498 w 565731"/>
              <a:gd name="connsiteY111" fmla="*/ 265975 h 605945"/>
              <a:gd name="connsiteX112" fmla="*/ 285920 w 565731"/>
              <a:gd name="connsiteY112" fmla="*/ 144652 h 605945"/>
              <a:gd name="connsiteX113" fmla="*/ 458589 w 565731"/>
              <a:gd name="connsiteY113" fmla="*/ 60898 h 605945"/>
              <a:gd name="connsiteX114" fmla="*/ 505339 w 565731"/>
              <a:gd name="connsiteY114" fmla="*/ 111988 h 605945"/>
              <a:gd name="connsiteX115" fmla="*/ 458589 w 565731"/>
              <a:gd name="connsiteY115" fmla="*/ 163078 h 605945"/>
              <a:gd name="connsiteX116" fmla="*/ 411839 w 565731"/>
              <a:gd name="connsiteY116" fmla="*/ 111988 h 605945"/>
              <a:gd name="connsiteX117" fmla="*/ 458589 w 565731"/>
              <a:gd name="connsiteY117" fmla="*/ 60898 h 605945"/>
              <a:gd name="connsiteX118" fmla="*/ 107209 w 565731"/>
              <a:gd name="connsiteY118" fmla="*/ 60898 h 605945"/>
              <a:gd name="connsiteX119" fmla="*/ 153924 w 565731"/>
              <a:gd name="connsiteY119" fmla="*/ 111988 h 605945"/>
              <a:gd name="connsiteX120" fmla="*/ 107209 w 565731"/>
              <a:gd name="connsiteY120" fmla="*/ 163078 h 605945"/>
              <a:gd name="connsiteX121" fmla="*/ 60494 w 565731"/>
              <a:gd name="connsiteY121" fmla="*/ 111988 h 605945"/>
              <a:gd name="connsiteX122" fmla="*/ 107209 w 565731"/>
              <a:gd name="connsiteY122" fmla="*/ 60898 h 605945"/>
              <a:gd name="connsiteX123" fmla="*/ 282810 w 565731"/>
              <a:gd name="connsiteY123" fmla="*/ 0 h 605945"/>
              <a:gd name="connsiteX124" fmla="*/ 341344 w 565731"/>
              <a:gd name="connsiteY124" fmla="*/ 64003 h 605945"/>
              <a:gd name="connsiteX125" fmla="*/ 282810 w 565731"/>
              <a:gd name="connsiteY125" fmla="*/ 128006 h 605945"/>
              <a:gd name="connsiteX126" fmla="*/ 224276 w 565731"/>
              <a:gd name="connsiteY126" fmla="*/ 64003 h 605945"/>
              <a:gd name="connsiteX127" fmla="*/ 282810 w 565731"/>
              <a:gd name="connsiteY127" fmla="*/ 0 h 60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65731" h="605945">
                <a:moveTo>
                  <a:pt x="458586" y="166887"/>
                </a:moveTo>
                <a:cubicBezTo>
                  <a:pt x="494634" y="166887"/>
                  <a:pt x="537135" y="182218"/>
                  <a:pt x="538915" y="182885"/>
                </a:cubicBezTo>
                <a:cubicBezTo>
                  <a:pt x="539583" y="183107"/>
                  <a:pt x="540250" y="183773"/>
                  <a:pt x="541140" y="184218"/>
                </a:cubicBezTo>
                <a:cubicBezTo>
                  <a:pt x="542253" y="184884"/>
                  <a:pt x="543366" y="185329"/>
                  <a:pt x="544478" y="186217"/>
                </a:cubicBezTo>
                <a:cubicBezTo>
                  <a:pt x="545368" y="187106"/>
                  <a:pt x="546036" y="187995"/>
                  <a:pt x="546703" y="188884"/>
                </a:cubicBezTo>
                <a:cubicBezTo>
                  <a:pt x="547593" y="189772"/>
                  <a:pt x="548261" y="190661"/>
                  <a:pt x="548929" y="191772"/>
                </a:cubicBezTo>
                <a:cubicBezTo>
                  <a:pt x="549596" y="193105"/>
                  <a:pt x="549819" y="194216"/>
                  <a:pt x="550041" y="195549"/>
                </a:cubicBezTo>
                <a:cubicBezTo>
                  <a:pt x="550264" y="196438"/>
                  <a:pt x="550709" y="197327"/>
                  <a:pt x="550931" y="198215"/>
                </a:cubicBezTo>
                <a:lnTo>
                  <a:pt x="565617" y="331082"/>
                </a:lnTo>
                <a:cubicBezTo>
                  <a:pt x="566730" y="341081"/>
                  <a:pt x="559609" y="350190"/>
                  <a:pt x="549374" y="351301"/>
                </a:cubicBezTo>
                <a:cubicBezTo>
                  <a:pt x="548706" y="351524"/>
                  <a:pt x="548038" y="351524"/>
                  <a:pt x="547371" y="351524"/>
                </a:cubicBezTo>
                <a:cubicBezTo>
                  <a:pt x="538025" y="351524"/>
                  <a:pt x="530015" y="344414"/>
                  <a:pt x="528902" y="335082"/>
                </a:cubicBezTo>
                <a:lnTo>
                  <a:pt x="515551" y="213991"/>
                </a:lnTo>
                <a:cubicBezTo>
                  <a:pt x="513993" y="213546"/>
                  <a:pt x="512213" y="213102"/>
                  <a:pt x="510433" y="212657"/>
                </a:cubicBezTo>
                <a:lnTo>
                  <a:pt x="510433" y="338415"/>
                </a:lnTo>
                <a:lnTo>
                  <a:pt x="525119" y="521051"/>
                </a:lnTo>
                <a:cubicBezTo>
                  <a:pt x="526009" y="533271"/>
                  <a:pt x="516886" y="543936"/>
                  <a:pt x="504647" y="544825"/>
                </a:cubicBezTo>
                <a:cubicBezTo>
                  <a:pt x="504202" y="545047"/>
                  <a:pt x="503535" y="545047"/>
                  <a:pt x="502867" y="545047"/>
                </a:cubicBezTo>
                <a:cubicBezTo>
                  <a:pt x="491519" y="545047"/>
                  <a:pt x="481728" y="536160"/>
                  <a:pt x="480838" y="524606"/>
                </a:cubicBezTo>
                <a:lnTo>
                  <a:pt x="467487" y="359522"/>
                </a:lnTo>
                <a:cubicBezTo>
                  <a:pt x="464817" y="360855"/>
                  <a:pt x="461924" y="361522"/>
                  <a:pt x="458586" y="361522"/>
                </a:cubicBezTo>
                <a:cubicBezTo>
                  <a:pt x="455471" y="361522"/>
                  <a:pt x="452356" y="360855"/>
                  <a:pt x="449685" y="359522"/>
                </a:cubicBezTo>
                <a:lnTo>
                  <a:pt x="436334" y="524606"/>
                </a:lnTo>
                <a:cubicBezTo>
                  <a:pt x="435444" y="536160"/>
                  <a:pt x="425653" y="545047"/>
                  <a:pt x="414305" y="545047"/>
                </a:cubicBezTo>
                <a:cubicBezTo>
                  <a:pt x="413637" y="545047"/>
                  <a:pt x="413192" y="545047"/>
                  <a:pt x="412525" y="544825"/>
                </a:cubicBezTo>
                <a:cubicBezTo>
                  <a:pt x="400286" y="543936"/>
                  <a:pt x="391163" y="533271"/>
                  <a:pt x="392276" y="521051"/>
                </a:cubicBezTo>
                <a:lnTo>
                  <a:pt x="403402" y="380852"/>
                </a:lnTo>
                <a:cubicBezTo>
                  <a:pt x="412525" y="378630"/>
                  <a:pt x="420535" y="373964"/>
                  <a:pt x="426321" y="366632"/>
                </a:cubicBezTo>
                <a:cubicBezTo>
                  <a:pt x="433219" y="357967"/>
                  <a:pt x="436557" y="347080"/>
                  <a:pt x="435222" y="335971"/>
                </a:cubicBezTo>
                <a:lnTo>
                  <a:pt x="416975" y="171998"/>
                </a:lnTo>
                <a:cubicBezTo>
                  <a:pt x="430104" y="169331"/>
                  <a:pt x="444790" y="166887"/>
                  <a:pt x="458586" y="166887"/>
                </a:cubicBezTo>
                <a:close/>
                <a:moveTo>
                  <a:pt x="107223" y="166887"/>
                </a:moveTo>
                <a:cubicBezTo>
                  <a:pt x="121024" y="166887"/>
                  <a:pt x="135715" y="169331"/>
                  <a:pt x="148848" y="171998"/>
                </a:cubicBezTo>
                <a:lnTo>
                  <a:pt x="130595" y="335971"/>
                </a:lnTo>
                <a:cubicBezTo>
                  <a:pt x="129260" y="347080"/>
                  <a:pt x="132376" y="357967"/>
                  <a:pt x="139499" y="366632"/>
                </a:cubicBezTo>
                <a:cubicBezTo>
                  <a:pt x="145287" y="373964"/>
                  <a:pt x="153300" y="378852"/>
                  <a:pt x="162204" y="380852"/>
                </a:cubicBezTo>
                <a:lnTo>
                  <a:pt x="173556" y="521051"/>
                </a:lnTo>
                <a:cubicBezTo>
                  <a:pt x="174669" y="533271"/>
                  <a:pt x="165543" y="543936"/>
                  <a:pt x="153300" y="545047"/>
                </a:cubicBezTo>
                <a:cubicBezTo>
                  <a:pt x="152632" y="545047"/>
                  <a:pt x="151964" y="545047"/>
                  <a:pt x="151519" y="545047"/>
                </a:cubicBezTo>
                <a:cubicBezTo>
                  <a:pt x="139944" y="545047"/>
                  <a:pt x="130373" y="536160"/>
                  <a:pt x="129483" y="524606"/>
                </a:cubicBezTo>
                <a:lnTo>
                  <a:pt x="116127" y="359522"/>
                </a:lnTo>
                <a:cubicBezTo>
                  <a:pt x="113456" y="360855"/>
                  <a:pt x="110339" y="361522"/>
                  <a:pt x="107223" y="361522"/>
                </a:cubicBezTo>
                <a:cubicBezTo>
                  <a:pt x="103884" y="361522"/>
                  <a:pt x="100991" y="360855"/>
                  <a:pt x="98097" y="359522"/>
                </a:cubicBezTo>
                <a:lnTo>
                  <a:pt x="84964" y="524606"/>
                </a:lnTo>
                <a:cubicBezTo>
                  <a:pt x="84073" y="536160"/>
                  <a:pt x="74279" y="545047"/>
                  <a:pt x="62704" y="545047"/>
                </a:cubicBezTo>
                <a:cubicBezTo>
                  <a:pt x="62259" y="545047"/>
                  <a:pt x="61591" y="545047"/>
                  <a:pt x="60924" y="545047"/>
                </a:cubicBezTo>
                <a:cubicBezTo>
                  <a:pt x="48904" y="543936"/>
                  <a:pt x="39777" y="533271"/>
                  <a:pt x="40668" y="521051"/>
                </a:cubicBezTo>
                <a:lnTo>
                  <a:pt x="55359" y="338415"/>
                </a:lnTo>
                <a:lnTo>
                  <a:pt x="55359" y="212657"/>
                </a:lnTo>
                <a:cubicBezTo>
                  <a:pt x="53578" y="213102"/>
                  <a:pt x="51797" y="213546"/>
                  <a:pt x="50239" y="213991"/>
                </a:cubicBezTo>
                <a:lnTo>
                  <a:pt x="36884" y="335082"/>
                </a:lnTo>
                <a:cubicBezTo>
                  <a:pt x="35771" y="344636"/>
                  <a:pt x="27757" y="351524"/>
                  <a:pt x="18408" y="351524"/>
                </a:cubicBezTo>
                <a:cubicBezTo>
                  <a:pt x="17740" y="351524"/>
                  <a:pt x="17073" y="351524"/>
                  <a:pt x="16405" y="351301"/>
                </a:cubicBezTo>
                <a:cubicBezTo>
                  <a:pt x="6166" y="350190"/>
                  <a:pt x="-1180" y="341081"/>
                  <a:pt x="156" y="331082"/>
                </a:cubicBezTo>
                <a:lnTo>
                  <a:pt x="14847" y="198215"/>
                </a:lnTo>
                <a:cubicBezTo>
                  <a:pt x="14847" y="197104"/>
                  <a:pt x="15515" y="196438"/>
                  <a:pt x="15737" y="195549"/>
                </a:cubicBezTo>
                <a:cubicBezTo>
                  <a:pt x="15960" y="194216"/>
                  <a:pt x="16182" y="193105"/>
                  <a:pt x="16850" y="191772"/>
                </a:cubicBezTo>
                <a:cubicBezTo>
                  <a:pt x="17518" y="190661"/>
                  <a:pt x="18408" y="189550"/>
                  <a:pt x="19299" y="188439"/>
                </a:cubicBezTo>
                <a:cubicBezTo>
                  <a:pt x="19966" y="187773"/>
                  <a:pt x="20412" y="187106"/>
                  <a:pt x="21079" y="186440"/>
                </a:cubicBezTo>
                <a:cubicBezTo>
                  <a:pt x="22415" y="185106"/>
                  <a:pt x="24196" y="184218"/>
                  <a:pt x="25976" y="183551"/>
                </a:cubicBezTo>
                <a:cubicBezTo>
                  <a:pt x="26199" y="183329"/>
                  <a:pt x="26644" y="183107"/>
                  <a:pt x="26867" y="182885"/>
                </a:cubicBezTo>
                <a:cubicBezTo>
                  <a:pt x="26867" y="182885"/>
                  <a:pt x="27312" y="182662"/>
                  <a:pt x="27312" y="182662"/>
                </a:cubicBezTo>
                <a:cubicBezTo>
                  <a:pt x="27757" y="182662"/>
                  <a:pt x="27980" y="182440"/>
                  <a:pt x="28202" y="182440"/>
                </a:cubicBezTo>
                <a:cubicBezTo>
                  <a:pt x="35771" y="179774"/>
                  <a:pt x="74279" y="166887"/>
                  <a:pt x="107223" y="166887"/>
                </a:cubicBezTo>
                <a:close/>
                <a:moveTo>
                  <a:pt x="291929" y="132875"/>
                </a:moveTo>
                <a:cubicBezTo>
                  <a:pt x="334656" y="135097"/>
                  <a:pt x="381167" y="151762"/>
                  <a:pt x="383170" y="152651"/>
                </a:cubicBezTo>
                <a:cubicBezTo>
                  <a:pt x="384283" y="153096"/>
                  <a:pt x="385173" y="153762"/>
                  <a:pt x="386063" y="154207"/>
                </a:cubicBezTo>
                <a:cubicBezTo>
                  <a:pt x="387621" y="155096"/>
                  <a:pt x="389178" y="155762"/>
                  <a:pt x="390291" y="156873"/>
                </a:cubicBezTo>
                <a:cubicBezTo>
                  <a:pt x="391626" y="157984"/>
                  <a:pt x="392294" y="159095"/>
                  <a:pt x="393184" y="160206"/>
                </a:cubicBezTo>
                <a:cubicBezTo>
                  <a:pt x="394074" y="161539"/>
                  <a:pt x="395187" y="162428"/>
                  <a:pt x="395855" y="163761"/>
                </a:cubicBezTo>
                <a:cubicBezTo>
                  <a:pt x="396522" y="165317"/>
                  <a:pt x="396967" y="166872"/>
                  <a:pt x="397412" y="168650"/>
                </a:cubicBezTo>
                <a:cubicBezTo>
                  <a:pt x="397635" y="169761"/>
                  <a:pt x="398303" y="170650"/>
                  <a:pt x="398303" y="171761"/>
                </a:cubicBezTo>
                <a:lnTo>
                  <a:pt x="416773" y="337969"/>
                </a:lnTo>
                <a:cubicBezTo>
                  <a:pt x="418331" y="350634"/>
                  <a:pt x="409207" y="362189"/>
                  <a:pt x="396522" y="363522"/>
                </a:cubicBezTo>
                <a:cubicBezTo>
                  <a:pt x="395632" y="363522"/>
                  <a:pt x="394742" y="363744"/>
                  <a:pt x="393852" y="363744"/>
                </a:cubicBezTo>
                <a:cubicBezTo>
                  <a:pt x="382280" y="363744"/>
                  <a:pt x="372265" y="354856"/>
                  <a:pt x="370930" y="343079"/>
                </a:cubicBezTo>
                <a:lnTo>
                  <a:pt x="354017" y="191759"/>
                </a:lnTo>
                <a:cubicBezTo>
                  <a:pt x="352014" y="191092"/>
                  <a:pt x="350012" y="190426"/>
                  <a:pt x="347564" y="189759"/>
                </a:cubicBezTo>
                <a:lnTo>
                  <a:pt x="347564" y="347523"/>
                </a:lnTo>
                <a:lnTo>
                  <a:pt x="366034" y="575948"/>
                </a:lnTo>
                <a:cubicBezTo>
                  <a:pt x="367370" y="591280"/>
                  <a:pt x="355798" y="604612"/>
                  <a:pt x="340665" y="605723"/>
                </a:cubicBezTo>
                <a:cubicBezTo>
                  <a:pt x="339775" y="605945"/>
                  <a:pt x="339107" y="605945"/>
                  <a:pt x="338440" y="605945"/>
                </a:cubicBezTo>
                <a:cubicBezTo>
                  <a:pt x="323974" y="605945"/>
                  <a:pt x="311957" y="594835"/>
                  <a:pt x="310622" y="580392"/>
                </a:cubicBezTo>
                <a:lnTo>
                  <a:pt x="294154" y="373965"/>
                </a:lnTo>
                <a:cubicBezTo>
                  <a:pt x="290594" y="375299"/>
                  <a:pt x="286810" y="376187"/>
                  <a:pt x="282805" y="376187"/>
                </a:cubicBezTo>
                <a:cubicBezTo>
                  <a:pt x="279022" y="376187"/>
                  <a:pt x="275238" y="375299"/>
                  <a:pt x="271678" y="373965"/>
                </a:cubicBezTo>
                <a:lnTo>
                  <a:pt x="254987" y="580392"/>
                </a:lnTo>
                <a:cubicBezTo>
                  <a:pt x="253875" y="594835"/>
                  <a:pt x="241858" y="605945"/>
                  <a:pt x="227393" y="605945"/>
                </a:cubicBezTo>
                <a:cubicBezTo>
                  <a:pt x="226725" y="605945"/>
                  <a:pt x="225835" y="605945"/>
                  <a:pt x="225167" y="605723"/>
                </a:cubicBezTo>
                <a:cubicBezTo>
                  <a:pt x="209812" y="604612"/>
                  <a:pt x="198462" y="591280"/>
                  <a:pt x="199798" y="575948"/>
                </a:cubicBezTo>
                <a:lnTo>
                  <a:pt x="218046" y="347523"/>
                </a:lnTo>
                <a:lnTo>
                  <a:pt x="218046" y="189759"/>
                </a:lnTo>
                <a:cubicBezTo>
                  <a:pt x="215821" y="190426"/>
                  <a:pt x="213595" y="191092"/>
                  <a:pt x="211815" y="191759"/>
                </a:cubicBezTo>
                <a:lnTo>
                  <a:pt x="194902" y="343079"/>
                </a:lnTo>
                <a:cubicBezTo>
                  <a:pt x="193567" y="354856"/>
                  <a:pt x="183552" y="363744"/>
                  <a:pt x="171980" y="363744"/>
                </a:cubicBezTo>
                <a:cubicBezTo>
                  <a:pt x="171090" y="363744"/>
                  <a:pt x="170200" y="363744"/>
                  <a:pt x="169310" y="363522"/>
                </a:cubicBezTo>
                <a:cubicBezTo>
                  <a:pt x="156625" y="362189"/>
                  <a:pt x="147501" y="350634"/>
                  <a:pt x="148836" y="337969"/>
                </a:cubicBezTo>
                <a:lnTo>
                  <a:pt x="167307" y="171761"/>
                </a:lnTo>
                <a:cubicBezTo>
                  <a:pt x="167530" y="170650"/>
                  <a:pt x="168197" y="169539"/>
                  <a:pt x="168420" y="168428"/>
                </a:cubicBezTo>
                <a:cubicBezTo>
                  <a:pt x="168865" y="166872"/>
                  <a:pt x="169087" y="165317"/>
                  <a:pt x="169977" y="163984"/>
                </a:cubicBezTo>
                <a:cubicBezTo>
                  <a:pt x="170645" y="162206"/>
                  <a:pt x="171980" y="160873"/>
                  <a:pt x="173093" y="159540"/>
                </a:cubicBezTo>
                <a:cubicBezTo>
                  <a:pt x="173761" y="158651"/>
                  <a:pt x="174206" y="157762"/>
                  <a:pt x="175096" y="157095"/>
                </a:cubicBezTo>
                <a:cubicBezTo>
                  <a:pt x="176876" y="155540"/>
                  <a:pt x="179102" y="154429"/>
                  <a:pt x="181327" y="153318"/>
                </a:cubicBezTo>
                <a:cubicBezTo>
                  <a:pt x="181772" y="153096"/>
                  <a:pt x="181995" y="152874"/>
                  <a:pt x="182440" y="152651"/>
                </a:cubicBezTo>
                <a:cubicBezTo>
                  <a:pt x="182662" y="152651"/>
                  <a:pt x="182885" y="152429"/>
                  <a:pt x="183107" y="152429"/>
                </a:cubicBezTo>
                <a:cubicBezTo>
                  <a:pt x="183552" y="152207"/>
                  <a:pt x="183775" y="152207"/>
                  <a:pt x="184220" y="151985"/>
                </a:cubicBezTo>
                <a:cubicBezTo>
                  <a:pt x="192899" y="148874"/>
                  <a:pt x="234959" y="135097"/>
                  <a:pt x="273903" y="133097"/>
                </a:cubicBezTo>
                <a:lnTo>
                  <a:pt x="279689" y="144652"/>
                </a:lnTo>
                <a:lnTo>
                  <a:pt x="279912" y="144652"/>
                </a:lnTo>
                <a:lnTo>
                  <a:pt x="264334" y="265975"/>
                </a:lnTo>
                <a:lnTo>
                  <a:pt x="282805" y="298194"/>
                </a:lnTo>
                <a:lnTo>
                  <a:pt x="301498" y="265975"/>
                </a:lnTo>
                <a:lnTo>
                  <a:pt x="285920" y="144652"/>
                </a:lnTo>
                <a:close/>
                <a:moveTo>
                  <a:pt x="458589" y="60898"/>
                </a:moveTo>
                <a:cubicBezTo>
                  <a:pt x="484408" y="60898"/>
                  <a:pt x="505339" y="83772"/>
                  <a:pt x="505339" y="111988"/>
                </a:cubicBezTo>
                <a:cubicBezTo>
                  <a:pt x="505339" y="140204"/>
                  <a:pt x="484408" y="163078"/>
                  <a:pt x="458589" y="163078"/>
                </a:cubicBezTo>
                <a:cubicBezTo>
                  <a:pt x="432770" y="163078"/>
                  <a:pt x="411839" y="140204"/>
                  <a:pt x="411839" y="111988"/>
                </a:cubicBezTo>
                <a:cubicBezTo>
                  <a:pt x="411839" y="83772"/>
                  <a:pt x="432770" y="60898"/>
                  <a:pt x="458589" y="60898"/>
                </a:cubicBezTo>
                <a:close/>
                <a:moveTo>
                  <a:pt x="107209" y="60898"/>
                </a:moveTo>
                <a:cubicBezTo>
                  <a:pt x="133009" y="60898"/>
                  <a:pt x="153924" y="83772"/>
                  <a:pt x="153924" y="111988"/>
                </a:cubicBezTo>
                <a:cubicBezTo>
                  <a:pt x="153924" y="140204"/>
                  <a:pt x="133009" y="163078"/>
                  <a:pt x="107209" y="163078"/>
                </a:cubicBezTo>
                <a:cubicBezTo>
                  <a:pt x="81409" y="163078"/>
                  <a:pt x="60494" y="140204"/>
                  <a:pt x="60494" y="111988"/>
                </a:cubicBezTo>
                <a:cubicBezTo>
                  <a:pt x="60494" y="83772"/>
                  <a:pt x="81409" y="60898"/>
                  <a:pt x="107209" y="60898"/>
                </a:cubicBezTo>
                <a:close/>
                <a:moveTo>
                  <a:pt x="282810" y="0"/>
                </a:moveTo>
                <a:cubicBezTo>
                  <a:pt x="315137" y="0"/>
                  <a:pt x="341344" y="28655"/>
                  <a:pt x="341344" y="64003"/>
                </a:cubicBezTo>
                <a:cubicBezTo>
                  <a:pt x="341344" y="99351"/>
                  <a:pt x="315137" y="128006"/>
                  <a:pt x="282810" y="128006"/>
                </a:cubicBezTo>
                <a:cubicBezTo>
                  <a:pt x="250483" y="128006"/>
                  <a:pt x="224276" y="99351"/>
                  <a:pt x="224276" y="64003"/>
                </a:cubicBezTo>
                <a:cubicBezTo>
                  <a:pt x="224276" y="28655"/>
                  <a:pt x="250483" y="0"/>
                  <a:pt x="282810" y="0"/>
                </a:cubicBezTo>
                <a:close/>
              </a:path>
            </a:pathLst>
          </a:custGeom>
          <a:solidFill>
            <a:schemeClr val="bg1"/>
          </a:solidFill>
          <a:ln>
            <a:noFill/>
          </a:ln>
        </p:spPr>
        <p:txBody>
          <a:bodyPr spcFirstLastPara="1"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rtl="0">
              <a:spcBef>
                <a:spcPts val="0"/>
              </a:spcBef>
              <a:spcAft>
                <a:spcPts val="0"/>
              </a:spcAft>
              <a:buNone/>
            </a:pPr>
            <a:endParaRPr sz="1600">
              <a:solidFill>
                <a:schemeClr val="dk1"/>
              </a:solidFill>
              <a:cs typeface="+mn-ea"/>
              <a:sym typeface="+mn-lt"/>
            </a:endParaRPr>
          </a:p>
        </p:txBody>
      </p:sp>
      <p:sp>
        <p:nvSpPr>
          <p:cNvPr id="9" name="iŝlîdê">
            <a:extLst>
              <a:ext uri="{FF2B5EF4-FFF2-40B4-BE49-F238E27FC236}">
                <a16:creationId xmlns="" xmlns:a16="http://schemas.microsoft.com/office/drawing/2014/main" id="{D78751E6-996C-4E85-94EF-06F1299CA1EA}"/>
              </a:ext>
            </a:extLst>
          </p:cNvPr>
          <p:cNvSpPr/>
          <p:nvPr/>
        </p:nvSpPr>
        <p:spPr bwMode="auto">
          <a:xfrm>
            <a:off x="2765652" y="4886090"/>
            <a:ext cx="150813" cy="142875"/>
          </a:xfrm>
          <a:custGeom>
            <a:avLst/>
            <a:gdLst>
              <a:gd name="T0" fmla="*/ 99 w 284"/>
              <a:gd name="T1" fmla="*/ 5 h 270"/>
              <a:gd name="T2" fmla="*/ 284 w 284"/>
              <a:gd name="T3" fmla="*/ 185 h 270"/>
              <a:gd name="T4" fmla="*/ 254 w 284"/>
              <a:gd name="T5" fmla="*/ 189 h 270"/>
              <a:gd name="T6" fmla="*/ 224 w 284"/>
              <a:gd name="T7" fmla="*/ 195 h 270"/>
              <a:gd name="T8" fmla="*/ 194 w 284"/>
              <a:gd name="T9" fmla="*/ 201 h 270"/>
              <a:gd name="T10" fmla="*/ 165 w 284"/>
              <a:gd name="T11" fmla="*/ 208 h 270"/>
              <a:gd name="T12" fmla="*/ 143 w 284"/>
              <a:gd name="T13" fmla="*/ 215 h 270"/>
              <a:gd name="T14" fmla="*/ 122 w 284"/>
              <a:gd name="T15" fmla="*/ 222 h 270"/>
              <a:gd name="T16" fmla="*/ 101 w 284"/>
              <a:gd name="T17" fmla="*/ 229 h 270"/>
              <a:gd name="T18" fmla="*/ 81 w 284"/>
              <a:gd name="T19" fmla="*/ 236 h 270"/>
              <a:gd name="T20" fmla="*/ 60 w 284"/>
              <a:gd name="T21" fmla="*/ 244 h 270"/>
              <a:gd name="T22" fmla="*/ 40 w 284"/>
              <a:gd name="T23" fmla="*/ 252 h 270"/>
              <a:gd name="T24" fmla="*/ 20 w 284"/>
              <a:gd name="T25" fmla="*/ 260 h 270"/>
              <a:gd name="T26" fmla="*/ 0 w 284"/>
              <a:gd name="T27" fmla="*/ 270 h 270"/>
              <a:gd name="T28" fmla="*/ 68 w 284"/>
              <a:gd name="T29" fmla="*/ 10 h 270"/>
              <a:gd name="T30" fmla="*/ 71 w 284"/>
              <a:gd name="T31" fmla="*/ 6 h 270"/>
              <a:gd name="T32" fmla="*/ 74 w 284"/>
              <a:gd name="T33" fmla="*/ 4 h 270"/>
              <a:gd name="T34" fmla="*/ 78 w 284"/>
              <a:gd name="T35" fmla="*/ 2 h 270"/>
              <a:gd name="T36" fmla="*/ 82 w 284"/>
              <a:gd name="T37" fmla="*/ 0 h 270"/>
              <a:gd name="T38" fmla="*/ 86 w 284"/>
              <a:gd name="T39" fmla="*/ 0 h 270"/>
              <a:gd name="T40" fmla="*/ 91 w 284"/>
              <a:gd name="T41" fmla="*/ 0 h 270"/>
              <a:gd name="T42" fmla="*/ 95 w 284"/>
              <a:gd name="T43" fmla="*/ 2 h 270"/>
              <a:gd name="T44" fmla="*/ 99 w 284"/>
              <a:gd name="T45" fmla="*/ 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4" h="270">
                <a:moveTo>
                  <a:pt x="99" y="5"/>
                </a:moveTo>
                <a:lnTo>
                  <a:pt x="284" y="185"/>
                </a:lnTo>
                <a:lnTo>
                  <a:pt x="254" y="189"/>
                </a:lnTo>
                <a:lnTo>
                  <a:pt x="224" y="195"/>
                </a:lnTo>
                <a:lnTo>
                  <a:pt x="194" y="201"/>
                </a:lnTo>
                <a:lnTo>
                  <a:pt x="165" y="208"/>
                </a:lnTo>
                <a:lnTo>
                  <a:pt x="143" y="215"/>
                </a:lnTo>
                <a:lnTo>
                  <a:pt x="122" y="222"/>
                </a:lnTo>
                <a:lnTo>
                  <a:pt x="101" y="229"/>
                </a:lnTo>
                <a:lnTo>
                  <a:pt x="81" y="236"/>
                </a:lnTo>
                <a:lnTo>
                  <a:pt x="60" y="244"/>
                </a:lnTo>
                <a:lnTo>
                  <a:pt x="40" y="252"/>
                </a:lnTo>
                <a:lnTo>
                  <a:pt x="20" y="260"/>
                </a:lnTo>
                <a:lnTo>
                  <a:pt x="0" y="270"/>
                </a:lnTo>
                <a:lnTo>
                  <a:pt x="68" y="10"/>
                </a:lnTo>
                <a:lnTo>
                  <a:pt x="71" y="6"/>
                </a:lnTo>
                <a:lnTo>
                  <a:pt x="74" y="4"/>
                </a:lnTo>
                <a:lnTo>
                  <a:pt x="78" y="2"/>
                </a:lnTo>
                <a:lnTo>
                  <a:pt x="82" y="0"/>
                </a:lnTo>
                <a:lnTo>
                  <a:pt x="86" y="0"/>
                </a:lnTo>
                <a:lnTo>
                  <a:pt x="91" y="0"/>
                </a:lnTo>
                <a:lnTo>
                  <a:pt x="95" y="2"/>
                </a:lnTo>
                <a:lnTo>
                  <a:pt x="99" y="5"/>
                </a:ln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p>
            <a:pPr algn="ctr" defTabSz="914354"/>
            <a:endParaRPr lang="en-US" sz="2000" b="1" i="1">
              <a:cs typeface="+mn-ea"/>
              <a:sym typeface="+mn-lt"/>
            </a:endParaRPr>
          </a:p>
        </p:txBody>
      </p:sp>
      <p:sp>
        <p:nvSpPr>
          <p:cNvPr id="10" name="ïşḷîḋè">
            <a:extLst>
              <a:ext uri="{FF2B5EF4-FFF2-40B4-BE49-F238E27FC236}">
                <a16:creationId xmlns="" xmlns:a16="http://schemas.microsoft.com/office/drawing/2014/main" id="{EDE2B695-F1EE-4B04-9705-D84DF0ACE33A}"/>
              </a:ext>
            </a:extLst>
          </p:cNvPr>
          <p:cNvSpPr/>
          <p:nvPr/>
        </p:nvSpPr>
        <p:spPr bwMode="auto">
          <a:xfrm rot="19799708">
            <a:off x="9173489" y="2493775"/>
            <a:ext cx="150813" cy="142875"/>
          </a:xfrm>
          <a:custGeom>
            <a:avLst/>
            <a:gdLst>
              <a:gd name="T0" fmla="*/ 99 w 284"/>
              <a:gd name="T1" fmla="*/ 5 h 270"/>
              <a:gd name="T2" fmla="*/ 284 w 284"/>
              <a:gd name="T3" fmla="*/ 185 h 270"/>
              <a:gd name="T4" fmla="*/ 254 w 284"/>
              <a:gd name="T5" fmla="*/ 189 h 270"/>
              <a:gd name="T6" fmla="*/ 224 w 284"/>
              <a:gd name="T7" fmla="*/ 195 h 270"/>
              <a:gd name="T8" fmla="*/ 194 w 284"/>
              <a:gd name="T9" fmla="*/ 201 h 270"/>
              <a:gd name="T10" fmla="*/ 165 w 284"/>
              <a:gd name="T11" fmla="*/ 208 h 270"/>
              <a:gd name="T12" fmla="*/ 143 w 284"/>
              <a:gd name="T13" fmla="*/ 215 h 270"/>
              <a:gd name="T14" fmla="*/ 122 w 284"/>
              <a:gd name="T15" fmla="*/ 222 h 270"/>
              <a:gd name="T16" fmla="*/ 101 w 284"/>
              <a:gd name="T17" fmla="*/ 229 h 270"/>
              <a:gd name="T18" fmla="*/ 81 w 284"/>
              <a:gd name="T19" fmla="*/ 236 h 270"/>
              <a:gd name="T20" fmla="*/ 60 w 284"/>
              <a:gd name="T21" fmla="*/ 244 h 270"/>
              <a:gd name="T22" fmla="*/ 40 w 284"/>
              <a:gd name="T23" fmla="*/ 252 h 270"/>
              <a:gd name="T24" fmla="*/ 20 w 284"/>
              <a:gd name="T25" fmla="*/ 260 h 270"/>
              <a:gd name="T26" fmla="*/ 0 w 284"/>
              <a:gd name="T27" fmla="*/ 270 h 270"/>
              <a:gd name="T28" fmla="*/ 68 w 284"/>
              <a:gd name="T29" fmla="*/ 10 h 270"/>
              <a:gd name="T30" fmla="*/ 71 w 284"/>
              <a:gd name="T31" fmla="*/ 6 h 270"/>
              <a:gd name="T32" fmla="*/ 74 w 284"/>
              <a:gd name="T33" fmla="*/ 4 h 270"/>
              <a:gd name="T34" fmla="*/ 78 w 284"/>
              <a:gd name="T35" fmla="*/ 2 h 270"/>
              <a:gd name="T36" fmla="*/ 82 w 284"/>
              <a:gd name="T37" fmla="*/ 0 h 270"/>
              <a:gd name="T38" fmla="*/ 86 w 284"/>
              <a:gd name="T39" fmla="*/ 0 h 270"/>
              <a:gd name="T40" fmla="*/ 91 w 284"/>
              <a:gd name="T41" fmla="*/ 0 h 270"/>
              <a:gd name="T42" fmla="*/ 95 w 284"/>
              <a:gd name="T43" fmla="*/ 2 h 270"/>
              <a:gd name="T44" fmla="*/ 99 w 284"/>
              <a:gd name="T45" fmla="*/ 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4" h="270">
                <a:moveTo>
                  <a:pt x="99" y="5"/>
                </a:moveTo>
                <a:lnTo>
                  <a:pt x="284" y="185"/>
                </a:lnTo>
                <a:lnTo>
                  <a:pt x="254" y="189"/>
                </a:lnTo>
                <a:lnTo>
                  <a:pt x="224" y="195"/>
                </a:lnTo>
                <a:lnTo>
                  <a:pt x="194" y="201"/>
                </a:lnTo>
                <a:lnTo>
                  <a:pt x="165" y="208"/>
                </a:lnTo>
                <a:lnTo>
                  <a:pt x="143" y="215"/>
                </a:lnTo>
                <a:lnTo>
                  <a:pt x="122" y="222"/>
                </a:lnTo>
                <a:lnTo>
                  <a:pt x="101" y="229"/>
                </a:lnTo>
                <a:lnTo>
                  <a:pt x="81" y="236"/>
                </a:lnTo>
                <a:lnTo>
                  <a:pt x="60" y="244"/>
                </a:lnTo>
                <a:lnTo>
                  <a:pt x="40" y="252"/>
                </a:lnTo>
                <a:lnTo>
                  <a:pt x="20" y="260"/>
                </a:lnTo>
                <a:lnTo>
                  <a:pt x="0" y="270"/>
                </a:lnTo>
                <a:lnTo>
                  <a:pt x="68" y="10"/>
                </a:lnTo>
                <a:lnTo>
                  <a:pt x="71" y="6"/>
                </a:lnTo>
                <a:lnTo>
                  <a:pt x="74" y="4"/>
                </a:lnTo>
                <a:lnTo>
                  <a:pt x="78" y="2"/>
                </a:lnTo>
                <a:lnTo>
                  <a:pt x="82" y="0"/>
                </a:lnTo>
                <a:lnTo>
                  <a:pt x="86" y="0"/>
                </a:lnTo>
                <a:lnTo>
                  <a:pt x="91" y="0"/>
                </a:lnTo>
                <a:lnTo>
                  <a:pt x="95" y="2"/>
                </a:lnTo>
                <a:lnTo>
                  <a:pt x="99" y="5"/>
                </a:ln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p>
            <a:pPr algn="ctr" defTabSz="914354"/>
            <a:endParaRPr lang="en-US" sz="2000" b="1" i="1">
              <a:cs typeface="+mn-ea"/>
              <a:sym typeface="+mn-lt"/>
            </a:endParaRPr>
          </a:p>
        </p:txBody>
      </p:sp>
      <p:sp>
        <p:nvSpPr>
          <p:cNvPr id="11" name="iS1ide">
            <a:extLst>
              <a:ext uri="{FF2B5EF4-FFF2-40B4-BE49-F238E27FC236}">
                <a16:creationId xmlns="" xmlns:a16="http://schemas.microsoft.com/office/drawing/2014/main" id="{1FA27478-FD19-481C-9E92-78B3B6F3B5F6}"/>
              </a:ext>
            </a:extLst>
          </p:cNvPr>
          <p:cNvSpPr/>
          <p:nvPr/>
        </p:nvSpPr>
        <p:spPr bwMode="auto">
          <a:xfrm rot="7883551">
            <a:off x="8127230" y="4814652"/>
            <a:ext cx="150813" cy="142875"/>
          </a:xfrm>
          <a:custGeom>
            <a:avLst/>
            <a:gdLst>
              <a:gd name="T0" fmla="*/ 99 w 284"/>
              <a:gd name="T1" fmla="*/ 5 h 270"/>
              <a:gd name="T2" fmla="*/ 284 w 284"/>
              <a:gd name="T3" fmla="*/ 185 h 270"/>
              <a:gd name="T4" fmla="*/ 254 w 284"/>
              <a:gd name="T5" fmla="*/ 189 h 270"/>
              <a:gd name="T6" fmla="*/ 224 w 284"/>
              <a:gd name="T7" fmla="*/ 195 h 270"/>
              <a:gd name="T8" fmla="*/ 194 w 284"/>
              <a:gd name="T9" fmla="*/ 201 h 270"/>
              <a:gd name="T10" fmla="*/ 165 w 284"/>
              <a:gd name="T11" fmla="*/ 208 h 270"/>
              <a:gd name="T12" fmla="*/ 143 w 284"/>
              <a:gd name="T13" fmla="*/ 215 h 270"/>
              <a:gd name="T14" fmla="*/ 122 w 284"/>
              <a:gd name="T15" fmla="*/ 222 h 270"/>
              <a:gd name="T16" fmla="*/ 101 w 284"/>
              <a:gd name="T17" fmla="*/ 229 h 270"/>
              <a:gd name="T18" fmla="*/ 81 w 284"/>
              <a:gd name="T19" fmla="*/ 236 h 270"/>
              <a:gd name="T20" fmla="*/ 60 w 284"/>
              <a:gd name="T21" fmla="*/ 244 h 270"/>
              <a:gd name="T22" fmla="*/ 40 w 284"/>
              <a:gd name="T23" fmla="*/ 252 h 270"/>
              <a:gd name="T24" fmla="*/ 20 w 284"/>
              <a:gd name="T25" fmla="*/ 260 h 270"/>
              <a:gd name="T26" fmla="*/ 0 w 284"/>
              <a:gd name="T27" fmla="*/ 270 h 270"/>
              <a:gd name="T28" fmla="*/ 68 w 284"/>
              <a:gd name="T29" fmla="*/ 10 h 270"/>
              <a:gd name="T30" fmla="*/ 71 w 284"/>
              <a:gd name="T31" fmla="*/ 6 h 270"/>
              <a:gd name="T32" fmla="*/ 74 w 284"/>
              <a:gd name="T33" fmla="*/ 4 h 270"/>
              <a:gd name="T34" fmla="*/ 78 w 284"/>
              <a:gd name="T35" fmla="*/ 2 h 270"/>
              <a:gd name="T36" fmla="*/ 82 w 284"/>
              <a:gd name="T37" fmla="*/ 0 h 270"/>
              <a:gd name="T38" fmla="*/ 86 w 284"/>
              <a:gd name="T39" fmla="*/ 0 h 270"/>
              <a:gd name="T40" fmla="*/ 91 w 284"/>
              <a:gd name="T41" fmla="*/ 0 h 270"/>
              <a:gd name="T42" fmla="*/ 95 w 284"/>
              <a:gd name="T43" fmla="*/ 2 h 270"/>
              <a:gd name="T44" fmla="*/ 99 w 284"/>
              <a:gd name="T45" fmla="*/ 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4" h="270">
                <a:moveTo>
                  <a:pt x="99" y="5"/>
                </a:moveTo>
                <a:lnTo>
                  <a:pt x="284" y="185"/>
                </a:lnTo>
                <a:lnTo>
                  <a:pt x="254" y="189"/>
                </a:lnTo>
                <a:lnTo>
                  <a:pt x="224" y="195"/>
                </a:lnTo>
                <a:lnTo>
                  <a:pt x="194" y="201"/>
                </a:lnTo>
                <a:lnTo>
                  <a:pt x="165" y="208"/>
                </a:lnTo>
                <a:lnTo>
                  <a:pt x="143" y="215"/>
                </a:lnTo>
                <a:lnTo>
                  <a:pt x="122" y="222"/>
                </a:lnTo>
                <a:lnTo>
                  <a:pt x="101" y="229"/>
                </a:lnTo>
                <a:lnTo>
                  <a:pt x="81" y="236"/>
                </a:lnTo>
                <a:lnTo>
                  <a:pt x="60" y="244"/>
                </a:lnTo>
                <a:lnTo>
                  <a:pt x="40" y="252"/>
                </a:lnTo>
                <a:lnTo>
                  <a:pt x="20" y="260"/>
                </a:lnTo>
                <a:lnTo>
                  <a:pt x="0" y="270"/>
                </a:lnTo>
                <a:lnTo>
                  <a:pt x="68" y="10"/>
                </a:lnTo>
                <a:lnTo>
                  <a:pt x="71" y="6"/>
                </a:lnTo>
                <a:lnTo>
                  <a:pt x="74" y="4"/>
                </a:lnTo>
                <a:lnTo>
                  <a:pt x="78" y="2"/>
                </a:lnTo>
                <a:lnTo>
                  <a:pt x="82" y="0"/>
                </a:lnTo>
                <a:lnTo>
                  <a:pt x="86" y="0"/>
                </a:lnTo>
                <a:lnTo>
                  <a:pt x="91" y="0"/>
                </a:lnTo>
                <a:lnTo>
                  <a:pt x="95" y="2"/>
                </a:lnTo>
                <a:lnTo>
                  <a:pt x="99" y="5"/>
                </a:ln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p>
            <a:pPr algn="ctr" defTabSz="914354"/>
            <a:endParaRPr lang="en-US" sz="2000" b="1" i="1">
              <a:cs typeface="+mn-ea"/>
              <a:sym typeface="+mn-lt"/>
            </a:endParaRPr>
          </a:p>
        </p:txBody>
      </p:sp>
      <p:grpSp>
        <p:nvGrpSpPr>
          <p:cNvPr id="12" name="组合 11">
            <a:extLst>
              <a:ext uri="{FF2B5EF4-FFF2-40B4-BE49-F238E27FC236}">
                <a16:creationId xmlns="" xmlns:a16="http://schemas.microsoft.com/office/drawing/2014/main" id="{646FC340-AC1C-4E41-ADD8-B27DD2DD5EC0}"/>
              </a:ext>
            </a:extLst>
          </p:cNvPr>
          <p:cNvGrpSpPr/>
          <p:nvPr/>
        </p:nvGrpSpPr>
        <p:grpSpPr>
          <a:xfrm>
            <a:off x="267580" y="305974"/>
            <a:ext cx="687460" cy="847053"/>
            <a:chOff x="1375020" y="1454054"/>
            <a:chExt cx="2486630" cy="3063897"/>
          </a:xfrm>
        </p:grpSpPr>
        <p:pic>
          <p:nvPicPr>
            <p:cNvPr id="13" name="图形 12">
              <a:extLst>
                <a:ext uri="{FF2B5EF4-FFF2-40B4-BE49-F238E27FC236}">
                  <a16:creationId xmlns="" xmlns:a16="http://schemas.microsoft.com/office/drawing/2014/main" id="{A9BCC48B-9668-494C-8679-ED8F070B5284}"/>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14" name="图形 13">
              <a:extLst>
                <a:ext uri="{FF2B5EF4-FFF2-40B4-BE49-F238E27FC236}">
                  <a16:creationId xmlns="" xmlns:a16="http://schemas.microsoft.com/office/drawing/2014/main" id="{450509F4-888B-460A-B8BB-A3FE259A7097}"/>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15" name="矩形 14">
            <a:extLst>
              <a:ext uri="{FF2B5EF4-FFF2-40B4-BE49-F238E27FC236}">
                <a16:creationId xmlns="" xmlns:a16="http://schemas.microsoft.com/office/drawing/2014/main" id="{009CCC4A-5077-4943-B61D-EB748EE0EE15}"/>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a:extLst>
              <a:ext uri="{FF2B5EF4-FFF2-40B4-BE49-F238E27FC236}">
                <a16:creationId xmlns="" xmlns:a16="http://schemas.microsoft.com/office/drawing/2014/main" id="{AFBFE7BE-6D98-44EC-B275-623F3A87CDCC}"/>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17" name="文本框 16">
            <a:extLst>
              <a:ext uri="{FF2B5EF4-FFF2-40B4-BE49-F238E27FC236}">
                <a16:creationId xmlns="" xmlns:a16="http://schemas.microsoft.com/office/drawing/2014/main" id="{8EB1C25D-2D01-4561-A6F1-BD5D86FBD0B3}"/>
              </a:ext>
            </a:extLst>
          </p:cNvPr>
          <p:cNvSpPr txBox="1"/>
          <p:nvPr/>
        </p:nvSpPr>
        <p:spPr>
          <a:xfrm>
            <a:off x="969612" y="3372501"/>
            <a:ext cx="3592079" cy="1338828"/>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 比尔盖茨讲，“大成功依靠团队，而个人只能取得小成功”。团队能够完成个人所不能完成的任务。</a:t>
            </a:r>
          </a:p>
        </p:txBody>
      </p:sp>
      <p:sp>
        <p:nvSpPr>
          <p:cNvPr id="18" name="文本框 17">
            <a:extLst>
              <a:ext uri="{FF2B5EF4-FFF2-40B4-BE49-F238E27FC236}">
                <a16:creationId xmlns="" xmlns:a16="http://schemas.microsoft.com/office/drawing/2014/main" id="{241F577C-C2CD-4ACE-A600-4E82B7A3A602}"/>
              </a:ext>
            </a:extLst>
          </p:cNvPr>
          <p:cNvSpPr txBox="1"/>
          <p:nvPr/>
        </p:nvSpPr>
        <p:spPr>
          <a:xfrm>
            <a:off x="4970634" y="2044031"/>
            <a:ext cx="3818113" cy="1754326"/>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要说的事，预先想想如何只用三句话说出来。三句当然不能包括所有的信息，但应该包括最重要的信息。三句之后，若对方感兴趣</a:t>
            </a:r>
          </a:p>
        </p:txBody>
      </p:sp>
    </p:spTree>
    <p:custDataLst>
      <p:tags r:id="rId1"/>
    </p:custDataLst>
    <p:extLst>
      <p:ext uri="{BB962C8B-B14F-4D97-AF65-F5344CB8AC3E}">
        <p14:creationId xmlns:p14="http://schemas.microsoft.com/office/powerpoint/2010/main" val="391044603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ïŝḻîḋe">
            <a:extLst>
              <a:ext uri="{FF2B5EF4-FFF2-40B4-BE49-F238E27FC236}">
                <a16:creationId xmlns="" xmlns:a16="http://schemas.microsoft.com/office/drawing/2014/main" id="{61500820-6F04-41BD-ABD3-0FD67854B837}"/>
              </a:ext>
            </a:extLst>
          </p:cNvPr>
          <p:cNvSpPr/>
          <p:nvPr/>
        </p:nvSpPr>
        <p:spPr bwMode="auto">
          <a:xfrm>
            <a:off x="4086383" y="1615440"/>
            <a:ext cx="7414737" cy="3962399"/>
          </a:xfrm>
          <a:prstGeom prst="rect">
            <a:avLst/>
          </a:prstGeom>
          <a:solidFill>
            <a:schemeClr val="bg1">
              <a:lumMod val="95000"/>
              <a:alpha val="40000"/>
            </a:schemeClr>
          </a:solidFill>
          <a:ln w="3175">
            <a:solidFill>
              <a:schemeClr val="bg1">
                <a:lumMod val="75000"/>
              </a:schemeClr>
            </a:solidFill>
            <a:miter lim="800000"/>
            <a:headEnd/>
            <a:tailEnd/>
          </a:ln>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cs typeface="+mn-ea"/>
              <a:sym typeface="+mn-lt"/>
            </a:endParaRPr>
          </a:p>
        </p:txBody>
      </p:sp>
      <p:pic>
        <p:nvPicPr>
          <p:cNvPr id="3" name="图形 2">
            <a:extLst>
              <a:ext uri="{FF2B5EF4-FFF2-40B4-BE49-F238E27FC236}">
                <a16:creationId xmlns="" xmlns:a16="http://schemas.microsoft.com/office/drawing/2014/main" id="{6A7E1B6A-C13B-434D-A549-F11362A1D902}"/>
              </a:ext>
            </a:extLst>
          </p:cNvPr>
          <p:cNvPicPr>
            <a:picLocks noChangeAspect="1"/>
          </p:cNvPicPr>
          <p:nvPr/>
        </p:nvPicPr>
        <p:blipFill rotWithShape="1">
          <a:blip r:embed="rId2">
            <a:extLst>
              <a:ext uri="{96DAC541-7B7A-43D3-8B79-37D633B846F1}">
                <asvg:svgBlip xmlns="" xmlns:asvg="http://schemas.microsoft.com/office/drawing/2016/SVG/main" r:embed="rId3"/>
              </a:ext>
            </a:extLst>
          </a:blip>
          <a:srcRect r="64401"/>
          <a:stretch/>
        </p:blipFill>
        <p:spPr>
          <a:xfrm>
            <a:off x="1234380" y="1695124"/>
            <a:ext cx="2159953" cy="1936433"/>
          </a:xfrm>
          <a:prstGeom prst="rect">
            <a:avLst/>
          </a:prstGeom>
        </p:spPr>
      </p:pic>
      <p:grpSp>
        <p:nvGrpSpPr>
          <p:cNvPr id="4" name="íŝ1iďê">
            <a:extLst>
              <a:ext uri="{FF2B5EF4-FFF2-40B4-BE49-F238E27FC236}">
                <a16:creationId xmlns="" xmlns:a16="http://schemas.microsoft.com/office/drawing/2014/main" id="{22CBAE2B-3751-4175-BFFE-947642913938}"/>
              </a:ext>
            </a:extLst>
          </p:cNvPr>
          <p:cNvGrpSpPr/>
          <p:nvPr/>
        </p:nvGrpSpPr>
        <p:grpSpPr>
          <a:xfrm>
            <a:off x="4719269" y="2232183"/>
            <a:ext cx="2753462" cy="1039211"/>
            <a:chOff x="5530341" y="1621650"/>
            <a:chExt cx="2753462" cy="1039211"/>
          </a:xfrm>
        </p:grpSpPr>
        <p:sp>
          <p:nvSpPr>
            <p:cNvPr id="5" name="ïŝḻîḋe">
              <a:extLst>
                <a:ext uri="{FF2B5EF4-FFF2-40B4-BE49-F238E27FC236}">
                  <a16:creationId xmlns="" xmlns:a16="http://schemas.microsoft.com/office/drawing/2014/main" id="{7740DF63-F8E2-49B4-9BF1-19C3FB21C784}"/>
                </a:ext>
              </a:extLst>
            </p:cNvPr>
            <p:cNvSpPr/>
            <p:nvPr/>
          </p:nvSpPr>
          <p:spPr bwMode="auto">
            <a:xfrm>
              <a:off x="5532105" y="1860909"/>
              <a:ext cx="2751698" cy="799952"/>
            </a:xfrm>
            <a:prstGeom prst="rect">
              <a:avLst/>
            </a:prstGeom>
            <a:solidFill>
              <a:schemeClr val="bg1">
                <a:lumMod val="95000"/>
                <a:alpha val="40000"/>
              </a:schemeClr>
            </a:solidFill>
            <a:ln w="3175">
              <a:solidFill>
                <a:schemeClr val="bg1">
                  <a:lumMod val="75000"/>
                </a:schemeClr>
              </a:solidFill>
              <a:miter lim="800000"/>
              <a:headEnd/>
              <a:tailEnd/>
            </a:ln>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cs typeface="+mn-ea"/>
                <a:sym typeface="+mn-lt"/>
              </a:endParaRPr>
            </a:p>
          </p:txBody>
        </p:sp>
        <p:sp>
          <p:nvSpPr>
            <p:cNvPr id="6" name="ïSľîḍè">
              <a:extLst>
                <a:ext uri="{FF2B5EF4-FFF2-40B4-BE49-F238E27FC236}">
                  <a16:creationId xmlns="" xmlns:a16="http://schemas.microsoft.com/office/drawing/2014/main" id="{EB43A752-9351-4260-876B-84567C3EC179}"/>
                </a:ext>
              </a:extLst>
            </p:cNvPr>
            <p:cNvSpPr/>
            <p:nvPr/>
          </p:nvSpPr>
          <p:spPr bwMode="auto">
            <a:xfrm>
              <a:off x="5530341" y="1860909"/>
              <a:ext cx="2752838" cy="799952"/>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r>
                <a:rPr lang="en-US" altLang="zh-CN" sz="1000" dirty="0">
                  <a:cs typeface="+mn-ea"/>
                  <a:sym typeface="+mn-lt"/>
                </a:rPr>
                <a:t> </a:t>
              </a:r>
            </a:p>
          </p:txBody>
        </p:sp>
        <p:sp>
          <p:nvSpPr>
            <p:cNvPr id="7" name="íşḷíḓê">
              <a:extLst>
                <a:ext uri="{FF2B5EF4-FFF2-40B4-BE49-F238E27FC236}">
                  <a16:creationId xmlns="" xmlns:a16="http://schemas.microsoft.com/office/drawing/2014/main" id="{844B5304-DE65-414B-B169-1DCC6278449E}"/>
                </a:ext>
              </a:extLst>
            </p:cNvPr>
            <p:cNvSpPr/>
            <p:nvPr/>
          </p:nvSpPr>
          <p:spPr>
            <a:xfrm>
              <a:off x="6716401" y="1621650"/>
              <a:ext cx="383106" cy="383112"/>
            </a:xfrm>
            <a:prstGeom prst="ellipse">
              <a:avLst/>
            </a:prstGeom>
            <a:solidFill>
              <a:schemeClr val="tx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cs typeface="+mn-ea"/>
                  <a:sym typeface="+mn-lt"/>
                </a:rPr>
                <a:t>1</a:t>
              </a:r>
              <a:endParaRPr lang="zh-CN" altLang="en-US" sz="1600" b="1" dirty="0">
                <a:solidFill>
                  <a:schemeClr val="bg1"/>
                </a:solidFill>
                <a:cs typeface="+mn-ea"/>
                <a:sym typeface="+mn-lt"/>
              </a:endParaRPr>
            </a:p>
          </p:txBody>
        </p:sp>
      </p:grpSp>
      <p:pic>
        <p:nvPicPr>
          <p:cNvPr id="8" name="图形 7">
            <a:extLst>
              <a:ext uri="{FF2B5EF4-FFF2-40B4-BE49-F238E27FC236}">
                <a16:creationId xmlns="" xmlns:a16="http://schemas.microsoft.com/office/drawing/2014/main" id="{A44A07BD-9E7A-4826-A099-1C3AC6E821CA}"/>
              </a:ext>
            </a:extLst>
          </p:cNvPr>
          <p:cNvPicPr>
            <a:picLocks noChangeAspect="1"/>
          </p:cNvPicPr>
          <p:nvPr/>
        </p:nvPicPr>
        <p:blipFill rotWithShape="1">
          <a:blip r:embed="rId2">
            <a:extLst>
              <a:ext uri="{96DAC541-7B7A-43D3-8B79-37D633B846F1}">
                <asvg:svgBlip xmlns="" xmlns:asvg="http://schemas.microsoft.com/office/drawing/2016/SVG/main" r:embed="rId3"/>
              </a:ext>
            </a:extLst>
          </a:blip>
          <a:srcRect l="76272" t="35065"/>
          <a:stretch/>
        </p:blipFill>
        <p:spPr>
          <a:xfrm rot="16200000">
            <a:off x="1804048" y="2842059"/>
            <a:ext cx="2046509" cy="1787415"/>
          </a:xfrm>
          <a:prstGeom prst="rect">
            <a:avLst/>
          </a:prstGeom>
        </p:spPr>
      </p:pic>
      <p:sp>
        <p:nvSpPr>
          <p:cNvPr id="9" name="矩形 8">
            <a:extLst>
              <a:ext uri="{FF2B5EF4-FFF2-40B4-BE49-F238E27FC236}">
                <a16:creationId xmlns="" xmlns:a16="http://schemas.microsoft.com/office/drawing/2014/main" id="{D567005B-5345-4C7E-9687-8C31754B303B}"/>
              </a:ext>
            </a:extLst>
          </p:cNvPr>
          <p:cNvSpPr/>
          <p:nvPr/>
        </p:nvSpPr>
        <p:spPr>
          <a:xfrm>
            <a:off x="2012573" y="3822968"/>
            <a:ext cx="568960" cy="568960"/>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4" name="组合 13">
            <a:extLst>
              <a:ext uri="{FF2B5EF4-FFF2-40B4-BE49-F238E27FC236}">
                <a16:creationId xmlns="" xmlns:a16="http://schemas.microsoft.com/office/drawing/2014/main" id="{3EE1D956-39DC-4C15-B23B-90FE6CD28125}"/>
              </a:ext>
            </a:extLst>
          </p:cNvPr>
          <p:cNvGrpSpPr/>
          <p:nvPr/>
        </p:nvGrpSpPr>
        <p:grpSpPr>
          <a:xfrm>
            <a:off x="1488624" y="4648945"/>
            <a:ext cx="1905709" cy="852187"/>
            <a:chOff x="1964792" y="4034694"/>
            <a:chExt cx="1499768" cy="670660"/>
          </a:xfrm>
        </p:grpSpPr>
        <p:sp>
          <p:nvSpPr>
            <p:cNvPr id="10" name="íşḷíḓê">
              <a:extLst>
                <a:ext uri="{FF2B5EF4-FFF2-40B4-BE49-F238E27FC236}">
                  <a16:creationId xmlns="" xmlns:a16="http://schemas.microsoft.com/office/drawing/2014/main" id="{1102C48D-FAE6-42A8-B179-E9E8408E8889}"/>
                </a:ext>
              </a:extLst>
            </p:cNvPr>
            <p:cNvSpPr/>
            <p:nvPr/>
          </p:nvSpPr>
          <p:spPr>
            <a:xfrm>
              <a:off x="1964792" y="4037399"/>
              <a:ext cx="667944" cy="667955"/>
            </a:xfrm>
            <a:prstGeom prst="ellipse">
              <a:avLst/>
            </a:prstGeom>
            <a:solidFill>
              <a:schemeClr val="tx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2400" b="1" dirty="0">
                  <a:solidFill>
                    <a:schemeClr val="bg1"/>
                  </a:solidFill>
                  <a:cs typeface="+mn-ea"/>
                  <a:sym typeface="+mn-lt"/>
                </a:rPr>
                <a:t> </a:t>
              </a:r>
              <a:endParaRPr lang="zh-CN" altLang="en-US" sz="2400" b="1" dirty="0">
                <a:solidFill>
                  <a:schemeClr val="bg1"/>
                </a:solidFill>
                <a:cs typeface="+mn-ea"/>
                <a:sym typeface="+mn-lt"/>
              </a:endParaRPr>
            </a:p>
          </p:txBody>
        </p:sp>
        <p:sp>
          <p:nvSpPr>
            <p:cNvPr id="11" name="íşḷíḓê">
              <a:extLst>
                <a:ext uri="{FF2B5EF4-FFF2-40B4-BE49-F238E27FC236}">
                  <a16:creationId xmlns="" xmlns:a16="http://schemas.microsoft.com/office/drawing/2014/main" id="{D2EB091F-14F4-481D-90A5-00FEB7955BA5}"/>
                </a:ext>
              </a:extLst>
            </p:cNvPr>
            <p:cNvSpPr/>
            <p:nvPr/>
          </p:nvSpPr>
          <p:spPr>
            <a:xfrm>
              <a:off x="2796616" y="4034694"/>
              <a:ext cx="667944" cy="667955"/>
            </a:xfrm>
            <a:prstGeom prst="ellipse">
              <a:avLst/>
            </a:prstGeom>
            <a:solidFill>
              <a:schemeClr val="tx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2400" b="1" dirty="0">
                  <a:solidFill>
                    <a:schemeClr val="bg1"/>
                  </a:solidFill>
                  <a:cs typeface="+mn-ea"/>
                  <a:sym typeface="+mn-lt"/>
                </a:rPr>
                <a:t> </a:t>
              </a:r>
              <a:endParaRPr lang="zh-CN" altLang="en-US" sz="2400" b="1" dirty="0">
                <a:solidFill>
                  <a:schemeClr val="bg1"/>
                </a:solidFill>
                <a:cs typeface="+mn-ea"/>
                <a:sym typeface="+mn-lt"/>
              </a:endParaRPr>
            </a:p>
          </p:txBody>
        </p:sp>
        <p:sp>
          <p:nvSpPr>
            <p:cNvPr id="12" name="文本框 11">
              <a:extLst>
                <a:ext uri="{FF2B5EF4-FFF2-40B4-BE49-F238E27FC236}">
                  <a16:creationId xmlns="" xmlns:a16="http://schemas.microsoft.com/office/drawing/2014/main" id="{3A2C37F8-B2FF-4039-9C55-CE1C90A15E4F}"/>
                </a:ext>
              </a:extLst>
            </p:cNvPr>
            <p:cNvSpPr txBox="1"/>
            <p:nvPr/>
          </p:nvSpPr>
          <p:spPr>
            <a:xfrm>
              <a:off x="2052807" y="4168616"/>
              <a:ext cx="423061" cy="460210"/>
            </a:xfrm>
            <a:prstGeom prst="rect">
              <a:avLst/>
            </a:prstGeom>
            <a:noFill/>
          </p:spPr>
          <p:txBody>
            <a:bodyPr wrap="square" rtlCol="0">
              <a:spAutoFit/>
            </a:bodyPr>
            <a:lstStyle/>
            <a:p>
              <a:r>
                <a:rPr lang="zh-CN" altLang="en-US" sz="3200" dirty="0">
                  <a:solidFill>
                    <a:schemeClr val="bg1"/>
                  </a:solidFill>
                  <a:cs typeface="+mn-ea"/>
                  <a:sym typeface="+mn-lt"/>
                </a:rPr>
                <a:t>目</a:t>
              </a:r>
            </a:p>
          </p:txBody>
        </p:sp>
        <p:sp>
          <p:nvSpPr>
            <p:cNvPr id="13" name="文本框 12">
              <a:extLst>
                <a:ext uri="{FF2B5EF4-FFF2-40B4-BE49-F238E27FC236}">
                  <a16:creationId xmlns="" xmlns:a16="http://schemas.microsoft.com/office/drawing/2014/main" id="{0359C407-5D3A-4AE6-9491-B98B16760C10}"/>
                </a:ext>
              </a:extLst>
            </p:cNvPr>
            <p:cNvSpPr txBox="1"/>
            <p:nvPr/>
          </p:nvSpPr>
          <p:spPr>
            <a:xfrm>
              <a:off x="2878100" y="4168616"/>
              <a:ext cx="423061" cy="460210"/>
            </a:xfrm>
            <a:prstGeom prst="rect">
              <a:avLst/>
            </a:prstGeom>
            <a:noFill/>
          </p:spPr>
          <p:txBody>
            <a:bodyPr wrap="square" rtlCol="0">
              <a:spAutoFit/>
            </a:bodyPr>
            <a:lstStyle/>
            <a:p>
              <a:r>
                <a:rPr lang="zh-CN" altLang="en-US" sz="3200" dirty="0">
                  <a:solidFill>
                    <a:schemeClr val="bg1"/>
                  </a:solidFill>
                  <a:cs typeface="+mn-ea"/>
                  <a:sym typeface="+mn-lt"/>
                </a:rPr>
                <a:t>录</a:t>
              </a:r>
            </a:p>
          </p:txBody>
        </p:sp>
      </p:grpSp>
      <p:sp>
        <p:nvSpPr>
          <p:cNvPr id="15" name="文本框 14">
            <a:extLst>
              <a:ext uri="{FF2B5EF4-FFF2-40B4-BE49-F238E27FC236}">
                <a16:creationId xmlns="" xmlns:a16="http://schemas.microsoft.com/office/drawing/2014/main" id="{16349B59-7BBA-472B-B96F-656D1D6DCBA4}"/>
              </a:ext>
            </a:extLst>
          </p:cNvPr>
          <p:cNvSpPr txBox="1"/>
          <p:nvPr/>
        </p:nvSpPr>
        <p:spPr>
          <a:xfrm>
            <a:off x="4864451" y="2712512"/>
            <a:ext cx="2751698" cy="461665"/>
          </a:xfrm>
          <a:prstGeom prst="rect">
            <a:avLst/>
          </a:prstGeom>
          <a:noFill/>
        </p:spPr>
        <p:txBody>
          <a:bodyPr wrap="square" rtlCol="0">
            <a:spAutoFit/>
          </a:bodyPr>
          <a:lstStyle/>
          <a:p>
            <a:r>
              <a:rPr lang="zh-CN" altLang="en-US" sz="2400" dirty="0">
                <a:cs typeface="+mn-ea"/>
                <a:sym typeface="+mn-lt"/>
              </a:rPr>
              <a:t>情绪管理的重要性</a:t>
            </a:r>
          </a:p>
        </p:txBody>
      </p:sp>
      <p:grpSp>
        <p:nvGrpSpPr>
          <p:cNvPr id="16" name="íŝ1iďê">
            <a:extLst>
              <a:ext uri="{FF2B5EF4-FFF2-40B4-BE49-F238E27FC236}">
                <a16:creationId xmlns="" xmlns:a16="http://schemas.microsoft.com/office/drawing/2014/main" id="{234BFF14-E621-4253-BB2B-50BD05764391}"/>
              </a:ext>
            </a:extLst>
          </p:cNvPr>
          <p:cNvGrpSpPr/>
          <p:nvPr/>
        </p:nvGrpSpPr>
        <p:grpSpPr>
          <a:xfrm>
            <a:off x="8249309" y="2232183"/>
            <a:ext cx="2753462" cy="1039211"/>
            <a:chOff x="5530341" y="1621650"/>
            <a:chExt cx="2753462" cy="1039211"/>
          </a:xfrm>
        </p:grpSpPr>
        <p:sp>
          <p:nvSpPr>
            <p:cNvPr id="17" name="ïŝḻîḋe">
              <a:extLst>
                <a:ext uri="{FF2B5EF4-FFF2-40B4-BE49-F238E27FC236}">
                  <a16:creationId xmlns="" xmlns:a16="http://schemas.microsoft.com/office/drawing/2014/main" id="{8FA8BBDE-2D76-440A-9026-54074C219520}"/>
                </a:ext>
              </a:extLst>
            </p:cNvPr>
            <p:cNvSpPr/>
            <p:nvPr/>
          </p:nvSpPr>
          <p:spPr bwMode="auto">
            <a:xfrm>
              <a:off x="5532105" y="1860909"/>
              <a:ext cx="2751698" cy="799952"/>
            </a:xfrm>
            <a:prstGeom prst="rect">
              <a:avLst/>
            </a:prstGeom>
            <a:solidFill>
              <a:schemeClr val="bg1">
                <a:lumMod val="95000"/>
                <a:alpha val="40000"/>
              </a:schemeClr>
            </a:solidFill>
            <a:ln w="3175">
              <a:solidFill>
                <a:schemeClr val="bg1">
                  <a:lumMod val="75000"/>
                </a:schemeClr>
              </a:solidFill>
              <a:miter lim="800000"/>
              <a:headEnd/>
              <a:tailEnd/>
            </a:ln>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cs typeface="+mn-ea"/>
                <a:sym typeface="+mn-lt"/>
              </a:endParaRPr>
            </a:p>
          </p:txBody>
        </p:sp>
        <p:sp>
          <p:nvSpPr>
            <p:cNvPr id="18" name="ïSľîḍè">
              <a:extLst>
                <a:ext uri="{FF2B5EF4-FFF2-40B4-BE49-F238E27FC236}">
                  <a16:creationId xmlns="" xmlns:a16="http://schemas.microsoft.com/office/drawing/2014/main" id="{CFF0C10B-EA7D-41E9-906E-55E3B195EF4F}"/>
                </a:ext>
              </a:extLst>
            </p:cNvPr>
            <p:cNvSpPr/>
            <p:nvPr/>
          </p:nvSpPr>
          <p:spPr bwMode="auto">
            <a:xfrm>
              <a:off x="5530341" y="1860909"/>
              <a:ext cx="2752838" cy="799952"/>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r>
                <a:rPr lang="en-US" altLang="zh-CN" sz="1000" dirty="0">
                  <a:cs typeface="+mn-ea"/>
                  <a:sym typeface="+mn-lt"/>
                </a:rPr>
                <a:t> </a:t>
              </a:r>
            </a:p>
          </p:txBody>
        </p:sp>
        <p:sp>
          <p:nvSpPr>
            <p:cNvPr id="19" name="íşḷíḓê">
              <a:extLst>
                <a:ext uri="{FF2B5EF4-FFF2-40B4-BE49-F238E27FC236}">
                  <a16:creationId xmlns="" xmlns:a16="http://schemas.microsoft.com/office/drawing/2014/main" id="{34AD354D-B578-4CC6-AB4A-2579D116DAA0}"/>
                </a:ext>
              </a:extLst>
            </p:cNvPr>
            <p:cNvSpPr/>
            <p:nvPr/>
          </p:nvSpPr>
          <p:spPr>
            <a:xfrm>
              <a:off x="6716401" y="1621650"/>
              <a:ext cx="383106" cy="383112"/>
            </a:xfrm>
            <a:prstGeom prst="ellipse">
              <a:avLst/>
            </a:prstGeom>
            <a:solidFill>
              <a:schemeClr val="tx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cs typeface="+mn-ea"/>
                  <a:sym typeface="+mn-lt"/>
                </a:rPr>
                <a:t>2</a:t>
              </a:r>
              <a:endParaRPr lang="zh-CN" altLang="en-US" sz="1600" b="1" dirty="0">
                <a:solidFill>
                  <a:schemeClr val="bg1"/>
                </a:solidFill>
                <a:cs typeface="+mn-ea"/>
                <a:sym typeface="+mn-lt"/>
              </a:endParaRPr>
            </a:p>
          </p:txBody>
        </p:sp>
      </p:grpSp>
      <p:sp>
        <p:nvSpPr>
          <p:cNvPr id="20" name="文本框 19">
            <a:extLst>
              <a:ext uri="{FF2B5EF4-FFF2-40B4-BE49-F238E27FC236}">
                <a16:creationId xmlns="" xmlns:a16="http://schemas.microsoft.com/office/drawing/2014/main" id="{7AFD45AE-532E-42CC-B436-D11DD7B18EF8}"/>
              </a:ext>
            </a:extLst>
          </p:cNvPr>
          <p:cNvSpPr txBox="1"/>
          <p:nvPr/>
        </p:nvSpPr>
        <p:spPr>
          <a:xfrm>
            <a:off x="8575986" y="2712512"/>
            <a:ext cx="2139325" cy="461665"/>
          </a:xfrm>
          <a:prstGeom prst="rect">
            <a:avLst/>
          </a:prstGeom>
          <a:noFill/>
        </p:spPr>
        <p:txBody>
          <a:bodyPr wrap="square" rtlCol="0">
            <a:spAutoFit/>
          </a:bodyPr>
          <a:lstStyle/>
          <a:p>
            <a:pPr algn="ctr"/>
            <a:r>
              <a:rPr lang="zh-CN" altLang="en-US" sz="2400" dirty="0">
                <a:cs typeface="+mn-ea"/>
                <a:sym typeface="+mn-lt"/>
              </a:rPr>
              <a:t>情绪是什么</a:t>
            </a:r>
          </a:p>
        </p:txBody>
      </p:sp>
      <p:grpSp>
        <p:nvGrpSpPr>
          <p:cNvPr id="21" name="íŝ1iďê">
            <a:extLst>
              <a:ext uri="{FF2B5EF4-FFF2-40B4-BE49-F238E27FC236}">
                <a16:creationId xmlns="" xmlns:a16="http://schemas.microsoft.com/office/drawing/2014/main" id="{579522A4-D8D2-4000-A701-D96A8B5BBAD0}"/>
              </a:ext>
            </a:extLst>
          </p:cNvPr>
          <p:cNvGrpSpPr/>
          <p:nvPr/>
        </p:nvGrpSpPr>
        <p:grpSpPr>
          <a:xfrm>
            <a:off x="4719269" y="3911417"/>
            <a:ext cx="2753462" cy="1039211"/>
            <a:chOff x="5530341" y="1621650"/>
            <a:chExt cx="2753462" cy="1039211"/>
          </a:xfrm>
        </p:grpSpPr>
        <p:sp>
          <p:nvSpPr>
            <p:cNvPr id="22" name="ïŝḻîḋe">
              <a:extLst>
                <a:ext uri="{FF2B5EF4-FFF2-40B4-BE49-F238E27FC236}">
                  <a16:creationId xmlns="" xmlns:a16="http://schemas.microsoft.com/office/drawing/2014/main" id="{17D8C033-3698-4B95-943C-B4664B9485F8}"/>
                </a:ext>
              </a:extLst>
            </p:cNvPr>
            <p:cNvSpPr/>
            <p:nvPr/>
          </p:nvSpPr>
          <p:spPr bwMode="auto">
            <a:xfrm>
              <a:off x="5532105" y="1860909"/>
              <a:ext cx="2751698" cy="799952"/>
            </a:xfrm>
            <a:prstGeom prst="rect">
              <a:avLst/>
            </a:prstGeom>
            <a:solidFill>
              <a:schemeClr val="bg1">
                <a:lumMod val="95000"/>
                <a:alpha val="40000"/>
              </a:schemeClr>
            </a:solidFill>
            <a:ln w="3175">
              <a:solidFill>
                <a:schemeClr val="bg1">
                  <a:lumMod val="75000"/>
                </a:schemeClr>
              </a:solidFill>
              <a:miter lim="800000"/>
              <a:headEnd/>
              <a:tailEnd/>
            </a:ln>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cs typeface="+mn-ea"/>
                <a:sym typeface="+mn-lt"/>
              </a:endParaRPr>
            </a:p>
          </p:txBody>
        </p:sp>
        <p:sp>
          <p:nvSpPr>
            <p:cNvPr id="23" name="ïSľîḍè">
              <a:extLst>
                <a:ext uri="{FF2B5EF4-FFF2-40B4-BE49-F238E27FC236}">
                  <a16:creationId xmlns="" xmlns:a16="http://schemas.microsoft.com/office/drawing/2014/main" id="{B8EE80C1-4030-42DB-8EB6-C04F96D0DF92}"/>
                </a:ext>
              </a:extLst>
            </p:cNvPr>
            <p:cNvSpPr/>
            <p:nvPr/>
          </p:nvSpPr>
          <p:spPr bwMode="auto">
            <a:xfrm>
              <a:off x="5530341" y="1860909"/>
              <a:ext cx="2752838" cy="799952"/>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r>
                <a:rPr lang="en-US" altLang="zh-CN" sz="1000" dirty="0">
                  <a:cs typeface="+mn-ea"/>
                  <a:sym typeface="+mn-lt"/>
                </a:rPr>
                <a:t> </a:t>
              </a:r>
            </a:p>
          </p:txBody>
        </p:sp>
        <p:sp>
          <p:nvSpPr>
            <p:cNvPr id="24" name="íşḷíḓê">
              <a:extLst>
                <a:ext uri="{FF2B5EF4-FFF2-40B4-BE49-F238E27FC236}">
                  <a16:creationId xmlns="" xmlns:a16="http://schemas.microsoft.com/office/drawing/2014/main" id="{BF4953D2-26B0-4C48-AF5B-87D2720C075A}"/>
                </a:ext>
              </a:extLst>
            </p:cNvPr>
            <p:cNvSpPr/>
            <p:nvPr/>
          </p:nvSpPr>
          <p:spPr>
            <a:xfrm>
              <a:off x="6716401" y="1621650"/>
              <a:ext cx="383106" cy="383112"/>
            </a:xfrm>
            <a:prstGeom prst="ellipse">
              <a:avLst/>
            </a:prstGeom>
            <a:solidFill>
              <a:schemeClr val="tx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cs typeface="+mn-ea"/>
                  <a:sym typeface="+mn-lt"/>
                </a:rPr>
                <a:t>3</a:t>
              </a:r>
              <a:endParaRPr lang="zh-CN" altLang="en-US" sz="1600" b="1" dirty="0">
                <a:solidFill>
                  <a:schemeClr val="bg1"/>
                </a:solidFill>
                <a:cs typeface="+mn-ea"/>
                <a:sym typeface="+mn-lt"/>
              </a:endParaRPr>
            </a:p>
          </p:txBody>
        </p:sp>
      </p:grpSp>
      <p:sp>
        <p:nvSpPr>
          <p:cNvPr id="25" name="文本框 24">
            <a:extLst>
              <a:ext uri="{FF2B5EF4-FFF2-40B4-BE49-F238E27FC236}">
                <a16:creationId xmlns="" xmlns:a16="http://schemas.microsoft.com/office/drawing/2014/main" id="{273CBD75-7CFB-45D0-8EAC-E8B0D454E5C4}"/>
              </a:ext>
            </a:extLst>
          </p:cNvPr>
          <p:cNvSpPr txBox="1"/>
          <p:nvPr/>
        </p:nvSpPr>
        <p:spPr>
          <a:xfrm>
            <a:off x="4948007" y="4391746"/>
            <a:ext cx="2327127" cy="461665"/>
          </a:xfrm>
          <a:prstGeom prst="rect">
            <a:avLst/>
          </a:prstGeom>
          <a:noFill/>
        </p:spPr>
        <p:txBody>
          <a:bodyPr wrap="square" rtlCol="0">
            <a:spAutoFit/>
          </a:bodyPr>
          <a:lstStyle/>
          <a:p>
            <a:r>
              <a:rPr lang="zh-CN" altLang="en-US" sz="2400" dirty="0">
                <a:cs typeface="+mn-ea"/>
                <a:sym typeface="+mn-lt"/>
              </a:rPr>
              <a:t>情绪管理是什么</a:t>
            </a:r>
          </a:p>
        </p:txBody>
      </p:sp>
      <p:grpSp>
        <p:nvGrpSpPr>
          <p:cNvPr id="26" name="íŝ1iďê">
            <a:extLst>
              <a:ext uri="{FF2B5EF4-FFF2-40B4-BE49-F238E27FC236}">
                <a16:creationId xmlns="" xmlns:a16="http://schemas.microsoft.com/office/drawing/2014/main" id="{2CBFDD27-9524-40D7-931F-B56D88543E7C}"/>
              </a:ext>
            </a:extLst>
          </p:cNvPr>
          <p:cNvGrpSpPr/>
          <p:nvPr/>
        </p:nvGrpSpPr>
        <p:grpSpPr>
          <a:xfrm>
            <a:off x="8249309" y="3911417"/>
            <a:ext cx="2753462" cy="1039211"/>
            <a:chOff x="5530341" y="1621650"/>
            <a:chExt cx="2753462" cy="1039211"/>
          </a:xfrm>
        </p:grpSpPr>
        <p:sp>
          <p:nvSpPr>
            <p:cNvPr id="27" name="ïŝḻîḋe">
              <a:extLst>
                <a:ext uri="{FF2B5EF4-FFF2-40B4-BE49-F238E27FC236}">
                  <a16:creationId xmlns="" xmlns:a16="http://schemas.microsoft.com/office/drawing/2014/main" id="{E396AB46-B164-4AAA-91C9-D6D073D30289}"/>
                </a:ext>
              </a:extLst>
            </p:cNvPr>
            <p:cNvSpPr/>
            <p:nvPr/>
          </p:nvSpPr>
          <p:spPr bwMode="auto">
            <a:xfrm>
              <a:off x="5532105" y="1860909"/>
              <a:ext cx="2751698" cy="799952"/>
            </a:xfrm>
            <a:prstGeom prst="rect">
              <a:avLst/>
            </a:prstGeom>
            <a:solidFill>
              <a:schemeClr val="bg1">
                <a:lumMod val="95000"/>
                <a:alpha val="40000"/>
              </a:schemeClr>
            </a:solidFill>
            <a:ln w="3175">
              <a:solidFill>
                <a:schemeClr val="bg1">
                  <a:lumMod val="75000"/>
                </a:schemeClr>
              </a:solidFill>
              <a:miter lim="800000"/>
              <a:headEnd/>
              <a:tailEnd/>
            </a:ln>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cs typeface="+mn-ea"/>
                <a:sym typeface="+mn-lt"/>
              </a:endParaRPr>
            </a:p>
          </p:txBody>
        </p:sp>
        <p:sp>
          <p:nvSpPr>
            <p:cNvPr id="28" name="ïSľîḍè">
              <a:extLst>
                <a:ext uri="{FF2B5EF4-FFF2-40B4-BE49-F238E27FC236}">
                  <a16:creationId xmlns="" xmlns:a16="http://schemas.microsoft.com/office/drawing/2014/main" id="{0D2C32C5-A654-42A8-BB87-CD2807AED18A}"/>
                </a:ext>
              </a:extLst>
            </p:cNvPr>
            <p:cNvSpPr/>
            <p:nvPr/>
          </p:nvSpPr>
          <p:spPr bwMode="auto">
            <a:xfrm>
              <a:off x="5530341" y="1860909"/>
              <a:ext cx="2752838" cy="799952"/>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r>
                <a:rPr lang="en-US" altLang="zh-CN" sz="1000" dirty="0">
                  <a:cs typeface="+mn-ea"/>
                  <a:sym typeface="+mn-lt"/>
                </a:rPr>
                <a:t> </a:t>
              </a:r>
            </a:p>
          </p:txBody>
        </p:sp>
        <p:sp>
          <p:nvSpPr>
            <p:cNvPr id="29" name="íşḷíḓê">
              <a:extLst>
                <a:ext uri="{FF2B5EF4-FFF2-40B4-BE49-F238E27FC236}">
                  <a16:creationId xmlns="" xmlns:a16="http://schemas.microsoft.com/office/drawing/2014/main" id="{62C5EF37-E2AD-4C2B-9B78-8CC22D1B89DD}"/>
                </a:ext>
              </a:extLst>
            </p:cNvPr>
            <p:cNvSpPr/>
            <p:nvPr/>
          </p:nvSpPr>
          <p:spPr>
            <a:xfrm>
              <a:off x="6716401" y="1621650"/>
              <a:ext cx="383106" cy="383112"/>
            </a:xfrm>
            <a:prstGeom prst="ellipse">
              <a:avLst/>
            </a:prstGeom>
            <a:solidFill>
              <a:schemeClr val="tx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cs typeface="+mn-ea"/>
                  <a:sym typeface="+mn-lt"/>
                </a:rPr>
                <a:t>4</a:t>
              </a:r>
              <a:endParaRPr lang="zh-CN" altLang="en-US" sz="1600" b="1" dirty="0">
                <a:solidFill>
                  <a:schemeClr val="bg1"/>
                </a:solidFill>
                <a:cs typeface="+mn-ea"/>
                <a:sym typeface="+mn-lt"/>
              </a:endParaRPr>
            </a:p>
          </p:txBody>
        </p:sp>
      </p:grpSp>
      <p:sp>
        <p:nvSpPr>
          <p:cNvPr id="30" name="文本框 29">
            <a:extLst>
              <a:ext uri="{FF2B5EF4-FFF2-40B4-BE49-F238E27FC236}">
                <a16:creationId xmlns="" xmlns:a16="http://schemas.microsoft.com/office/drawing/2014/main" id="{14EA8E9F-4B5D-40FE-A80C-99B3CAD6FD94}"/>
              </a:ext>
            </a:extLst>
          </p:cNvPr>
          <p:cNvSpPr txBox="1"/>
          <p:nvPr/>
        </p:nvSpPr>
        <p:spPr>
          <a:xfrm>
            <a:off x="8575986" y="4391746"/>
            <a:ext cx="2139325" cy="461665"/>
          </a:xfrm>
          <a:prstGeom prst="rect">
            <a:avLst/>
          </a:prstGeom>
          <a:noFill/>
        </p:spPr>
        <p:txBody>
          <a:bodyPr wrap="square" rtlCol="0">
            <a:spAutoFit/>
          </a:bodyPr>
          <a:lstStyle/>
          <a:p>
            <a:pPr algn="ctr"/>
            <a:r>
              <a:rPr lang="zh-CN" altLang="en-US" sz="2400" dirty="0">
                <a:cs typeface="+mn-ea"/>
                <a:sym typeface="+mn-lt"/>
              </a:rPr>
              <a:t>沟通技巧</a:t>
            </a:r>
          </a:p>
        </p:txBody>
      </p:sp>
      <p:grpSp>
        <p:nvGrpSpPr>
          <p:cNvPr id="33" name="组合 32">
            <a:extLst>
              <a:ext uri="{FF2B5EF4-FFF2-40B4-BE49-F238E27FC236}">
                <a16:creationId xmlns="" xmlns:a16="http://schemas.microsoft.com/office/drawing/2014/main" id="{B513A56D-06F5-4C47-A399-4D6119D19547}"/>
              </a:ext>
            </a:extLst>
          </p:cNvPr>
          <p:cNvGrpSpPr/>
          <p:nvPr/>
        </p:nvGrpSpPr>
        <p:grpSpPr>
          <a:xfrm>
            <a:off x="4086383" y="1589319"/>
            <a:ext cx="448540" cy="105805"/>
            <a:chOff x="10533138" y="858625"/>
            <a:chExt cx="853190" cy="201257"/>
          </a:xfrm>
        </p:grpSpPr>
        <p:sp>
          <p:nvSpPr>
            <p:cNvPr id="34" name="椭圆 33">
              <a:extLst>
                <a:ext uri="{FF2B5EF4-FFF2-40B4-BE49-F238E27FC236}">
                  <a16:creationId xmlns="" xmlns:a16="http://schemas.microsoft.com/office/drawing/2014/main" id="{0115A07F-F64F-4520-916F-68797D6258C0}"/>
                </a:ext>
              </a:extLst>
            </p:cNvPr>
            <p:cNvSpPr/>
            <p:nvPr/>
          </p:nvSpPr>
          <p:spPr>
            <a:xfrm>
              <a:off x="10533138"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a:extLst>
                <a:ext uri="{FF2B5EF4-FFF2-40B4-BE49-F238E27FC236}">
                  <a16:creationId xmlns="" xmlns:a16="http://schemas.microsoft.com/office/drawing/2014/main" id="{0B8D6CB0-57EE-4349-A0E3-D35FF475470A}"/>
                </a:ext>
              </a:extLst>
            </p:cNvPr>
            <p:cNvSpPr/>
            <p:nvPr/>
          </p:nvSpPr>
          <p:spPr>
            <a:xfrm>
              <a:off x="10859574"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a:extLst>
                <a:ext uri="{FF2B5EF4-FFF2-40B4-BE49-F238E27FC236}">
                  <a16:creationId xmlns="" xmlns:a16="http://schemas.microsoft.com/office/drawing/2014/main" id="{409244B3-7BA6-457D-A3EB-01518233E740}"/>
                </a:ext>
              </a:extLst>
            </p:cNvPr>
            <p:cNvSpPr/>
            <p:nvPr/>
          </p:nvSpPr>
          <p:spPr>
            <a:xfrm>
              <a:off x="11185071"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7" name="组合 36">
            <a:extLst>
              <a:ext uri="{FF2B5EF4-FFF2-40B4-BE49-F238E27FC236}">
                <a16:creationId xmlns="" xmlns:a16="http://schemas.microsoft.com/office/drawing/2014/main" id="{ADB74A4E-4EC5-4E61-AA60-314081598179}"/>
              </a:ext>
            </a:extLst>
          </p:cNvPr>
          <p:cNvGrpSpPr/>
          <p:nvPr/>
        </p:nvGrpSpPr>
        <p:grpSpPr>
          <a:xfrm>
            <a:off x="11052580" y="1562537"/>
            <a:ext cx="448540" cy="105805"/>
            <a:chOff x="10533138" y="858625"/>
            <a:chExt cx="853190" cy="201257"/>
          </a:xfrm>
        </p:grpSpPr>
        <p:sp>
          <p:nvSpPr>
            <p:cNvPr id="38" name="椭圆 37">
              <a:extLst>
                <a:ext uri="{FF2B5EF4-FFF2-40B4-BE49-F238E27FC236}">
                  <a16:creationId xmlns="" xmlns:a16="http://schemas.microsoft.com/office/drawing/2014/main" id="{FDD299A8-7B6E-4480-8B88-32FA08907A78}"/>
                </a:ext>
              </a:extLst>
            </p:cNvPr>
            <p:cNvSpPr/>
            <p:nvPr/>
          </p:nvSpPr>
          <p:spPr>
            <a:xfrm>
              <a:off x="10533138"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8">
              <a:extLst>
                <a:ext uri="{FF2B5EF4-FFF2-40B4-BE49-F238E27FC236}">
                  <a16:creationId xmlns="" xmlns:a16="http://schemas.microsoft.com/office/drawing/2014/main" id="{47C5F1CE-24ED-4FEF-886A-97387ECFDDEF}"/>
                </a:ext>
              </a:extLst>
            </p:cNvPr>
            <p:cNvSpPr/>
            <p:nvPr/>
          </p:nvSpPr>
          <p:spPr>
            <a:xfrm>
              <a:off x="10859574"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椭圆 39">
              <a:extLst>
                <a:ext uri="{FF2B5EF4-FFF2-40B4-BE49-F238E27FC236}">
                  <a16:creationId xmlns="" xmlns:a16="http://schemas.microsoft.com/office/drawing/2014/main" id="{6669AC94-AF26-45B5-A7EC-09DBBF69B48E}"/>
                </a:ext>
              </a:extLst>
            </p:cNvPr>
            <p:cNvSpPr/>
            <p:nvPr/>
          </p:nvSpPr>
          <p:spPr>
            <a:xfrm>
              <a:off x="11185071"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1" name="组合 40">
            <a:extLst>
              <a:ext uri="{FF2B5EF4-FFF2-40B4-BE49-F238E27FC236}">
                <a16:creationId xmlns="" xmlns:a16="http://schemas.microsoft.com/office/drawing/2014/main" id="{4DB5ECAF-7984-498D-AEA1-73FB6C125511}"/>
              </a:ext>
            </a:extLst>
          </p:cNvPr>
          <p:cNvGrpSpPr/>
          <p:nvPr/>
        </p:nvGrpSpPr>
        <p:grpSpPr>
          <a:xfrm>
            <a:off x="4086629" y="5509267"/>
            <a:ext cx="448540" cy="105805"/>
            <a:chOff x="10533138" y="858625"/>
            <a:chExt cx="853190" cy="201257"/>
          </a:xfrm>
        </p:grpSpPr>
        <p:sp>
          <p:nvSpPr>
            <p:cNvPr id="42" name="椭圆 41">
              <a:extLst>
                <a:ext uri="{FF2B5EF4-FFF2-40B4-BE49-F238E27FC236}">
                  <a16:creationId xmlns="" xmlns:a16="http://schemas.microsoft.com/office/drawing/2014/main" id="{D1CF71B0-986B-4567-8FED-7BCEDDD5864F}"/>
                </a:ext>
              </a:extLst>
            </p:cNvPr>
            <p:cNvSpPr/>
            <p:nvPr/>
          </p:nvSpPr>
          <p:spPr>
            <a:xfrm>
              <a:off x="10533138"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椭圆 42">
              <a:extLst>
                <a:ext uri="{FF2B5EF4-FFF2-40B4-BE49-F238E27FC236}">
                  <a16:creationId xmlns="" xmlns:a16="http://schemas.microsoft.com/office/drawing/2014/main" id="{0B54A392-5DA5-4DDE-9A4C-91D2F2456889}"/>
                </a:ext>
              </a:extLst>
            </p:cNvPr>
            <p:cNvSpPr/>
            <p:nvPr/>
          </p:nvSpPr>
          <p:spPr>
            <a:xfrm>
              <a:off x="10859574"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椭圆 43">
              <a:extLst>
                <a:ext uri="{FF2B5EF4-FFF2-40B4-BE49-F238E27FC236}">
                  <a16:creationId xmlns="" xmlns:a16="http://schemas.microsoft.com/office/drawing/2014/main" id="{1D23DE1C-F39C-45EF-832F-7DB6FEAFC6CF}"/>
                </a:ext>
              </a:extLst>
            </p:cNvPr>
            <p:cNvSpPr/>
            <p:nvPr/>
          </p:nvSpPr>
          <p:spPr>
            <a:xfrm>
              <a:off x="11185071"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a:extLst>
              <a:ext uri="{FF2B5EF4-FFF2-40B4-BE49-F238E27FC236}">
                <a16:creationId xmlns="" xmlns:a16="http://schemas.microsoft.com/office/drawing/2014/main" id="{770A1FBD-FD5A-46E8-815C-0E65106E1420}"/>
              </a:ext>
            </a:extLst>
          </p:cNvPr>
          <p:cNvGrpSpPr/>
          <p:nvPr/>
        </p:nvGrpSpPr>
        <p:grpSpPr>
          <a:xfrm>
            <a:off x="11052580" y="5551057"/>
            <a:ext cx="448540" cy="105805"/>
            <a:chOff x="10533138" y="858625"/>
            <a:chExt cx="853190" cy="201257"/>
          </a:xfrm>
        </p:grpSpPr>
        <p:sp>
          <p:nvSpPr>
            <p:cNvPr id="46" name="椭圆 45">
              <a:extLst>
                <a:ext uri="{FF2B5EF4-FFF2-40B4-BE49-F238E27FC236}">
                  <a16:creationId xmlns="" xmlns:a16="http://schemas.microsoft.com/office/drawing/2014/main" id="{7FD37B02-B7F4-4823-83C6-532C7FE2FD22}"/>
                </a:ext>
              </a:extLst>
            </p:cNvPr>
            <p:cNvSpPr/>
            <p:nvPr/>
          </p:nvSpPr>
          <p:spPr>
            <a:xfrm>
              <a:off x="10533138"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椭圆 46">
              <a:extLst>
                <a:ext uri="{FF2B5EF4-FFF2-40B4-BE49-F238E27FC236}">
                  <a16:creationId xmlns="" xmlns:a16="http://schemas.microsoft.com/office/drawing/2014/main" id="{F1FA2569-109B-40A6-96CF-66E1D10C6891}"/>
                </a:ext>
              </a:extLst>
            </p:cNvPr>
            <p:cNvSpPr/>
            <p:nvPr/>
          </p:nvSpPr>
          <p:spPr>
            <a:xfrm>
              <a:off x="10859574"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椭圆 47">
              <a:extLst>
                <a:ext uri="{FF2B5EF4-FFF2-40B4-BE49-F238E27FC236}">
                  <a16:creationId xmlns="" xmlns:a16="http://schemas.microsoft.com/office/drawing/2014/main" id="{6E377BBD-6624-4651-9A2D-3A90E9E0EDDF}"/>
                </a:ext>
              </a:extLst>
            </p:cNvPr>
            <p:cNvSpPr/>
            <p:nvPr/>
          </p:nvSpPr>
          <p:spPr>
            <a:xfrm>
              <a:off x="11185071"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 name="文本框 1"/>
          <p:cNvSpPr txBox="1"/>
          <p:nvPr/>
        </p:nvSpPr>
        <p:spPr>
          <a:xfrm>
            <a:off x="2138033" y="319596"/>
            <a:ext cx="2054155"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extLst>
      <p:ext uri="{BB962C8B-B14F-4D97-AF65-F5344CB8AC3E}">
        <p14:creationId xmlns:p14="http://schemas.microsoft.com/office/powerpoint/2010/main" val="81996849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par>
                                <p:cTn id="14" presetID="14" presetClass="entr" presetSubtype="1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randombar(horizontal)">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1000"/>
                                        <p:tgtEl>
                                          <p:spTgt spid="20"/>
                                        </p:tgtEl>
                                      </p:cBhvr>
                                    </p:animEffect>
                                    <p:anim calcmode="lin" valueType="num">
                                      <p:cBhvr>
                                        <p:cTn id="39" dur="1000" fill="hold"/>
                                        <p:tgtEl>
                                          <p:spTgt spid="20"/>
                                        </p:tgtEl>
                                        <p:attrNameLst>
                                          <p:attrName>ppt_x</p:attrName>
                                        </p:attrNameLst>
                                      </p:cBhvr>
                                      <p:tavLst>
                                        <p:tav tm="0">
                                          <p:val>
                                            <p:strVal val="#ppt_x"/>
                                          </p:val>
                                        </p:tav>
                                        <p:tav tm="100000">
                                          <p:val>
                                            <p:strVal val="#ppt_x"/>
                                          </p:val>
                                        </p:tav>
                                      </p:tavLst>
                                    </p:anim>
                                    <p:anim calcmode="lin" valueType="num">
                                      <p:cBhvr>
                                        <p:cTn id="4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1000"/>
                                        <p:tgtEl>
                                          <p:spTgt spid="25"/>
                                        </p:tgtEl>
                                      </p:cBhvr>
                                    </p:animEffect>
                                    <p:anim calcmode="lin" valueType="num">
                                      <p:cBhvr>
                                        <p:cTn id="51" dur="1000" fill="hold"/>
                                        <p:tgtEl>
                                          <p:spTgt spid="25"/>
                                        </p:tgtEl>
                                        <p:attrNameLst>
                                          <p:attrName>ppt_x</p:attrName>
                                        </p:attrNameLst>
                                      </p:cBhvr>
                                      <p:tavLst>
                                        <p:tav tm="0">
                                          <p:val>
                                            <p:strVal val="#ppt_x"/>
                                          </p:val>
                                        </p:tav>
                                        <p:tav tm="100000">
                                          <p:val>
                                            <p:strVal val="#ppt_x"/>
                                          </p:val>
                                        </p:tav>
                                      </p:tavLst>
                                    </p:anim>
                                    <p:anim calcmode="lin" valueType="num">
                                      <p:cBhvr>
                                        <p:cTn id="5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1000"/>
                                        <p:tgtEl>
                                          <p:spTgt spid="30"/>
                                        </p:tgtEl>
                                      </p:cBhvr>
                                    </p:animEffect>
                                    <p:anim calcmode="lin" valueType="num">
                                      <p:cBhvr>
                                        <p:cTn id="63" dur="1000" fill="hold"/>
                                        <p:tgtEl>
                                          <p:spTgt spid="30"/>
                                        </p:tgtEl>
                                        <p:attrNameLst>
                                          <p:attrName>ppt_x</p:attrName>
                                        </p:attrNameLst>
                                      </p:cBhvr>
                                      <p:tavLst>
                                        <p:tav tm="0">
                                          <p:val>
                                            <p:strVal val="#ppt_x"/>
                                          </p:val>
                                        </p:tav>
                                        <p:tav tm="100000">
                                          <p:val>
                                            <p:strVal val="#ppt_x"/>
                                          </p:val>
                                        </p:tav>
                                      </p:tavLst>
                                    </p:anim>
                                    <p:anim calcmode="lin" valueType="num">
                                      <p:cBhvr>
                                        <p:cTn id="6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p:bldP spid="20" grpId="0"/>
      <p:bldP spid="25"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iṩ1iḑe">
            <a:extLst>
              <a:ext uri="{FF2B5EF4-FFF2-40B4-BE49-F238E27FC236}">
                <a16:creationId xmlns="" xmlns:a16="http://schemas.microsoft.com/office/drawing/2014/main" id="{F402388E-50F0-4890-8940-BDC8D74576B4}"/>
              </a:ext>
            </a:extLst>
          </p:cNvPr>
          <p:cNvSpPr/>
          <p:nvPr/>
        </p:nvSpPr>
        <p:spPr bwMode="auto">
          <a:xfrm>
            <a:off x="1091836" y="1806168"/>
            <a:ext cx="1373932" cy="1378034"/>
          </a:xfrm>
          <a:prstGeom prst="ellipse">
            <a:avLst/>
          </a:prstGeom>
          <a:solidFill>
            <a:schemeClr val="bg1"/>
          </a:solidFill>
          <a:ln w="127000">
            <a:solidFill>
              <a:schemeClr val="accent1"/>
            </a:solid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ru-RU">
              <a:cs typeface="+mn-ea"/>
              <a:sym typeface="+mn-lt"/>
            </a:endParaRPr>
          </a:p>
        </p:txBody>
      </p:sp>
      <p:sp>
        <p:nvSpPr>
          <p:cNvPr id="49" name="iSliḑe">
            <a:extLst>
              <a:ext uri="{FF2B5EF4-FFF2-40B4-BE49-F238E27FC236}">
                <a16:creationId xmlns="" xmlns:a16="http://schemas.microsoft.com/office/drawing/2014/main" id="{63F3CB7B-8775-4435-9C73-C7F35B05D37A}"/>
              </a:ext>
            </a:extLst>
          </p:cNvPr>
          <p:cNvSpPr/>
          <p:nvPr/>
        </p:nvSpPr>
        <p:spPr>
          <a:xfrm>
            <a:off x="1556600" y="2275443"/>
            <a:ext cx="444393" cy="439485"/>
          </a:xfrm>
          <a:custGeom>
            <a:avLst/>
            <a:gdLst>
              <a:gd name="connsiteX0" fmla="*/ 446292 w 600511"/>
              <a:gd name="connsiteY0" fmla="*/ 392791 h 593879"/>
              <a:gd name="connsiteX1" fmla="*/ 446292 w 600511"/>
              <a:gd name="connsiteY1" fmla="*/ 459820 h 593879"/>
              <a:gd name="connsiteX2" fmla="*/ 412738 w 600511"/>
              <a:gd name="connsiteY2" fmla="*/ 459820 h 593879"/>
              <a:gd name="connsiteX3" fmla="*/ 466296 w 600511"/>
              <a:gd name="connsiteY3" fmla="*/ 526850 h 593879"/>
              <a:gd name="connsiteX4" fmla="*/ 519853 w 600511"/>
              <a:gd name="connsiteY4" fmla="*/ 459820 h 593879"/>
              <a:gd name="connsiteX5" fmla="*/ 486299 w 600511"/>
              <a:gd name="connsiteY5" fmla="*/ 459820 h 593879"/>
              <a:gd name="connsiteX6" fmla="*/ 486299 w 600511"/>
              <a:gd name="connsiteY6" fmla="*/ 392791 h 593879"/>
              <a:gd name="connsiteX7" fmla="*/ 0 w 600511"/>
              <a:gd name="connsiteY7" fmla="*/ 372515 h 593879"/>
              <a:gd name="connsiteX8" fmla="*/ 233292 w 600511"/>
              <a:gd name="connsiteY8" fmla="*/ 465626 h 593879"/>
              <a:gd name="connsiteX9" fmla="*/ 305248 w 600511"/>
              <a:gd name="connsiteY9" fmla="*/ 461116 h 593879"/>
              <a:gd name="connsiteX10" fmla="*/ 332998 w 600511"/>
              <a:gd name="connsiteY10" fmla="*/ 549716 h 593879"/>
              <a:gd name="connsiteX11" fmla="*/ 233292 w 600511"/>
              <a:gd name="connsiteY11" fmla="*/ 558737 h 593879"/>
              <a:gd name="connsiteX12" fmla="*/ 0 w 600511"/>
              <a:gd name="connsiteY12" fmla="*/ 465626 h 593879"/>
              <a:gd name="connsiteX13" fmla="*/ 466296 w 600511"/>
              <a:gd name="connsiteY13" fmla="*/ 326083 h 593879"/>
              <a:gd name="connsiteX14" fmla="*/ 600511 w 600511"/>
              <a:gd name="connsiteY14" fmla="*/ 459820 h 593879"/>
              <a:gd name="connsiteX15" fmla="*/ 466296 w 600511"/>
              <a:gd name="connsiteY15" fmla="*/ 593879 h 593879"/>
              <a:gd name="connsiteX16" fmla="*/ 332080 w 600511"/>
              <a:gd name="connsiteY16" fmla="*/ 459820 h 593879"/>
              <a:gd name="connsiteX17" fmla="*/ 466296 w 600511"/>
              <a:gd name="connsiteY17" fmla="*/ 326083 h 593879"/>
              <a:gd name="connsiteX18" fmla="*/ 0 w 600511"/>
              <a:gd name="connsiteY18" fmla="*/ 233007 h 593879"/>
              <a:gd name="connsiteX19" fmla="*/ 233309 w 600511"/>
              <a:gd name="connsiteY19" fmla="*/ 326118 h 593879"/>
              <a:gd name="connsiteX20" fmla="*/ 466296 w 600511"/>
              <a:gd name="connsiteY20" fmla="*/ 233007 h 593879"/>
              <a:gd name="connsiteX21" fmla="*/ 466296 w 600511"/>
              <a:gd name="connsiteY21" fmla="*/ 299054 h 593879"/>
              <a:gd name="connsiteX22" fmla="*/ 312370 w 600511"/>
              <a:gd name="connsiteY22" fmla="*/ 413430 h 593879"/>
              <a:gd name="connsiteX23" fmla="*/ 233309 w 600511"/>
              <a:gd name="connsiteY23" fmla="*/ 419229 h 593879"/>
              <a:gd name="connsiteX24" fmla="*/ 0 w 600511"/>
              <a:gd name="connsiteY24" fmla="*/ 326118 h 593879"/>
              <a:gd name="connsiteX25" fmla="*/ 233309 w 600511"/>
              <a:gd name="connsiteY25" fmla="*/ 23200 h 593879"/>
              <a:gd name="connsiteX26" fmla="*/ 23234 w 600511"/>
              <a:gd name="connsiteY26" fmla="*/ 93123 h 593879"/>
              <a:gd name="connsiteX27" fmla="*/ 233309 w 600511"/>
              <a:gd name="connsiteY27" fmla="*/ 163046 h 593879"/>
              <a:gd name="connsiteX28" fmla="*/ 443062 w 600511"/>
              <a:gd name="connsiteY28" fmla="*/ 93123 h 593879"/>
              <a:gd name="connsiteX29" fmla="*/ 233309 w 600511"/>
              <a:gd name="connsiteY29" fmla="*/ 23200 h 593879"/>
              <a:gd name="connsiteX30" fmla="*/ 233309 w 600511"/>
              <a:gd name="connsiteY30" fmla="*/ 0 h 593879"/>
              <a:gd name="connsiteX31" fmla="*/ 466296 w 600511"/>
              <a:gd name="connsiteY31" fmla="*/ 93123 h 593879"/>
              <a:gd name="connsiteX32" fmla="*/ 466296 w 600511"/>
              <a:gd name="connsiteY32" fmla="*/ 186246 h 593879"/>
              <a:gd name="connsiteX33" fmla="*/ 233309 w 600511"/>
              <a:gd name="connsiteY33" fmla="*/ 279369 h 593879"/>
              <a:gd name="connsiteX34" fmla="*/ 0 w 600511"/>
              <a:gd name="connsiteY34" fmla="*/ 186246 h 593879"/>
              <a:gd name="connsiteX35" fmla="*/ 0 w 600511"/>
              <a:gd name="connsiteY35" fmla="*/ 93123 h 593879"/>
              <a:gd name="connsiteX36" fmla="*/ 233309 w 600511"/>
              <a:gd name="connsiteY36" fmla="*/ 0 h 593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0511" h="593879">
                <a:moveTo>
                  <a:pt x="446292" y="392791"/>
                </a:moveTo>
                <a:lnTo>
                  <a:pt x="446292" y="459820"/>
                </a:lnTo>
                <a:lnTo>
                  <a:pt x="412738" y="459820"/>
                </a:lnTo>
                <a:lnTo>
                  <a:pt x="466296" y="526850"/>
                </a:lnTo>
                <a:lnTo>
                  <a:pt x="519853" y="459820"/>
                </a:lnTo>
                <a:lnTo>
                  <a:pt x="486299" y="459820"/>
                </a:lnTo>
                <a:lnTo>
                  <a:pt x="486299" y="392791"/>
                </a:lnTo>
                <a:close/>
                <a:moveTo>
                  <a:pt x="0" y="372515"/>
                </a:moveTo>
                <a:cubicBezTo>
                  <a:pt x="0" y="424065"/>
                  <a:pt x="104223" y="465626"/>
                  <a:pt x="233292" y="465626"/>
                </a:cubicBezTo>
                <a:cubicBezTo>
                  <a:pt x="258461" y="465626"/>
                  <a:pt x="282661" y="464015"/>
                  <a:pt x="305248" y="461116"/>
                </a:cubicBezTo>
                <a:cubicBezTo>
                  <a:pt x="305571" y="493978"/>
                  <a:pt x="315574" y="524264"/>
                  <a:pt x="332998" y="549716"/>
                </a:cubicBezTo>
                <a:cubicBezTo>
                  <a:pt x="302667" y="555515"/>
                  <a:pt x="268786" y="558737"/>
                  <a:pt x="233292" y="558737"/>
                </a:cubicBezTo>
                <a:cubicBezTo>
                  <a:pt x="104546" y="558737"/>
                  <a:pt x="0" y="517176"/>
                  <a:pt x="0" y="465626"/>
                </a:cubicBezTo>
                <a:close/>
                <a:moveTo>
                  <a:pt x="466296" y="326083"/>
                </a:moveTo>
                <a:cubicBezTo>
                  <a:pt x="540501" y="326083"/>
                  <a:pt x="600511" y="386023"/>
                  <a:pt x="600511" y="459820"/>
                </a:cubicBezTo>
                <a:cubicBezTo>
                  <a:pt x="600511" y="533939"/>
                  <a:pt x="540501" y="593879"/>
                  <a:pt x="466296" y="593879"/>
                </a:cubicBezTo>
                <a:cubicBezTo>
                  <a:pt x="392412" y="593879"/>
                  <a:pt x="332080" y="533939"/>
                  <a:pt x="332080" y="459820"/>
                </a:cubicBezTo>
                <a:cubicBezTo>
                  <a:pt x="332080" y="386023"/>
                  <a:pt x="392412" y="326083"/>
                  <a:pt x="466296" y="326083"/>
                </a:cubicBezTo>
                <a:close/>
                <a:moveTo>
                  <a:pt x="0" y="233007"/>
                </a:moveTo>
                <a:cubicBezTo>
                  <a:pt x="0" y="284234"/>
                  <a:pt x="104554" y="326118"/>
                  <a:pt x="233309" y="326118"/>
                </a:cubicBezTo>
                <a:cubicBezTo>
                  <a:pt x="362065" y="326118"/>
                  <a:pt x="466296" y="284234"/>
                  <a:pt x="466296" y="233007"/>
                </a:cubicBezTo>
                <a:lnTo>
                  <a:pt x="466296" y="299054"/>
                </a:lnTo>
                <a:cubicBezTo>
                  <a:pt x="393689" y="299054"/>
                  <a:pt x="332377" y="347382"/>
                  <a:pt x="312370" y="413430"/>
                </a:cubicBezTo>
                <a:cubicBezTo>
                  <a:pt x="287522" y="416974"/>
                  <a:pt x="261061" y="419229"/>
                  <a:pt x="233309" y="419229"/>
                </a:cubicBezTo>
                <a:cubicBezTo>
                  <a:pt x="104231" y="419229"/>
                  <a:pt x="0" y="377345"/>
                  <a:pt x="0" y="326118"/>
                </a:cubicBezTo>
                <a:close/>
                <a:moveTo>
                  <a:pt x="233309" y="23200"/>
                </a:moveTo>
                <a:cubicBezTo>
                  <a:pt x="105199" y="23200"/>
                  <a:pt x="23234" y="64767"/>
                  <a:pt x="23234" y="93123"/>
                </a:cubicBezTo>
                <a:cubicBezTo>
                  <a:pt x="23234" y="121479"/>
                  <a:pt x="105199" y="163046"/>
                  <a:pt x="233309" y="163046"/>
                </a:cubicBezTo>
                <a:cubicBezTo>
                  <a:pt x="361420" y="163046"/>
                  <a:pt x="443062" y="121479"/>
                  <a:pt x="443062" y="93123"/>
                </a:cubicBezTo>
                <a:cubicBezTo>
                  <a:pt x="443062" y="64767"/>
                  <a:pt x="361420" y="23200"/>
                  <a:pt x="233309" y="23200"/>
                </a:cubicBezTo>
                <a:close/>
                <a:moveTo>
                  <a:pt x="233309" y="0"/>
                </a:moveTo>
                <a:cubicBezTo>
                  <a:pt x="362065" y="0"/>
                  <a:pt x="466296" y="41567"/>
                  <a:pt x="466296" y="93123"/>
                </a:cubicBezTo>
                <a:lnTo>
                  <a:pt x="466296" y="186246"/>
                </a:lnTo>
                <a:cubicBezTo>
                  <a:pt x="466296" y="237802"/>
                  <a:pt x="362065" y="279369"/>
                  <a:pt x="233309" y="279369"/>
                </a:cubicBezTo>
                <a:cubicBezTo>
                  <a:pt x="104231" y="279369"/>
                  <a:pt x="0" y="237802"/>
                  <a:pt x="0" y="186246"/>
                </a:cubicBezTo>
                <a:lnTo>
                  <a:pt x="0" y="93123"/>
                </a:lnTo>
                <a:cubicBezTo>
                  <a:pt x="0" y="41567"/>
                  <a:pt x="104554" y="0"/>
                  <a:pt x="233309" y="0"/>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46" name="ïśļiďe">
            <a:extLst>
              <a:ext uri="{FF2B5EF4-FFF2-40B4-BE49-F238E27FC236}">
                <a16:creationId xmlns="" xmlns:a16="http://schemas.microsoft.com/office/drawing/2014/main" id="{F402388E-50F0-4890-8940-BDC8D74576B4}"/>
              </a:ext>
            </a:extLst>
          </p:cNvPr>
          <p:cNvSpPr/>
          <p:nvPr/>
        </p:nvSpPr>
        <p:spPr bwMode="auto">
          <a:xfrm>
            <a:off x="3250432" y="1806168"/>
            <a:ext cx="1373932" cy="1378034"/>
          </a:xfrm>
          <a:prstGeom prst="ellipse">
            <a:avLst/>
          </a:prstGeom>
          <a:solidFill>
            <a:schemeClr val="bg1"/>
          </a:solidFill>
          <a:ln w="127000">
            <a:solidFill>
              <a:srgbClr val="6F9FBD"/>
            </a:solid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ru-RU">
              <a:cs typeface="+mn-ea"/>
              <a:sym typeface="+mn-lt"/>
            </a:endParaRPr>
          </a:p>
        </p:txBody>
      </p:sp>
      <p:sp>
        <p:nvSpPr>
          <p:cNvPr id="47" name="îṥļídè">
            <a:extLst>
              <a:ext uri="{FF2B5EF4-FFF2-40B4-BE49-F238E27FC236}">
                <a16:creationId xmlns="" xmlns:a16="http://schemas.microsoft.com/office/drawing/2014/main" id="{0628439C-46BF-4581-81D8-4A08A30E9A03}"/>
              </a:ext>
            </a:extLst>
          </p:cNvPr>
          <p:cNvSpPr/>
          <p:nvPr/>
        </p:nvSpPr>
        <p:spPr>
          <a:xfrm>
            <a:off x="3723256" y="2272989"/>
            <a:ext cx="428269" cy="444393"/>
          </a:xfrm>
          <a:custGeom>
            <a:avLst/>
            <a:gdLst>
              <a:gd name="connsiteX0" fmla="*/ 533304 w 585797"/>
              <a:gd name="connsiteY0" fmla="*/ 452325 h 607851"/>
              <a:gd name="connsiteX1" fmla="*/ 568750 w 585797"/>
              <a:gd name="connsiteY1" fmla="*/ 460265 h 607851"/>
              <a:gd name="connsiteX2" fmla="*/ 585772 w 585797"/>
              <a:gd name="connsiteY2" fmla="*/ 480255 h 607851"/>
              <a:gd name="connsiteX3" fmla="*/ 571088 w 585797"/>
              <a:gd name="connsiteY3" fmla="*/ 502112 h 607851"/>
              <a:gd name="connsiteX4" fmla="*/ 273212 w 585797"/>
              <a:gd name="connsiteY4" fmla="*/ 604395 h 607851"/>
              <a:gd name="connsiteX5" fmla="*/ 252917 w 585797"/>
              <a:gd name="connsiteY5" fmla="*/ 607851 h 607851"/>
              <a:gd name="connsiteX6" fmla="*/ 236924 w 585797"/>
              <a:gd name="connsiteY6" fmla="*/ 605703 h 607851"/>
              <a:gd name="connsiteX7" fmla="*/ 16205 w 585797"/>
              <a:gd name="connsiteY7" fmla="*/ 547322 h 607851"/>
              <a:gd name="connsiteX8" fmla="*/ 25 w 585797"/>
              <a:gd name="connsiteY8" fmla="*/ 527239 h 607851"/>
              <a:gd name="connsiteX9" fmla="*/ 14428 w 585797"/>
              <a:gd name="connsiteY9" fmla="*/ 505755 h 607851"/>
              <a:gd name="connsiteX10" fmla="*/ 50716 w 585797"/>
              <a:gd name="connsiteY10" fmla="*/ 492678 h 607851"/>
              <a:gd name="connsiteX11" fmla="*/ 226449 w 585797"/>
              <a:gd name="connsiteY11" fmla="*/ 539196 h 607851"/>
              <a:gd name="connsiteX12" fmla="*/ 252917 w 585797"/>
              <a:gd name="connsiteY12" fmla="*/ 542652 h 607851"/>
              <a:gd name="connsiteX13" fmla="*/ 286492 w 585797"/>
              <a:gd name="connsiteY13" fmla="*/ 537047 h 607851"/>
              <a:gd name="connsiteX14" fmla="*/ 533215 w 585797"/>
              <a:gd name="connsiteY14" fmla="*/ 346476 h 607851"/>
              <a:gd name="connsiteX15" fmla="*/ 568751 w 585797"/>
              <a:gd name="connsiteY15" fmla="*/ 354414 h 607851"/>
              <a:gd name="connsiteX16" fmla="*/ 585772 w 585797"/>
              <a:gd name="connsiteY16" fmla="*/ 374490 h 607851"/>
              <a:gd name="connsiteX17" fmla="*/ 571089 w 585797"/>
              <a:gd name="connsiteY17" fmla="*/ 396248 h 607851"/>
              <a:gd name="connsiteX18" fmla="*/ 273237 w 585797"/>
              <a:gd name="connsiteY18" fmla="*/ 498500 h 607851"/>
              <a:gd name="connsiteX19" fmla="*/ 252944 w 585797"/>
              <a:gd name="connsiteY19" fmla="*/ 501861 h 607851"/>
              <a:gd name="connsiteX20" fmla="*/ 236952 w 585797"/>
              <a:gd name="connsiteY20" fmla="*/ 499807 h 607851"/>
              <a:gd name="connsiteX21" fmla="*/ 16251 w 585797"/>
              <a:gd name="connsiteY21" fmla="*/ 441444 h 607851"/>
              <a:gd name="connsiteX22" fmla="*/ 73 w 585797"/>
              <a:gd name="connsiteY22" fmla="*/ 421367 h 607851"/>
              <a:gd name="connsiteX23" fmla="*/ 14474 w 585797"/>
              <a:gd name="connsiteY23" fmla="*/ 399983 h 607851"/>
              <a:gd name="connsiteX24" fmla="*/ 50759 w 585797"/>
              <a:gd name="connsiteY24" fmla="*/ 386910 h 607851"/>
              <a:gd name="connsiteX25" fmla="*/ 226478 w 585797"/>
              <a:gd name="connsiteY25" fmla="*/ 433413 h 607851"/>
              <a:gd name="connsiteX26" fmla="*/ 252944 w 585797"/>
              <a:gd name="connsiteY26" fmla="*/ 436775 h 607851"/>
              <a:gd name="connsiteX27" fmla="*/ 286517 w 585797"/>
              <a:gd name="connsiteY27" fmla="*/ 431172 h 607851"/>
              <a:gd name="connsiteX28" fmla="*/ 463638 w 585797"/>
              <a:gd name="connsiteY28" fmla="*/ 224963 h 607851"/>
              <a:gd name="connsiteX29" fmla="*/ 568751 w 585797"/>
              <a:gd name="connsiteY29" fmla="*/ 248492 h 607851"/>
              <a:gd name="connsiteX30" fmla="*/ 585772 w 585797"/>
              <a:gd name="connsiteY30" fmla="*/ 268566 h 607851"/>
              <a:gd name="connsiteX31" fmla="*/ 571089 w 585797"/>
              <a:gd name="connsiteY31" fmla="*/ 290321 h 607851"/>
              <a:gd name="connsiteX32" fmla="*/ 273237 w 585797"/>
              <a:gd name="connsiteY32" fmla="*/ 392560 h 607851"/>
              <a:gd name="connsiteX33" fmla="*/ 252944 w 585797"/>
              <a:gd name="connsiteY33" fmla="*/ 396014 h 607851"/>
              <a:gd name="connsiteX34" fmla="*/ 236952 w 585797"/>
              <a:gd name="connsiteY34" fmla="*/ 393960 h 607851"/>
              <a:gd name="connsiteX35" fmla="*/ 16251 w 585797"/>
              <a:gd name="connsiteY35" fmla="*/ 335511 h 607851"/>
              <a:gd name="connsiteX36" fmla="*/ 73 w 585797"/>
              <a:gd name="connsiteY36" fmla="*/ 315437 h 607851"/>
              <a:gd name="connsiteX37" fmla="*/ 14474 w 585797"/>
              <a:gd name="connsiteY37" fmla="*/ 294056 h 607851"/>
              <a:gd name="connsiteX38" fmla="*/ 138011 w 585797"/>
              <a:gd name="connsiteY38" fmla="*/ 249613 h 607851"/>
              <a:gd name="connsiteX39" fmla="*/ 180094 w 585797"/>
              <a:gd name="connsiteY39" fmla="*/ 263618 h 607851"/>
              <a:gd name="connsiteX40" fmla="*/ 181497 w 585797"/>
              <a:gd name="connsiteY40" fmla="*/ 263711 h 607851"/>
              <a:gd name="connsiteX41" fmla="*/ 182806 w 585797"/>
              <a:gd name="connsiteY41" fmla="*/ 263711 h 607851"/>
              <a:gd name="connsiteX42" fmla="*/ 378444 w 585797"/>
              <a:gd name="connsiteY42" fmla="*/ 263711 h 607851"/>
              <a:gd name="connsiteX43" fmla="*/ 463638 w 585797"/>
              <a:gd name="connsiteY43" fmla="*/ 224963 h 607851"/>
              <a:gd name="connsiteX44" fmla="*/ 282669 w 585797"/>
              <a:gd name="connsiteY44" fmla="*/ 0 h 607851"/>
              <a:gd name="connsiteX45" fmla="*/ 376661 w 585797"/>
              <a:gd name="connsiteY45" fmla="*/ 77792 h 607851"/>
              <a:gd name="connsiteX46" fmla="*/ 378438 w 585797"/>
              <a:gd name="connsiteY46" fmla="*/ 77699 h 607851"/>
              <a:gd name="connsiteX47" fmla="*/ 451106 w 585797"/>
              <a:gd name="connsiteY47" fmla="*/ 150354 h 607851"/>
              <a:gd name="connsiteX48" fmla="*/ 378438 w 585797"/>
              <a:gd name="connsiteY48" fmla="*/ 222916 h 607851"/>
              <a:gd name="connsiteX49" fmla="*/ 182785 w 585797"/>
              <a:gd name="connsiteY49" fmla="*/ 222916 h 607851"/>
              <a:gd name="connsiteX50" fmla="*/ 134620 w 585797"/>
              <a:gd name="connsiteY50" fmla="*/ 170806 h 607851"/>
              <a:gd name="connsiteX51" fmla="*/ 186900 w 585797"/>
              <a:gd name="connsiteY51" fmla="*/ 118602 h 607851"/>
              <a:gd name="connsiteX52" fmla="*/ 189893 w 585797"/>
              <a:gd name="connsiteY52" fmla="*/ 118976 h 607851"/>
              <a:gd name="connsiteX53" fmla="*/ 186900 w 585797"/>
              <a:gd name="connsiteY53" fmla="*/ 95629 h 607851"/>
              <a:gd name="connsiteX54" fmla="*/ 282669 w 585797"/>
              <a:gd name="connsiteY54"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85797" h="607851">
                <a:moveTo>
                  <a:pt x="533304" y="452325"/>
                </a:moveTo>
                <a:lnTo>
                  <a:pt x="568750" y="460265"/>
                </a:lnTo>
                <a:cubicBezTo>
                  <a:pt x="578290" y="462413"/>
                  <a:pt x="585210" y="470540"/>
                  <a:pt x="585772" y="480255"/>
                </a:cubicBezTo>
                <a:cubicBezTo>
                  <a:pt x="586239" y="489969"/>
                  <a:pt x="580254" y="498936"/>
                  <a:pt x="571088" y="502112"/>
                </a:cubicBezTo>
                <a:lnTo>
                  <a:pt x="273212" y="604395"/>
                </a:lnTo>
                <a:cubicBezTo>
                  <a:pt x="266665" y="606730"/>
                  <a:pt x="259838" y="607851"/>
                  <a:pt x="252917" y="607851"/>
                </a:cubicBezTo>
                <a:cubicBezTo>
                  <a:pt x="247586" y="607851"/>
                  <a:pt x="242162" y="607104"/>
                  <a:pt x="236924" y="605703"/>
                </a:cubicBezTo>
                <a:lnTo>
                  <a:pt x="16205" y="547322"/>
                </a:lnTo>
                <a:cubicBezTo>
                  <a:pt x="6946" y="544894"/>
                  <a:pt x="399" y="536674"/>
                  <a:pt x="25" y="527239"/>
                </a:cubicBezTo>
                <a:cubicBezTo>
                  <a:pt x="-442" y="517712"/>
                  <a:pt x="5450" y="509025"/>
                  <a:pt x="14428" y="505755"/>
                </a:cubicBezTo>
                <a:lnTo>
                  <a:pt x="50716" y="492678"/>
                </a:lnTo>
                <a:lnTo>
                  <a:pt x="226449" y="539196"/>
                </a:lnTo>
                <a:cubicBezTo>
                  <a:pt x="235147" y="541531"/>
                  <a:pt x="244032" y="542652"/>
                  <a:pt x="252917" y="542652"/>
                </a:cubicBezTo>
                <a:cubicBezTo>
                  <a:pt x="264420" y="542652"/>
                  <a:pt x="275643" y="540784"/>
                  <a:pt x="286492" y="537047"/>
                </a:cubicBezTo>
                <a:close/>
                <a:moveTo>
                  <a:pt x="533215" y="346476"/>
                </a:moveTo>
                <a:lnTo>
                  <a:pt x="568751" y="354414"/>
                </a:lnTo>
                <a:cubicBezTo>
                  <a:pt x="578290" y="356561"/>
                  <a:pt x="585211" y="364779"/>
                  <a:pt x="585772" y="374490"/>
                </a:cubicBezTo>
                <a:cubicBezTo>
                  <a:pt x="586239" y="384202"/>
                  <a:pt x="580254" y="393073"/>
                  <a:pt x="571089" y="396248"/>
                </a:cubicBezTo>
                <a:lnTo>
                  <a:pt x="273237" y="498500"/>
                </a:lnTo>
                <a:cubicBezTo>
                  <a:pt x="266691" y="500741"/>
                  <a:pt x="259864" y="501861"/>
                  <a:pt x="252944" y="501861"/>
                </a:cubicBezTo>
                <a:cubicBezTo>
                  <a:pt x="247613" y="501861"/>
                  <a:pt x="242189" y="501208"/>
                  <a:pt x="236952" y="499807"/>
                </a:cubicBezTo>
                <a:lnTo>
                  <a:pt x="16251" y="441444"/>
                </a:lnTo>
                <a:cubicBezTo>
                  <a:pt x="7087" y="439016"/>
                  <a:pt x="447" y="430892"/>
                  <a:pt x="73" y="421367"/>
                </a:cubicBezTo>
                <a:cubicBezTo>
                  <a:pt x="-301" y="411843"/>
                  <a:pt x="5497" y="403158"/>
                  <a:pt x="14474" y="399983"/>
                </a:cubicBezTo>
                <a:lnTo>
                  <a:pt x="50759" y="386910"/>
                </a:lnTo>
                <a:lnTo>
                  <a:pt x="226478" y="433413"/>
                </a:lnTo>
                <a:cubicBezTo>
                  <a:pt x="235176" y="435655"/>
                  <a:pt x="244060" y="436775"/>
                  <a:pt x="252944" y="436775"/>
                </a:cubicBezTo>
                <a:cubicBezTo>
                  <a:pt x="264446" y="436775"/>
                  <a:pt x="275762" y="434907"/>
                  <a:pt x="286517" y="431172"/>
                </a:cubicBezTo>
                <a:close/>
                <a:moveTo>
                  <a:pt x="463638" y="224963"/>
                </a:moveTo>
                <a:lnTo>
                  <a:pt x="568751" y="248492"/>
                </a:lnTo>
                <a:cubicBezTo>
                  <a:pt x="578290" y="250640"/>
                  <a:pt x="585211" y="258856"/>
                  <a:pt x="585772" y="268566"/>
                </a:cubicBezTo>
                <a:cubicBezTo>
                  <a:pt x="586239" y="278277"/>
                  <a:pt x="580254" y="287147"/>
                  <a:pt x="571089" y="290321"/>
                </a:cubicBezTo>
                <a:lnTo>
                  <a:pt x="273237" y="392560"/>
                </a:lnTo>
                <a:cubicBezTo>
                  <a:pt x="266691" y="394894"/>
                  <a:pt x="259864" y="396014"/>
                  <a:pt x="252944" y="396014"/>
                </a:cubicBezTo>
                <a:cubicBezTo>
                  <a:pt x="247613" y="396014"/>
                  <a:pt x="242189" y="395267"/>
                  <a:pt x="236952" y="393960"/>
                </a:cubicBezTo>
                <a:lnTo>
                  <a:pt x="16251" y="335511"/>
                </a:lnTo>
                <a:cubicBezTo>
                  <a:pt x="7087" y="333084"/>
                  <a:pt x="447" y="324961"/>
                  <a:pt x="73" y="315437"/>
                </a:cubicBezTo>
                <a:cubicBezTo>
                  <a:pt x="-301" y="305914"/>
                  <a:pt x="5497" y="297230"/>
                  <a:pt x="14474" y="294056"/>
                </a:cubicBezTo>
                <a:lnTo>
                  <a:pt x="138011" y="249613"/>
                </a:lnTo>
                <a:cubicBezTo>
                  <a:pt x="150449" y="257362"/>
                  <a:pt x="164570" y="262591"/>
                  <a:pt x="180094" y="263618"/>
                </a:cubicBezTo>
                <a:lnTo>
                  <a:pt x="181497" y="263711"/>
                </a:lnTo>
                <a:lnTo>
                  <a:pt x="182806" y="263711"/>
                </a:lnTo>
                <a:lnTo>
                  <a:pt x="378444" y="263711"/>
                </a:lnTo>
                <a:cubicBezTo>
                  <a:pt x="412391" y="263711"/>
                  <a:pt x="442784" y="248679"/>
                  <a:pt x="463638" y="224963"/>
                </a:cubicBezTo>
                <a:close/>
                <a:moveTo>
                  <a:pt x="282669" y="0"/>
                </a:moveTo>
                <a:cubicBezTo>
                  <a:pt x="329431" y="0"/>
                  <a:pt x="368337" y="33526"/>
                  <a:pt x="376661" y="77792"/>
                </a:cubicBezTo>
                <a:cubicBezTo>
                  <a:pt x="377222" y="77792"/>
                  <a:pt x="377877" y="77699"/>
                  <a:pt x="378438" y="77699"/>
                </a:cubicBezTo>
                <a:cubicBezTo>
                  <a:pt x="418560" y="77699"/>
                  <a:pt x="451106" y="110198"/>
                  <a:pt x="451106" y="150354"/>
                </a:cubicBezTo>
                <a:cubicBezTo>
                  <a:pt x="451106" y="190417"/>
                  <a:pt x="418560" y="222916"/>
                  <a:pt x="378438" y="222916"/>
                </a:cubicBezTo>
                <a:lnTo>
                  <a:pt x="182785" y="222916"/>
                </a:lnTo>
                <a:cubicBezTo>
                  <a:pt x="155570" y="221142"/>
                  <a:pt x="134620" y="198449"/>
                  <a:pt x="134620" y="170806"/>
                </a:cubicBezTo>
                <a:cubicBezTo>
                  <a:pt x="134620" y="141949"/>
                  <a:pt x="158095" y="118602"/>
                  <a:pt x="186900" y="118602"/>
                </a:cubicBezTo>
                <a:cubicBezTo>
                  <a:pt x="187929" y="118602"/>
                  <a:pt x="188864" y="118883"/>
                  <a:pt x="189893" y="118976"/>
                </a:cubicBezTo>
                <a:cubicBezTo>
                  <a:pt x="188023" y="111505"/>
                  <a:pt x="186900" y="103660"/>
                  <a:pt x="186900" y="95629"/>
                </a:cubicBezTo>
                <a:cubicBezTo>
                  <a:pt x="186900" y="42772"/>
                  <a:pt x="229734" y="0"/>
                  <a:pt x="282669" y="0"/>
                </a:cubicBez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44" name="iṥḷîḓè">
            <a:extLst>
              <a:ext uri="{FF2B5EF4-FFF2-40B4-BE49-F238E27FC236}">
                <a16:creationId xmlns="" xmlns:a16="http://schemas.microsoft.com/office/drawing/2014/main" id="{F402388E-50F0-4890-8940-BDC8D74576B4}"/>
              </a:ext>
            </a:extLst>
          </p:cNvPr>
          <p:cNvSpPr/>
          <p:nvPr/>
        </p:nvSpPr>
        <p:spPr bwMode="auto">
          <a:xfrm>
            <a:off x="5409034" y="1806168"/>
            <a:ext cx="1373932" cy="1378034"/>
          </a:xfrm>
          <a:prstGeom prst="ellipse">
            <a:avLst/>
          </a:prstGeom>
          <a:solidFill>
            <a:schemeClr val="bg1"/>
          </a:solidFill>
          <a:ln w="127000">
            <a:solidFill>
              <a:schemeClr val="accent1"/>
            </a:solidFill>
          </a:ln>
        </p:spPr>
        <p:txBody>
          <a:bodyPr vert="horz" wrap="square" lIns="91440" tIns="45720" rIns="91440" bIns="45720" numCol="1" anchor="t" anchorCtr="0" compatLnSpc="1">
            <a:prstTxWarp prst="textNoShape">
              <a:avLst/>
            </a:prstTxWarp>
            <a:normAutofit/>
          </a:bodyPr>
          <a:lstStyle/>
          <a:p>
            <a:endParaRPr lang="ru-RU">
              <a:cs typeface="+mn-ea"/>
              <a:sym typeface="+mn-lt"/>
            </a:endParaRPr>
          </a:p>
        </p:txBody>
      </p:sp>
      <p:sp>
        <p:nvSpPr>
          <p:cNvPr id="45" name="íSľíḍe">
            <a:extLst>
              <a:ext uri="{FF2B5EF4-FFF2-40B4-BE49-F238E27FC236}">
                <a16:creationId xmlns="" xmlns:a16="http://schemas.microsoft.com/office/drawing/2014/main" id="{32A83D43-E632-458B-9CCB-4BAF13FC5BC6}"/>
              </a:ext>
            </a:extLst>
          </p:cNvPr>
          <p:cNvSpPr/>
          <p:nvPr/>
        </p:nvSpPr>
        <p:spPr>
          <a:xfrm>
            <a:off x="5873796" y="2308108"/>
            <a:ext cx="444392" cy="374154"/>
          </a:xfrm>
          <a:custGeom>
            <a:avLst/>
            <a:gdLst>
              <a:gd name="connsiteX0" fmla="*/ 54158 w 604539"/>
              <a:gd name="connsiteY0" fmla="*/ 287695 h 508988"/>
              <a:gd name="connsiteX1" fmla="*/ 242194 w 604539"/>
              <a:gd name="connsiteY1" fmla="*/ 287695 h 508988"/>
              <a:gd name="connsiteX2" fmla="*/ 264990 w 604539"/>
              <a:gd name="connsiteY2" fmla="*/ 306729 h 508988"/>
              <a:gd name="connsiteX3" fmla="*/ 295264 w 604539"/>
              <a:gd name="connsiteY3" fmla="*/ 478149 h 508988"/>
              <a:gd name="connsiteX4" fmla="*/ 296591 w 604539"/>
              <a:gd name="connsiteY4" fmla="*/ 485739 h 508988"/>
              <a:gd name="connsiteX5" fmla="*/ 273433 w 604539"/>
              <a:gd name="connsiteY5" fmla="*/ 508988 h 508988"/>
              <a:gd name="connsiteX6" fmla="*/ 273071 w 604539"/>
              <a:gd name="connsiteY6" fmla="*/ 508988 h 508988"/>
              <a:gd name="connsiteX7" fmla="*/ 23160 w 604539"/>
              <a:gd name="connsiteY7" fmla="*/ 508988 h 508988"/>
              <a:gd name="connsiteX8" fmla="*/ 5430 w 604539"/>
              <a:gd name="connsiteY8" fmla="*/ 500676 h 508988"/>
              <a:gd name="connsiteX9" fmla="*/ 364 w 604539"/>
              <a:gd name="connsiteY9" fmla="*/ 481763 h 508988"/>
              <a:gd name="connsiteX10" fmla="*/ 31241 w 604539"/>
              <a:gd name="connsiteY10" fmla="*/ 306729 h 508988"/>
              <a:gd name="connsiteX11" fmla="*/ 54158 w 604539"/>
              <a:gd name="connsiteY11" fmla="*/ 287695 h 508988"/>
              <a:gd name="connsiteX12" fmla="*/ 362106 w 604539"/>
              <a:gd name="connsiteY12" fmla="*/ 287554 h 508988"/>
              <a:gd name="connsiteX13" fmla="*/ 550142 w 604539"/>
              <a:gd name="connsiteY13" fmla="*/ 287554 h 508988"/>
              <a:gd name="connsiteX14" fmla="*/ 572938 w 604539"/>
              <a:gd name="connsiteY14" fmla="*/ 306710 h 508988"/>
              <a:gd name="connsiteX15" fmla="*/ 603212 w 604539"/>
              <a:gd name="connsiteY15" fmla="*/ 478147 h 508988"/>
              <a:gd name="connsiteX16" fmla="*/ 604539 w 604539"/>
              <a:gd name="connsiteY16" fmla="*/ 485736 h 508988"/>
              <a:gd name="connsiteX17" fmla="*/ 581381 w 604539"/>
              <a:gd name="connsiteY17" fmla="*/ 508988 h 508988"/>
              <a:gd name="connsiteX18" fmla="*/ 581019 w 604539"/>
              <a:gd name="connsiteY18" fmla="*/ 508988 h 508988"/>
              <a:gd name="connsiteX19" fmla="*/ 331108 w 604539"/>
              <a:gd name="connsiteY19" fmla="*/ 508988 h 508988"/>
              <a:gd name="connsiteX20" fmla="*/ 313378 w 604539"/>
              <a:gd name="connsiteY20" fmla="*/ 500675 h 508988"/>
              <a:gd name="connsiteX21" fmla="*/ 308312 w 604539"/>
              <a:gd name="connsiteY21" fmla="*/ 481761 h 508988"/>
              <a:gd name="connsiteX22" fmla="*/ 339189 w 604539"/>
              <a:gd name="connsiteY22" fmla="*/ 306710 h 508988"/>
              <a:gd name="connsiteX23" fmla="*/ 362106 w 604539"/>
              <a:gd name="connsiteY23" fmla="*/ 287554 h 508988"/>
              <a:gd name="connsiteX24" fmla="*/ 208081 w 604539"/>
              <a:gd name="connsiteY24" fmla="*/ 54053 h 508988"/>
              <a:gd name="connsiteX25" fmla="*/ 396118 w 604539"/>
              <a:gd name="connsiteY25" fmla="*/ 54053 h 508988"/>
              <a:gd name="connsiteX26" fmla="*/ 419034 w 604539"/>
              <a:gd name="connsiteY26" fmla="*/ 73201 h 508988"/>
              <a:gd name="connsiteX27" fmla="*/ 449308 w 604539"/>
              <a:gd name="connsiteY27" fmla="*/ 244446 h 508988"/>
              <a:gd name="connsiteX28" fmla="*/ 450635 w 604539"/>
              <a:gd name="connsiteY28" fmla="*/ 252154 h 508988"/>
              <a:gd name="connsiteX29" fmla="*/ 427357 w 604539"/>
              <a:gd name="connsiteY29" fmla="*/ 275275 h 508988"/>
              <a:gd name="connsiteX30" fmla="*/ 427115 w 604539"/>
              <a:gd name="connsiteY30" fmla="*/ 275275 h 508988"/>
              <a:gd name="connsiteX31" fmla="*/ 177204 w 604539"/>
              <a:gd name="connsiteY31" fmla="*/ 275275 h 508988"/>
              <a:gd name="connsiteX32" fmla="*/ 159353 w 604539"/>
              <a:gd name="connsiteY32" fmla="*/ 266966 h 508988"/>
              <a:gd name="connsiteX33" fmla="*/ 154288 w 604539"/>
              <a:gd name="connsiteY33" fmla="*/ 248059 h 508988"/>
              <a:gd name="connsiteX34" fmla="*/ 185285 w 604539"/>
              <a:gd name="connsiteY34" fmla="*/ 73201 h 508988"/>
              <a:gd name="connsiteX35" fmla="*/ 208081 w 604539"/>
              <a:gd name="connsiteY35" fmla="*/ 54053 h 508988"/>
              <a:gd name="connsiteX36" fmla="*/ 518273 w 604539"/>
              <a:gd name="connsiteY36" fmla="*/ 0 h 508988"/>
              <a:gd name="connsiteX37" fmla="*/ 541548 w 604539"/>
              <a:gd name="connsiteY37" fmla="*/ 23244 h 508988"/>
              <a:gd name="connsiteX38" fmla="*/ 541548 w 604539"/>
              <a:gd name="connsiteY38" fmla="*/ 54075 h 508988"/>
              <a:gd name="connsiteX39" fmla="*/ 572422 w 604539"/>
              <a:gd name="connsiteY39" fmla="*/ 54075 h 508988"/>
              <a:gd name="connsiteX40" fmla="*/ 595577 w 604539"/>
              <a:gd name="connsiteY40" fmla="*/ 77199 h 508988"/>
              <a:gd name="connsiteX41" fmla="*/ 572422 w 604539"/>
              <a:gd name="connsiteY41" fmla="*/ 100322 h 508988"/>
              <a:gd name="connsiteX42" fmla="*/ 541548 w 604539"/>
              <a:gd name="connsiteY42" fmla="*/ 100322 h 508988"/>
              <a:gd name="connsiteX43" fmla="*/ 541548 w 604539"/>
              <a:gd name="connsiteY43" fmla="*/ 131274 h 508988"/>
              <a:gd name="connsiteX44" fmla="*/ 518273 w 604539"/>
              <a:gd name="connsiteY44" fmla="*/ 154397 h 508988"/>
              <a:gd name="connsiteX45" fmla="*/ 495117 w 604539"/>
              <a:gd name="connsiteY45" fmla="*/ 131274 h 508988"/>
              <a:gd name="connsiteX46" fmla="*/ 495117 w 604539"/>
              <a:gd name="connsiteY46" fmla="*/ 100322 h 508988"/>
              <a:gd name="connsiteX47" fmla="*/ 464244 w 604539"/>
              <a:gd name="connsiteY47" fmla="*/ 100322 h 508988"/>
              <a:gd name="connsiteX48" fmla="*/ 440968 w 604539"/>
              <a:gd name="connsiteY48" fmla="*/ 77199 h 508988"/>
              <a:gd name="connsiteX49" fmla="*/ 464244 w 604539"/>
              <a:gd name="connsiteY49" fmla="*/ 54075 h 508988"/>
              <a:gd name="connsiteX50" fmla="*/ 495117 w 604539"/>
              <a:gd name="connsiteY50" fmla="*/ 54075 h 508988"/>
              <a:gd name="connsiteX51" fmla="*/ 495117 w 604539"/>
              <a:gd name="connsiteY51" fmla="*/ 23244 h 508988"/>
              <a:gd name="connsiteX52" fmla="*/ 518273 w 604539"/>
              <a:gd name="connsiteY52" fmla="*/ 0 h 50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4539" h="508988">
                <a:moveTo>
                  <a:pt x="54158" y="287695"/>
                </a:moveTo>
                <a:lnTo>
                  <a:pt x="242194" y="287695"/>
                </a:lnTo>
                <a:cubicBezTo>
                  <a:pt x="253411" y="287695"/>
                  <a:pt x="263060" y="295766"/>
                  <a:pt x="264990" y="306729"/>
                </a:cubicBezTo>
                <a:lnTo>
                  <a:pt x="295264" y="478149"/>
                </a:lnTo>
                <a:cubicBezTo>
                  <a:pt x="296109" y="480559"/>
                  <a:pt x="296591" y="483088"/>
                  <a:pt x="296591" y="485739"/>
                </a:cubicBezTo>
                <a:cubicBezTo>
                  <a:pt x="296591" y="498628"/>
                  <a:pt x="286218" y="508988"/>
                  <a:pt x="273433" y="508988"/>
                </a:cubicBezTo>
                <a:lnTo>
                  <a:pt x="273071" y="508988"/>
                </a:lnTo>
                <a:lnTo>
                  <a:pt x="23160" y="508988"/>
                </a:lnTo>
                <a:cubicBezTo>
                  <a:pt x="16285" y="508988"/>
                  <a:pt x="9772" y="505977"/>
                  <a:pt x="5430" y="500676"/>
                </a:cubicBezTo>
                <a:cubicBezTo>
                  <a:pt x="967" y="495496"/>
                  <a:pt x="-842" y="488509"/>
                  <a:pt x="364" y="481763"/>
                </a:cubicBezTo>
                <a:lnTo>
                  <a:pt x="31241" y="306729"/>
                </a:lnTo>
                <a:cubicBezTo>
                  <a:pt x="33171" y="295766"/>
                  <a:pt x="42820" y="287695"/>
                  <a:pt x="54158" y="287695"/>
                </a:cubicBezTo>
                <a:close/>
                <a:moveTo>
                  <a:pt x="362106" y="287554"/>
                </a:moveTo>
                <a:lnTo>
                  <a:pt x="550142" y="287554"/>
                </a:lnTo>
                <a:cubicBezTo>
                  <a:pt x="561359" y="287554"/>
                  <a:pt x="571008" y="295747"/>
                  <a:pt x="572938" y="306710"/>
                </a:cubicBezTo>
                <a:lnTo>
                  <a:pt x="603212" y="478147"/>
                </a:lnTo>
                <a:cubicBezTo>
                  <a:pt x="604057" y="480556"/>
                  <a:pt x="604539" y="483086"/>
                  <a:pt x="604539" y="485736"/>
                </a:cubicBezTo>
                <a:cubicBezTo>
                  <a:pt x="604539" y="498627"/>
                  <a:pt x="594166" y="508988"/>
                  <a:pt x="581381" y="508988"/>
                </a:cubicBezTo>
                <a:lnTo>
                  <a:pt x="581019" y="508988"/>
                </a:lnTo>
                <a:lnTo>
                  <a:pt x="331108" y="508988"/>
                </a:lnTo>
                <a:cubicBezTo>
                  <a:pt x="324233" y="508988"/>
                  <a:pt x="317720" y="505976"/>
                  <a:pt x="313378" y="500675"/>
                </a:cubicBezTo>
                <a:cubicBezTo>
                  <a:pt x="308915" y="495495"/>
                  <a:pt x="307106" y="488507"/>
                  <a:pt x="308312" y="481761"/>
                </a:cubicBezTo>
                <a:lnTo>
                  <a:pt x="339189" y="306710"/>
                </a:lnTo>
                <a:cubicBezTo>
                  <a:pt x="341119" y="295747"/>
                  <a:pt x="350768" y="287554"/>
                  <a:pt x="362106" y="287554"/>
                </a:cubicBezTo>
                <a:close/>
                <a:moveTo>
                  <a:pt x="208081" y="54053"/>
                </a:moveTo>
                <a:lnTo>
                  <a:pt x="396118" y="54053"/>
                </a:lnTo>
                <a:cubicBezTo>
                  <a:pt x="407455" y="54053"/>
                  <a:pt x="417104" y="62122"/>
                  <a:pt x="419034" y="73201"/>
                </a:cubicBezTo>
                <a:lnTo>
                  <a:pt x="449308" y="244446"/>
                </a:lnTo>
                <a:cubicBezTo>
                  <a:pt x="450153" y="246855"/>
                  <a:pt x="450635" y="249504"/>
                  <a:pt x="450635" y="252154"/>
                </a:cubicBezTo>
                <a:cubicBezTo>
                  <a:pt x="450635" y="264919"/>
                  <a:pt x="440262" y="275275"/>
                  <a:pt x="427357" y="275275"/>
                </a:cubicBezTo>
                <a:lnTo>
                  <a:pt x="427115" y="275275"/>
                </a:lnTo>
                <a:lnTo>
                  <a:pt x="177204" y="275275"/>
                </a:lnTo>
                <a:cubicBezTo>
                  <a:pt x="170329" y="275275"/>
                  <a:pt x="163816" y="272265"/>
                  <a:pt x="159353" y="266966"/>
                </a:cubicBezTo>
                <a:cubicBezTo>
                  <a:pt x="155011" y="261788"/>
                  <a:pt x="153202" y="254803"/>
                  <a:pt x="154288" y="248059"/>
                </a:cubicBezTo>
                <a:lnTo>
                  <a:pt x="185285" y="73201"/>
                </a:lnTo>
                <a:cubicBezTo>
                  <a:pt x="187215" y="62122"/>
                  <a:pt x="196864" y="54053"/>
                  <a:pt x="208081" y="54053"/>
                </a:cubicBezTo>
                <a:close/>
                <a:moveTo>
                  <a:pt x="518273" y="0"/>
                </a:moveTo>
                <a:cubicBezTo>
                  <a:pt x="531177" y="0"/>
                  <a:pt x="541548" y="10358"/>
                  <a:pt x="541548" y="23244"/>
                </a:cubicBezTo>
                <a:lnTo>
                  <a:pt x="541548" y="54075"/>
                </a:lnTo>
                <a:lnTo>
                  <a:pt x="572422" y="54075"/>
                </a:lnTo>
                <a:cubicBezTo>
                  <a:pt x="585205" y="54075"/>
                  <a:pt x="595577" y="64433"/>
                  <a:pt x="595577" y="77199"/>
                </a:cubicBezTo>
                <a:cubicBezTo>
                  <a:pt x="595577" y="89965"/>
                  <a:pt x="585205" y="100322"/>
                  <a:pt x="572422" y="100322"/>
                </a:cubicBezTo>
                <a:lnTo>
                  <a:pt x="541548" y="100322"/>
                </a:lnTo>
                <a:lnTo>
                  <a:pt x="541548" y="131274"/>
                </a:lnTo>
                <a:cubicBezTo>
                  <a:pt x="541548" y="144040"/>
                  <a:pt x="531177" y="154397"/>
                  <a:pt x="518273" y="154397"/>
                </a:cubicBezTo>
                <a:cubicBezTo>
                  <a:pt x="505489" y="154397"/>
                  <a:pt x="495117" y="144040"/>
                  <a:pt x="495117" y="131274"/>
                </a:cubicBezTo>
                <a:lnTo>
                  <a:pt x="495117" y="100322"/>
                </a:lnTo>
                <a:lnTo>
                  <a:pt x="464244" y="100322"/>
                </a:lnTo>
                <a:cubicBezTo>
                  <a:pt x="451340" y="100322"/>
                  <a:pt x="440968" y="89965"/>
                  <a:pt x="440968" y="77199"/>
                </a:cubicBezTo>
                <a:cubicBezTo>
                  <a:pt x="440968" y="64433"/>
                  <a:pt x="451340" y="54075"/>
                  <a:pt x="464244" y="54075"/>
                </a:cubicBezTo>
                <a:lnTo>
                  <a:pt x="495117" y="54075"/>
                </a:lnTo>
                <a:lnTo>
                  <a:pt x="495117" y="23244"/>
                </a:lnTo>
                <a:cubicBezTo>
                  <a:pt x="495117" y="10358"/>
                  <a:pt x="505489" y="0"/>
                  <a:pt x="518273" y="0"/>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42" name="ïṣḻîde">
            <a:extLst>
              <a:ext uri="{FF2B5EF4-FFF2-40B4-BE49-F238E27FC236}">
                <a16:creationId xmlns="" xmlns:a16="http://schemas.microsoft.com/office/drawing/2014/main" id="{F402388E-50F0-4890-8940-BDC8D74576B4}"/>
              </a:ext>
            </a:extLst>
          </p:cNvPr>
          <p:cNvSpPr/>
          <p:nvPr/>
        </p:nvSpPr>
        <p:spPr bwMode="auto">
          <a:xfrm>
            <a:off x="7567637" y="1806168"/>
            <a:ext cx="1373932" cy="1378034"/>
          </a:xfrm>
          <a:prstGeom prst="ellipse">
            <a:avLst/>
          </a:prstGeom>
          <a:solidFill>
            <a:schemeClr val="bg1"/>
          </a:solidFill>
          <a:ln w="127000">
            <a:solidFill>
              <a:srgbClr val="6F9FBD"/>
            </a:solid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ru-RU">
              <a:cs typeface="+mn-ea"/>
              <a:sym typeface="+mn-lt"/>
            </a:endParaRPr>
          </a:p>
        </p:txBody>
      </p:sp>
      <p:sp>
        <p:nvSpPr>
          <p:cNvPr id="43" name="îŝḷîḋé">
            <a:extLst>
              <a:ext uri="{FF2B5EF4-FFF2-40B4-BE49-F238E27FC236}">
                <a16:creationId xmlns="" xmlns:a16="http://schemas.microsoft.com/office/drawing/2014/main" id="{2ED64AD9-29EF-4BB1-957B-83229189BE77}"/>
              </a:ext>
            </a:extLst>
          </p:cNvPr>
          <p:cNvSpPr/>
          <p:nvPr/>
        </p:nvSpPr>
        <p:spPr>
          <a:xfrm>
            <a:off x="8032398" y="2299366"/>
            <a:ext cx="444393" cy="391638"/>
          </a:xfrm>
          <a:custGeom>
            <a:avLst/>
            <a:gdLst>
              <a:gd name="T0" fmla="*/ 2472 w 2641"/>
              <a:gd name="T1" fmla="*/ 1969 h 2331"/>
              <a:gd name="T2" fmla="*/ 2472 w 2641"/>
              <a:gd name="T3" fmla="*/ 1969 h 2331"/>
              <a:gd name="T4" fmla="*/ 2426 w 2641"/>
              <a:gd name="T5" fmla="*/ 2194 h 2331"/>
              <a:gd name="T6" fmla="*/ 2258 w 2641"/>
              <a:gd name="T7" fmla="*/ 2331 h 2331"/>
              <a:gd name="T8" fmla="*/ 269 w 2641"/>
              <a:gd name="T9" fmla="*/ 2331 h 2331"/>
              <a:gd name="T10" fmla="*/ 101 w 2641"/>
              <a:gd name="T11" fmla="*/ 2126 h 2331"/>
              <a:gd name="T12" fmla="*/ 293 w 2641"/>
              <a:gd name="T13" fmla="*/ 1188 h 2331"/>
              <a:gd name="T14" fmla="*/ 414 w 2641"/>
              <a:gd name="T15" fmla="*/ 1052 h 2331"/>
              <a:gd name="T16" fmla="*/ 414 w 2641"/>
              <a:gd name="T17" fmla="*/ 1052 h 2331"/>
              <a:gd name="T18" fmla="*/ 428 w 2641"/>
              <a:gd name="T19" fmla="*/ 1049 h 2331"/>
              <a:gd name="T20" fmla="*/ 428 w 2641"/>
              <a:gd name="T21" fmla="*/ 1048 h 2331"/>
              <a:gd name="T22" fmla="*/ 441 w 2641"/>
              <a:gd name="T23" fmla="*/ 1046 h 2331"/>
              <a:gd name="T24" fmla="*/ 445 w 2641"/>
              <a:gd name="T25" fmla="*/ 1045 h 2331"/>
              <a:gd name="T26" fmla="*/ 455 w 2641"/>
              <a:gd name="T27" fmla="*/ 1044 h 2331"/>
              <a:gd name="T28" fmla="*/ 470 w 2641"/>
              <a:gd name="T29" fmla="*/ 1044 h 2331"/>
              <a:gd name="T30" fmla="*/ 548 w 2641"/>
              <a:gd name="T31" fmla="*/ 1044 h 2331"/>
              <a:gd name="T32" fmla="*/ 2118 w 2641"/>
              <a:gd name="T33" fmla="*/ 1044 h 2331"/>
              <a:gd name="T34" fmla="*/ 2251 w 2641"/>
              <a:gd name="T35" fmla="*/ 1044 h 2331"/>
              <a:gd name="T36" fmla="*/ 2472 w 2641"/>
              <a:gd name="T37" fmla="*/ 1044 h 2331"/>
              <a:gd name="T38" fmla="*/ 2555 w 2641"/>
              <a:gd name="T39" fmla="*/ 1044 h 2331"/>
              <a:gd name="T40" fmla="*/ 2615 w 2641"/>
              <a:gd name="T41" fmla="*/ 1068 h 2331"/>
              <a:gd name="T42" fmla="*/ 2641 w 2641"/>
              <a:gd name="T43" fmla="*/ 1127 h 2331"/>
              <a:gd name="T44" fmla="*/ 2639 w 2641"/>
              <a:gd name="T45" fmla="*/ 1147 h 2331"/>
              <a:gd name="T46" fmla="*/ 2472 w 2641"/>
              <a:gd name="T47" fmla="*/ 1969 h 2331"/>
              <a:gd name="T48" fmla="*/ 2471 w 2641"/>
              <a:gd name="T49" fmla="*/ 910 h 2331"/>
              <a:gd name="T50" fmla="*/ 2320 w 2641"/>
              <a:gd name="T51" fmla="*/ 774 h 2331"/>
              <a:gd name="T52" fmla="*/ 2251 w 2641"/>
              <a:gd name="T53" fmla="*/ 774 h 2331"/>
              <a:gd name="T54" fmla="*/ 2251 w 2641"/>
              <a:gd name="T55" fmla="*/ 910 h 2331"/>
              <a:gd name="T56" fmla="*/ 2471 w 2641"/>
              <a:gd name="T57" fmla="*/ 910 h 2331"/>
              <a:gd name="T58" fmla="*/ 162 w 2641"/>
              <a:gd name="T59" fmla="*/ 1162 h 2331"/>
              <a:gd name="T60" fmla="*/ 414 w 2641"/>
              <a:gd name="T61" fmla="*/ 915 h 2331"/>
              <a:gd name="T62" fmla="*/ 414 w 2641"/>
              <a:gd name="T63" fmla="*/ 548 h 2331"/>
              <a:gd name="T64" fmla="*/ 178 w 2641"/>
              <a:gd name="T65" fmla="*/ 548 h 2331"/>
              <a:gd name="T66" fmla="*/ 0 w 2641"/>
              <a:gd name="T67" fmla="*/ 726 h 2331"/>
              <a:gd name="T68" fmla="*/ 0 w 2641"/>
              <a:gd name="T69" fmla="*/ 1955 h 2331"/>
              <a:gd name="T70" fmla="*/ 162 w 2641"/>
              <a:gd name="T71" fmla="*/ 1162 h 2331"/>
              <a:gd name="T72" fmla="*/ 2118 w 2641"/>
              <a:gd name="T73" fmla="*/ 75 h 2331"/>
              <a:gd name="T74" fmla="*/ 2118 w 2641"/>
              <a:gd name="T75" fmla="*/ 910 h 2331"/>
              <a:gd name="T76" fmla="*/ 548 w 2641"/>
              <a:gd name="T77" fmla="*/ 910 h 2331"/>
              <a:gd name="T78" fmla="*/ 548 w 2641"/>
              <a:gd name="T79" fmla="*/ 75 h 2331"/>
              <a:gd name="T80" fmla="*/ 623 w 2641"/>
              <a:gd name="T81" fmla="*/ 0 h 2331"/>
              <a:gd name="T82" fmla="*/ 2043 w 2641"/>
              <a:gd name="T83" fmla="*/ 0 h 2331"/>
              <a:gd name="T84" fmla="*/ 2118 w 2641"/>
              <a:gd name="T85" fmla="*/ 75 h 2331"/>
              <a:gd name="T86" fmla="*/ 1926 w 2641"/>
              <a:gd name="T87" fmla="*/ 665 h 2331"/>
              <a:gd name="T88" fmla="*/ 1859 w 2641"/>
              <a:gd name="T89" fmla="*/ 598 h 2331"/>
              <a:gd name="T90" fmla="*/ 806 w 2641"/>
              <a:gd name="T91" fmla="*/ 598 h 2331"/>
              <a:gd name="T92" fmla="*/ 740 w 2641"/>
              <a:gd name="T93" fmla="*/ 665 h 2331"/>
              <a:gd name="T94" fmla="*/ 806 w 2641"/>
              <a:gd name="T95" fmla="*/ 732 h 2331"/>
              <a:gd name="T96" fmla="*/ 1859 w 2641"/>
              <a:gd name="T97" fmla="*/ 732 h 2331"/>
              <a:gd name="T98" fmla="*/ 1926 w 2641"/>
              <a:gd name="T99" fmla="*/ 665 h 2331"/>
              <a:gd name="T100" fmla="*/ 1926 w 2641"/>
              <a:gd name="T101" fmla="*/ 321 h 2331"/>
              <a:gd name="T102" fmla="*/ 1859 w 2641"/>
              <a:gd name="T103" fmla="*/ 254 h 2331"/>
              <a:gd name="T104" fmla="*/ 806 w 2641"/>
              <a:gd name="T105" fmla="*/ 254 h 2331"/>
              <a:gd name="T106" fmla="*/ 740 w 2641"/>
              <a:gd name="T107" fmla="*/ 321 h 2331"/>
              <a:gd name="T108" fmla="*/ 806 w 2641"/>
              <a:gd name="T109" fmla="*/ 388 h 2331"/>
              <a:gd name="T110" fmla="*/ 1859 w 2641"/>
              <a:gd name="T111" fmla="*/ 388 h 2331"/>
              <a:gd name="T112" fmla="*/ 1926 w 2641"/>
              <a:gd name="T113" fmla="*/ 321 h 2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41" h="2331">
                <a:moveTo>
                  <a:pt x="2472" y="1969"/>
                </a:moveTo>
                <a:lnTo>
                  <a:pt x="2472" y="1969"/>
                </a:lnTo>
                <a:lnTo>
                  <a:pt x="2426" y="2194"/>
                </a:lnTo>
                <a:cubicBezTo>
                  <a:pt x="2409" y="2274"/>
                  <a:pt x="2339" y="2331"/>
                  <a:pt x="2258" y="2331"/>
                </a:cubicBezTo>
                <a:lnTo>
                  <a:pt x="269" y="2331"/>
                </a:lnTo>
                <a:cubicBezTo>
                  <a:pt x="161" y="2331"/>
                  <a:pt x="80" y="2232"/>
                  <a:pt x="101" y="2126"/>
                </a:cubicBezTo>
                <a:lnTo>
                  <a:pt x="293" y="1188"/>
                </a:lnTo>
                <a:cubicBezTo>
                  <a:pt x="306" y="1123"/>
                  <a:pt x="354" y="1072"/>
                  <a:pt x="414" y="1052"/>
                </a:cubicBezTo>
                <a:lnTo>
                  <a:pt x="414" y="1052"/>
                </a:lnTo>
                <a:cubicBezTo>
                  <a:pt x="419" y="1051"/>
                  <a:pt x="423" y="1050"/>
                  <a:pt x="428" y="1049"/>
                </a:cubicBezTo>
                <a:cubicBezTo>
                  <a:pt x="428" y="1049"/>
                  <a:pt x="428" y="1049"/>
                  <a:pt x="428" y="1048"/>
                </a:cubicBezTo>
                <a:cubicBezTo>
                  <a:pt x="432" y="1047"/>
                  <a:pt x="437" y="1047"/>
                  <a:pt x="441" y="1046"/>
                </a:cubicBezTo>
                <a:cubicBezTo>
                  <a:pt x="442" y="1046"/>
                  <a:pt x="444" y="1046"/>
                  <a:pt x="445" y="1045"/>
                </a:cubicBezTo>
                <a:cubicBezTo>
                  <a:pt x="448" y="1045"/>
                  <a:pt x="452" y="1044"/>
                  <a:pt x="455" y="1044"/>
                </a:cubicBezTo>
                <a:cubicBezTo>
                  <a:pt x="460" y="1044"/>
                  <a:pt x="465" y="1044"/>
                  <a:pt x="470" y="1044"/>
                </a:cubicBezTo>
                <a:lnTo>
                  <a:pt x="548" y="1044"/>
                </a:lnTo>
                <a:lnTo>
                  <a:pt x="2118" y="1044"/>
                </a:lnTo>
                <a:lnTo>
                  <a:pt x="2251" y="1044"/>
                </a:lnTo>
                <a:lnTo>
                  <a:pt x="2472" y="1044"/>
                </a:lnTo>
                <a:lnTo>
                  <a:pt x="2555" y="1044"/>
                </a:lnTo>
                <a:cubicBezTo>
                  <a:pt x="2579" y="1044"/>
                  <a:pt x="2600" y="1053"/>
                  <a:pt x="2615" y="1068"/>
                </a:cubicBezTo>
                <a:cubicBezTo>
                  <a:pt x="2631" y="1084"/>
                  <a:pt x="2640" y="1104"/>
                  <a:pt x="2641" y="1127"/>
                </a:cubicBezTo>
                <a:cubicBezTo>
                  <a:pt x="2641" y="1134"/>
                  <a:pt x="2641" y="1140"/>
                  <a:pt x="2639" y="1147"/>
                </a:cubicBezTo>
                <a:lnTo>
                  <a:pt x="2472" y="1969"/>
                </a:lnTo>
                <a:close/>
                <a:moveTo>
                  <a:pt x="2471" y="910"/>
                </a:moveTo>
                <a:cubicBezTo>
                  <a:pt x="2463" y="834"/>
                  <a:pt x="2398" y="774"/>
                  <a:pt x="2320" y="774"/>
                </a:cubicBezTo>
                <a:lnTo>
                  <a:pt x="2251" y="774"/>
                </a:lnTo>
                <a:lnTo>
                  <a:pt x="2251" y="910"/>
                </a:lnTo>
                <a:lnTo>
                  <a:pt x="2471" y="910"/>
                </a:lnTo>
                <a:close/>
                <a:moveTo>
                  <a:pt x="162" y="1162"/>
                </a:moveTo>
                <a:cubicBezTo>
                  <a:pt x="188" y="1034"/>
                  <a:pt x="290" y="938"/>
                  <a:pt x="414" y="915"/>
                </a:cubicBezTo>
                <a:lnTo>
                  <a:pt x="414" y="548"/>
                </a:lnTo>
                <a:lnTo>
                  <a:pt x="178" y="548"/>
                </a:lnTo>
                <a:cubicBezTo>
                  <a:pt x="80" y="548"/>
                  <a:pt x="0" y="628"/>
                  <a:pt x="0" y="726"/>
                </a:cubicBezTo>
                <a:lnTo>
                  <a:pt x="0" y="1955"/>
                </a:lnTo>
                <a:lnTo>
                  <a:pt x="162" y="1162"/>
                </a:lnTo>
                <a:close/>
                <a:moveTo>
                  <a:pt x="2118" y="75"/>
                </a:moveTo>
                <a:lnTo>
                  <a:pt x="2118" y="910"/>
                </a:lnTo>
                <a:lnTo>
                  <a:pt x="548" y="910"/>
                </a:lnTo>
                <a:lnTo>
                  <a:pt x="548" y="75"/>
                </a:lnTo>
                <a:cubicBezTo>
                  <a:pt x="548" y="33"/>
                  <a:pt x="581" y="0"/>
                  <a:pt x="623" y="0"/>
                </a:cubicBezTo>
                <a:lnTo>
                  <a:pt x="2043" y="0"/>
                </a:lnTo>
                <a:cubicBezTo>
                  <a:pt x="2084" y="0"/>
                  <a:pt x="2118" y="33"/>
                  <a:pt x="2118" y="75"/>
                </a:cubicBezTo>
                <a:close/>
                <a:moveTo>
                  <a:pt x="1926" y="665"/>
                </a:moveTo>
                <a:cubicBezTo>
                  <a:pt x="1926" y="628"/>
                  <a:pt x="1896" y="598"/>
                  <a:pt x="1859" y="598"/>
                </a:cubicBezTo>
                <a:lnTo>
                  <a:pt x="806" y="598"/>
                </a:lnTo>
                <a:cubicBezTo>
                  <a:pt x="769" y="598"/>
                  <a:pt x="740" y="628"/>
                  <a:pt x="740" y="665"/>
                </a:cubicBezTo>
                <a:cubicBezTo>
                  <a:pt x="740" y="702"/>
                  <a:pt x="769" y="732"/>
                  <a:pt x="806" y="732"/>
                </a:cubicBezTo>
                <a:lnTo>
                  <a:pt x="1859" y="732"/>
                </a:lnTo>
                <a:cubicBezTo>
                  <a:pt x="1896" y="732"/>
                  <a:pt x="1926" y="702"/>
                  <a:pt x="1926" y="665"/>
                </a:cubicBezTo>
                <a:close/>
                <a:moveTo>
                  <a:pt x="1926" y="321"/>
                </a:moveTo>
                <a:cubicBezTo>
                  <a:pt x="1926" y="284"/>
                  <a:pt x="1896" y="254"/>
                  <a:pt x="1859" y="254"/>
                </a:cubicBezTo>
                <a:lnTo>
                  <a:pt x="806" y="254"/>
                </a:lnTo>
                <a:cubicBezTo>
                  <a:pt x="769" y="254"/>
                  <a:pt x="740" y="284"/>
                  <a:pt x="740" y="321"/>
                </a:cubicBezTo>
                <a:cubicBezTo>
                  <a:pt x="740" y="358"/>
                  <a:pt x="769" y="388"/>
                  <a:pt x="806" y="388"/>
                </a:cubicBezTo>
                <a:lnTo>
                  <a:pt x="1859" y="388"/>
                </a:lnTo>
                <a:cubicBezTo>
                  <a:pt x="1896" y="388"/>
                  <a:pt x="1926" y="358"/>
                  <a:pt x="1926" y="321"/>
                </a:cubicBez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40" name="ïşlíḑe">
            <a:extLst>
              <a:ext uri="{FF2B5EF4-FFF2-40B4-BE49-F238E27FC236}">
                <a16:creationId xmlns="" xmlns:a16="http://schemas.microsoft.com/office/drawing/2014/main" id="{F402388E-50F0-4890-8940-BDC8D74576B4}"/>
              </a:ext>
            </a:extLst>
          </p:cNvPr>
          <p:cNvSpPr/>
          <p:nvPr/>
        </p:nvSpPr>
        <p:spPr bwMode="auto">
          <a:xfrm>
            <a:off x="9726238" y="1806168"/>
            <a:ext cx="1373932" cy="1378034"/>
          </a:xfrm>
          <a:prstGeom prst="ellipse">
            <a:avLst/>
          </a:prstGeom>
          <a:solidFill>
            <a:schemeClr val="bg1"/>
          </a:solidFill>
          <a:ln w="127000">
            <a:solidFill>
              <a:schemeClr val="accent1"/>
            </a:solidFill>
          </a:ln>
        </p:spPr>
        <p:txBody>
          <a:bodyPr vert="horz" wrap="square" lIns="91440" tIns="45720" rIns="91440" bIns="45720" numCol="1" anchor="t" anchorCtr="0" compatLnSpc="1">
            <a:prstTxWarp prst="textNoShape">
              <a:avLst/>
            </a:prstTxWarp>
            <a:normAutofit/>
          </a:bodyPr>
          <a:lstStyle/>
          <a:p>
            <a:endParaRPr lang="ru-RU">
              <a:cs typeface="+mn-ea"/>
              <a:sym typeface="+mn-lt"/>
            </a:endParaRPr>
          </a:p>
        </p:txBody>
      </p:sp>
      <p:sp>
        <p:nvSpPr>
          <p:cNvPr id="41" name="íṣľîďe">
            <a:extLst>
              <a:ext uri="{FF2B5EF4-FFF2-40B4-BE49-F238E27FC236}">
                <a16:creationId xmlns="" xmlns:a16="http://schemas.microsoft.com/office/drawing/2014/main" id="{CF4F1B09-F63B-4A78-A2CC-01EA9CB82CE6}"/>
              </a:ext>
            </a:extLst>
          </p:cNvPr>
          <p:cNvSpPr/>
          <p:nvPr/>
        </p:nvSpPr>
        <p:spPr>
          <a:xfrm>
            <a:off x="10191008" y="2273684"/>
            <a:ext cx="444392" cy="443002"/>
          </a:xfrm>
          <a:custGeom>
            <a:avLst/>
            <a:gdLst>
              <a:gd name="T0" fmla="*/ 5480 w 6470"/>
              <a:gd name="T1" fmla="*/ 2924 h 6459"/>
              <a:gd name="T2" fmla="*/ 5092 w 6470"/>
              <a:gd name="T3" fmla="*/ 3006 h 6459"/>
              <a:gd name="T4" fmla="*/ 4949 w 6470"/>
              <a:gd name="T5" fmla="*/ 2994 h 6459"/>
              <a:gd name="T6" fmla="*/ 4882 w 6470"/>
              <a:gd name="T7" fmla="*/ 2869 h 6459"/>
              <a:gd name="T8" fmla="*/ 4882 w 6470"/>
              <a:gd name="T9" fmla="*/ 2033 h 6459"/>
              <a:gd name="T10" fmla="*/ 4426 w 6470"/>
              <a:gd name="T11" fmla="*/ 1577 h 6459"/>
              <a:gd name="T12" fmla="*/ 3492 w 6470"/>
              <a:gd name="T13" fmla="*/ 1577 h 6459"/>
              <a:gd name="T14" fmla="*/ 3367 w 6470"/>
              <a:gd name="T15" fmla="*/ 1510 h 6459"/>
              <a:gd name="T16" fmla="*/ 3354 w 6470"/>
              <a:gd name="T17" fmla="*/ 1369 h 6459"/>
              <a:gd name="T18" fmla="*/ 3431 w 6470"/>
              <a:gd name="T19" fmla="*/ 990 h 6459"/>
              <a:gd name="T20" fmla="*/ 2441 w 6470"/>
              <a:gd name="T21" fmla="*/ 0 h 6459"/>
              <a:gd name="T22" fmla="*/ 1451 w 6470"/>
              <a:gd name="T23" fmla="*/ 990 h 6459"/>
              <a:gd name="T24" fmla="*/ 1528 w 6470"/>
              <a:gd name="T25" fmla="*/ 1369 h 6459"/>
              <a:gd name="T26" fmla="*/ 1515 w 6470"/>
              <a:gd name="T27" fmla="*/ 1510 h 6459"/>
              <a:gd name="T28" fmla="*/ 1390 w 6470"/>
              <a:gd name="T29" fmla="*/ 1577 h 6459"/>
              <a:gd name="T30" fmla="*/ 456 w 6470"/>
              <a:gd name="T31" fmla="*/ 1577 h 6459"/>
              <a:gd name="T32" fmla="*/ 0 w 6470"/>
              <a:gd name="T33" fmla="*/ 2033 h 6459"/>
              <a:gd name="T34" fmla="*/ 0 w 6470"/>
              <a:gd name="T35" fmla="*/ 6003 h 6459"/>
              <a:gd name="T36" fmla="*/ 456 w 6470"/>
              <a:gd name="T37" fmla="*/ 6459 h 6459"/>
              <a:gd name="T38" fmla="*/ 1357 w 6470"/>
              <a:gd name="T39" fmla="*/ 6459 h 6459"/>
              <a:gd name="T40" fmla="*/ 1478 w 6470"/>
              <a:gd name="T41" fmla="*/ 6397 h 6459"/>
              <a:gd name="T42" fmla="*/ 1499 w 6470"/>
              <a:gd name="T43" fmla="*/ 6262 h 6459"/>
              <a:gd name="T44" fmla="*/ 1451 w 6470"/>
              <a:gd name="T45" fmla="*/ 5964 h 6459"/>
              <a:gd name="T46" fmla="*/ 2441 w 6470"/>
              <a:gd name="T47" fmla="*/ 4973 h 6459"/>
              <a:gd name="T48" fmla="*/ 3431 w 6470"/>
              <a:gd name="T49" fmla="*/ 5964 h 6459"/>
              <a:gd name="T50" fmla="*/ 3383 w 6470"/>
              <a:gd name="T51" fmla="*/ 6262 h 6459"/>
              <a:gd name="T52" fmla="*/ 3403 w 6470"/>
              <a:gd name="T53" fmla="*/ 6397 h 6459"/>
              <a:gd name="T54" fmla="*/ 3525 w 6470"/>
              <a:gd name="T55" fmla="*/ 6459 h 6459"/>
              <a:gd name="T56" fmla="*/ 4426 w 6470"/>
              <a:gd name="T57" fmla="*/ 6459 h 6459"/>
              <a:gd name="T58" fmla="*/ 4882 w 6470"/>
              <a:gd name="T59" fmla="*/ 6003 h 6459"/>
              <a:gd name="T60" fmla="*/ 4882 w 6470"/>
              <a:gd name="T61" fmla="*/ 4960 h 6459"/>
              <a:gd name="T62" fmla="*/ 4950 w 6470"/>
              <a:gd name="T63" fmla="*/ 4834 h 6459"/>
              <a:gd name="T64" fmla="*/ 5092 w 6470"/>
              <a:gd name="T65" fmla="*/ 4823 h 6459"/>
              <a:gd name="T66" fmla="*/ 5480 w 6470"/>
              <a:gd name="T67" fmla="*/ 4904 h 6459"/>
              <a:gd name="T68" fmla="*/ 6470 w 6470"/>
              <a:gd name="T69" fmla="*/ 3914 h 6459"/>
              <a:gd name="T70" fmla="*/ 5480 w 6470"/>
              <a:gd name="T71" fmla="*/ 2924 h 6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470" h="6459">
                <a:moveTo>
                  <a:pt x="5480" y="2924"/>
                </a:moveTo>
                <a:cubicBezTo>
                  <a:pt x="5342" y="2924"/>
                  <a:pt x="5211" y="2954"/>
                  <a:pt x="5092" y="3006"/>
                </a:cubicBezTo>
                <a:cubicBezTo>
                  <a:pt x="5045" y="3026"/>
                  <a:pt x="4992" y="3022"/>
                  <a:pt x="4949" y="2994"/>
                </a:cubicBezTo>
                <a:cubicBezTo>
                  <a:pt x="4907" y="2966"/>
                  <a:pt x="4882" y="2919"/>
                  <a:pt x="4882" y="2869"/>
                </a:cubicBezTo>
                <a:lnTo>
                  <a:pt x="4882" y="2033"/>
                </a:lnTo>
                <a:cubicBezTo>
                  <a:pt x="4882" y="1781"/>
                  <a:pt x="4678" y="1577"/>
                  <a:pt x="4426" y="1577"/>
                </a:cubicBezTo>
                <a:lnTo>
                  <a:pt x="3492" y="1577"/>
                </a:lnTo>
                <a:cubicBezTo>
                  <a:pt x="3441" y="1577"/>
                  <a:pt x="3394" y="1552"/>
                  <a:pt x="3367" y="1510"/>
                </a:cubicBezTo>
                <a:cubicBezTo>
                  <a:pt x="3339" y="1468"/>
                  <a:pt x="3334" y="1415"/>
                  <a:pt x="3354" y="1369"/>
                </a:cubicBezTo>
                <a:cubicBezTo>
                  <a:pt x="3403" y="1252"/>
                  <a:pt x="3431" y="1125"/>
                  <a:pt x="3431" y="990"/>
                </a:cubicBezTo>
                <a:cubicBezTo>
                  <a:pt x="3431" y="443"/>
                  <a:pt x="2988" y="0"/>
                  <a:pt x="2441" y="0"/>
                </a:cubicBezTo>
                <a:cubicBezTo>
                  <a:pt x="1894" y="0"/>
                  <a:pt x="1451" y="443"/>
                  <a:pt x="1451" y="990"/>
                </a:cubicBezTo>
                <a:cubicBezTo>
                  <a:pt x="1451" y="1125"/>
                  <a:pt x="1478" y="1252"/>
                  <a:pt x="1528" y="1369"/>
                </a:cubicBezTo>
                <a:cubicBezTo>
                  <a:pt x="1548" y="1415"/>
                  <a:pt x="1543" y="1468"/>
                  <a:pt x="1515" y="1510"/>
                </a:cubicBezTo>
                <a:cubicBezTo>
                  <a:pt x="1487" y="1552"/>
                  <a:pt x="1440" y="1577"/>
                  <a:pt x="1390" y="1577"/>
                </a:cubicBezTo>
                <a:lnTo>
                  <a:pt x="456" y="1577"/>
                </a:lnTo>
                <a:cubicBezTo>
                  <a:pt x="204" y="1577"/>
                  <a:pt x="0" y="1781"/>
                  <a:pt x="0" y="2033"/>
                </a:cubicBezTo>
                <a:lnTo>
                  <a:pt x="0" y="6003"/>
                </a:lnTo>
                <a:cubicBezTo>
                  <a:pt x="0" y="6255"/>
                  <a:pt x="204" y="6459"/>
                  <a:pt x="456" y="6459"/>
                </a:cubicBezTo>
                <a:lnTo>
                  <a:pt x="1357" y="6459"/>
                </a:lnTo>
                <a:cubicBezTo>
                  <a:pt x="1405" y="6459"/>
                  <a:pt x="1450" y="6436"/>
                  <a:pt x="1478" y="6397"/>
                </a:cubicBezTo>
                <a:cubicBezTo>
                  <a:pt x="1506" y="6358"/>
                  <a:pt x="1514" y="6308"/>
                  <a:pt x="1499" y="6262"/>
                </a:cubicBezTo>
                <a:cubicBezTo>
                  <a:pt x="1468" y="6168"/>
                  <a:pt x="1451" y="6068"/>
                  <a:pt x="1451" y="5964"/>
                </a:cubicBezTo>
                <a:cubicBezTo>
                  <a:pt x="1451" y="5417"/>
                  <a:pt x="1894" y="4973"/>
                  <a:pt x="2441" y="4973"/>
                </a:cubicBezTo>
                <a:cubicBezTo>
                  <a:pt x="2988" y="4973"/>
                  <a:pt x="3431" y="5417"/>
                  <a:pt x="3431" y="5964"/>
                </a:cubicBezTo>
                <a:cubicBezTo>
                  <a:pt x="3431" y="6068"/>
                  <a:pt x="3414" y="6168"/>
                  <a:pt x="3383" y="6262"/>
                </a:cubicBezTo>
                <a:cubicBezTo>
                  <a:pt x="3367" y="6308"/>
                  <a:pt x="3375" y="6358"/>
                  <a:pt x="3403" y="6397"/>
                </a:cubicBezTo>
                <a:cubicBezTo>
                  <a:pt x="3432" y="6436"/>
                  <a:pt x="3477" y="6459"/>
                  <a:pt x="3525" y="6459"/>
                </a:cubicBezTo>
                <a:lnTo>
                  <a:pt x="4426" y="6459"/>
                </a:lnTo>
                <a:cubicBezTo>
                  <a:pt x="4678" y="6459"/>
                  <a:pt x="4882" y="6255"/>
                  <a:pt x="4882" y="6003"/>
                </a:cubicBezTo>
                <a:lnTo>
                  <a:pt x="4882" y="4960"/>
                </a:lnTo>
                <a:cubicBezTo>
                  <a:pt x="4882" y="4909"/>
                  <a:pt x="4907" y="4862"/>
                  <a:pt x="4950" y="4834"/>
                </a:cubicBezTo>
                <a:cubicBezTo>
                  <a:pt x="4992" y="4807"/>
                  <a:pt x="5045" y="4802"/>
                  <a:pt x="5092" y="4823"/>
                </a:cubicBezTo>
                <a:cubicBezTo>
                  <a:pt x="5211" y="4875"/>
                  <a:pt x="5342" y="4904"/>
                  <a:pt x="5480" y="4904"/>
                </a:cubicBezTo>
                <a:cubicBezTo>
                  <a:pt x="6027" y="4904"/>
                  <a:pt x="6470" y="4461"/>
                  <a:pt x="6470" y="3914"/>
                </a:cubicBezTo>
                <a:cubicBezTo>
                  <a:pt x="6470" y="3367"/>
                  <a:pt x="6027" y="2924"/>
                  <a:pt x="5480" y="2924"/>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38" name="íṣlïḓé">
            <a:extLst>
              <a:ext uri="{FF2B5EF4-FFF2-40B4-BE49-F238E27FC236}">
                <a16:creationId xmlns="" xmlns:a16="http://schemas.microsoft.com/office/drawing/2014/main" id="{ADD43705-4CE5-4B3C-AE7D-512535491FEF}"/>
              </a:ext>
            </a:extLst>
          </p:cNvPr>
          <p:cNvSpPr/>
          <p:nvPr/>
        </p:nvSpPr>
        <p:spPr bwMode="auto">
          <a:xfrm>
            <a:off x="2094018" y="1700565"/>
            <a:ext cx="1666016" cy="1589242"/>
          </a:xfrm>
          <a:custGeom>
            <a:avLst/>
            <a:gdLst>
              <a:gd name="T0" fmla="*/ 104 w 367"/>
              <a:gd name="T1" fmla="*/ 222 h 349"/>
              <a:gd name="T2" fmla="*/ 0 w 367"/>
              <a:gd name="T3" fmla="*/ 349 h 349"/>
              <a:gd name="T4" fmla="*/ 10 w 367"/>
              <a:gd name="T5" fmla="*/ 347 h 349"/>
              <a:gd name="T6" fmla="*/ 62 w 367"/>
              <a:gd name="T7" fmla="*/ 324 h 349"/>
              <a:gd name="T8" fmla="*/ 107 w 367"/>
              <a:gd name="T9" fmla="*/ 287 h 349"/>
              <a:gd name="T10" fmla="*/ 180 w 367"/>
              <a:gd name="T11" fmla="*/ 194 h 349"/>
              <a:gd name="T12" fmla="*/ 223 w 367"/>
              <a:gd name="T13" fmla="*/ 144 h 349"/>
              <a:gd name="T14" fmla="*/ 230 w 367"/>
              <a:gd name="T15" fmla="*/ 137 h 349"/>
              <a:gd name="T16" fmla="*/ 367 w 367"/>
              <a:gd name="T17" fmla="*/ 0 h 349"/>
              <a:gd name="T18" fmla="*/ 104 w 367"/>
              <a:gd name="T19" fmla="*/ 22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49">
                <a:moveTo>
                  <a:pt x="104" y="222"/>
                </a:moveTo>
                <a:cubicBezTo>
                  <a:pt x="90" y="278"/>
                  <a:pt x="51" y="324"/>
                  <a:pt x="0" y="349"/>
                </a:cubicBezTo>
                <a:cubicBezTo>
                  <a:pt x="3" y="349"/>
                  <a:pt x="7" y="348"/>
                  <a:pt x="10" y="347"/>
                </a:cubicBezTo>
                <a:cubicBezTo>
                  <a:pt x="29" y="342"/>
                  <a:pt x="46" y="335"/>
                  <a:pt x="62" y="324"/>
                </a:cubicBezTo>
                <a:cubicBezTo>
                  <a:pt x="79" y="314"/>
                  <a:pt x="94" y="301"/>
                  <a:pt x="107" y="287"/>
                </a:cubicBezTo>
                <a:cubicBezTo>
                  <a:pt x="134" y="258"/>
                  <a:pt x="156" y="225"/>
                  <a:pt x="180" y="194"/>
                </a:cubicBezTo>
                <a:cubicBezTo>
                  <a:pt x="193" y="176"/>
                  <a:pt x="207" y="160"/>
                  <a:pt x="223" y="144"/>
                </a:cubicBezTo>
                <a:cubicBezTo>
                  <a:pt x="225" y="141"/>
                  <a:pt x="227" y="139"/>
                  <a:pt x="230" y="137"/>
                </a:cubicBezTo>
                <a:cubicBezTo>
                  <a:pt x="242" y="68"/>
                  <a:pt x="298" y="13"/>
                  <a:pt x="367" y="0"/>
                </a:cubicBezTo>
                <a:cubicBezTo>
                  <a:pt x="209" y="22"/>
                  <a:pt x="160" y="132"/>
                  <a:pt x="104" y="222"/>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ru-RU">
              <a:cs typeface="+mn-ea"/>
              <a:sym typeface="+mn-lt"/>
            </a:endParaRPr>
          </a:p>
        </p:txBody>
      </p:sp>
      <p:sp>
        <p:nvSpPr>
          <p:cNvPr id="39" name="ïśḷîḍè">
            <a:extLst>
              <a:ext uri="{FF2B5EF4-FFF2-40B4-BE49-F238E27FC236}">
                <a16:creationId xmlns="" xmlns:a16="http://schemas.microsoft.com/office/drawing/2014/main" id="{52A60289-435D-40A5-BA79-44F3C83DA60E}"/>
              </a:ext>
            </a:extLst>
          </p:cNvPr>
          <p:cNvSpPr/>
          <p:nvPr/>
        </p:nvSpPr>
        <p:spPr bwMode="auto">
          <a:xfrm>
            <a:off x="2566184" y="1700565"/>
            <a:ext cx="1193850" cy="1017268"/>
          </a:xfrm>
          <a:custGeom>
            <a:avLst/>
            <a:gdLst>
              <a:gd name="T0" fmla="*/ 257 w 263"/>
              <a:gd name="T1" fmla="*/ 1 h 223"/>
              <a:gd name="T2" fmla="*/ 184 w 263"/>
              <a:gd name="T3" fmla="*/ 9 h 223"/>
              <a:gd name="T4" fmla="*/ 127 w 263"/>
              <a:gd name="T5" fmla="*/ 27 h 223"/>
              <a:gd name="T6" fmla="*/ 81 w 263"/>
              <a:gd name="T7" fmla="*/ 50 h 223"/>
              <a:gd name="T8" fmla="*/ 40 w 263"/>
              <a:gd name="T9" fmla="*/ 81 h 223"/>
              <a:gd name="T10" fmla="*/ 0 w 263"/>
              <a:gd name="T11" fmla="*/ 123 h 223"/>
              <a:gd name="T12" fmla="*/ 0 w 263"/>
              <a:gd name="T13" fmla="*/ 223 h 223"/>
              <a:gd name="T14" fmla="*/ 263 w 263"/>
              <a:gd name="T15" fmla="*/ 1 h 223"/>
              <a:gd name="T16" fmla="*/ 257 w 263"/>
              <a:gd name="T17" fmla="*/ 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 h="223">
                <a:moveTo>
                  <a:pt x="257" y="1"/>
                </a:moveTo>
                <a:cubicBezTo>
                  <a:pt x="233" y="0"/>
                  <a:pt x="208" y="4"/>
                  <a:pt x="184" y="9"/>
                </a:cubicBezTo>
                <a:cubicBezTo>
                  <a:pt x="165" y="13"/>
                  <a:pt x="146" y="19"/>
                  <a:pt x="127" y="27"/>
                </a:cubicBezTo>
                <a:cubicBezTo>
                  <a:pt x="111" y="34"/>
                  <a:pt x="96" y="41"/>
                  <a:pt x="81" y="50"/>
                </a:cubicBezTo>
                <a:cubicBezTo>
                  <a:pt x="67" y="59"/>
                  <a:pt x="53" y="70"/>
                  <a:pt x="40" y="81"/>
                </a:cubicBezTo>
                <a:cubicBezTo>
                  <a:pt x="25" y="94"/>
                  <a:pt x="12" y="108"/>
                  <a:pt x="0" y="123"/>
                </a:cubicBezTo>
                <a:cubicBezTo>
                  <a:pt x="9" y="155"/>
                  <a:pt x="9" y="190"/>
                  <a:pt x="0" y="223"/>
                </a:cubicBezTo>
                <a:cubicBezTo>
                  <a:pt x="56" y="133"/>
                  <a:pt x="105" y="23"/>
                  <a:pt x="263" y="1"/>
                </a:cubicBezTo>
                <a:cubicBezTo>
                  <a:pt x="261" y="1"/>
                  <a:pt x="260" y="1"/>
                  <a:pt x="257"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ru-RU">
              <a:cs typeface="+mn-ea"/>
              <a:sym typeface="+mn-lt"/>
            </a:endParaRPr>
          </a:p>
        </p:txBody>
      </p:sp>
      <p:sp>
        <p:nvSpPr>
          <p:cNvPr id="36" name="í$ľíḑè">
            <a:extLst>
              <a:ext uri="{FF2B5EF4-FFF2-40B4-BE49-F238E27FC236}">
                <a16:creationId xmlns="" xmlns:a16="http://schemas.microsoft.com/office/drawing/2014/main" id="{ADD43705-4CE5-4B3C-AE7D-512535491FEF}"/>
              </a:ext>
            </a:extLst>
          </p:cNvPr>
          <p:cNvSpPr/>
          <p:nvPr/>
        </p:nvSpPr>
        <p:spPr bwMode="auto">
          <a:xfrm>
            <a:off x="4252622" y="1700565"/>
            <a:ext cx="1666016" cy="1589242"/>
          </a:xfrm>
          <a:custGeom>
            <a:avLst/>
            <a:gdLst>
              <a:gd name="T0" fmla="*/ 104 w 367"/>
              <a:gd name="T1" fmla="*/ 222 h 349"/>
              <a:gd name="T2" fmla="*/ 0 w 367"/>
              <a:gd name="T3" fmla="*/ 349 h 349"/>
              <a:gd name="T4" fmla="*/ 10 w 367"/>
              <a:gd name="T5" fmla="*/ 347 h 349"/>
              <a:gd name="T6" fmla="*/ 62 w 367"/>
              <a:gd name="T7" fmla="*/ 324 h 349"/>
              <a:gd name="T8" fmla="*/ 107 w 367"/>
              <a:gd name="T9" fmla="*/ 287 h 349"/>
              <a:gd name="T10" fmla="*/ 180 w 367"/>
              <a:gd name="T11" fmla="*/ 194 h 349"/>
              <a:gd name="T12" fmla="*/ 223 w 367"/>
              <a:gd name="T13" fmla="*/ 144 h 349"/>
              <a:gd name="T14" fmla="*/ 230 w 367"/>
              <a:gd name="T15" fmla="*/ 137 h 349"/>
              <a:gd name="T16" fmla="*/ 367 w 367"/>
              <a:gd name="T17" fmla="*/ 0 h 349"/>
              <a:gd name="T18" fmla="*/ 104 w 367"/>
              <a:gd name="T19" fmla="*/ 22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49">
                <a:moveTo>
                  <a:pt x="104" y="222"/>
                </a:moveTo>
                <a:cubicBezTo>
                  <a:pt x="90" y="278"/>
                  <a:pt x="51" y="324"/>
                  <a:pt x="0" y="349"/>
                </a:cubicBezTo>
                <a:cubicBezTo>
                  <a:pt x="3" y="349"/>
                  <a:pt x="7" y="348"/>
                  <a:pt x="10" y="347"/>
                </a:cubicBezTo>
                <a:cubicBezTo>
                  <a:pt x="29" y="342"/>
                  <a:pt x="46" y="335"/>
                  <a:pt x="62" y="324"/>
                </a:cubicBezTo>
                <a:cubicBezTo>
                  <a:pt x="79" y="314"/>
                  <a:pt x="94" y="301"/>
                  <a:pt x="107" y="287"/>
                </a:cubicBezTo>
                <a:cubicBezTo>
                  <a:pt x="134" y="258"/>
                  <a:pt x="156" y="225"/>
                  <a:pt x="180" y="194"/>
                </a:cubicBezTo>
                <a:cubicBezTo>
                  <a:pt x="193" y="176"/>
                  <a:pt x="207" y="160"/>
                  <a:pt x="223" y="144"/>
                </a:cubicBezTo>
                <a:cubicBezTo>
                  <a:pt x="225" y="141"/>
                  <a:pt x="227" y="139"/>
                  <a:pt x="230" y="137"/>
                </a:cubicBezTo>
                <a:cubicBezTo>
                  <a:pt x="242" y="68"/>
                  <a:pt x="298" y="13"/>
                  <a:pt x="367" y="0"/>
                </a:cubicBezTo>
                <a:cubicBezTo>
                  <a:pt x="209" y="22"/>
                  <a:pt x="160" y="132"/>
                  <a:pt x="104" y="222"/>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ru-RU">
              <a:cs typeface="+mn-ea"/>
              <a:sym typeface="+mn-lt"/>
            </a:endParaRPr>
          </a:p>
        </p:txBody>
      </p:sp>
      <p:sp>
        <p:nvSpPr>
          <p:cNvPr id="37" name="îśliḑê">
            <a:extLst>
              <a:ext uri="{FF2B5EF4-FFF2-40B4-BE49-F238E27FC236}">
                <a16:creationId xmlns="" xmlns:a16="http://schemas.microsoft.com/office/drawing/2014/main" id="{52A60289-435D-40A5-BA79-44F3C83DA60E}"/>
              </a:ext>
            </a:extLst>
          </p:cNvPr>
          <p:cNvSpPr/>
          <p:nvPr/>
        </p:nvSpPr>
        <p:spPr bwMode="auto">
          <a:xfrm>
            <a:off x="4724788" y="1700565"/>
            <a:ext cx="1193850" cy="1017268"/>
          </a:xfrm>
          <a:custGeom>
            <a:avLst/>
            <a:gdLst>
              <a:gd name="T0" fmla="*/ 257 w 263"/>
              <a:gd name="T1" fmla="*/ 1 h 223"/>
              <a:gd name="T2" fmla="*/ 184 w 263"/>
              <a:gd name="T3" fmla="*/ 9 h 223"/>
              <a:gd name="T4" fmla="*/ 127 w 263"/>
              <a:gd name="T5" fmla="*/ 27 h 223"/>
              <a:gd name="T6" fmla="*/ 81 w 263"/>
              <a:gd name="T7" fmla="*/ 50 h 223"/>
              <a:gd name="T8" fmla="*/ 40 w 263"/>
              <a:gd name="T9" fmla="*/ 81 h 223"/>
              <a:gd name="T10" fmla="*/ 0 w 263"/>
              <a:gd name="T11" fmla="*/ 123 h 223"/>
              <a:gd name="T12" fmla="*/ 0 w 263"/>
              <a:gd name="T13" fmla="*/ 223 h 223"/>
              <a:gd name="T14" fmla="*/ 263 w 263"/>
              <a:gd name="T15" fmla="*/ 1 h 223"/>
              <a:gd name="T16" fmla="*/ 257 w 263"/>
              <a:gd name="T17" fmla="*/ 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 h="223">
                <a:moveTo>
                  <a:pt x="257" y="1"/>
                </a:moveTo>
                <a:cubicBezTo>
                  <a:pt x="233" y="0"/>
                  <a:pt x="208" y="4"/>
                  <a:pt x="184" y="9"/>
                </a:cubicBezTo>
                <a:cubicBezTo>
                  <a:pt x="165" y="13"/>
                  <a:pt x="146" y="19"/>
                  <a:pt x="127" y="27"/>
                </a:cubicBezTo>
                <a:cubicBezTo>
                  <a:pt x="111" y="34"/>
                  <a:pt x="96" y="41"/>
                  <a:pt x="81" y="50"/>
                </a:cubicBezTo>
                <a:cubicBezTo>
                  <a:pt x="67" y="59"/>
                  <a:pt x="53" y="70"/>
                  <a:pt x="40" y="81"/>
                </a:cubicBezTo>
                <a:cubicBezTo>
                  <a:pt x="25" y="94"/>
                  <a:pt x="12" y="108"/>
                  <a:pt x="0" y="123"/>
                </a:cubicBezTo>
                <a:cubicBezTo>
                  <a:pt x="9" y="155"/>
                  <a:pt x="9" y="190"/>
                  <a:pt x="0" y="223"/>
                </a:cubicBezTo>
                <a:cubicBezTo>
                  <a:pt x="56" y="133"/>
                  <a:pt x="105" y="23"/>
                  <a:pt x="263" y="1"/>
                </a:cubicBezTo>
                <a:cubicBezTo>
                  <a:pt x="261" y="1"/>
                  <a:pt x="260" y="1"/>
                  <a:pt x="257"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ru-RU">
              <a:cs typeface="+mn-ea"/>
              <a:sym typeface="+mn-lt"/>
            </a:endParaRPr>
          </a:p>
        </p:txBody>
      </p:sp>
      <p:sp>
        <p:nvSpPr>
          <p:cNvPr id="34" name="iSľíďê">
            <a:extLst>
              <a:ext uri="{FF2B5EF4-FFF2-40B4-BE49-F238E27FC236}">
                <a16:creationId xmlns="" xmlns:a16="http://schemas.microsoft.com/office/drawing/2014/main" id="{ADD43705-4CE5-4B3C-AE7D-512535491FEF}"/>
              </a:ext>
            </a:extLst>
          </p:cNvPr>
          <p:cNvSpPr/>
          <p:nvPr/>
        </p:nvSpPr>
        <p:spPr bwMode="auto">
          <a:xfrm>
            <a:off x="6411226" y="1700565"/>
            <a:ext cx="1666016" cy="1589242"/>
          </a:xfrm>
          <a:custGeom>
            <a:avLst/>
            <a:gdLst>
              <a:gd name="T0" fmla="*/ 104 w 367"/>
              <a:gd name="T1" fmla="*/ 222 h 349"/>
              <a:gd name="T2" fmla="*/ 0 w 367"/>
              <a:gd name="T3" fmla="*/ 349 h 349"/>
              <a:gd name="T4" fmla="*/ 10 w 367"/>
              <a:gd name="T5" fmla="*/ 347 h 349"/>
              <a:gd name="T6" fmla="*/ 62 w 367"/>
              <a:gd name="T7" fmla="*/ 324 h 349"/>
              <a:gd name="T8" fmla="*/ 107 w 367"/>
              <a:gd name="T9" fmla="*/ 287 h 349"/>
              <a:gd name="T10" fmla="*/ 180 w 367"/>
              <a:gd name="T11" fmla="*/ 194 h 349"/>
              <a:gd name="T12" fmla="*/ 223 w 367"/>
              <a:gd name="T13" fmla="*/ 144 h 349"/>
              <a:gd name="T14" fmla="*/ 230 w 367"/>
              <a:gd name="T15" fmla="*/ 137 h 349"/>
              <a:gd name="T16" fmla="*/ 367 w 367"/>
              <a:gd name="T17" fmla="*/ 0 h 349"/>
              <a:gd name="T18" fmla="*/ 104 w 367"/>
              <a:gd name="T19" fmla="*/ 22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49">
                <a:moveTo>
                  <a:pt x="104" y="222"/>
                </a:moveTo>
                <a:cubicBezTo>
                  <a:pt x="90" y="278"/>
                  <a:pt x="51" y="324"/>
                  <a:pt x="0" y="349"/>
                </a:cubicBezTo>
                <a:cubicBezTo>
                  <a:pt x="3" y="349"/>
                  <a:pt x="7" y="348"/>
                  <a:pt x="10" y="347"/>
                </a:cubicBezTo>
                <a:cubicBezTo>
                  <a:pt x="29" y="342"/>
                  <a:pt x="46" y="335"/>
                  <a:pt x="62" y="324"/>
                </a:cubicBezTo>
                <a:cubicBezTo>
                  <a:pt x="79" y="314"/>
                  <a:pt x="94" y="301"/>
                  <a:pt x="107" y="287"/>
                </a:cubicBezTo>
                <a:cubicBezTo>
                  <a:pt x="134" y="258"/>
                  <a:pt x="156" y="225"/>
                  <a:pt x="180" y="194"/>
                </a:cubicBezTo>
                <a:cubicBezTo>
                  <a:pt x="193" y="176"/>
                  <a:pt x="207" y="160"/>
                  <a:pt x="223" y="144"/>
                </a:cubicBezTo>
                <a:cubicBezTo>
                  <a:pt x="225" y="141"/>
                  <a:pt x="227" y="139"/>
                  <a:pt x="230" y="137"/>
                </a:cubicBezTo>
                <a:cubicBezTo>
                  <a:pt x="242" y="68"/>
                  <a:pt x="298" y="13"/>
                  <a:pt x="367" y="0"/>
                </a:cubicBezTo>
                <a:cubicBezTo>
                  <a:pt x="209" y="22"/>
                  <a:pt x="160" y="132"/>
                  <a:pt x="104" y="222"/>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ru-RU">
              <a:cs typeface="+mn-ea"/>
              <a:sym typeface="+mn-lt"/>
            </a:endParaRPr>
          </a:p>
        </p:txBody>
      </p:sp>
      <p:sp>
        <p:nvSpPr>
          <p:cNvPr id="35" name="îsḷïdé">
            <a:extLst>
              <a:ext uri="{FF2B5EF4-FFF2-40B4-BE49-F238E27FC236}">
                <a16:creationId xmlns="" xmlns:a16="http://schemas.microsoft.com/office/drawing/2014/main" id="{52A60289-435D-40A5-BA79-44F3C83DA60E}"/>
              </a:ext>
            </a:extLst>
          </p:cNvPr>
          <p:cNvSpPr/>
          <p:nvPr/>
        </p:nvSpPr>
        <p:spPr bwMode="auto">
          <a:xfrm>
            <a:off x="6883392" y="1700565"/>
            <a:ext cx="1193850" cy="1017268"/>
          </a:xfrm>
          <a:custGeom>
            <a:avLst/>
            <a:gdLst>
              <a:gd name="T0" fmla="*/ 257 w 263"/>
              <a:gd name="T1" fmla="*/ 1 h 223"/>
              <a:gd name="T2" fmla="*/ 184 w 263"/>
              <a:gd name="T3" fmla="*/ 9 h 223"/>
              <a:gd name="T4" fmla="*/ 127 w 263"/>
              <a:gd name="T5" fmla="*/ 27 h 223"/>
              <a:gd name="T6" fmla="*/ 81 w 263"/>
              <a:gd name="T7" fmla="*/ 50 h 223"/>
              <a:gd name="T8" fmla="*/ 40 w 263"/>
              <a:gd name="T9" fmla="*/ 81 h 223"/>
              <a:gd name="T10" fmla="*/ 0 w 263"/>
              <a:gd name="T11" fmla="*/ 123 h 223"/>
              <a:gd name="T12" fmla="*/ 0 w 263"/>
              <a:gd name="T13" fmla="*/ 223 h 223"/>
              <a:gd name="T14" fmla="*/ 263 w 263"/>
              <a:gd name="T15" fmla="*/ 1 h 223"/>
              <a:gd name="T16" fmla="*/ 257 w 263"/>
              <a:gd name="T17" fmla="*/ 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 h="223">
                <a:moveTo>
                  <a:pt x="257" y="1"/>
                </a:moveTo>
                <a:cubicBezTo>
                  <a:pt x="233" y="0"/>
                  <a:pt x="208" y="4"/>
                  <a:pt x="184" y="9"/>
                </a:cubicBezTo>
                <a:cubicBezTo>
                  <a:pt x="165" y="13"/>
                  <a:pt x="146" y="19"/>
                  <a:pt x="127" y="27"/>
                </a:cubicBezTo>
                <a:cubicBezTo>
                  <a:pt x="111" y="34"/>
                  <a:pt x="96" y="41"/>
                  <a:pt x="81" y="50"/>
                </a:cubicBezTo>
                <a:cubicBezTo>
                  <a:pt x="67" y="59"/>
                  <a:pt x="53" y="70"/>
                  <a:pt x="40" y="81"/>
                </a:cubicBezTo>
                <a:cubicBezTo>
                  <a:pt x="25" y="94"/>
                  <a:pt x="12" y="108"/>
                  <a:pt x="0" y="123"/>
                </a:cubicBezTo>
                <a:cubicBezTo>
                  <a:pt x="9" y="155"/>
                  <a:pt x="9" y="190"/>
                  <a:pt x="0" y="223"/>
                </a:cubicBezTo>
                <a:cubicBezTo>
                  <a:pt x="56" y="133"/>
                  <a:pt x="105" y="23"/>
                  <a:pt x="263" y="1"/>
                </a:cubicBezTo>
                <a:cubicBezTo>
                  <a:pt x="261" y="1"/>
                  <a:pt x="260" y="1"/>
                  <a:pt x="257"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ru-RU">
              <a:cs typeface="+mn-ea"/>
              <a:sym typeface="+mn-lt"/>
            </a:endParaRPr>
          </a:p>
        </p:txBody>
      </p:sp>
      <p:sp>
        <p:nvSpPr>
          <p:cNvPr id="32" name="iṧḻiďê">
            <a:extLst>
              <a:ext uri="{FF2B5EF4-FFF2-40B4-BE49-F238E27FC236}">
                <a16:creationId xmlns="" xmlns:a16="http://schemas.microsoft.com/office/drawing/2014/main" id="{ADD43705-4CE5-4B3C-AE7D-512535491FEF}"/>
              </a:ext>
            </a:extLst>
          </p:cNvPr>
          <p:cNvSpPr/>
          <p:nvPr/>
        </p:nvSpPr>
        <p:spPr bwMode="auto">
          <a:xfrm>
            <a:off x="8569830" y="1700565"/>
            <a:ext cx="1666016" cy="1589242"/>
          </a:xfrm>
          <a:custGeom>
            <a:avLst/>
            <a:gdLst>
              <a:gd name="T0" fmla="*/ 104 w 367"/>
              <a:gd name="T1" fmla="*/ 222 h 349"/>
              <a:gd name="T2" fmla="*/ 0 w 367"/>
              <a:gd name="T3" fmla="*/ 349 h 349"/>
              <a:gd name="T4" fmla="*/ 10 w 367"/>
              <a:gd name="T5" fmla="*/ 347 h 349"/>
              <a:gd name="T6" fmla="*/ 62 w 367"/>
              <a:gd name="T7" fmla="*/ 324 h 349"/>
              <a:gd name="T8" fmla="*/ 107 w 367"/>
              <a:gd name="T9" fmla="*/ 287 h 349"/>
              <a:gd name="T10" fmla="*/ 180 w 367"/>
              <a:gd name="T11" fmla="*/ 194 h 349"/>
              <a:gd name="T12" fmla="*/ 223 w 367"/>
              <a:gd name="T13" fmla="*/ 144 h 349"/>
              <a:gd name="T14" fmla="*/ 230 w 367"/>
              <a:gd name="T15" fmla="*/ 137 h 349"/>
              <a:gd name="T16" fmla="*/ 367 w 367"/>
              <a:gd name="T17" fmla="*/ 0 h 349"/>
              <a:gd name="T18" fmla="*/ 104 w 367"/>
              <a:gd name="T19" fmla="*/ 22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49">
                <a:moveTo>
                  <a:pt x="104" y="222"/>
                </a:moveTo>
                <a:cubicBezTo>
                  <a:pt x="90" y="278"/>
                  <a:pt x="51" y="324"/>
                  <a:pt x="0" y="349"/>
                </a:cubicBezTo>
                <a:cubicBezTo>
                  <a:pt x="3" y="349"/>
                  <a:pt x="7" y="348"/>
                  <a:pt x="10" y="347"/>
                </a:cubicBezTo>
                <a:cubicBezTo>
                  <a:pt x="29" y="342"/>
                  <a:pt x="46" y="335"/>
                  <a:pt x="62" y="324"/>
                </a:cubicBezTo>
                <a:cubicBezTo>
                  <a:pt x="79" y="314"/>
                  <a:pt x="94" y="301"/>
                  <a:pt x="107" y="287"/>
                </a:cubicBezTo>
                <a:cubicBezTo>
                  <a:pt x="134" y="258"/>
                  <a:pt x="156" y="225"/>
                  <a:pt x="180" y="194"/>
                </a:cubicBezTo>
                <a:cubicBezTo>
                  <a:pt x="193" y="176"/>
                  <a:pt x="207" y="160"/>
                  <a:pt x="223" y="144"/>
                </a:cubicBezTo>
                <a:cubicBezTo>
                  <a:pt x="225" y="141"/>
                  <a:pt x="227" y="139"/>
                  <a:pt x="230" y="137"/>
                </a:cubicBezTo>
                <a:cubicBezTo>
                  <a:pt x="242" y="68"/>
                  <a:pt x="298" y="13"/>
                  <a:pt x="367" y="0"/>
                </a:cubicBezTo>
                <a:cubicBezTo>
                  <a:pt x="209" y="22"/>
                  <a:pt x="160" y="132"/>
                  <a:pt x="104" y="222"/>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ru-RU">
              <a:cs typeface="+mn-ea"/>
              <a:sym typeface="+mn-lt"/>
            </a:endParaRPr>
          </a:p>
        </p:txBody>
      </p:sp>
      <p:sp>
        <p:nvSpPr>
          <p:cNvPr id="33" name="îṡļïdè">
            <a:extLst>
              <a:ext uri="{FF2B5EF4-FFF2-40B4-BE49-F238E27FC236}">
                <a16:creationId xmlns="" xmlns:a16="http://schemas.microsoft.com/office/drawing/2014/main" id="{52A60289-435D-40A5-BA79-44F3C83DA60E}"/>
              </a:ext>
            </a:extLst>
          </p:cNvPr>
          <p:cNvSpPr/>
          <p:nvPr/>
        </p:nvSpPr>
        <p:spPr bwMode="auto">
          <a:xfrm>
            <a:off x="9041996" y="1700565"/>
            <a:ext cx="1193850" cy="1017268"/>
          </a:xfrm>
          <a:custGeom>
            <a:avLst/>
            <a:gdLst>
              <a:gd name="T0" fmla="*/ 257 w 263"/>
              <a:gd name="T1" fmla="*/ 1 h 223"/>
              <a:gd name="T2" fmla="*/ 184 w 263"/>
              <a:gd name="T3" fmla="*/ 9 h 223"/>
              <a:gd name="T4" fmla="*/ 127 w 263"/>
              <a:gd name="T5" fmla="*/ 27 h 223"/>
              <a:gd name="T6" fmla="*/ 81 w 263"/>
              <a:gd name="T7" fmla="*/ 50 h 223"/>
              <a:gd name="T8" fmla="*/ 40 w 263"/>
              <a:gd name="T9" fmla="*/ 81 h 223"/>
              <a:gd name="T10" fmla="*/ 0 w 263"/>
              <a:gd name="T11" fmla="*/ 123 h 223"/>
              <a:gd name="T12" fmla="*/ 0 w 263"/>
              <a:gd name="T13" fmla="*/ 223 h 223"/>
              <a:gd name="T14" fmla="*/ 263 w 263"/>
              <a:gd name="T15" fmla="*/ 1 h 223"/>
              <a:gd name="T16" fmla="*/ 257 w 263"/>
              <a:gd name="T17" fmla="*/ 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 h="223">
                <a:moveTo>
                  <a:pt x="257" y="1"/>
                </a:moveTo>
                <a:cubicBezTo>
                  <a:pt x="233" y="0"/>
                  <a:pt x="208" y="4"/>
                  <a:pt x="184" y="9"/>
                </a:cubicBezTo>
                <a:cubicBezTo>
                  <a:pt x="165" y="13"/>
                  <a:pt x="146" y="19"/>
                  <a:pt x="127" y="27"/>
                </a:cubicBezTo>
                <a:cubicBezTo>
                  <a:pt x="111" y="34"/>
                  <a:pt x="96" y="41"/>
                  <a:pt x="81" y="50"/>
                </a:cubicBezTo>
                <a:cubicBezTo>
                  <a:pt x="67" y="59"/>
                  <a:pt x="53" y="70"/>
                  <a:pt x="40" y="81"/>
                </a:cubicBezTo>
                <a:cubicBezTo>
                  <a:pt x="25" y="94"/>
                  <a:pt x="12" y="108"/>
                  <a:pt x="0" y="123"/>
                </a:cubicBezTo>
                <a:cubicBezTo>
                  <a:pt x="9" y="155"/>
                  <a:pt x="9" y="190"/>
                  <a:pt x="0" y="223"/>
                </a:cubicBezTo>
                <a:cubicBezTo>
                  <a:pt x="56" y="133"/>
                  <a:pt x="105" y="23"/>
                  <a:pt x="263" y="1"/>
                </a:cubicBezTo>
                <a:cubicBezTo>
                  <a:pt x="261" y="1"/>
                  <a:pt x="260" y="1"/>
                  <a:pt x="257"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ru-RU">
              <a:cs typeface="+mn-ea"/>
              <a:sym typeface="+mn-lt"/>
            </a:endParaRPr>
          </a:p>
        </p:txBody>
      </p:sp>
      <p:cxnSp>
        <p:nvCxnSpPr>
          <p:cNvPr id="18" name="直接连接符 17">
            <a:extLst>
              <a:ext uri="{FF2B5EF4-FFF2-40B4-BE49-F238E27FC236}">
                <a16:creationId xmlns="" xmlns:a16="http://schemas.microsoft.com/office/drawing/2014/main" id="{058B3EBF-7047-4DE5-BED5-D4374C65E4DB}"/>
              </a:ext>
            </a:extLst>
          </p:cNvPr>
          <p:cNvCxnSpPr/>
          <p:nvPr/>
        </p:nvCxnSpPr>
        <p:spPr>
          <a:xfrm>
            <a:off x="2851747" y="3382552"/>
            <a:ext cx="0" cy="275154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C0C02460-D03B-46B4-AA1F-65F596B3372E}"/>
              </a:ext>
            </a:extLst>
          </p:cNvPr>
          <p:cNvCxnSpPr/>
          <p:nvPr/>
        </p:nvCxnSpPr>
        <p:spPr>
          <a:xfrm>
            <a:off x="5010349" y="3382552"/>
            <a:ext cx="0" cy="275154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A30D4BD7-1A4A-4E6A-9333-9AA166D19605}"/>
              </a:ext>
            </a:extLst>
          </p:cNvPr>
          <p:cNvCxnSpPr/>
          <p:nvPr/>
        </p:nvCxnSpPr>
        <p:spPr>
          <a:xfrm>
            <a:off x="7168951" y="3382552"/>
            <a:ext cx="0" cy="275154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C07CA638-2E9B-44F3-A861-589709A3D745}"/>
              </a:ext>
            </a:extLst>
          </p:cNvPr>
          <p:cNvCxnSpPr/>
          <p:nvPr/>
        </p:nvCxnSpPr>
        <p:spPr>
          <a:xfrm>
            <a:off x="9327553" y="3382552"/>
            <a:ext cx="0" cy="275154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24" name="组合 23">
            <a:extLst>
              <a:ext uri="{FF2B5EF4-FFF2-40B4-BE49-F238E27FC236}">
                <a16:creationId xmlns="" xmlns:a16="http://schemas.microsoft.com/office/drawing/2014/main" id="{F697DB22-9140-44AE-AFB5-EB3A7C62F5A7}"/>
              </a:ext>
            </a:extLst>
          </p:cNvPr>
          <p:cNvGrpSpPr/>
          <p:nvPr/>
        </p:nvGrpSpPr>
        <p:grpSpPr>
          <a:xfrm>
            <a:off x="267580" y="305974"/>
            <a:ext cx="687460" cy="847053"/>
            <a:chOff x="1375020" y="1454054"/>
            <a:chExt cx="2486630" cy="3063897"/>
          </a:xfrm>
        </p:grpSpPr>
        <p:pic>
          <p:nvPicPr>
            <p:cNvPr id="25" name="图形 24">
              <a:extLst>
                <a:ext uri="{FF2B5EF4-FFF2-40B4-BE49-F238E27FC236}">
                  <a16:creationId xmlns="" xmlns:a16="http://schemas.microsoft.com/office/drawing/2014/main" id="{7A923522-E474-422E-861A-88F35B3F9B9A}"/>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26" name="图形 25">
              <a:extLst>
                <a:ext uri="{FF2B5EF4-FFF2-40B4-BE49-F238E27FC236}">
                  <a16:creationId xmlns="" xmlns:a16="http://schemas.microsoft.com/office/drawing/2014/main" id="{9B4D6116-D6C9-4599-804D-8E7A6A6280B7}"/>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27" name="矩形 26">
            <a:extLst>
              <a:ext uri="{FF2B5EF4-FFF2-40B4-BE49-F238E27FC236}">
                <a16:creationId xmlns="" xmlns:a16="http://schemas.microsoft.com/office/drawing/2014/main" id="{2225820C-DB68-4B16-A2E4-91CF247CA2CE}"/>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a:extLst>
              <a:ext uri="{FF2B5EF4-FFF2-40B4-BE49-F238E27FC236}">
                <a16:creationId xmlns="" xmlns:a16="http://schemas.microsoft.com/office/drawing/2014/main" id="{3F5521B8-3A75-44E8-AE7A-877A1ACBB464}"/>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29" name="文本框 28">
            <a:extLst>
              <a:ext uri="{FF2B5EF4-FFF2-40B4-BE49-F238E27FC236}">
                <a16:creationId xmlns="" xmlns:a16="http://schemas.microsoft.com/office/drawing/2014/main" id="{F68A0F78-B425-42BC-BD62-70E30E7E750D}"/>
              </a:ext>
            </a:extLst>
          </p:cNvPr>
          <p:cNvSpPr txBox="1"/>
          <p:nvPr/>
        </p:nvSpPr>
        <p:spPr>
          <a:xfrm>
            <a:off x="1013970" y="3863042"/>
            <a:ext cx="1249619" cy="1338828"/>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人们常说，吵架是生活中的盐</a:t>
            </a:r>
          </a:p>
        </p:txBody>
      </p:sp>
      <p:sp>
        <p:nvSpPr>
          <p:cNvPr id="30" name="文本框 29">
            <a:extLst>
              <a:ext uri="{FF2B5EF4-FFF2-40B4-BE49-F238E27FC236}">
                <a16:creationId xmlns="" xmlns:a16="http://schemas.microsoft.com/office/drawing/2014/main" id="{92F71B59-CA74-4083-BF13-03A89189656D}"/>
              </a:ext>
            </a:extLst>
          </p:cNvPr>
          <p:cNvSpPr txBox="1"/>
          <p:nvPr/>
        </p:nvSpPr>
        <p:spPr>
          <a:xfrm>
            <a:off x="3098036" y="3695631"/>
            <a:ext cx="1666007" cy="2169825"/>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当然这指的是运用得当的时候，再好的材料也不能过量放盐</a:t>
            </a:r>
          </a:p>
        </p:txBody>
      </p:sp>
      <p:sp>
        <p:nvSpPr>
          <p:cNvPr id="31" name="文本框 30">
            <a:extLst>
              <a:ext uri="{FF2B5EF4-FFF2-40B4-BE49-F238E27FC236}">
                <a16:creationId xmlns="" xmlns:a16="http://schemas.microsoft.com/office/drawing/2014/main" id="{8AB16581-4860-4184-AD88-B5A5E66C3E9F}"/>
              </a:ext>
            </a:extLst>
          </p:cNvPr>
          <p:cNvSpPr txBox="1"/>
          <p:nvPr/>
        </p:nvSpPr>
        <p:spPr>
          <a:xfrm>
            <a:off x="5112976" y="3614126"/>
            <a:ext cx="1866680" cy="2585323"/>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否则还是难以下咽。在吵架的过程中可以取得一些彼此双方在某些问题上都未曾意识到的东西</a:t>
            </a:r>
          </a:p>
        </p:txBody>
      </p:sp>
      <p:sp>
        <p:nvSpPr>
          <p:cNvPr id="50" name="文本框 49">
            <a:extLst>
              <a:ext uri="{FF2B5EF4-FFF2-40B4-BE49-F238E27FC236}">
                <a16:creationId xmlns="" xmlns:a16="http://schemas.microsoft.com/office/drawing/2014/main" id="{7FB7C8A4-CBB9-4FCB-B63D-C7348ED414EE}"/>
              </a:ext>
            </a:extLst>
          </p:cNvPr>
          <p:cNvSpPr txBox="1"/>
          <p:nvPr/>
        </p:nvSpPr>
        <p:spPr>
          <a:xfrm>
            <a:off x="7374198" y="3593212"/>
            <a:ext cx="1866686" cy="2585323"/>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但往往这种沟通是以互相伤害为基础的，沟通的目的可能达到了，但是伤痕也间接的留下了。</a:t>
            </a:r>
          </a:p>
        </p:txBody>
      </p:sp>
      <p:sp>
        <p:nvSpPr>
          <p:cNvPr id="51" name="文本框 50">
            <a:extLst>
              <a:ext uri="{FF2B5EF4-FFF2-40B4-BE49-F238E27FC236}">
                <a16:creationId xmlns="" xmlns:a16="http://schemas.microsoft.com/office/drawing/2014/main" id="{324094E8-4731-45B4-B8FE-20C1EE27FF1C}"/>
              </a:ext>
            </a:extLst>
          </p:cNvPr>
          <p:cNvSpPr txBox="1"/>
          <p:nvPr/>
        </p:nvSpPr>
        <p:spPr>
          <a:xfrm>
            <a:off x="9632571" y="3800961"/>
            <a:ext cx="1666007" cy="1754326"/>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吵架可以成为沟通的一种手段，但一定要掌握分寸</a:t>
            </a:r>
          </a:p>
        </p:txBody>
      </p:sp>
    </p:spTree>
    <p:custDataLst>
      <p:tags r:id="rId1"/>
    </p:custDataLst>
    <p:extLst>
      <p:ext uri="{BB962C8B-B14F-4D97-AF65-F5344CB8AC3E}">
        <p14:creationId xmlns:p14="http://schemas.microsoft.com/office/powerpoint/2010/main" val="21983114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形 1">
            <a:extLst>
              <a:ext uri="{FF2B5EF4-FFF2-40B4-BE49-F238E27FC236}">
                <a16:creationId xmlns="" xmlns:a16="http://schemas.microsoft.com/office/drawing/2014/main" id="{0BB56659-47FD-46F5-969A-9B9CD51E093F}"/>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0" y="0"/>
            <a:ext cx="12192000" cy="6857999"/>
          </a:xfrm>
          <a:prstGeom prst="rect">
            <a:avLst/>
          </a:prstGeom>
        </p:spPr>
      </p:pic>
      <p:pic>
        <p:nvPicPr>
          <p:cNvPr id="3" name="图形 2">
            <a:extLst>
              <a:ext uri="{FF2B5EF4-FFF2-40B4-BE49-F238E27FC236}">
                <a16:creationId xmlns="" xmlns:a16="http://schemas.microsoft.com/office/drawing/2014/main" id="{FFC81152-5B22-4B3A-B7B8-B122E69DD1F0}"/>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2085988" y="1921855"/>
            <a:ext cx="2657475" cy="2571750"/>
          </a:xfrm>
          <a:prstGeom prst="rect">
            <a:avLst/>
          </a:prstGeom>
        </p:spPr>
      </p:pic>
      <p:sp>
        <p:nvSpPr>
          <p:cNvPr id="4" name="ïṣ1iḓe">
            <a:extLst>
              <a:ext uri="{FF2B5EF4-FFF2-40B4-BE49-F238E27FC236}">
                <a16:creationId xmlns="" xmlns:a16="http://schemas.microsoft.com/office/drawing/2014/main" id="{4D7123C5-1003-4170-8201-48BDD7BE6056}"/>
              </a:ext>
            </a:extLst>
          </p:cNvPr>
          <p:cNvSpPr/>
          <p:nvPr/>
        </p:nvSpPr>
        <p:spPr>
          <a:xfrm>
            <a:off x="3203840" y="3135564"/>
            <a:ext cx="6534333" cy="14177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eaLnBrk="1" hangingPunct="1">
              <a:spcBef>
                <a:spcPct val="0"/>
              </a:spcBef>
              <a:buFontTx/>
              <a:buNone/>
            </a:pPr>
            <a:r>
              <a:rPr lang="en-US" altLang="zh-CN" b="1" dirty="0">
                <a:cs typeface="+mn-ea"/>
                <a:sym typeface="+mn-lt"/>
              </a:rPr>
              <a:t> </a:t>
            </a:r>
            <a:endParaRPr lang="zh-CN" altLang="en-US" dirty="0">
              <a:cs typeface="+mn-ea"/>
              <a:sym typeface="+mn-lt"/>
            </a:endParaRPr>
          </a:p>
        </p:txBody>
      </p:sp>
      <p:sp>
        <p:nvSpPr>
          <p:cNvPr id="5" name="îšḷídè">
            <a:extLst>
              <a:ext uri="{FF2B5EF4-FFF2-40B4-BE49-F238E27FC236}">
                <a16:creationId xmlns="" xmlns:a16="http://schemas.microsoft.com/office/drawing/2014/main" id="{119A58AD-7103-4AA3-8D04-969BD76A08E2}"/>
              </a:ext>
            </a:extLst>
          </p:cNvPr>
          <p:cNvSpPr/>
          <p:nvPr/>
        </p:nvSpPr>
        <p:spPr>
          <a:xfrm rot="8520000">
            <a:off x="9023967" y="2533259"/>
            <a:ext cx="1680836" cy="1680836"/>
          </a:xfrm>
          <a:prstGeom prst="teardrop">
            <a:avLst/>
          </a:prstGeom>
          <a:solidFill>
            <a:srgbClr val="6F9FBD"/>
          </a:solidFill>
          <a:ln w="22225"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lvl="0" algn="l" defTabSz="913765"/>
            <a:endParaRPr lang="zh-CN" altLang="en-US" sz="2000" b="1" dirty="0">
              <a:solidFill>
                <a:schemeClr val="bg1"/>
              </a:solidFill>
              <a:cs typeface="+mn-ea"/>
              <a:sym typeface="+mn-lt"/>
            </a:endParaRPr>
          </a:p>
        </p:txBody>
      </p:sp>
      <p:sp>
        <p:nvSpPr>
          <p:cNvPr id="7" name="iconfont-11910-5686862">
            <a:extLst>
              <a:ext uri="{FF2B5EF4-FFF2-40B4-BE49-F238E27FC236}">
                <a16:creationId xmlns="" xmlns:a16="http://schemas.microsoft.com/office/drawing/2014/main" id="{D3CCA0D8-001C-49AE-8635-3F5B732AEB42}"/>
              </a:ext>
            </a:extLst>
          </p:cNvPr>
          <p:cNvSpPr>
            <a:spLocks noChangeAspect="1"/>
          </p:cNvSpPr>
          <p:nvPr/>
        </p:nvSpPr>
        <p:spPr bwMode="auto">
          <a:xfrm rot="16200000">
            <a:off x="671011" y="5880849"/>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sp>
        <p:nvSpPr>
          <p:cNvPr id="8" name="iconfont-1054-809968">
            <a:extLst>
              <a:ext uri="{FF2B5EF4-FFF2-40B4-BE49-F238E27FC236}">
                <a16:creationId xmlns="" xmlns:a16="http://schemas.microsoft.com/office/drawing/2014/main" id="{DD9AA831-A14E-48D7-BECF-5B2ABE10C200}"/>
              </a:ext>
            </a:extLst>
          </p:cNvPr>
          <p:cNvSpPr>
            <a:spLocks noChangeAspect="1"/>
          </p:cNvSpPr>
          <p:nvPr/>
        </p:nvSpPr>
        <p:spPr bwMode="auto">
          <a:xfrm>
            <a:off x="627322" y="1050753"/>
            <a:ext cx="304842" cy="304842"/>
          </a:xfrm>
          <a:custGeom>
            <a:avLst/>
            <a:gdLst>
              <a:gd name="T0" fmla="*/ 7991 w 12800"/>
              <a:gd name="T1" fmla="*/ 4785 h 12800"/>
              <a:gd name="T2" fmla="*/ 7237 w 12800"/>
              <a:gd name="T3" fmla="*/ 4281 h 12800"/>
              <a:gd name="T4" fmla="*/ 6348 w 12800"/>
              <a:gd name="T5" fmla="*/ 4105 h 12800"/>
              <a:gd name="T6" fmla="*/ 5458 w 12800"/>
              <a:gd name="T7" fmla="*/ 4281 h 12800"/>
              <a:gd name="T8" fmla="*/ 4704 w 12800"/>
              <a:gd name="T9" fmla="*/ 4785 h 12800"/>
              <a:gd name="T10" fmla="*/ 4200 w 12800"/>
              <a:gd name="T11" fmla="*/ 5538 h 12800"/>
              <a:gd name="T12" fmla="*/ 4023 w 12800"/>
              <a:gd name="T13" fmla="*/ 6426 h 12800"/>
              <a:gd name="T14" fmla="*/ 4200 w 12800"/>
              <a:gd name="T15" fmla="*/ 7314 h 12800"/>
              <a:gd name="T16" fmla="*/ 4704 w 12800"/>
              <a:gd name="T17" fmla="*/ 8067 h 12800"/>
              <a:gd name="T18" fmla="*/ 5458 w 12800"/>
              <a:gd name="T19" fmla="*/ 8571 h 12800"/>
              <a:gd name="T20" fmla="*/ 6348 w 12800"/>
              <a:gd name="T21" fmla="*/ 8747 h 12800"/>
              <a:gd name="T22" fmla="*/ 7237 w 12800"/>
              <a:gd name="T23" fmla="*/ 8571 h 12800"/>
              <a:gd name="T24" fmla="*/ 7991 w 12800"/>
              <a:gd name="T25" fmla="*/ 8067 h 12800"/>
              <a:gd name="T26" fmla="*/ 8495 w 12800"/>
              <a:gd name="T27" fmla="*/ 7314 h 12800"/>
              <a:gd name="T28" fmla="*/ 8672 w 12800"/>
              <a:gd name="T29" fmla="*/ 6426 h 12800"/>
              <a:gd name="T30" fmla="*/ 8495 w 12800"/>
              <a:gd name="T31" fmla="*/ 5538 h 12800"/>
              <a:gd name="T32" fmla="*/ 7991 w 12800"/>
              <a:gd name="T33" fmla="*/ 4785 h 12800"/>
              <a:gd name="T34" fmla="*/ 11482 w 12800"/>
              <a:gd name="T35" fmla="*/ 5844 h 12800"/>
              <a:gd name="T36" fmla="*/ 6947 w 12800"/>
              <a:gd name="T37" fmla="*/ 1317 h 12800"/>
              <a:gd name="T38" fmla="*/ 6947 w 12800"/>
              <a:gd name="T39" fmla="*/ 0 h 12800"/>
              <a:gd name="T40" fmla="*/ 5880 w 12800"/>
              <a:gd name="T41" fmla="*/ 0 h 12800"/>
              <a:gd name="T42" fmla="*/ 5880 w 12800"/>
              <a:gd name="T43" fmla="*/ 1334 h 12800"/>
              <a:gd name="T44" fmla="*/ 1318 w 12800"/>
              <a:gd name="T45" fmla="*/ 5844 h 12800"/>
              <a:gd name="T46" fmla="*/ 0 w 12800"/>
              <a:gd name="T47" fmla="*/ 5844 h 12800"/>
              <a:gd name="T48" fmla="*/ 0 w 12800"/>
              <a:gd name="T49" fmla="*/ 6933 h 12800"/>
              <a:gd name="T50" fmla="*/ 1318 w 12800"/>
              <a:gd name="T51" fmla="*/ 6933 h 12800"/>
              <a:gd name="T52" fmla="*/ 5857 w 12800"/>
              <a:gd name="T53" fmla="*/ 11466 h 12800"/>
              <a:gd name="T54" fmla="*/ 5857 w 12800"/>
              <a:gd name="T55" fmla="*/ 12800 h 12800"/>
              <a:gd name="T56" fmla="*/ 6947 w 12800"/>
              <a:gd name="T57" fmla="*/ 12800 h 12800"/>
              <a:gd name="T58" fmla="*/ 6947 w 12800"/>
              <a:gd name="T59" fmla="*/ 11483 h 12800"/>
              <a:gd name="T60" fmla="*/ 11482 w 12800"/>
              <a:gd name="T61" fmla="*/ 6933 h 12800"/>
              <a:gd name="T62" fmla="*/ 12800 w 12800"/>
              <a:gd name="T63" fmla="*/ 6933 h 12800"/>
              <a:gd name="T64" fmla="*/ 12800 w 12800"/>
              <a:gd name="T65" fmla="*/ 5844 h 12800"/>
              <a:gd name="T66" fmla="*/ 11482 w 12800"/>
              <a:gd name="T67" fmla="*/ 5844 h 12800"/>
              <a:gd name="T68" fmla="*/ 6400 w 12800"/>
              <a:gd name="T69" fmla="*/ 10589 h 12800"/>
              <a:gd name="T70" fmla="*/ 2214 w 12800"/>
              <a:gd name="T71" fmla="*/ 6409 h 12800"/>
              <a:gd name="T72" fmla="*/ 6400 w 12800"/>
              <a:gd name="T73" fmla="*/ 2206 h 12800"/>
              <a:gd name="T74" fmla="*/ 10586 w 12800"/>
              <a:gd name="T75" fmla="*/ 6409 h 12800"/>
              <a:gd name="T76" fmla="*/ 6400 w 12800"/>
              <a:gd name="T77" fmla="*/ 10589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00" h="12800">
                <a:moveTo>
                  <a:pt x="7991" y="4785"/>
                </a:moveTo>
                <a:cubicBezTo>
                  <a:pt x="7776" y="4570"/>
                  <a:pt x="7518" y="4398"/>
                  <a:pt x="7237" y="4281"/>
                </a:cubicBezTo>
                <a:cubicBezTo>
                  <a:pt x="6956" y="4165"/>
                  <a:pt x="6652" y="4105"/>
                  <a:pt x="6348" y="4105"/>
                </a:cubicBezTo>
                <a:cubicBezTo>
                  <a:pt x="6043" y="4105"/>
                  <a:pt x="5739" y="4165"/>
                  <a:pt x="5458" y="4281"/>
                </a:cubicBezTo>
                <a:cubicBezTo>
                  <a:pt x="5177" y="4398"/>
                  <a:pt x="4919" y="4570"/>
                  <a:pt x="4704" y="4785"/>
                </a:cubicBezTo>
                <a:cubicBezTo>
                  <a:pt x="4489" y="4999"/>
                  <a:pt x="4317" y="5257"/>
                  <a:pt x="4200" y="5538"/>
                </a:cubicBezTo>
                <a:cubicBezTo>
                  <a:pt x="4084" y="5819"/>
                  <a:pt x="4023" y="6122"/>
                  <a:pt x="4023" y="6426"/>
                </a:cubicBezTo>
                <a:cubicBezTo>
                  <a:pt x="4023" y="6730"/>
                  <a:pt x="4084" y="7033"/>
                  <a:pt x="4200" y="7314"/>
                </a:cubicBezTo>
                <a:cubicBezTo>
                  <a:pt x="4317" y="7595"/>
                  <a:pt x="4489" y="7853"/>
                  <a:pt x="4704" y="8067"/>
                </a:cubicBezTo>
                <a:cubicBezTo>
                  <a:pt x="4919" y="8282"/>
                  <a:pt x="5177" y="8454"/>
                  <a:pt x="5458" y="8571"/>
                </a:cubicBezTo>
                <a:cubicBezTo>
                  <a:pt x="5739" y="8687"/>
                  <a:pt x="6043" y="8747"/>
                  <a:pt x="6348" y="8747"/>
                </a:cubicBezTo>
                <a:cubicBezTo>
                  <a:pt x="6652" y="8747"/>
                  <a:pt x="6956" y="8687"/>
                  <a:pt x="7237" y="8571"/>
                </a:cubicBezTo>
                <a:cubicBezTo>
                  <a:pt x="7518" y="8454"/>
                  <a:pt x="7776" y="8282"/>
                  <a:pt x="7991" y="8067"/>
                </a:cubicBezTo>
                <a:cubicBezTo>
                  <a:pt x="8206" y="7853"/>
                  <a:pt x="8379" y="7595"/>
                  <a:pt x="8495" y="7314"/>
                </a:cubicBezTo>
                <a:cubicBezTo>
                  <a:pt x="8611" y="7034"/>
                  <a:pt x="8672" y="6730"/>
                  <a:pt x="8672" y="6426"/>
                </a:cubicBezTo>
                <a:cubicBezTo>
                  <a:pt x="8672" y="6122"/>
                  <a:pt x="8611" y="5819"/>
                  <a:pt x="8495" y="5538"/>
                </a:cubicBezTo>
                <a:cubicBezTo>
                  <a:pt x="8379" y="5257"/>
                  <a:pt x="8207" y="5000"/>
                  <a:pt x="7991" y="4785"/>
                </a:cubicBezTo>
                <a:close/>
                <a:moveTo>
                  <a:pt x="11482" y="5844"/>
                </a:moveTo>
                <a:cubicBezTo>
                  <a:pt x="11274" y="3350"/>
                  <a:pt x="9445" y="1490"/>
                  <a:pt x="6947" y="1317"/>
                </a:cubicBezTo>
                <a:lnTo>
                  <a:pt x="6947" y="0"/>
                </a:lnTo>
                <a:lnTo>
                  <a:pt x="5880" y="0"/>
                </a:lnTo>
                <a:lnTo>
                  <a:pt x="5880" y="1334"/>
                </a:lnTo>
                <a:cubicBezTo>
                  <a:pt x="3452" y="1559"/>
                  <a:pt x="1526" y="3402"/>
                  <a:pt x="1318" y="5844"/>
                </a:cubicBezTo>
                <a:lnTo>
                  <a:pt x="0" y="5844"/>
                </a:lnTo>
                <a:lnTo>
                  <a:pt x="0" y="6933"/>
                </a:lnTo>
                <a:lnTo>
                  <a:pt x="1318" y="6933"/>
                </a:lnTo>
                <a:cubicBezTo>
                  <a:pt x="1526" y="9375"/>
                  <a:pt x="3429" y="11224"/>
                  <a:pt x="5857" y="11466"/>
                </a:cubicBezTo>
                <a:lnTo>
                  <a:pt x="5857" y="12800"/>
                </a:lnTo>
                <a:lnTo>
                  <a:pt x="6947" y="12800"/>
                </a:lnTo>
                <a:lnTo>
                  <a:pt x="6947" y="11483"/>
                </a:lnTo>
                <a:cubicBezTo>
                  <a:pt x="9444" y="11310"/>
                  <a:pt x="11274" y="9427"/>
                  <a:pt x="11482" y="6933"/>
                </a:cubicBezTo>
                <a:lnTo>
                  <a:pt x="12800" y="6933"/>
                </a:lnTo>
                <a:lnTo>
                  <a:pt x="12800" y="5844"/>
                </a:lnTo>
                <a:lnTo>
                  <a:pt x="11482" y="5844"/>
                </a:lnTo>
                <a:close/>
                <a:moveTo>
                  <a:pt x="6400" y="10589"/>
                </a:moveTo>
                <a:cubicBezTo>
                  <a:pt x="4093" y="10589"/>
                  <a:pt x="2214" y="8695"/>
                  <a:pt x="2214" y="6409"/>
                </a:cubicBezTo>
                <a:cubicBezTo>
                  <a:pt x="2214" y="4122"/>
                  <a:pt x="4111" y="2206"/>
                  <a:pt x="6400" y="2206"/>
                </a:cubicBezTo>
                <a:cubicBezTo>
                  <a:pt x="8707" y="2206"/>
                  <a:pt x="10586" y="4122"/>
                  <a:pt x="10586" y="6409"/>
                </a:cubicBezTo>
                <a:cubicBezTo>
                  <a:pt x="10586" y="8695"/>
                  <a:pt x="8707" y="10589"/>
                  <a:pt x="6400" y="10589"/>
                </a:cubicBezTo>
                <a:close/>
              </a:path>
            </a:pathLst>
          </a:custGeom>
          <a:solidFill>
            <a:schemeClr val="bg1"/>
          </a:solidFill>
          <a:ln>
            <a:solidFill>
              <a:schemeClr val="bg1"/>
            </a:solidFill>
          </a:ln>
        </p:spPr>
        <p:txBody>
          <a:bodyPr/>
          <a:lstStyle/>
          <a:p>
            <a:endParaRPr lang="zh-CN" altLang="en-US">
              <a:cs typeface="+mn-ea"/>
              <a:sym typeface="+mn-lt"/>
            </a:endParaRPr>
          </a:p>
        </p:txBody>
      </p:sp>
      <p:sp>
        <p:nvSpPr>
          <p:cNvPr id="9" name="文本框 8">
            <a:extLst>
              <a:ext uri="{FF2B5EF4-FFF2-40B4-BE49-F238E27FC236}">
                <a16:creationId xmlns="" xmlns:a16="http://schemas.microsoft.com/office/drawing/2014/main" id="{D1CA0A9E-063B-4790-B238-D4BDB146643A}"/>
              </a:ext>
            </a:extLst>
          </p:cNvPr>
          <p:cNvSpPr txBox="1"/>
          <p:nvPr/>
        </p:nvSpPr>
        <p:spPr>
          <a:xfrm>
            <a:off x="627322" y="2608415"/>
            <a:ext cx="353943" cy="2092125"/>
          </a:xfrm>
          <a:prstGeom prst="rect">
            <a:avLst/>
          </a:prstGeom>
          <a:solidFill>
            <a:schemeClr val="bg1"/>
          </a:solidFill>
          <a:ln>
            <a:solidFill>
              <a:schemeClr val="bg1"/>
            </a:solidFill>
          </a:ln>
        </p:spPr>
        <p:txBody>
          <a:bodyPr vert="eaVert" wrap="square" rtlCol="0">
            <a:spAutoFit/>
          </a:bodyPr>
          <a:lstStyle/>
          <a:p>
            <a:pPr algn="dist"/>
            <a:r>
              <a:rPr lang="en-US" altLang="zh-CN" sz="1100" b="1" dirty="0" smtClean="0">
                <a:solidFill>
                  <a:srgbClr val="6F9FBD"/>
                </a:solidFill>
                <a:cs typeface="+mn-ea"/>
                <a:sym typeface="+mn-lt"/>
              </a:rPr>
              <a:t>YPPPT.COM</a:t>
            </a:r>
            <a:endParaRPr lang="zh-CN" altLang="en-US" sz="1100" b="1" dirty="0">
              <a:solidFill>
                <a:srgbClr val="6F9FBD"/>
              </a:solidFill>
              <a:cs typeface="+mn-ea"/>
              <a:sym typeface="+mn-lt"/>
            </a:endParaRPr>
          </a:p>
        </p:txBody>
      </p:sp>
      <p:sp>
        <p:nvSpPr>
          <p:cNvPr id="10" name="Synergistically utilize technically sound portals with frictionless chains. Dramatically customize…">
            <a:extLst>
              <a:ext uri="{FF2B5EF4-FFF2-40B4-BE49-F238E27FC236}">
                <a16:creationId xmlns="" xmlns:a16="http://schemas.microsoft.com/office/drawing/2014/main" id="{04A36643-E38C-4B1E-B118-DCCEC5C1D56B}"/>
              </a:ext>
            </a:extLst>
          </p:cNvPr>
          <p:cNvSpPr txBox="1"/>
          <p:nvPr/>
        </p:nvSpPr>
        <p:spPr>
          <a:xfrm>
            <a:off x="3628330" y="4700540"/>
            <a:ext cx="5466328" cy="4562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defTabSz="412750" hangingPunct="0">
              <a:lnSpc>
                <a:spcPct val="150000"/>
              </a:lnSpc>
              <a:defRPr sz="2000" b="0">
                <a:solidFill>
                  <a:srgbClr val="1C1F25"/>
                </a:solidFill>
                <a:latin typeface="Roboto Bold"/>
                <a:ea typeface="Roboto Bold"/>
                <a:cs typeface="Roboto Bold"/>
                <a:sym typeface="Roboto Bold"/>
              </a:defRPr>
            </a:pPr>
            <a:r>
              <a:rPr sz="1050" kern="0" dirty="0">
                <a:solidFill>
                  <a:schemeClr val="bg1"/>
                </a:solidFill>
                <a:cs typeface="+mn-ea"/>
                <a:sym typeface="+mn-lt"/>
              </a:rPr>
              <a:t>Synergistically utilize technically sound portals with frictionless chains. Dramatically customize</a:t>
            </a:r>
            <a:r>
              <a:rPr lang="en-US" sz="1050" kern="0" dirty="0">
                <a:solidFill>
                  <a:schemeClr val="bg1"/>
                </a:solidFill>
                <a:cs typeface="+mn-ea"/>
                <a:sym typeface="+mn-lt"/>
              </a:rPr>
              <a:t> </a:t>
            </a:r>
            <a:r>
              <a:rPr sz="1050" kern="0" dirty="0">
                <a:solidFill>
                  <a:schemeClr val="bg1"/>
                </a:solidFill>
                <a:cs typeface="+mn-ea"/>
                <a:sym typeface="+mn-lt"/>
              </a:rPr>
              <a:t>empowered networks rather than goal-opportunities. </a:t>
            </a:r>
          </a:p>
        </p:txBody>
      </p:sp>
      <p:sp>
        <p:nvSpPr>
          <p:cNvPr id="11" name="文本框 10">
            <a:extLst>
              <a:ext uri="{FF2B5EF4-FFF2-40B4-BE49-F238E27FC236}">
                <a16:creationId xmlns="" xmlns:a16="http://schemas.microsoft.com/office/drawing/2014/main" id="{8F88E4C2-BE26-41DD-A637-07A3F28DDB8C}"/>
              </a:ext>
            </a:extLst>
          </p:cNvPr>
          <p:cNvSpPr txBox="1"/>
          <p:nvPr/>
        </p:nvSpPr>
        <p:spPr>
          <a:xfrm>
            <a:off x="9283465" y="2696386"/>
            <a:ext cx="1448082" cy="1323439"/>
          </a:xfrm>
          <a:prstGeom prst="rect">
            <a:avLst/>
          </a:prstGeom>
          <a:noFill/>
        </p:spPr>
        <p:txBody>
          <a:bodyPr wrap="square" rtlCol="0">
            <a:spAutoFit/>
          </a:bodyPr>
          <a:lstStyle/>
          <a:p>
            <a:r>
              <a:rPr lang="en-US" altLang="zh-CN" sz="8000" b="1" u="sng" dirty="0">
                <a:solidFill>
                  <a:schemeClr val="bg1"/>
                </a:solidFill>
                <a:cs typeface="+mn-ea"/>
                <a:sym typeface="+mn-lt"/>
              </a:rPr>
              <a:t>04</a:t>
            </a:r>
            <a:endParaRPr lang="zh-CN" altLang="en-US" sz="8000" b="1" u="sng" dirty="0">
              <a:solidFill>
                <a:schemeClr val="bg1"/>
              </a:solidFill>
              <a:cs typeface="+mn-ea"/>
              <a:sym typeface="+mn-lt"/>
            </a:endParaRPr>
          </a:p>
        </p:txBody>
      </p:sp>
      <p:sp>
        <p:nvSpPr>
          <p:cNvPr id="12" name="文本框 11">
            <a:extLst>
              <a:ext uri="{FF2B5EF4-FFF2-40B4-BE49-F238E27FC236}">
                <a16:creationId xmlns="" xmlns:a16="http://schemas.microsoft.com/office/drawing/2014/main" id="{3489A0C8-6543-4F72-A82F-EF8E52EB67A9}"/>
              </a:ext>
            </a:extLst>
          </p:cNvPr>
          <p:cNvSpPr txBox="1"/>
          <p:nvPr/>
        </p:nvSpPr>
        <p:spPr>
          <a:xfrm>
            <a:off x="4177549" y="3556826"/>
            <a:ext cx="4367889" cy="707886"/>
          </a:xfrm>
          <a:prstGeom prst="rect">
            <a:avLst/>
          </a:prstGeom>
          <a:noFill/>
        </p:spPr>
        <p:txBody>
          <a:bodyPr wrap="square" rtlCol="0">
            <a:spAutoFit/>
          </a:bodyPr>
          <a:lstStyle/>
          <a:p>
            <a:pPr algn="ctr"/>
            <a:r>
              <a:rPr lang="zh-CN" altLang="en-US" sz="4000" dirty="0">
                <a:cs typeface="+mn-ea"/>
                <a:sym typeface="+mn-lt"/>
              </a:rPr>
              <a:t>沟通技巧</a:t>
            </a:r>
          </a:p>
        </p:txBody>
      </p:sp>
      <p:sp>
        <p:nvSpPr>
          <p:cNvPr id="13" name="íślïḑê">
            <a:extLst>
              <a:ext uri="{FF2B5EF4-FFF2-40B4-BE49-F238E27FC236}">
                <a16:creationId xmlns="" xmlns:a16="http://schemas.microsoft.com/office/drawing/2014/main" id="{9A8218C5-15E8-4A50-9B14-6656F0504CD9}"/>
              </a:ext>
            </a:extLst>
          </p:cNvPr>
          <p:cNvSpPr txBox="1"/>
          <p:nvPr/>
        </p:nvSpPr>
        <p:spPr>
          <a:xfrm>
            <a:off x="3612144" y="3533808"/>
            <a:ext cx="369548" cy="300258"/>
          </a:xfrm>
          <a:prstGeom prst="rect">
            <a:avLst/>
          </a:prstGeom>
          <a:noFill/>
        </p:spPr>
        <p:txBody>
          <a:bodyPr wrap="square" lIns="91440" tIns="45720" rIns="91440" bIns="45720">
            <a:prstTxWarp prst="textPlain">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00" b="0" i="0" u="none" strike="noStrike" kern="1200" cap="none" spc="0" normalizeH="0" baseline="0" noProof="0" dirty="0">
                <a:ln>
                  <a:noFill/>
                </a:ln>
                <a:solidFill>
                  <a:srgbClr val="6F9FBD"/>
                </a:solidFill>
                <a:effectLst/>
                <a:uLnTx/>
                <a:uFillTx/>
                <a:cs typeface="+mn-ea"/>
                <a:sym typeface="+mn-lt"/>
              </a:rPr>
              <a:t>“</a:t>
            </a:r>
          </a:p>
        </p:txBody>
      </p:sp>
      <p:sp>
        <p:nvSpPr>
          <p:cNvPr id="14" name="íślïḑê">
            <a:extLst>
              <a:ext uri="{FF2B5EF4-FFF2-40B4-BE49-F238E27FC236}">
                <a16:creationId xmlns="" xmlns:a16="http://schemas.microsoft.com/office/drawing/2014/main" id="{C6C8D32A-9562-4864-8D2D-492FA928572A}"/>
              </a:ext>
            </a:extLst>
          </p:cNvPr>
          <p:cNvSpPr txBox="1"/>
          <p:nvPr/>
        </p:nvSpPr>
        <p:spPr>
          <a:xfrm rot="10800000">
            <a:off x="8601407" y="4009940"/>
            <a:ext cx="369548" cy="300258"/>
          </a:xfrm>
          <a:prstGeom prst="rect">
            <a:avLst/>
          </a:prstGeom>
          <a:noFill/>
        </p:spPr>
        <p:txBody>
          <a:bodyPr wrap="square" lIns="91440" tIns="45720" rIns="91440" bIns="45720">
            <a:prstTxWarp prst="textPlain">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00" b="0" i="0" u="none" strike="noStrike" kern="1200" cap="none" spc="0" normalizeH="0" baseline="0" noProof="0" dirty="0">
                <a:ln>
                  <a:noFill/>
                </a:ln>
                <a:solidFill>
                  <a:srgbClr val="6F9FBD"/>
                </a:solidFill>
                <a:effectLst/>
                <a:uLnTx/>
                <a:uFillTx/>
                <a:cs typeface="+mn-ea"/>
                <a:sym typeface="+mn-lt"/>
              </a:rPr>
              <a:t>“</a:t>
            </a:r>
          </a:p>
        </p:txBody>
      </p:sp>
      <p:grpSp>
        <p:nvGrpSpPr>
          <p:cNvPr id="15" name="组合 14">
            <a:extLst>
              <a:ext uri="{FF2B5EF4-FFF2-40B4-BE49-F238E27FC236}">
                <a16:creationId xmlns="" xmlns:a16="http://schemas.microsoft.com/office/drawing/2014/main" id="{9DE63A33-851A-43DA-A9B2-A06CBCED2657}"/>
              </a:ext>
            </a:extLst>
          </p:cNvPr>
          <p:cNvGrpSpPr/>
          <p:nvPr/>
        </p:nvGrpSpPr>
        <p:grpSpPr>
          <a:xfrm>
            <a:off x="5816618" y="2435738"/>
            <a:ext cx="2129308" cy="492892"/>
            <a:chOff x="6265778" y="3008339"/>
            <a:chExt cx="4527283" cy="1047974"/>
          </a:xfrm>
        </p:grpSpPr>
        <p:sp>
          <p:nvSpPr>
            <p:cNvPr id="16" name="矩形: 圆角 15">
              <a:extLst>
                <a:ext uri="{FF2B5EF4-FFF2-40B4-BE49-F238E27FC236}">
                  <a16:creationId xmlns="" xmlns:a16="http://schemas.microsoft.com/office/drawing/2014/main" id="{E6798D28-586C-44CC-BDB5-2DEABD429362}"/>
                </a:ext>
              </a:extLst>
            </p:cNvPr>
            <p:cNvSpPr/>
            <p:nvPr/>
          </p:nvSpPr>
          <p:spPr>
            <a:xfrm>
              <a:off x="6265778" y="3008339"/>
              <a:ext cx="4527283" cy="1047974"/>
            </a:xfrm>
            <a:prstGeom prst="roundRect">
              <a:avLst>
                <a:gd name="adj" fmla="val 50000"/>
              </a:avLst>
            </a:prstGeom>
            <a:solidFill>
              <a:schemeClr val="bg1"/>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00" dirty="0">
                <a:cs typeface="+mn-ea"/>
                <a:sym typeface="+mn-lt"/>
              </a:endParaRPr>
            </a:p>
          </p:txBody>
        </p:sp>
        <p:sp>
          <p:nvSpPr>
            <p:cNvPr id="17" name="文本框 16">
              <a:extLst>
                <a:ext uri="{FF2B5EF4-FFF2-40B4-BE49-F238E27FC236}">
                  <a16:creationId xmlns="" xmlns:a16="http://schemas.microsoft.com/office/drawing/2014/main" id="{D53AB5BA-5EFE-4A46-A49A-E276E636B52D}"/>
                </a:ext>
              </a:extLst>
            </p:cNvPr>
            <p:cNvSpPr txBox="1"/>
            <p:nvPr/>
          </p:nvSpPr>
          <p:spPr>
            <a:xfrm>
              <a:off x="6455969" y="3137415"/>
              <a:ext cx="4093741" cy="785264"/>
            </a:xfrm>
            <a:prstGeom prst="rect">
              <a:avLst/>
            </a:prstGeom>
            <a:noFill/>
          </p:spPr>
          <p:txBody>
            <a:bodyPr wrap="square" rtlCol="0">
              <a:spAutoFit/>
            </a:bodyPr>
            <a:lstStyle/>
            <a:p>
              <a:pPr algn="dist"/>
              <a:r>
                <a:rPr lang="en-US" altLang="zh-CN" dirty="0" smtClean="0">
                  <a:solidFill>
                    <a:srgbClr val="6F9FBD"/>
                  </a:solidFill>
                  <a:cs typeface="+mn-ea"/>
                  <a:sym typeface="+mn-lt"/>
                </a:rPr>
                <a:t>YPPPT.COM</a:t>
              </a:r>
              <a:endParaRPr lang="zh-CN" altLang="en-US" dirty="0">
                <a:solidFill>
                  <a:srgbClr val="6F9FBD"/>
                </a:solidFill>
                <a:cs typeface="+mn-ea"/>
                <a:sym typeface="+mn-lt"/>
              </a:endParaRPr>
            </a:p>
          </p:txBody>
        </p:sp>
      </p:grpSp>
      <p:pic>
        <p:nvPicPr>
          <p:cNvPr id="18" name="图形 17">
            <a:extLst>
              <a:ext uri="{FF2B5EF4-FFF2-40B4-BE49-F238E27FC236}">
                <a16:creationId xmlns="" xmlns:a16="http://schemas.microsoft.com/office/drawing/2014/main" id="{937F1C8E-AED5-4207-98D7-24A1B09D03A8}"/>
              </a:ext>
            </a:extLst>
          </p:cNvPr>
          <p:cNvPicPr>
            <a:picLocks noChangeAspect="1"/>
          </p:cNvPicPr>
          <p:nvPr/>
        </p:nvPicPr>
        <p:blipFill rotWithShape="1">
          <a:blip r:embed="rId6">
            <a:extLst>
              <a:ext uri="{96DAC541-7B7A-43D3-8B79-37D633B846F1}">
                <asvg:svgBlip xmlns="" xmlns:asvg="http://schemas.microsoft.com/office/drawing/2016/SVG/main" r:embed="rId7"/>
              </a:ext>
            </a:extLst>
          </a:blip>
          <a:srcRect l="76272" t="35065"/>
          <a:stretch/>
        </p:blipFill>
        <p:spPr>
          <a:xfrm rot="16200000">
            <a:off x="10845796" y="958515"/>
            <a:ext cx="909276" cy="794159"/>
          </a:xfrm>
          <a:prstGeom prst="rect">
            <a:avLst/>
          </a:prstGeom>
        </p:spPr>
      </p:pic>
      <p:cxnSp>
        <p:nvCxnSpPr>
          <p:cNvPr id="19" name="直接连接符 18">
            <a:extLst>
              <a:ext uri="{FF2B5EF4-FFF2-40B4-BE49-F238E27FC236}">
                <a16:creationId xmlns="" xmlns:a16="http://schemas.microsoft.com/office/drawing/2014/main" id="{7604AB81-7D76-4940-81AF-4FD5C7CCCA12}"/>
              </a:ext>
            </a:extLst>
          </p:cNvPr>
          <p:cNvCxnSpPr>
            <a:cxnSpLocks/>
          </p:cNvCxnSpPr>
          <p:nvPr/>
        </p:nvCxnSpPr>
        <p:spPr>
          <a:xfrm>
            <a:off x="4653058" y="4303249"/>
            <a:ext cx="3292868"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A9AC4832-2DC7-41C7-88C3-FBFAFA05D536}"/>
              </a:ext>
            </a:extLst>
          </p:cNvPr>
          <p:cNvCxnSpPr>
            <a:cxnSpLocks/>
          </p:cNvCxnSpPr>
          <p:nvPr/>
        </p:nvCxnSpPr>
        <p:spPr>
          <a:xfrm>
            <a:off x="4653058" y="3428999"/>
            <a:ext cx="3292868"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 xmlns:a16="http://schemas.microsoft.com/office/drawing/2014/main" id="{7A3A3ADC-F0C9-406D-8469-1BE641B7A9CC}"/>
              </a:ext>
            </a:extLst>
          </p:cNvPr>
          <p:cNvSpPr/>
          <p:nvPr/>
        </p:nvSpPr>
        <p:spPr>
          <a:xfrm>
            <a:off x="6717914" y="-887204"/>
            <a:ext cx="1788160" cy="178816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 xmlns:a16="http://schemas.microsoft.com/office/drawing/2014/main" id="{A33B50EA-1B17-46AC-B381-AFE0BBE34E68}"/>
              </a:ext>
            </a:extLst>
          </p:cNvPr>
          <p:cNvSpPr/>
          <p:nvPr/>
        </p:nvSpPr>
        <p:spPr>
          <a:xfrm>
            <a:off x="11421994" y="5261725"/>
            <a:ext cx="1788160" cy="178816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a16="http://schemas.microsoft.com/office/drawing/2014/main" id="{460565FC-2183-4F1C-93D6-A6CB11820A7A}"/>
              </a:ext>
            </a:extLst>
          </p:cNvPr>
          <p:cNvSpPr/>
          <p:nvPr/>
        </p:nvSpPr>
        <p:spPr>
          <a:xfrm>
            <a:off x="7695298" y="216146"/>
            <a:ext cx="1030024" cy="1030024"/>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 xmlns:a16="http://schemas.microsoft.com/office/drawing/2014/main" id="{6C5846BA-7AEF-450A-A71F-86FFB0F24035}"/>
              </a:ext>
            </a:extLst>
          </p:cNvPr>
          <p:cNvSpPr/>
          <p:nvPr/>
        </p:nvSpPr>
        <p:spPr>
          <a:xfrm>
            <a:off x="10854017" y="5135554"/>
            <a:ext cx="380080" cy="38008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 xmlns:a16="http://schemas.microsoft.com/office/drawing/2014/main" id="{823C65E8-686E-4099-B515-724669D62458}"/>
              </a:ext>
            </a:extLst>
          </p:cNvPr>
          <p:cNvSpPr/>
          <p:nvPr/>
        </p:nvSpPr>
        <p:spPr>
          <a:xfrm>
            <a:off x="11110394" y="4572231"/>
            <a:ext cx="233449" cy="233449"/>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58791158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par>
                                <p:cTn id="18" presetID="14" presetClass="entr" presetSubtype="1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randombar(horizontal)">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isḷídê">
            <a:extLst>
              <a:ext uri="{FF2B5EF4-FFF2-40B4-BE49-F238E27FC236}">
                <a16:creationId xmlns="" xmlns:a16="http://schemas.microsoft.com/office/drawing/2014/main" id="{D7F0859E-C5D3-4274-8F75-F619A65EF7B6}"/>
              </a:ext>
            </a:extLst>
          </p:cNvPr>
          <p:cNvSpPr/>
          <p:nvPr/>
        </p:nvSpPr>
        <p:spPr>
          <a:xfrm>
            <a:off x="5615156" y="2254608"/>
            <a:ext cx="1128474" cy="362323"/>
          </a:xfrm>
          <a:custGeom>
            <a:avLst/>
            <a:gdLst/>
            <a:ahLst/>
            <a:cxnLst>
              <a:cxn ang="0">
                <a:pos x="wd2" y="hd2"/>
              </a:cxn>
              <a:cxn ang="5400000">
                <a:pos x="wd2" y="hd2"/>
              </a:cxn>
              <a:cxn ang="10800000">
                <a:pos x="wd2" y="hd2"/>
              </a:cxn>
              <a:cxn ang="16200000">
                <a:pos x="wd2" y="hd2"/>
              </a:cxn>
            </a:cxnLst>
            <a:rect l="0" t="0" r="r" b="b"/>
            <a:pathLst>
              <a:path w="21600" h="21398" extrusionOk="0">
                <a:moveTo>
                  <a:pt x="0" y="19886"/>
                </a:moveTo>
                <a:cubicBezTo>
                  <a:pt x="2048" y="7826"/>
                  <a:pt x="6072" y="195"/>
                  <a:pt x="10484" y="4"/>
                </a:cubicBezTo>
                <a:cubicBezTo>
                  <a:pt x="15228" y="-202"/>
                  <a:pt x="19574" y="8162"/>
                  <a:pt x="21600" y="21398"/>
                </a:cubicBezTo>
              </a:path>
            </a:pathLst>
          </a:custGeom>
          <a:ln w="3175">
            <a:solidFill>
              <a:srgbClr val="6F9FBD"/>
            </a:solidFill>
            <a:prstDash val="dash"/>
            <a:miter lim="400000"/>
          </a:ln>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sz="3600"/>
            </a:pPr>
            <a:endParaRPr sz="1800">
              <a:cs typeface="+mn-ea"/>
              <a:sym typeface="+mn-lt"/>
            </a:endParaRPr>
          </a:p>
        </p:txBody>
      </p:sp>
      <p:sp>
        <p:nvSpPr>
          <p:cNvPr id="32" name="ïṡlidé">
            <a:extLst>
              <a:ext uri="{FF2B5EF4-FFF2-40B4-BE49-F238E27FC236}">
                <a16:creationId xmlns="" xmlns:a16="http://schemas.microsoft.com/office/drawing/2014/main" id="{9A8837CD-015A-4CF1-82DE-20458A56F58F}"/>
              </a:ext>
            </a:extLst>
          </p:cNvPr>
          <p:cNvSpPr/>
          <p:nvPr/>
        </p:nvSpPr>
        <p:spPr bwMode="auto">
          <a:xfrm>
            <a:off x="4537918" y="2405788"/>
            <a:ext cx="1564363" cy="1564364"/>
          </a:xfrm>
          <a:custGeom>
            <a:avLst/>
            <a:gdLst>
              <a:gd name="T0" fmla="*/ 8205 w 19555"/>
              <a:gd name="T1" fmla="*/ 868 h 19555"/>
              <a:gd name="T2" fmla="*/ 11350 w 19555"/>
              <a:gd name="T3" fmla="*/ 868 h 19555"/>
              <a:gd name="T4" fmla="*/ 18687 w 19555"/>
              <a:gd name="T5" fmla="*/ 8205 h 19555"/>
              <a:gd name="T6" fmla="*/ 18687 w 19555"/>
              <a:gd name="T7" fmla="*/ 11350 h 19555"/>
              <a:gd name="T8" fmla="*/ 11350 w 19555"/>
              <a:gd name="T9" fmla="*/ 18687 h 19555"/>
              <a:gd name="T10" fmla="*/ 8205 w 19555"/>
              <a:gd name="T11" fmla="*/ 18687 h 19555"/>
              <a:gd name="T12" fmla="*/ 868 w 19555"/>
              <a:gd name="T13" fmla="*/ 11350 h 19555"/>
              <a:gd name="T14" fmla="*/ 868 w 19555"/>
              <a:gd name="T15" fmla="*/ 8205 h 19555"/>
              <a:gd name="T16" fmla="*/ 8205 w 19555"/>
              <a:gd name="T17" fmla="*/ 868 h 19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555" h="19555">
                <a:moveTo>
                  <a:pt x="8205" y="868"/>
                </a:moveTo>
                <a:cubicBezTo>
                  <a:pt x="9074" y="0"/>
                  <a:pt x="10482" y="0"/>
                  <a:pt x="11350" y="868"/>
                </a:cubicBezTo>
                <a:lnTo>
                  <a:pt x="18687" y="8205"/>
                </a:lnTo>
                <a:cubicBezTo>
                  <a:pt x="19555" y="9074"/>
                  <a:pt x="19555" y="10481"/>
                  <a:pt x="18687" y="11350"/>
                </a:cubicBezTo>
                <a:lnTo>
                  <a:pt x="11350" y="18687"/>
                </a:lnTo>
                <a:cubicBezTo>
                  <a:pt x="10482" y="19555"/>
                  <a:pt x="9074" y="19555"/>
                  <a:pt x="8205" y="18687"/>
                </a:cubicBezTo>
                <a:lnTo>
                  <a:pt x="868" y="11350"/>
                </a:lnTo>
                <a:cubicBezTo>
                  <a:pt x="0" y="10481"/>
                  <a:pt x="0" y="9074"/>
                  <a:pt x="868" y="8205"/>
                </a:cubicBezTo>
                <a:lnTo>
                  <a:pt x="8205" y="868"/>
                </a:ln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cs typeface="+mn-ea"/>
              <a:sym typeface="+mn-lt"/>
            </a:endParaRPr>
          </a:p>
        </p:txBody>
      </p:sp>
      <p:sp>
        <p:nvSpPr>
          <p:cNvPr id="33" name="ïṧļidê">
            <a:extLst>
              <a:ext uri="{FF2B5EF4-FFF2-40B4-BE49-F238E27FC236}">
                <a16:creationId xmlns="" xmlns:a16="http://schemas.microsoft.com/office/drawing/2014/main" id="{EBED70D3-37CF-4B15-9878-CD8461DFCB38}"/>
              </a:ext>
            </a:extLst>
          </p:cNvPr>
          <p:cNvSpPr/>
          <p:nvPr/>
        </p:nvSpPr>
        <p:spPr bwMode="auto">
          <a:xfrm>
            <a:off x="6256505" y="2405788"/>
            <a:ext cx="1564363" cy="1564364"/>
          </a:xfrm>
          <a:custGeom>
            <a:avLst/>
            <a:gdLst>
              <a:gd name="T0" fmla="*/ 8205 w 19555"/>
              <a:gd name="T1" fmla="*/ 868 h 19555"/>
              <a:gd name="T2" fmla="*/ 11350 w 19555"/>
              <a:gd name="T3" fmla="*/ 868 h 19555"/>
              <a:gd name="T4" fmla="*/ 18687 w 19555"/>
              <a:gd name="T5" fmla="*/ 8205 h 19555"/>
              <a:gd name="T6" fmla="*/ 18687 w 19555"/>
              <a:gd name="T7" fmla="*/ 11350 h 19555"/>
              <a:gd name="T8" fmla="*/ 11350 w 19555"/>
              <a:gd name="T9" fmla="*/ 18687 h 19555"/>
              <a:gd name="T10" fmla="*/ 8205 w 19555"/>
              <a:gd name="T11" fmla="*/ 18687 h 19555"/>
              <a:gd name="T12" fmla="*/ 868 w 19555"/>
              <a:gd name="T13" fmla="*/ 11350 h 19555"/>
              <a:gd name="T14" fmla="*/ 868 w 19555"/>
              <a:gd name="T15" fmla="*/ 8205 h 19555"/>
              <a:gd name="T16" fmla="*/ 8205 w 19555"/>
              <a:gd name="T17" fmla="*/ 868 h 19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555" h="19555">
                <a:moveTo>
                  <a:pt x="8205" y="868"/>
                </a:moveTo>
                <a:cubicBezTo>
                  <a:pt x="9074" y="0"/>
                  <a:pt x="10482" y="0"/>
                  <a:pt x="11350" y="868"/>
                </a:cubicBezTo>
                <a:lnTo>
                  <a:pt x="18687" y="8205"/>
                </a:lnTo>
                <a:cubicBezTo>
                  <a:pt x="19555" y="9074"/>
                  <a:pt x="19555" y="10481"/>
                  <a:pt x="18687" y="11350"/>
                </a:cubicBezTo>
                <a:lnTo>
                  <a:pt x="11350" y="18687"/>
                </a:lnTo>
                <a:cubicBezTo>
                  <a:pt x="10482" y="19555"/>
                  <a:pt x="9074" y="19555"/>
                  <a:pt x="8205" y="18687"/>
                </a:cubicBezTo>
                <a:lnTo>
                  <a:pt x="868" y="11350"/>
                </a:lnTo>
                <a:cubicBezTo>
                  <a:pt x="0" y="10481"/>
                  <a:pt x="0" y="9074"/>
                  <a:pt x="868" y="8205"/>
                </a:cubicBezTo>
                <a:lnTo>
                  <a:pt x="8205" y="868"/>
                </a:ln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cs typeface="+mn-ea"/>
              <a:sym typeface="+mn-lt"/>
            </a:endParaRPr>
          </a:p>
        </p:txBody>
      </p:sp>
      <p:sp>
        <p:nvSpPr>
          <p:cNvPr id="34" name="í$ļíḑè">
            <a:extLst>
              <a:ext uri="{FF2B5EF4-FFF2-40B4-BE49-F238E27FC236}">
                <a16:creationId xmlns="" xmlns:a16="http://schemas.microsoft.com/office/drawing/2014/main" id="{A61A71A1-6C76-4120-B945-D8903B7FBDE9}"/>
              </a:ext>
            </a:extLst>
          </p:cNvPr>
          <p:cNvSpPr/>
          <p:nvPr/>
        </p:nvSpPr>
        <p:spPr>
          <a:xfrm>
            <a:off x="5124837" y="3042584"/>
            <a:ext cx="390525" cy="290773"/>
          </a:xfrm>
          <a:custGeom>
            <a:avLst/>
            <a:gdLst>
              <a:gd name="connsiteX0" fmla="*/ 467768 w 604181"/>
              <a:gd name="connsiteY0" fmla="*/ 117209 h 449855"/>
              <a:gd name="connsiteX1" fmla="*/ 533019 w 604181"/>
              <a:gd name="connsiteY1" fmla="*/ 145391 h 449855"/>
              <a:gd name="connsiteX2" fmla="*/ 547131 w 604181"/>
              <a:gd name="connsiteY2" fmla="*/ 212354 h 449855"/>
              <a:gd name="connsiteX3" fmla="*/ 499248 w 604181"/>
              <a:gd name="connsiteY3" fmla="*/ 299791 h 449855"/>
              <a:gd name="connsiteX4" fmla="*/ 499971 w 604181"/>
              <a:gd name="connsiteY4" fmla="*/ 306174 h 449855"/>
              <a:gd name="connsiteX5" fmla="*/ 510706 w 604181"/>
              <a:gd name="connsiteY5" fmla="*/ 307619 h 449855"/>
              <a:gd name="connsiteX6" fmla="*/ 590431 w 604181"/>
              <a:gd name="connsiteY6" fmla="*/ 345677 h 449855"/>
              <a:gd name="connsiteX7" fmla="*/ 604060 w 604181"/>
              <a:gd name="connsiteY7" fmla="*/ 430585 h 449855"/>
              <a:gd name="connsiteX8" fmla="*/ 604181 w 604181"/>
              <a:gd name="connsiteY8" fmla="*/ 436607 h 449855"/>
              <a:gd name="connsiteX9" fmla="*/ 600442 w 604181"/>
              <a:gd name="connsiteY9" fmla="*/ 446001 h 449855"/>
              <a:gd name="connsiteX10" fmla="*/ 591034 w 604181"/>
              <a:gd name="connsiteY10" fmla="*/ 449855 h 449855"/>
              <a:gd name="connsiteX11" fmla="*/ 344381 w 604181"/>
              <a:gd name="connsiteY11" fmla="*/ 449855 h 449855"/>
              <a:gd name="connsiteX12" fmla="*/ 335094 w 604181"/>
              <a:gd name="connsiteY12" fmla="*/ 446001 h 449855"/>
              <a:gd name="connsiteX13" fmla="*/ 331355 w 604181"/>
              <a:gd name="connsiteY13" fmla="*/ 436607 h 449855"/>
              <a:gd name="connsiteX14" fmla="*/ 331475 w 604181"/>
              <a:gd name="connsiteY14" fmla="*/ 430585 h 449855"/>
              <a:gd name="connsiteX15" fmla="*/ 345104 w 604181"/>
              <a:gd name="connsiteY15" fmla="*/ 345677 h 449855"/>
              <a:gd name="connsiteX16" fmla="*/ 424830 w 604181"/>
              <a:gd name="connsiteY16" fmla="*/ 307619 h 449855"/>
              <a:gd name="connsiteX17" fmla="*/ 435564 w 604181"/>
              <a:gd name="connsiteY17" fmla="*/ 306174 h 449855"/>
              <a:gd name="connsiteX18" fmla="*/ 436167 w 604181"/>
              <a:gd name="connsiteY18" fmla="*/ 299791 h 449855"/>
              <a:gd name="connsiteX19" fmla="*/ 388405 w 604181"/>
              <a:gd name="connsiteY19" fmla="*/ 212354 h 449855"/>
              <a:gd name="connsiteX20" fmla="*/ 402516 w 604181"/>
              <a:gd name="connsiteY20" fmla="*/ 145391 h 449855"/>
              <a:gd name="connsiteX21" fmla="*/ 467768 w 604181"/>
              <a:gd name="connsiteY21" fmla="*/ 117209 h 449855"/>
              <a:gd name="connsiteX22" fmla="*/ 39926 w 604181"/>
              <a:gd name="connsiteY22" fmla="*/ 0 h 449855"/>
              <a:gd name="connsiteX23" fmla="*/ 427852 w 604181"/>
              <a:gd name="connsiteY23" fmla="*/ 0 h 449855"/>
              <a:gd name="connsiteX24" fmla="*/ 467778 w 604181"/>
              <a:gd name="connsiteY24" fmla="*/ 39865 h 449855"/>
              <a:gd name="connsiteX25" fmla="*/ 467778 w 604181"/>
              <a:gd name="connsiteY25" fmla="*/ 94905 h 449855"/>
              <a:gd name="connsiteX26" fmla="*/ 421459 w 604181"/>
              <a:gd name="connsiteY26" fmla="*/ 103336 h 449855"/>
              <a:gd name="connsiteX27" fmla="*/ 421459 w 604181"/>
              <a:gd name="connsiteY27" fmla="*/ 46128 h 449855"/>
              <a:gd name="connsiteX28" fmla="*/ 46319 w 604181"/>
              <a:gd name="connsiteY28" fmla="*/ 46128 h 449855"/>
              <a:gd name="connsiteX29" fmla="*/ 46319 w 604181"/>
              <a:gd name="connsiteY29" fmla="*/ 272550 h 449855"/>
              <a:gd name="connsiteX30" fmla="*/ 372727 w 604181"/>
              <a:gd name="connsiteY30" fmla="*/ 272550 h 449855"/>
              <a:gd name="connsiteX31" fmla="*/ 384668 w 604181"/>
              <a:gd name="connsiteY31" fmla="*/ 293747 h 449855"/>
              <a:gd name="connsiteX32" fmla="*/ 336781 w 604181"/>
              <a:gd name="connsiteY32" fmla="*/ 318799 h 449855"/>
              <a:gd name="connsiteX33" fmla="*/ 272247 w 604181"/>
              <a:gd name="connsiteY33" fmla="*/ 318799 h 449855"/>
              <a:gd name="connsiteX34" fmla="*/ 272247 w 604181"/>
              <a:gd name="connsiteY34" fmla="*/ 354809 h 449855"/>
              <a:gd name="connsiteX35" fmla="*/ 303730 w 604181"/>
              <a:gd name="connsiteY35" fmla="*/ 354809 h 449855"/>
              <a:gd name="connsiteX36" fmla="*/ 312536 w 604181"/>
              <a:gd name="connsiteY36" fmla="*/ 356375 h 449855"/>
              <a:gd name="connsiteX37" fmla="*/ 305057 w 604181"/>
              <a:gd name="connsiteY37" fmla="*/ 408525 h 449855"/>
              <a:gd name="connsiteX38" fmla="*/ 303730 w 604181"/>
              <a:gd name="connsiteY38" fmla="*/ 408645 h 449855"/>
              <a:gd name="connsiteX39" fmla="*/ 164048 w 604181"/>
              <a:gd name="connsiteY39" fmla="*/ 408645 h 449855"/>
              <a:gd name="connsiteX40" fmla="*/ 137149 w 604181"/>
              <a:gd name="connsiteY40" fmla="*/ 381667 h 449855"/>
              <a:gd name="connsiteX41" fmla="*/ 164048 w 604181"/>
              <a:gd name="connsiteY41" fmla="*/ 354809 h 449855"/>
              <a:gd name="connsiteX42" fmla="*/ 195531 w 604181"/>
              <a:gd name="connsiteY42" fmla="*/ 354809 h 449855"/>
              <a:gd name="connsiteX43" fmla="*/ 195531 w 604181"/>
              <a:gd name="connsiteY43" fmla="*/ 318799 h 449855"/>
              <a:gd name="connsiteX44" fmla="*/ 39926 w 604181"/>
              <a:gd name="connsiteY44" fmla="*/ 318799 h 449855"/>
              <a:gd name="connsiteX45" fmla="*/ 0 w 604181"/>
              <a:gd name="connsiteY45" fmla="*/ 278934 h 449855"/>
              <a:gd name="connsiteX46" fmla="*/ 0 w 604181"/>
              <a:gd name="connsiteY46" fmla="*/ 39865 h 449855"/>
              <a:gd name="connsiteX47" fmla="*/ 39926 w 604181"/>
              <a:gd name="connsiteY47" fmla="*/ 0 h 449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4181" h="449855">
                <a:moveTo>
                  <a:pt x="467768" y="117209"/>
                </a:moveTo>
                <a:cubicBezTo>
                  <a:pt x="494061" y="117209"/>
                  <a:pt x="520837" y="126844"/>
                  <a:pt x="533019" y="145391"/>
                </a:cubicBezTo>
                <a:cubicBezTo>
                  <a:pt x="542789" y="160446"/>
                  <a:pt x="547131" y="181040"/>
                  <a:pt x="547131" y="212354"/>
                </a:cubicBezTo>
                <a:cubicBezTo>
                  <a:pt x="547131" y="250171"/>
                  <a:pt x="527954" y="284977"/>
                  <a:pt x="499248" y="299791"/>
                </a:cubicBezTo>
                <a:cubicBezTo>
                  <a:pt x="496353" y="301236"/>
                  <a:pt x="497559" y="306054"/>
                  <a:pt x="499971" y="306174"/>
                </a:cubicBezTo>
                <a:cubicBezTo>
                  <a:pt x="506605" y="306897"/>
                  <a:pt x="510224" y="307499"/>
                  <a:pt x="510706" y="307619"/>
                </a:cubicBezTo>
                <a:cubicBezTo>
                  <a:pt x="549423" y="314605"/>
                  <a:pt x="576319" y="323397"/>
                  <a:pt x="590431" y="345677"/>
                </a:cubicBezTo>
                <a:cubicBezTo>
                  <a:pt x="602734" y="365068"/>
                  <a:pt x="603216" y="391082"/>
                  <a:pt x="604060" y="430585"/>
                </a:cubicBezTo>
                <a:lnTo>
                  <a:pt x="604181" y="436607"/>
                </a:lnTo>
                <a:cubicBezTo>
                  <a:pt x="604181" y="440100"/>
                  <a:pt x="602854" y="443472"/>
                  <a:pt x="600442" y="446001"/>
                </a:cubicBezTo>
                <a:cubicBezTo>
                  <a:pt x="597909" y="448410"/>
                  <a:pt x="594653" y="449855"/>
                  <a:pt x="591034" y="449855"/>
                </a:cubicBezTo>
                <a:lnTo>
                  <a:pt x="344381" y="449855"/>
                </a:lnTo>
                <a:cubicBezTo>
                  <a:pt x="340883" y="449855"/>
                  <a:pt x="337506" y="448410"/>
                  <a:pt x="335094" y="446001"/>
                </a:cubicBezTo>
                <a:cubicBezTo>
                  <a:pt x="332681" y="443472"/>
                  <a:pt x="331234" y="440100"/>
                  <a:pt x="331355" y="436607"/>
                </a:cubicBezTo>
                <a:lnTo>
                  <a:pt x="331475" y="430585"/>
                </a:lnTo>
                <a:cubicBezTo>
                  <a:pt x="332199" y="391082"/>
                  <a:pt x="332681" y="365068"/>
                  <a:pt x="345104" y="345677"/>
                </a:cubicBezTo>
                <a:cubicBezTo>
                  <a:pt x="359216" y="323397"/>
                  <a:pt x="385992" y="314605"/>
                  <a:pt x="424830" y="307619"/>
                </a:cubicBezTo>
                <a:cubicBezTo>
                  <a:pt x="425312" y="307499"/>
                  <a:pt x="428930" y="306897"/>
                  <a:pt x="435564" y="306174"/>
                </a:cubicBezTo>
                <a:cubicBezTo>
                  <a:pt x="437976" y="306054"/>
                  <a:pt x="439183" y="301236"/>
                  <a:pt x="436167" y="299791"/>
                </a:cubicBezTo>
                <a:cubicBezTo>
                  <a:pt x="407461" y="284977"/>
                  <a:pt x="388405" y="250171"/>
                  <a:pt x="388405" y="212354"/>
                </a:cubicBezTo>
                <a:cubicBezTo>
                  <a:pt x="388405" y="181040"/>
                  <a:pt x="392747" y="160446"/>
                  <a:pt x="402516" y="145391"/>
                </a:cubicBezTo>
                <a:cubicBezTo>
                  <a:pt x="414698" y="126844"/>
                  <a:pt x="441474" y="117209"/>
                  <a:pt x="467768" y="117209"/>
                </a:cubicBezTo>
                <a:close/>
                <a:moveTo>
                  <a:pt x="39926" y="0"/>
                </a:moveTo>
                <a:lnTo>
                  <a:pt x="427852" y="0"/>
                </a:lnTo>
                <a:cubicBezTo>
                  <a:pt x="449926" y="0"/>
                  <a:pt x="467778" y="17825"/>
                  <a:pt x="467778" y="39865"/>
                </a:cubicBezTo>
                <a:lnTo>
                  <a:pt x="467778" y="94905"/>
                </a:lnTo>
                <a:cubicBezTo>
                  <a:pt x="451132" y="94905"/>
                  <a:pt x="435330" y="97916"/>
                  <a:pt x="421459" y="103336"/>
                </a:cubicBezTo>
                <a:lnTo>
                  <a:pt x="421459" y="46128"/>
                </a:lnTo>
                <a:lnTo>
                  <a:pt x="46319" y="46128"/>
                </a:lnTo>
                <a:lnTo>
                  <a:pt x="46319" y="272550"/>
                </a:lnTo>
                <a:lnTo>
                  <a:pt x="372727" y="272550"/>
                </a:lnTo>
                <a:cubicBezTo>
                  <a:pt x="376104" y="280018"/>
                  <a:pt x="380085" y="287244"/>
                  <a:pt x="384668" y="293747"/>
                </a:cubicBezTo>
                <a:cubicBezTo>
                  <a:pt x="367057" y="298926"/>
                  <a:pt x="350291" y="306514"/>
                  <a:pt x="336781" y="318799"/>
                </a:cubicBezTo>
                <a:lnTo>
                  <a:pt x="272247" y="318799"/>
                </a:lnTo>
                <a:lnTo>
                  <a:pt x="272247" y="354809"/>
                </a:lnTo>
                <a:lnTo>
                  <a:pt x="303730" y="354809"/>
                </a:lnTo>
                <a:cubicBezTo>
                  <a:pt x="306746" y="354809"/>
                  <a:pt x="309761" y="355412"/>
                  <a:pt x="312536" y="356375"/>
                </a:cubicBezTo>
                <a:cubicBezTo>
                  <a:pt x="307590" y="371550"/>
                  <a:pt x="305781" y="388652"/>
                  <a:pt x="305057" y="408525"/>
                </a:cubicBezTo>
                <a:cubicBezTo>
                  <a:pt x="304574" y="408525"/>
                  <a:pt x="304092" y="408645"/>
                  <a:pt x="303730" y="408645"/>
                </a:cubicBezTo>
                <a:lnTo>
                  <a:pt x="164048" y="408645"/>
                </a:lnTo>
                <a:cubicBezTo>
                  <a:pt x="149211" y="408645"/>
                  <a:pt x="137149" y="396601"/>
                  <a:pt x="137149" y="381667"/>
                </a:cubicBezTo>
                <a:cubicBezTo>
                  <a:pt x="137149" y="366853"/>
                  <a:pt x="149211" y="354809"/>
                  <a:pt x="164048" y="354809"/>
                </a:cubicBezTo>
                <a:lnTo>
                  <a:pt x="195531" y="354809"/>
                </a:lnTo>
                <a:lnTo>
                  <a:pt x="195531" y="318799"/>
                </a:lnTo>
                <a:lnTo>
                  <a:pt x="39926" y="318799"/>
                </a:lnTo>
                <a:cubicBezTo>
                  <a:pt x="17852" y="318799"/>
                  <a:pt x="0" y="300974"/>
                  <a:pt x="0" y="278934"/>
                </a:cubicBezTo>
                <a:lnTo>
                  <a:pt x="0" y="39865"/>
                </a:lnTo>
                <a:cubicBezTo>
                  <a:pt x="0" y="17825"/>
                  <a:pt x="17852" y="0"/>
                  <a:pt x="39926" y="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35" name="isḷiḋê">
            <a:extLst>
              <a:ext uri="{FF2B5EF4-FFF2-40B4-BE49-F238E27FC236}">
                <a16:creationId xmlns="" xmlns:a16="http://schemas.microsoft.com/office/drawing/2014/main" id="{9A46B469-DCC3-4CB9-A5F6-2696C9479D7E}"/>
              </a:ext>
            </a:extLst>
          </p:cNvPr>
          <p:cNvSpPr/>
          <p:nvPr/>
        </p:nvSpPr>
        <p:spPr>
          <a:xfrm>
            <a:off x="6843424" y="3055267"/>
            <a:ext cx="390525" cy="265407"/>
          </a:xfrm>
          <a:custGeom>
            <a:avLst/>
            <a:gdLst>
              <a:gd name="connsiteX0" fmla="*/ 437011 w 604816"/>
              <a:gd name="connsiteY0" fmla="*/ 83550 h 411044"/>
              <a:gd name="connsiteX1" fmla="*/ 604816 w 604816"/>
              <a:gd name="connsiteY1" fmla="*/ 214450 h 411044"/>
              <a:gd name="connsiteX2" fmla="*/ 539177 w 604816"/>
              <a:gd name="connsiteY2" fmla="*/ 317799 h 411044"/>
              <a:gd name="connsiteX3" fmla="*/ 523523 w 604816"/>
              <a:gd name="connsiteY3" fmla="*/ 340690 h 411044"/>
              <a:gd name="connsiteX4" fmla="*/ 528878 w 604816"/>
              <a:gd name="connsiteY4" fmla="*/ 400177 h 411044"/>
              <a:gd name="connsiteX5" fmla="*/ 462004 w 604816"/>
              <a:gd name="connsiteY5" fmla="*/ 353300 h 411044"/>
              <a:gd name="connsiteX6" fmla="*/ 440033 w 604816"/>
              <a:gd name="connsiteY6" fmla="*/ 345213 h 411044"/>
              <a:gd name="connsiteX7" fmla="*/ 437011 w 604816"/>
              <a:gd name="connsiteY7" fmla="*/ 345350 h 411044"/>
              <a:gd name="connsiteX8" fmla="*/ 338279 w 604816"/>
              <a:gd name="connsiteY8" fmla="*/ 319992 h 411044"/>
              <a:gd name="connsiteX9" fmla="*/ 269207 w 604816"/>
              <a:gd name="connsiteY9" fmla="*/ 214450 h 411044"/>
              <a:gd name="connsiteX10" fmla="*/ 272091 w 604816"/>
              <a:gd name="connsiteY10" fmla="*/ 190189 h 411044"/>
              <a:gd name="connsiteX11" fmla="*/ 280467 w 604816"/>
              <a:gd name="connsiteY11" fmla="*/ 167299 h 411044"/>
              <a:gd name="connsiteX12" fmla="*/ 342948 w 604816"/>
              <a:gd name="connsiteY12" fmla="*/ 106166 h 411044"/>
              <a:gd name="connsiteX13" fmla="*/ 355581 w 604816"/>
              <a:gd name="connsiteY13" fmla="*/ 100135 h 411044"/>
              <a:gd name="connsiteX14" fmla="*/ 358602 w 604816"/>
              <a:gd name="connsiteY14" fmla="*/ 98765 h 411044"/>
              <a:gd name="connsiteX15" fmla="*/ 417375 w 604816"/>
              <a:gd name="connsiteY15" fmla="*/ 84509 h 411044"/>
              <a:gd name="connsiteX16" fmla="*/ 437011 w 604816"/>
              <a:gd name="connsiteY16" fmla="*/ 83550 h 411044"/>
              <a:gd name="connsiteX17" fmla="*/ 213353 w 604816"/>
              <a:gd name="connsiteY17" fmla="*/ 0 h 411044"/>
              <a:gd name="connsiteX18" fmla="*/ 340760 w 604816"/>
              <a:gd name="connsiteY18" fmla="*/ 33580 h 411044"/>
              <a:gd name="connsiteX19" fmla="*/ 331973 w 604816"/>
              <a:gd name="connsiteY19" fmla="*/ 37143 h 411044"/>
              <a:gd name="connsiteX20" fmla="*/ 327031 w 604816"/>
              <a:gd name="connsiteY20" fmla="*/ 39336 h 411044"/>
              <a:gd name="connsiteX21" fmla="*/ 310418 w 604816"/>
              <a:gd name="connsiteY21" fmla="*/ 47423 h 411044"/>
              <a:gd name="connsiteX22" fmla="*/ 306849 w 604816"/>
              <a:gd name="connsiteY22" fmla="*/ 49479 h 411044"/>
              <a:gd name="connsiteX23" fmla="*/ 294630 w 604816"/>
              <a:gd name="connsiteY23" fmla="*/ 56743 h 411044"/>
              <a:gd name="connsiteX24" fmla="*/ 289413 w 604816"/>
              <a:gd name="connsiteY24" fmla="*/ 60307 h 411044"/>
              <a:gd name="connsiteX25" fmla="*/ 279528 w 604816"/>
              <a:gd name="connsiteY25" fmla="*/ 67297 h 411044"/>
              <a:gd name="connsiteX26" fmla="*/ 274585 w 604816"/>
              <a:gd name="connsiteY26" fmla="*/ 71134 h 411044"/>
              <a:gd name="connsiteX27" fmla="*/ 264425 w 604816"/>
              <a:gd name="connsiteY27" fmla="*/ 79906 h 411044"/>
              <a:gd name="connsiteX28" fmla="*/ 261130 w 604816"/>
              <a:gd name="connsiteY28" fmla="*/ 82784 h 411044"/>
              <a:gd name="connsiteX29" fmla="*/ 249186 w 604816"/>
              <a:gd name="connsiteY29" fmla="*/ 95120 h 411044"/>
              <a:gd name="connsiteX30" fmla="*/ 246165 w 604816"/>
              <a:gd name="connsiteY30" fmla="*/ 98683 h 411044"/>
              <a:gd name="connsiteX31" fmla="*/ 238203 w 604816"/>
              <a:gd name="connsiteY31" fmla="*/ 108552 h 411044"/>
              <a:gd name="connsiteX32" fmla="*/ 234770 w 604816"/>
              <a:gd name="connsiteY32" fmla="*/ 113349 h 411044"/>
              <a:gd name="connsiteX33" fmla="*/ 228317 w 604816"/>
              <a:gd name="connsiteY33" fmla="*/ 123080 h 411044"/>
              <a:gd name="connsiteX34" fmla="*/ 225434 w 604816"/>
              <a:gd name="connsiteY34" fmla="*/ 127877 h 411044"/>
              <a:gd name="connsiteX35" fmla="*/ 218844 w 604816"/>
              <a:gd name="connsiteY35" fmla="*/ 140487 h 411044"/>
              <a:gd name="connsiteX36" fmla="*/ 217609 w 604816"/>
              <a:gd name="connsiteY36" fmla="*/ 142954 h 411044"/>
              <a:gd name="connsiteX37" fmla="*/ 211430 w 604816"/>
              <a:gd name="connsiteY37" fmla="*/ 158442 h 411044"/>
              <a:gd name="connsiteX38" fmla="*/ 209920 w 604816"/>
              <a:gd name="connsiteY38" fmla="*/ 163102 h 411044"/>
              <a:gd name="connsiteX39" fmla="*/ 206763 w 604816"/>
              <a:gd name="connsiteY39" fmla="*/ 174752 h 411044"/>
              <a:gd name="connsiteX40" fmla="*/ 205527 w 604816"/>
              <a:gd name="connsiteY40" fmla="*/ 180371 h 411044"/>
              <a:gd name="connsiteX41" fmla="*/ 203467 w 604816"/>
              <a:gd name="connsiteY41" fmla="*/ 192159 h 411044"/>
              <a:gd name="connsiteX42" fmla="*/ 202781 w 604816"/>
              <a:gd name="connsiteY42" fmla="*/ 197367 h 411044"/>
              <a:gd name="connsiteX43" fmla="*/ 201820 w 604816"/>
              <a:gd name="connsiteY43" fmla="*/ 214499 h 411044"/>
              <a:gd name="connsiteX44" fmla="*/ 203467 w 604816"/>
              <a:gd name="connsiteY44" fmla="*/ 236155 h 411044"/>
              <a:gd name="connsiteX45" fmla="*/ 204154 w 604816"/>
              <a:gd name="connsiteY45" fmla="*/ 241637 h 411044"/>
              <a:gd name="connsiteX46" fmla="*/ 208822 w 604816"/>
              <a:gd name="connsiteY46" fmla="*/ 262608 h 411044"/>
              <a:gd name="connsiteX47" fmla="*/ 208959 w 604816"/>
              <a:gd name="connsiteY47" fmla="*/ 263019 h 411044"/>
              <a:gd name="connsiteX48" fmla="*/ 216373 w 604816"/>
              <a:gd name="connsiteY48" fmla="*/ 282893 h 411044"/>
              <a:gd name="connsiteX49" fmla="*/ 218707 w 604816"/>
              <a:gd name="connsiteY49" fmla="*/ 287827 h 411044"/>
              <a:gd name="connsiteX50" fmla="*/ 229004 w 604816"/>
              <a:gd name="connsiteY50" fmla="*/ 307152 h 411044"/>
              <a:gd name="connsiteX51" fmla="*/ 229416 w 604816"/>
              <a:gd name="connsiteY51" fmla="*/ 307700 h 411044"/>
              <a:gd name="connsiteX52" fmla="*/ 242321 w 604816"/>
              <a:gd name="connsiteY52" fmla="*/ 325381 h 411044"/>
              <a:gd name="connsiteX53" fmla="*/ 245616 w 604816"/>
              <a:gd name="connsiteY53" fmla="*/ 329630 h 411044"/>
              <a:gd name="connsiteX54" fmla="*/ 249186 w 604816"/>
              <a:gd name="connsiteY54" fmla="*/ 333742 h 411044"/>
              <a:gd name="connsiteX55" fmla="*/ 213490 w 604816"/>
              <a:gd name="connsiteY55" fmla="*/ 336209 h 411044"/>
              <a:gd name="connsiteX56" fmla="*/ 213353 w 604816"/>
              <a:gd name="connsiteY56" fmla="*/ 336209 h 411044"/>
              <a:gd name="connsiteX57" fmla="*/ 187679 w 604816"/>
              <a:gd name="connsiteY57" fmla="*/ 344159 h 411044"/>
              <a:gd name="connsiteX58" fmla="*/ 87318 w 604816"/>
              <a:gd name="connsiteY58" fmla="*/ 411044 h 411044"/>
              <a:gd name="connsiteX59" fmla="*/ 99674 w 604816"/>
              <a:gd name="connsiteY59" fmla="*/ 324148 h 411044"/>
              <a:gd name="connsiteX60" fmla="*/ 84023 w 604816"/>
              <a:gd name="connsiteY60" fmla="*/ 301259 h 411044"/>
              <a:gd name="connsiteX61" fmla="*/ 0 w 604816"/>
              <a:gd name="connsiteY61" fmla="*/ 168036 h 411044"/>
              <a:gd name="connsiteX62" fmla="*/ 213353 w 604816"/>
              <a:gd name="connsiteY62" fmla="*/ 0 h 41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04816" h="411044">
                <a:moveTo>
                  <a:pt x="437011" y="83550"/>
                </a:moveTo>
                <a:cubicBezTo>
                  <a:pt x="529565" y="83550"/>
                  <a:pt x="604816" y="142215"/>
                  <a:pt x="604816" y="214450"/>
                </a:cubicBezTo>
                <a:cubicBezTo>
                  <a:pt x="604816" y="254885"/>
                  <a:pt x="580922" y="292579"/>
                  <a:pt x="539177" y="317799"/>
                </a:cubicBezTo>
                <a:cubicBezTo>
                  <a:pt x="530938" y="322871"/>
                  <a:pt x="525308" y="331095"/>
                  <a:pt x="523523" y="340690"/>
                </a:cubicBezTo>
                <a:cubicBezTo>
                  <a:pt x="519953" y="360564"/>
                  <a:pt x="522974" y="381125"/>
                  <a:pt x="528878" y="400177"/>
                </a:cubicBezTo>
                <a:cubicBezTo>
                  <a:pt x="505122" y="387156"/>
                  <a:pt x="481366" y="370022"/>
                  <a:pt x="462004" y="353300"/>
                </a:cubicBezTo>
                <a:cubicBezTo>
                  <a:pt x="455824" y="348091"/>
                  <a:pt x="448134" y="345213"/>
                  <a:pt x="440033" y="345213"/>
                </a:cubicBezTo>
                <a:cubicBezTo>
                  <a:pt x="438934" y="345213"/>
                  <a:pt x="437835" y="345350"/>
                  <a:pt x="437011" y="345350"/>
                </a:cubicBezTo>
                <a:cubicBezTo>
                  <a:pt x="401308" y="345350"/>
                  <a:pt x="367253" y="336577"/>
                  <a:pt x="338279" y="319992"/>
                </a:cubicBezTo>
                <a:cubicBezTo>
                  <a:pt x="295023" y="295183"/>
                  <a:pt x="269207" y="255844"/>
                  <a:pt x="269207" y="214450"/>
                </a:cubicBezTo>
                <a:cubicBezTo>
                  <a:pt x="269207" y="206089"/>
                  <a:pt x="270168" y="198002"/>
                  <a:pt x="272091" y="190189"/>
                </a:cubicBezTo>
                <a:cubicBezTo>
                  <a:pt x="274013" y="182239"/>
                  <a:pt x="276760" y="174563"/>
                  <a:pt x="280467" y="167299"/>
                </a:cubicBezTo>
                <a:cubicBezTo>
                  <a:pt x="292826" y="142352"/>
                  <a:pt x="314797" y="121107"/>
                  <a:pt x="342948" y="106166"/>
                </a:cubicBezTo>
                <a:cubicBezTo>
                  <a:pt x="347067" y="103973"/>
                  <a:pt x="351187" y="102054"/>
                  <a:pt x="355581" y="100135"/>
                </a:cubicBezTo>
                <a:cubicBezTo>
                  <a:pt x="356542" y="99724"/>
                  <a:pt x="357503" y="99176"/>
                  <a:pt x="358602" y="98765"/>
                </a:cubicBezTo>
                <a:cubicBezTo>
                  <a:pt x="376454" y="91363"/>
                  <a:pt x="396228" y="86428"/>
                  <a:pt x="417375" y="84509"/>
                </a:cubicBezTo>
                <a:cubicBezTo>
                  <a:pt x="423829" y="83824"/>
                  <a:pt x="430283" y="83550"/>
                  <a:pt x="437011" y="83550"/>
                </a:cubicBezTo>
                <a:close/>
                <a:moveTo>
                  <a:pt x="213353" y="0"/>
                </a:moveTo>
                <a:cubicBezTo>
                  <a:pt x="259757" y="0"/>
                  <a:pt x="304377" y="12061"/>
                  <a:pt x="340760" y="33580"/>
                </a:cubicBezTo>
                <a:cubicBezTo>
                  <a:pt x="337740" y="34676"/>
                  <a:pt x="334856" y="36047"/>
                  <a:pt x="331973" y="37143"/>
                </a:cubicBezTo>
                <a:cubicBezTo>
                  <a:pt x="330326" y="37966"/>
                  <a:pt x="328678" y="38514"/>
                  <a:pt x="327031" y="39336"/>
                </a:cubicBezTo>
                <a:cubicBezTo>
                  <a:pt x="321264" y="41803"/>
                  <a:pt x="315773" y="44545"/>
                  <a:pt x="310418" y="47423"/>
                </a:cubicBezTo>
                <a:cubicBezTo>
                  <a:pt x="309183" y="48108"/>
                  <a:pt x="308084" y="48793"/>
                  <a:pt x="306849" y="49479"/>
                </a:cubicBezTo>
                <a:cubicBezTo>
                  <a:pt x="302730" y="51809"/>
                  <a:pt x="298611" y="54139"/>
                  <a:pt x="294630" y="56743"/>
                </a:cubicBezTo>
                <a:cubicBezTo>
                  <a:pt x="292845" y="57839"/>
                  <a:pt x="291060" y="59073"/>
                  <a:pt x="289413" y="60307"/>
                </a:cubicBezTo>
                <a:cubicBezTo>
                  <a:pt x="285980" y="62500"/>
                  <a:pt x="282685" y="64830"/>
                  <a:pt x="279528" y="67297"/>
                </a:cubicBezTo>
                <a:cubicBezTo>
                  <a:pt x="277880" y="68530"/>
                  <a:pt x="276233" y="69901"/>
                  <a:pt x="274585" y="71134"/>
                </a:cubicBezTo>
                <a:cubicBezTo>
                  <a:pt x="271015" y="74013"/>
                  <a:pt x="267720" y="76891"/>
                  <a:pt x="264425" y="79906"/>
                </a:cubicBezTo>
                <a:cubicBezTo>
                  <a:pt x="263327" y="80866"/>
                  <a:pt x="262229" y="81825"/>
                  <a:pt x="261130" y="82784"/>
                </a:cubicBezTo>
                <a:cubicBezTo>
                  <a:pt x="257012" y="86759"/>
                  <a:pt x="253030" y="90871"/>
                  <a:pt x="249186" y="95120"/>
                </a:cubicBezTo>
                <a:cubicBezTo>
                  <a:pt x="248088" y="96216"/>
                  <a:pt x="247264" y="97450"/>
                  <a:pt x="246165" y="98683"/>
                </a:cubicBezTo>
                <a:cubicBezTo>
                  <a:pt x="243420" y="101836"/>
                  <a:pt x="240811" y="105125"/>
                  <a:pt x="238203" y="108552"/>
                </a:cubicBezTo>
                <a:cubicBezTo>
                  <a:pt x="237104" y="110197"/>
                  <a:pt x="235869" y="111704"/>
                  <a:pt x="234770" y="113349"/>
                </a:cubicBezTo>
                <a:cubicBezTo>
                  <a:pt x="232573" y="116501"/>
                  <a:pt x="230377" y="119791"/>
                  <a:pt x="228317" y="123080"/>
                </a:cubicBezTo>
                <a:cubicBezTo>
                  <a:pt x="227356" y="124725"/>
                  <a:pt x="226395" y="126233"/>
                  <a:pt x="225434" y="127877"/>
                </a:cubicBezTo>
                <a:cubicBezTo>
                  <a:pt x="223100" y="132126"/>
                  <a:pt x="220904" y="136238"/>
                  <a:pt x="218844" y="140487"/>
                </a:cubicBezTo>
                <a:cubicBezTo>
                  <a:pt x="218432" y="141309"/>
                  <a:pt x="218021" y="142132"/>
                  <a:pt x="217609" y="142954"/>
                </a:cubicBezTo>
                <a:cubicBezTo>
                  <a:pt x="215275" y="148025"/>
                  <a:pt x="213215" y="153233"/>
                  <a:pt x="211430" y="158442"/>
                </a:cubicBezTo>
                <a:cubicBezTo>
                  <a:pt x="210881" y="159949"/>
                  <a:pt x="210469" y="161457"/>
                  <a:pt x="209920" y="163102"/>
                </a:cubicBezTo>
                <a:cubicBezTo>
                  <a:pt x="208685" y="166940"/>
                  <a:pt x="207724" y="170777"/>
                  <a:pt x="206763" y="174752"/>
                </a:cubicBezTo>
                <a:cubicBezTo>
                  <a:pt x="206213" y="176671"/>
                  <a:pt x="205801" y="178453"/>
                  <a:pt x="205527" y="180371"/>
                </a:cubicBezTo>
                <a:cubicBezTo>
                  <a:pt x="204703" y="184209"/>
                  <a:pt x="204017" y="188184"/>
                  <a:pt x="203467" y="192159"/>
                </a:cubicBezTo>
                <a:cubicBezTo>
                  <a:pt x="203193" y="193940"/>
                  <a:pt x="202918" y="195585"/>
                  <a:pt x="202781" y="197367"/>
                </a:cubicBezTo>
                <a:cubicBezTo>
                  <a:pt x="202232" y="203123"/>
                  <a:pt x="201820" y="208743"/>
                  <a:pt x="201820" y="214499"/>
                </a:cubicBezTo>
                <a:cubicBezTo>
                  <a:pt x="201820" y="221901"/>
                  <a:pt x="202506" y="229028"/>
                  <a:pt x="203467" y="236155"/>
                </a:cubicBezTo>
                <a:cubicBezTo>
                  <a:pt x="203605" y="238074"/>
                  <a:pt x="203879" y="239719"/>
                  <a:pt x="204154" y="241637"/>
                </a:cubicBezTo>
                <a:cubicBezTo>
                  <a:pt x="205390" y="248627"/>
                  <a:pt x="206763" y="255755"/>
                  <a:pt x="208822" y="262608"/>
                </a:cubicBezTo>
                <a:cubicBezTo>
                  <a:pt x="208822" y="262745"/>
                  <a:pt x="208959" y="262882"/>
                  <a:pt x="208959" y="263019"/>
                </a:cubicBezTo>
                <a:cubicBezTo>
                  <a:pt x="211019" y="269735"/>
                  <a:pt x="213627" y="276451"/>
                  <a:pt x="216373" y="282893"/>
                </a:cubicBezTo>
                <a:cubicBezTo>
                  <a:pt x="217197" y="284537"/>
                  <a:pt x="217883" y="286182"/>
                  <a:pt x="218707" y="287827"/>
                </a:cubicBezTo>
                <a:cubicBezTo>
                  <a:pt x="221727" y="294406"/>
                  <a:pt x="225160" y="300847"/>
                  <a:pt x="229004" y="307152"/>
                </a:cubicBezTo>
                <a:cubicBezTo>
                  <a:pt x="229141" y="307289"/>
                  <a:pt x="229278" y="307563"/>
                  <a:pt x="229416" y="307700"/>
                </a:cubicBezTo>
                <a:cubicBezTo>
                  <a:pt x="233260" y="313731"/>
                  <a:pt x="237653" y="319625"/>
                  <a:pt x="242321" y="325381"/>
                </a:cubicBezTo>
                <a:cubicBezTo>
                  <a:pt x="243420" y="326752"/>
                  <a:pt x="244518" y="328122"/>
                  <a:pt x="245616" y="329630"/>
                </a:cubicBezTo>
                <a:cubicBezTo>
                  <a:pt x="246852" y="331001"/>
                  <a:pt x="247950" y="332371"/>
                  <a:pt x="249186" y="333742"/>
                </a:cubicBezTo>
                <a:cubicBezTo>
                  <a:pt x="237379" y="335387"/>
                  <a:pt x="225572" y="336209"/>
                  <a:pt x="213490" y="336209"/>
                </a:cubicBezTo>
                <a:lnTo>
                  <a:pt x="213353" y="336209"/>
                </a:lnTo>
                <a:cubicBezTo>
                  <a:pt x="204154" y="335661"/>
                  <a:pt x="194681" y="337991"/>
                  <a:pt x="187679" y="344159"/>
                </a:cubicBezTo>
                <a:cubicBezTo>
                  <a:pt x="158847" y="368692"/>
                  <a:pt x="122602" y="394323"/>
                  <a:pt x="87318" y="411044"/>
                </a:cubicBezTo>
                <a:cubicBezTo>
                  <a:pt x="97890" y="384317"/>
                  <a:pt x="105029" y="353479"/>
                  <a:pt x="99674" y="324148"/>
                </a:cubicBezTo>
                <a:cubicBezTo>
                  <a:pt x="98027" y="314691"/>
                  <a:pt x="92261" y="306330"/>
                  <a:pt x="84023" y="301259"/>
                </a:cubicBezTo>
                <a:cubicBezTo>
                  <a:pt x="30616" y="268912"/>
                  <a:pt x="0" y="220393"/>
                  <a:pt x="0" y="168036"/>
                </a:cubicBezTo>
                <a:cubicBezTo>
                  <a:pt x="0" y="75383"/>
                  <a:pt x="95693" y="0"/>
                  <a:pt x="213353"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grpSp>
        <p:nvGrpSpPr>
          <p:cNvPr id="19" name="组合 18">
            <a:extLst>
              <a:ext uri="{FF2B5EF4-FFF2-40B4-BE49-F238E27FC236}">
                <a16:creationId xmlns="" xmlns:a16="http://schemas.microsoft.com/office/drawing/2014/main" id="{7D7C46B3-AB51-43A6-962F-B15ECD26546D}"/>
              </a:ext>
            </a:extLst>
          </p:cNvPr>
          <p:cNvGrpSpPr/>
          <p:nvPr/>
        </p:nvGrpSpPr>
        <p:grpSpPr>
          <a:xfrm>
            <a:off x="267580" y="305974"/>
            <a:ext cx="687460" cy="847053"/>
            <a:chOff x="1375020" y="1454054"/>
            <a:chExt cx="2486630" cy="3063897"/>
          </a:xfrm>
        </p:grpSpPr>
        <p:pic>
          <p:nvPicPr>
            <p:cNvPr id="20" name="图形 19">
              <a:extLst>
                <a:ext uri="{FF2B5EF4-FFF2-40B4-BE49-F238E27FC236}">
                  <a16:creationId xmlns="" xmlns:a16="http://schemas.microsoft.com/office/drawing/2014/main" id="{45A876BF-D268-4F47-B9D6-42399868536A}"/>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36" name="图形 35">
              <a:extLst>
                <a:ext uri="{FF2B5EF4-FFF2-40B4-BE49-F238E27FC236}">
                  <a16:creationId xmlns="" xmlns:a16="http://schemas.microsoft.com/office/drawing/2014/main" id="{C615CE35-F142-4365-8903-1CEF5FC03923}"/>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37" name="矩形 36">
            <a:extLst>
              <a:ext uri="{FF2B5EF4-FFF2-40B4-BE49-F238E27FC236}">
                <a16:creationId xmlns="" xmlns:a16="http://schemas.microsoft.com/office/drawing/2014/main" id="{DFB9B1CD-E784-41DF-B200-D5CEFD8594CC}"/>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文本框 37">
            <a:extLst>
              <a:ext uri="{FF2B5EF4-FFF2-40B4-BE49-F238E27FC236}">
                <a16:creationId xmlns="" xmlns:a16="http://schemas.microsoft.com/office/drawing/2014/main" id="{1DEB72DA-C6CB-4A2F-94A2-68F32E225934}"/>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39" name="文本框 38">
            <a:extLst>
              <a:ext uri="{FF2B5EF4-FFF2-40B4-BE49-F238E27FC236}">
                <a16:creationId xmlns="" xmlns:a16="http://schemas.microsoft.com/office/drawing/2014/main" id="{38D749B6-30E6-4911-A357-C1D26C9E32CC}"/>
              </a:ext>
            </a:extLst>
          </p:cNvPr>
          <p:cNvSpPr txBox="1"/>
          <p:nvPr/>
        </p:nvSpPr>
        <p:spPr>
          <a:xfrm>
            <a:off x="1356548" y="2190616"/>
            <a:ext cx="2347207" cy="2861991"/>
          </a:xfrm>
          <a:prstGeom prst="rect">
            <a:avLst/>
          </a:prstGeom>
          <a:noFill/>
        </p:spPr>
        <p:txBody>
          <a:bodyPr wrap="square" rtlCol="0">
            <a:spAutoFit/>
          </a:bodyPr>
          <a:lstStyle/>
          <a:p>
            <a:pPr algn="ctr">
              <a:lnSpc>
                <a:spcPct val="150000"/>
              </a:lnSpc>
            </a:pPr>
            <a:r>
              <a:rPr lang="zh-CN" altLang="en-US" sz="2000" dirty="0">
                <a:solidFill>
                  <a:schemeClr val="tx1">
                    <a:lumMod val="50000"/>
                    <a:lumOff val="50000"/>
                  </a:schemeClr>
                </a:solidFill>
                <a:cs typeface="+mn-ea"/>
                <a:sym typeface="+mn-lt"/>
              </a:rPr>
              <a:t>没有人喜欢听批评抱怨的话。与一个总是抱怨的人生活在一起是一件极不愉快的事，没有人能够这样过一生。</a:t>
            </a:r>
          </a:p>
        </p:txBody>
      </p:sp>
      <p:sp>
        <p:nvSpPr>
          <p:cNvPr id="40" name="文本框 39">
            <a:extLst>
              <a:ext uri="{FF2B5EF4-FFF2-40B4-BE49-F238E27FC236}">
                <a16:creationId xmlns="" xmlns:a16="http://schemas.microsoft.com/office/drawing/2014/main" id="{BD0AC226-12D8-43D2-88A0-20D949C13957}"/>
              </a:ext>
            </a:extLst>
          </p:cNvPr>
          <p:cNvSpPr txBox="1"/>
          <p:nvPr/>
        </p:nvSpPr>
        <p:spPr>
          <a:xfrm>
            <a:off x="8488247" y="2190616"/>
            <a:ext cx="2639580" cy="3323987"/>
          </a:xfrm>
          <a:prstGeom prst="rect">
            <a:avLst/>
          </a:prstGeom>
          <a:noFill/>
        </p:spPr>
        <p:txBody>
          <a:bodyPr wrap="square" rtlCol="0">
            <a:spAutoFit/>
          </a:bodyPr>
          <a:lstStyle/>
          <a:p>
            <a:pPr algn="ctr">
              <a:lnSpc>
                <a:spcPct val="150000"/>
              </a:lnSpc>
            </a:pPr>
            <a:r>
              <a:rPr lang="zh-CN" altLang="en-US" sz="2000" dirty="0">
                <a:solidFill>
                  <a:schemeClr val="tx1">
                    <a:lumMod val="50000"/>
                    <a:lumOff val="50000"/>
                  </a:schemeClr>
                </a:solidFill>
                <a:cs typeface="+mn-ea"/>
                <a:sym typeface="+mn-lt"/>
              </a:rPr>
              <a:t>这就是很多感情关系变坏的起点，而总是批评抱怨的人其实活得很辛苦，没有快乐，同时没有什么朋友（除了一些也是喜欢批评抱怨的人）。</a:t>
            </a:r>
          </a:p>
        </p:txBody>
      </p:sp>
      <p:sp>
        <p:nvSpPr>
          <p:cNvPr id="41" name="文本框 40">
            <a:extLst>
              <a:ext uri="{FF2B5EF4-FFF2-40B4-BE49-F238E27FC236}">
                <a16:creationId xmlns="" xmlns:a16="http://schemas.microsoft.com/office/drawing/2014/main" id="{06470774-DF54-4152-9AAA-196DA9EF854F}"/>
              </a:ext>
            </a:extLst>
          </p:cNvPr>
          <p:cNvSpPr txBox="1"/>
          <p:nvPr/>
        </p:nvSpPr>
        <p:spPr>
          <a:xfrm>
            <a:off x="5019072" y="4589210"/>
            <a:ext cx="2474866" cy="458908"/>
          </a:xfrm>
          <a:prstGeom prst="rect">
            <a:avLst/>
          </a:prstGeom>
          <a:solidFill>
            <a:srgbClr val="6F9FBD"/>
          </a:solidFill>
          <a:ln>
            <a:solidFill>
              <a:srgbClr val="6F9FBD"/>
            </a:solidFill>
          </a:ln>
        </p:spPr>
        <p:txBody>
          <a:bodyPr wrap="square" rtlCol="0">
            <a:spAutoFit/>
          </a:bodyPr>
          <a:lstStyle/>
          <a:p>
            <a:pPr algn="ctr">
              <a:lnSpc>
                <a:spcPct val="150000"/>
              </a:lnSpc>
            </a:pPr>
            <a:r>
              <a:rPr lang="zh-CN" altLang="en-US" dirty="0">
                <a:solidFill>
                  <a:schemeClr val="bg1"/>
                </a:solidFill>
                <a:cs typeface="+mn-ea"/>
                <a:sym typeface="+mn-lt"/>
              </a:rPr>
              <a:t>如何形成良好的沟通</a:t>
            </a:r>
          </a:p>
        </p:txBody>
      </p:sp>
    </p:spTree>
    <p:custDataLst>
      <p:tags r:id="rId1"/>
    </p:custDataLst>
    <p:extLst>
      <p:ext uri="{BB962C8B-B14F-4D97-AF65-F5344CB8AC3E}">
        <p14:creationId xmlns:p14="http://schemas.microsoft.com/office/powerpoint/2010/main" val="105483834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ṣļîḑé">
            <a:extLst>
              <a:ext uri="{FF2B5EF4-FFF2-40B4-BE49-F238E27FC236}">
                <a16:creationId xmlns="" xmlns:a16="http://schemas.microsoft.com/office/drawing/2014/main" id="{F5D309D2-0DC5-412B-AE86-0969FE4BE532}"/>
              </a:ext>
            </a:extLst>
          </p:cNvPr>
          <p:cNvSpPr/>
          <p:nvPr/>
        </p:nvSpPr>
        <p:spPr>
          <a:xfrm rot="5400000">
            <a:off x="4585611" y="1857530"/>
            <a:ext cx="3020776" cy="2781461"/>
          </a:xfrm>
          <a:prstGeom prst="homePlate">
            <a:avLst>
              <a:gd name="adj" fmla="val 22102"/>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en-US" sz="2000" b="1" i="1" dirty="0">
              <a:solidFill>
                <a:schemeClr val="tx1"/>
              </a:solidFill>
              <a:cs typeface="+mn-ea"/>
              <a:sym typeface="+mn-lt"/>
            </a:endParaRPr>
          </a:p>
        </p:txBody>
      </p:sp>
      <p:sp>
        <p:nvSpPr>
          <p:cNvPr id="6" name="ïsḻiḋé">
            <a:extLst>
              <a:ext uri="{FF2B5EF4-FFF2-40B4-BE49-F238E27FC236}">
                <a16:creationId xmlns="" xmlns:a16="http://schemas.microsoft.com/office/drawing/2014/main" id="{950FDFC7-80D5-4397-8583-6C38927777FB}"/>
              </a:ext>
            </a:extLst>
          </p:cNvPr>
          <p:cNvSpPr/>
          <p:nvPr/>
        </p:nvSpPr>
        <p:spPr bwMode="auto">
          <a:xfrm>
            <a:off x="5785800" y="5110620"/>
            <a:ext cx="620400" cy="581593"/>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6933" h="568969">
                <a:moveTo>
                  <a:pt x="186787" y="175073"/>
                </a:moveTo>
                <a:lnTo>
                  <a:pt x="606933" y="175073"/>
                </a:lnTo>
                <a:lnTo>
                  <a:pt x="606933" y="474766"/>
                </a:lnTo>
                <a:lnTo>
                  <a:pt x="542311" y="474766"/>
                </a:lnTo>
                <a:lnTo>
                  <a:pt x="542311" y="568969"/>
                </a:lnTo>
                <a:lnTo>
                  <a:pt x="447978" y="474766"/>
                </a:lnTo>
                <a:lnTo>
                  <a:pt x="186787" y="474766"/>
                </a:lnTo>
                <a:close/>
                <a:moveTo>
                  <a:pt x="0" y="0"/>
                </a:moveTo>
                <a:lnTo>
                  <a:pt x="420217" y="0"/>
                </a:lnTo>
                <a:lnTo>
                  <a:pt x="420217" y="135062"/>
                </a:lnTo>
                <a:lnTo>
                  <a:pt x="186797" y="135062"/>
                </a:lnTo>
                <a:lnTo>
                  <a:pt x="146776" y="135062"/>
                </a:lnTo>
                <a:lnTo>
                  <a:pt x="146776" y="175021"/>
                </a:lnTo>
                <a:lnTo>
                  <a:pt x="146776" y="311880"/>
                </a:lnTo>
                <a:lnTo>
                  <a:pt x="64634" y="393896"/>
                </a:lnTo>
                <a:lnTo>
                  <a:pt x="64634" y="299693"/>
                </a:lnTo>
                <a:lnTo>
                  <a:pt x="0" y="299693"/>
                </a:ln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cs typeface="+mn-ea"/>
              <a:sym typeface="+mn-lt"/>
            </a:endParaRPr>
          </a:p>
        </p:txBody>
      </p:sp>
      <p:grpSp>
        <p:nvGrpSpPr>
          <p:cNvPr id="7" name="组合 6">
            <a:extLst>
              <a:ext uri="{FF2B5EF4-FFF2-40B4-BE49-F238E27FC236}">
                <a16:creationId xmlns="" xmlns:a16="http://schemas.microsoft.com/office/drawing/2014/main" id="{08677BC3-B575-4446-AB7F-2E0819E6EC2E}"/>
              </a:ext>
            </a:extLst>
          </p:cNvPr>
          <p:cNvGrpSpPr/>
          <p:nvPr/>
        </p:nvGrpSpPr>
        <p:grpSpPr>
          <a:xfrm>
            <a:off x="267580" y="305974"/>
            <a:ext cx="687460" cy="847053"/>
            <a:chOff x="1375020" y="1454054"/>
            <a:chExt cx="2486630" cy="3063897"/>
          </a:xfrm>
        </p:grpSpPr>
        <p:pic>
          <p:nvPicPr>
            <p:cNvPr id="8" name="图形 7">
              <a:extLst>
                <a:ext uri="{FF2B5EF4-FFF2-40B4-BE49-F238E27FC236}">
                  <a16:creationId xmlns="" xmlns:a16="http://schemas.microsoft.com/office/drawing/2014/main" id="{DAABB48A-D179-4F52-B017-1B0C59775CA9}"/>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9" name="图形 8">
              <a:extLst>
                <a:ext uri="{FF2B5EF4-FFF2-40B4-BE49-F238E27FC236}">
                  <a16:creationId xmlns="" xmlns:a16="http://schemas.microsoft.com/office/drawing/2014/main" id="{940B94DC-5F41-408B-B29F-F7A7D1C7F741}"/>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10" name="矩形 9">
            <a:extLst>
              <a:ext uri="{FF2B5EF4-FFF2-40B4-BE49-F238E27FC236}">
                <a16:creationId xmlns="" xmlns:a16="http://schemas.microsoft.com/office/drawing/2014/main" id="{A11886C4-737D-406B-A62F-C8222622AF0C}"/>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 xmlns:a16="http://schemas.microsoft.com/office/drawing/2014/main" id="{75E5E22A-CA63-488C-9051-2D45B2FEF864}"/>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12" name="文本框 11">
            <a:extLst>
              <a:ext uri="{FF2B5EF4-FFF2-40B4-BE49-F238E27FC236}">
                <a16:creationId xmlns="" xmlns:a16="http://schemas.microsoft.com/office/drawing/2014/main" id="{859D2FCA-0131-4522-B2B2-15E977E8D2A5}"/>
              </a:ext>
            </a:extLst>
          </p:cNvPr>
          <p:cNvSpPr txBox="1"/>
          <p:nvPr/>
        </p:nvSpPr>
        <p:spPr>
          <a:xfrm>
            <a:off x="1153153" y="1849470"/>
            <a:ext cx="2781462" cy="2585323"/>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对伴侣或任何人的事情，很多人会以“好奇”为借口去盘根问底。所有的“好奇”其实只不过是想控制对方的表现，原因是自己的安全感不足。</a:t>
            </a:r>
          </a:p>
        </p:txBody>
      </p:sp>
      <p:sp>
        <p:nvSpPr>
          <p:cNvPr id="13" name="文本框 12">
            <a:extLst>
              <a:ext uri="{FF2B5EF4-FFF2-40B4-BE49-F238E27FC236}">
                <a16:creationId xmlns="" xmlns:a16="http://schemas.microsoft.com/office/drawing/2014/main" id="{A95167B7-8DDE-4542-96D5-017C247AEAB7}"/>
              </a:ext>
            </a:extLst>
          </p:cNvPr>
          <p:cNvSpPr txBox="1"/>
          <p:nvPr/>
        </p:nvSpPr>
        <p:spPr>
          <a:xfrm>
            <a:off x="8257385" y="1737872"/>
            <a:ext cx="2781462" cy="3000821"/>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特别是当对方做了一些自己不认同甚至不允许的事情时，自己便得到一个比对方优越的地位：他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她做错了，他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她不如我好。这样，便有了“教”对方，或者“原谅”对方的机会。</a:t>
            </a:r>
          </a:p>
        </p:txBody>
      </p:sp>
      <p:sp>
        <p:nvSpPr>
          <p:cNvPr id="14" name="îṥļídè">
            <a:extLst>
              <a:ext uri="{FF2B5EF4-FFF2-40B4-BE49-F238E27FC236}">
                <a16:creationId xmlns="" xmlns:a16="http://schemas.microsoft.com/office/drawing/2014/main" id="{39D8834C-ED5D-4CF8-8C68-AE1D3FEFBF35}"/>
              </a:ext>
            </a:extLst>
          </p:cNvPr>
          <p:cNvSpPr/>
          <p:nvPr/>
        </p:nvSpPr>
        <p:spPr>
          <a:xfrm>
            <a:off x="5538965" y="2541908"/>
            <a:ext cx="1114067" cy="1156011"/>
          </a:xfrm>
          <a:custGeom>
            <a:avLst/>
            <a:gdLst>
              <a:gd name="connsiteX0" fmla="*/ 533304 w 585797"/>
              <a:gd name="connsiteY0" fmla="*/ 452325 h 607851"/>
              <a:gd name="connsiteX1" fmla="*/ 568750 w 585797"/>
              <a:gd name="connsiteY1" fmla="*/ 460265 h 607851"/>
              <a:gd name="connsiteX2" fmla="*/ 585772 w 585797"/>
              <a:gd name="connsiteY2" fmla="*/ 480255 h 607851"/>
              <a:gd name="connsiteX3" fmla="*/ 571088 w 585797"/>
              <a:gd name="connsiteY3" fmla="*/ 502112 h 607851"/>
              <a:gd name="connsiteX4" fmla="*/ 273212 w 585797"/>
              <a:gd name="connsiteY4" fmla="*/ 604395 h 607851"/>
              <a:gd name="connsiteX5" fmla="*/ 252917 w 585797"/>
              <a:gd name="connsiteY5" fmla="*/ 607851 h 607851"/>
              <a:gd name="connsiteX6" fmla="*/ 236924 w 585797"/>
              <a:gd name="connsiteY6" fmla="*/ 605703 h 607851"/>
              <a:gd name="connsiteX7" fmla="*/ 16205 w 585797"/>
              <a:gd name="connsiteY7" fmla="*/ 547322 h 607851"/>
              <a:gd name="connsiteX8" fmla="*/ 25 w 585797"/>
              <a:gd name="connsiteY8" fmla="*/ 527239 h 607851"/>
              <a:gd name="connsiteX9" fmla="*/ 14428 w 585797"/>
              <a:gd name="connsiteY9" fmla="*/ 505755 h 607851"/>
              <a:gd name="connsiteX10" fmla="*/ 50716 w 585797"/>
              <a:gd name="connsiteY10" fmla="*/ 492678 h 607851"/>
              <a:gd name="connsiteX11" fmla="*/ 226449 w 585797"/>
              <a:gd name="connsiteY11" fmla="*/ 539196 h 607851"/>
              <a:gd name="connsiteX12" fmla="*/ 252917 w 585797"/>
              <a:gd name="connsiteY12" fmla="*/ 542652 h 607851"/>
              <a:gd name="connsiteX13" fmla="*/ 286492 w 585797"/>
              <a:gd name="connsiteY13" fmla="*/ 537047 h 607851"/>
              <a:gd name="connsiteX14" fmla="*/ 533215 w 585797"/>
              <a:gd name="connsiteY14" fmla="*/ 346476 h 607851"/>
              <a:gd name="connsiteX15" fmla="*/ 568751 w 585797"/>
              <a:gd name="connsiteY15" fmla="*/ 354414 h 607851"/>
              <a:gd name="connsiteX16" fmla="*/ 585772 w 585797"/>
              <a:gd name="connsiteY16" fmla="*/ 374490 h 607851"/>
              <a:gd name="connsiteX17" fmla="*/ 571089 w 585797"/>
              <a:gd name="connsiteY17" fmla="*/ 396248 h 607851"/>
              <a:gd name="connsiteX18" fmla="*/ 273237 w 585797"/>
              <a:gd name="connsiteY18" fmla="*/ 498500 h 607851"/>
              <a:gd name="connsiteX19" fmla="*/ 252944 w 585797"/>
              <a:gd name="connsiteY19" fmla="*/ 501861 h 607851"/>
              <a:gd name="connsiteX20" fmla="*/ 236952 w 585797"/>
              <a:gd name="connsiteY20" fmla="*/ 499807 h 607851"/>
              <a:gd name="connsiteX21" fmla="*/ 16251 w 585797"/>
              <a:gd name="connsiteY21" fmla="*/ 441444 h 607851"/>
              <a:gd name="connsiteX22" fmla="*/ 73 w 585797"/>
              <a:gd name="connsiteY22" fmla="*/ 421367 h 607851"/>
              <a:gd name="connsiteX23" fmla="*/ 14474 w 585797"/>
              <a:gd name="connsiteY23" fmla="*/ 399983 h 607851"/>
              <a:gd name="connsiteX24" fmla="*/ 50759 w 585797"/>
              <a:gd name="connsiteY24" fmla="*/ 386910 h 607851"/>
              <a:gd name="connsiteX25" fmla="*/ 226478 w 585797"/>
              <a:gd name="connsiteY25" fmla="*/ 433413 h 607851"/>
              <a:gd name="connsiteX26" fmla="*/ 252944 w 585797"/>
              <a:gd name="connsiteY26" fmla="*/ 436775 h 607851"/>
              <a:gd name="connsiteX27" fmla="*/ 286517 w 585797"/>
              <a:gd name="connsiteY27" fmla="*/ 431172 h 607851"/>
              <a:gd name="connsiteX28" fmla="*/ 463638 w 585797"/>
              <a:gd name="connsiteY28" fmla="*/ 224963 h 607851"/>
              <a:gd name="connsiteX29" fmla="*/ 568751 w 585797"/>
              <a:gd name="connsiteY29" fmla="*/ 248492 h 607851"/>
              <a:gd name="connsiteX30" fmla="*/ 585772 w 585797"/>
              <a:gd name="connsiteY30" fmla="*/ 268566 h 607851"/>
              <a:gd name="connsiteX31" fmla="*/ 571089 w 585797"/>
              <a:gd name="connsiteY31" fmla="*/ 290321 h 607851"/>
              <a:gd name="connsiteX32" fmla="*/ 273237 w 585797"/>
              <a:gd name="connsiteY32" fmla="*/ 392560 h 607851"/>
              <a:gd name="connsiteX33" fmla="*/ 252944 w 585797"/>
              <a:gd name="connsiteY33" fmla="*/ 396014 h 607851"/>
              <a:gd name="connsiteX34" fmla="*/ 236952 w 585797"/>
              <a:gd name="connsiteY34" fmla="*/ 393960 h 607851"/>
              <a:gd name="connsiteX35" fmla="*/ 16251 w 585797"/>
              <a:gd name="connsiteY35" fmla="*/ 335511 h 607851"/>
              <a:gd name="connsiteX36" fmla="*/ 73 w 585797"/>
              <a:gd name="connsiteY36" fmla="*/ 315437 h 607851"/>
              <a:gd name="connsiteX37" fmla="*/ 14474 w 585797"/>
              <a:gd name="connsiteY37" fmla="*/ 294056 h 607851"/>
              <a:gd name="connsiteX38" fmla="*/ 138011 w 585797"/>
              <a:gd name="connsiteY38" fmla="*/ 249613 h 607851"/>
              <a:gd name="connsiteX39" fmla="*/ 180094 w 585797"/>
              <a:gd name="connsiteY39" fmla="*/ 263618 h 607851"/>
              <a:gd name="connsiteX40" fmla="*/ 181497 w 585797"/>
              <a:gd name="connsiteY40" fmla="*/ 263711 h 607851"/>
              <a:gd name="connsiteX41" fmla="*/ 182806 w 585797"/>
              <a:gd name="connsiteY41" fmla="*/ 263711 h 607851"/>
              <a:gd name="connsiteX42" fmla="*/ 378444 w 585797"/>
              <a:gd name="connsiteY42" fmla="*/ 263711 h 607851"/>
              <a:gd name="connsiteX43" fmla="*/ 463638 w 585797"/>
              <a:gd name="connsiteY43" fmla="*/ 224963 h 607851"/>
              <a:gd name="connsiteX44" fmla="*/ 282669 w 585797"/>
              <a:gd name="connsiteY44" fmla="*/ 0 h 607851"/>
              <a:gd name="connsiteX45" fmla="*/ 376661 w 585797"/>
              <a:gd name="connsiteY45" fmla="*/ 77792 h 607851"/>
              <a:gd name="connsiteX46" fmla="*/ 378438 w 585797"/>
              <a:gd name="connsiteY46" fmla="*/ 77699 h 607851"/>
              <a:gd name="connsiteX47" fmla="*/ 451106 w 585797"/>
              <a:gd name="connsiteY47" fmla="*/ 150354 h 607851"/>
              <a:gd name="connsiteX48" fmla="*/ 378438 w 585797"/>
              <a:gd name="connsiteY48" fmla="*/ 222916 h 607851"/>
              <a:gd name="connsiteX49" fmla="*/ 182785 w 585797"/>
              <a:gd name="connsiteY49" fmla="*/ 222916 h 607851"/>
              <a:gd name="connsiteX50" fmla="*/ 134620 w 585797"/>
              <a:gd name="connsiteY50" fmla="*/ 170806 h 607851"/>
              <a:gd name="connsiteX51" fmla="*/ 186900 w 585797"/>
              <a:gd name="connsiteY51" fmla="*/ 118602 h 607851"/>
              <a:gd name="connsiteX52" fmla="*/ 189893 w 585797"/>
              <a:gd name="connsiteY52" fmla="*/ 118976 h 607851"/>
              <a:gd name="connsiteX53" fmla="*/ 186900 w 585797"/>
              <a:gd name="connsiteY53" fmla="*/ 95629 h 607851"/>
              <a:gd name="connsiteX54" fmla="*/ 282669 w 585797"/>
              <a:gd name="connsiteY54"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85797" h="607851">
                <a:moveTo>
                  <a:pt x="533304" y="452325"/>
                </a:moveTo>
                <a:lnTo>
                  <a:pt x="568750" y="460265"/>
                </a:lnTo>
                <a:cubicBezTo>
                  <a:pt x="578290" y="462413"/>
                  <a:pt x="585210" y="470540"/>
                  <a:pt x="585772" y="480255"/>
                </a:cubicBezTo>
                <a:cubicBezTo>
                  <a:pt x="586239" y="489969"/>
                  <a:pt x="580254" y="498936"/>
                  <a:pt x="571088" y="502112"/>
                </a:cubicBezTo>
                <a:lnTo>
                  <a:pt x="273212" y="604395"/>
                </a:lnTo>
                <a:cubicBezTo>
                  <a:pt x="266665" y="606730"/>
                  <a:pt x="259838" y="607851"/>
                  <a:pt x="252917" y="607851"/>
                </a:cubicBezTo>
                <a:cubicBezTo>
                  <a:pt x="247586" y="607851"/>
                  <a:pt x="242162" y="607104"/>
                  <a:pt x="236924" y="605703"/>
                </a:cubicBezTo>
                <a:lnTo>
                  <a:pt x="16205" y="547322"/>
                </a:lnTo>
                <a:cubicBezTo>
                  <a:pt x="6946" y="544894"/>
                  <a:pt x="399" y="536674"/>
                  <a:pt x="25" y="527239"/>
                </a:cubicBezTo>
                <a:cubicBezTo>
                  <a:pt x="-442" y="517712"/>
                  <a:pt x="5450" y="509025"/>
                  <a:pt x="14428" y="505755"/>
                </a:cubicBezTo>
                <a:lnTo>
                  <a:pt x="50716" y="492678"/>
                </a:lnTo>
                <a:lnTo>
                  <a:pt x="226449" y="539196"/>
                </a:lnTo>
                <a:cubicBezTo>
                  <a:pt x="235147" y="541531"/>
                  <a:pt x="244032" y="542652"/>
                  <a:pt x="252917" y="542652"/>
                </a:cubicBezTo>
                <a:cubicBezTo>
                  <a:pt x="264420" y="542652"/>
                  <a:pt x="275643" y="540784"/>
                  <a:pt x="286492" y="537047"/>
                </a:cubicBezTo>
                <a:close/>
                <a:moveTo>
                  <a:pt x="533215" y="346476"/>
                </a:moveTo>
                <a:lnTo>
                  <a:pt x="568751" y="354414"/>
                </a:lnTo>
                <a:cubicBezTo>
                  <a:pt x="578290" y="356561"/>
                  <a:pt x="585211" y="364779"/>
                  <a:pt x="585772" y="374490"/>
                </a:cubicBezTo>
                <a:cubicBezTo>
                  <a:pt x="586239" y="384202"/>
                  <a:pt x="580254" y="393073"/>
                  <a:pt x="571089" y="396248"/>
                </a:cubicBezTo>
                <a:lnTo>
                  <a:pt x="273237" y="498500"/>
                </a:lnTo>
                <a:cubicBezTo>
                  <a:pt x="266691" y="500741"/>
                  <a:pt x="259864" y="501861"/>
                  <a:pt x="252944" y="501861"/>
                </a:cubicBezTo>
                <a:cubicBezTo>
                  <a:pt x="247613" y="501861"/>
                  <a:pt x="242189" y="501208"/>
                  <a:pt x="236952" y="499807"/>
                </a:cubicBezTo>
                <a:lnTo>
                  <a:pt x="16251" y="441444"/>
                </a:lnTo>
                <a:cubicBezTo>
                  <a:pt x="7087" y="439016"/>
                  <a:pt x="447" y="430892"/>
                  <a:pt x="73" y="421367"/>
                </a:cubicBezTo>
                <a:cubicBezTo>
                  <a:pt x="-301" y="411843"/>
                  <a:pt x="5497" y="403158"/>
                  <a:pt x="14474" y="399983"/>
                </a:cubicBezTo>
                <a:lnTo>
                  <a:pt x="50759" y="386910"/>
                </a:lnTo>
                <a:lnTo>
                  <a:pt x="226478" y="433413"/>
                </a:lnTo>
                <a:cubicBezTo>
                  <a:pt x="235176" y="435655"/>
                  <a:pt x="244060" y="436775"/>
                  <a:pt x="252944" y="436775"/>
                </a:cubicBezTo>
                <a:cubicBezTo>
                  <a:pt x="264446" y="436775"/>
                  <a:pt x="275762" y="434907"/>
                  <a:pt x="286517" y="431172"/>
                </a:cubicBezTo>
                <a:close/>
                <a:moveTo>
                  <a:pt x="463638" y="224963"/>
                </a:moveTo>
                <a:lnTo>
                  <a:pt x="568751" y="248492"/>
                </a:lnTo>
                <a:cubicBezTo>
                  <a:pt x="578290" y="250640"/>
                  <a:pt x="585211" y="258856"/>
                  <a:pt x="585772" y="268566"/>
                </a:cubicBezTo>
                <a:cubicBezTo>
                  <a:pt x="586239" y="278277"/>
                  <a:pt x="580254" y="287147"/>
                  <a:pt x="571089" y="290321"/>
                </a:cubicBezTo>
                <a:lnTo>
                  <a:pt x="273237" y="392560"/>
                </a:lnTo>
                <a:cubicBezTo>
                  <a:pt x="266691" y="394894"/>
                  <a:pt x="259864" y="396014"/>
                  <a:pt x="252944" y="396014"/>
                </a:cubicBezTo>
                <a:cubicBezTo>
                  <a:pt x="247613" y="396014"/>
                  <a:pt x="242189" y="395267"/>
                  <a:pt x="236952" y="393960"/>
                </a:cubicBezTo>
                <a:lnTo>
                  <a:pt x="16251" y="335511"/>
                </a:lnTo>
                <a:cubicBezTo>
                  <a:pt x="7087" y="333084"/>
                  <a:pt x="447" y="324961"/>
                  <a:pt x="73" y="315437"/>
                </a:cubicBezTo>
                <a:cubicBezTo>
                  <a:pt x="-301" y="305914"/>
                  <a:pt x="5497" y="297230"/>
                  <a:pt x="14474" y="294056"/>
                </a:cubicBezTo>
                <a:lnTo>
                  <a:pt x="138011" y="249613"/>
                </a:lnTo>
                <a:cubicBezTo>
                  <a:pt x="150449" y="257362"/>
                  <a:pt x="164570" y="262591"/>
                  <a:pt x="180094" y="263618"/>
                </a:cubicBezTo>
                <a:lnTo>
                  <a:pt x="181497" y="263711"/>
                </a:lnTo>
                <a:lnTo>
                  <a:pt x="182806" y="263711"/>
                </a:lnTo>
                <a:lnTo>
                  <a:pt x="378444" y="263711"/>
                </a:lnTo>
                <a:cubicBezTo>
                  <a:pt x="412391" y="263711"/>
                  <a:pt x="442784" y="248679"/>
                  <a:pt x="463638" y="224963"/>
                </a:cubicBezTo>
                <a:close/>
                <a:moveTo>
                  <a:pt x="282669" y="0"/>
                </a:moveTo>
                <a:cubicBezTo>
                  <a:pt x="329431" y="0"/>
                  <a:pt x="368337" y="33526"/>
                  <a:pt x="376661" y="77792"/>
                </a:cubicBezTo>
                <a:cubicBezTo>
                  <a:pt x="377222" y="77792"/>
                  <a:pt x="377877" y="77699"/>
                  <a:pt x="378438" y="77699"/>
                </a:cubicBezTo>
                <a:cubicBezTo>
                  <a:pt x="418560" y="77699"/>
                  <a:pt x="451106" y="110198"/>
                  <a:pt x="451106" y="150354"/>
                </a:cubicBezTo>
                <a:cubicBezTo>
                  <a:pt x="451106" y="190417"/>
                  <a:pt x="418560" y="222916"/>
                  <a:pt x="378438" y="222916"/>
                </a:cubicBezTo>
                <a:lnTo>
                  <a:pt x="182785" y="222916"/>
                </a:lnTo>
                <a:cubicBezTo>
                  <a:pt x="155570" y="221142"/>
                  <a:pt x="134620" y="198449"/>
                  <a:pt x="134620" y="170806"/>
                </a:cubicBezTo>
                <a:cubicBezTo>
                  <a:pt x="134620" y="141949"/>
                  <a:pt x="158095" y="118602"/>
                  <a:pt x="186900" y="118602"/>
                </a:cubicBezTo>
                <a:cubicBezTo>
                  <a:pt x="187929" y="118602"/>
                  <a:pt x="188864" y="118883"/>
                  <a:pt x="189893" y="118976"/>
                </a:cubicBezTo>
                <a:cubicBezTo>
                  <a:pt x="188023" y="111505"/>
                  <a:pt x="186900" y="103660"/>
                  <a:pt x="186900" y="95629"/>
                </a:cubicBezTo>
                <a:cubicBezTo>
                  <a:pt x="186900" y="42772"/>
                  <a:pt x="229734" y="0"/>
                  <a:pt x="282669" y="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Tree>
    <p:custDataLst>
      <p:tags r:id="rId1"/>
    </p:custDataLst>
    <p:extLst>
      <p:ext uri="{BB962C8B-B14F-4D97-AF65-F5344CB8AC3E}">
        <p14:creationId xmlns:p14="http://schemas.microsoft.com/office/powerpoint/2010/main" val="164657550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íšḻîḓê">
            <a:extLst>
              <a:ext uri="{FF2B5EF4-FFF2-40B4-BE49-F238E27FC236}">
                <a16:creationId xmlns="" xmlns:a16="http://schemas.microsoft.com/office/drawing/2014/main" id="{42A74274-893B-4F91-BE3F-3932F4746D3F}"/>
              </a:ext>
            </a:extLst>
          </p:cNvPr>
          <p:cNvSpPr/>
          <p:nvPr/>
        </p:nvSpPr>
        <p:spPr>
          <a:xfrm flipH="1">
            <a:off x="4210320" y="1693208"/>
            <a:ext cx="2247773" cy="1735792"/>
          </a:xfrm>
          <a:custGeom>
            <a:avLst/>
            <a:gdLst>
              <a:gd name="connsiteX0" fmla="*/ 1500961 w 2402522"/>
              <a:gd name="connsiteY0" fmla="*/ 379 h 1855293"/>
              <a:gd name="connsiteX1" fmla="*/ 2258040 w 2402522"/>
              <a:gd name="connsiteY1" fmla="*/ 430391 h 1855293"/>
              <a:gd name="connsiteX2" fmla="*/ 2324916 w 2402522"/>
              <a:gd name="connsiteY2" fmla="*/ 1298497 h 1855293"/>
              <a:gd name="connsiteX3" fmla="*/ 1972131 w 2402522"/>
              <a:gd name="connsiteY3" fmla="*/ 1709958 h 1855293"/>
              <a:gd name="connsiteX4" fmla="*/ 1804289 w 2402522"/>
              <a:gd name="connsiteY4" fmla="*/ 1794183 h 1855293"/>
              <a:gd name="connsiteX5" fmla="*/ 1703481 w 2402522"/>
              <a:gd name="connsiteY5" fmla="*/ 1821496 h 1855293"/>
              <a:gd name="connsiteX6" fmla="*/ 1705549 w 2402522"/>
              <a:gd name="connsiteY6" fmla="*/ 1824741 h 1855293"/>
              <a:gd name="connsiteX7" fmla="*/ 1686949 w 2402522"/>
              <a:gd name="connsiteY7" fmla="*/ 1825975 h 1855293"/>
              <a:gd name="connsiteX8" fmla="*/ 1628410 w 2402522"/>
              <a:gd name="connsiteY8" fmla="*/ 1841834 h 1855293"/>
              <a:gd name="connsiteX9" fmla="*/ 1539068 w 2402522"/>
              <a:gd name="connsiteY9" fmla="*/ 1852302 h 1855293"/>
              <a:gd name="connsiteX10" fmla="*/ 1472337 w 2402522"/>
              <a:gd name="connsiteY10" fmla="*/ 1853614 h 1855293"/>
              <a:gd name="connsiteX11" fmla="*/ 1472337 w 2402522"/>
              <a:gd name="connsiteY11" fmla="*/ 1855293 h 1855293"/>
              <a:gd name="connsiteX12" fmla="*/ 0 w 2402522"/>
              <a:gd name="connsiteY12" fmla="*/ 1855293 h 1855293"/>
              <a:gd name="connsiteX13" fmla="*/ 369083 w 2402522"/>
              <a:gd name="connsiteY13" fmla="*/ 1074912 h 1855293"/>
              <a:gd name="connsiteX14" fmla="*/ 444650 w 2402522"/>
              <a:gd name="connsiteY14" fmla="*/ 931337 h 1855293"/>
              <a:gd name="connsiteX15" fmla="*/ 644898 w 2402522"/>
              <a:gd name="connsiteY15" fmla="*/ 514845 h 1855293"/>
              <a:gd name="connsiteX16" fmla="*/ 645800 w 2402522"/>
              <a:gd name="connsiteY16" fmla="*/ 515278 h 1855293"/>
              <a:gd name="connsiteX17" fmla="*/ 665339 w 2402522"/>
              <a:gd name="connsiteY17" fmla="*/ 475771 h 1855293"/>
              <a:gd name="connsiteX18" fmla="*/ 712840 w 2402522"/>
              <a:gd name="connsiteY18" fmla="*/ 399380 h 1855293"/>
              <a:gd name="connsiteX19" fmla="*/ 750416 w 2402522"/>
              <a:gd name="connsiteY19" fmla="*/ 350396 h 1855293"/>
              <a:gd name="connsiteX20" fmla="*/ 757540 w 2402522"/>
              <a:gd name="connsiteY20" fmla="*/ 336863 h 1855293"/>
              <a:gd name="connsiteX21" fmla="*/ 759019 w 2402522"/>
              <a:gd name="connsiteY21" fmla="*/ 339183 h 1855293"/>
              <a:gd name="connsiteX22" fmla="*/ 768048 w 2402522"/>
              <a:gd name="connsiteY22" fmla="*/ 327413 h 1855293"/>
              <a:gd name="connsiteX23" fmla="*/ 978474 w 2402522"/>
              <a:gd name="connsiteY23" fmla="*/ 144481 h 1855293"/>
              <a:gd name="connsiteX24" fmla="*/ 1500961 w 2402522"/>
              <a:gd name="connsiteY24" fmla="*/ 379 h 185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02522" h="1855293">
                <a:moveTo>
                  <a:pt x="1500961" y="379"/>
                </a:moveTo>
                <a:cubicBezTo>
                  <a:pt x="1798454" y="8885"/>
                  <a:pt x="2086546" y="160207"/>
                  <a:pt x="2258040" y="430391"/>
                </a:cubicBezTo>
                <a:cubicBezTo>
                  <a:pt x="2429535" y="700575"/>
                  <a:pt x="2443843" y="1025676"/>
                  <a:pt x="2324916" y="1298497"/>
                </a:cubicBezTo>
                <a:cubicBezTo>
                  <a:pt x="2253561" y="1462190"/>
                  <a:pt x="2134241" y="1607061"/>
                  <a:pt x="1972131" y="1709958"/>
                </a:cubicBezTo>
                <a:cubicBezTo>
                  <a:pt x="1918094" y="1744257"/>
                  <a:pt x="1861861" y="1772268"/>
                  <a:pt x="1804289" y="1794183"/>
                </a:cubicBezTo>
                <a:lnTo>
                  <a:pt x="1703481" y="1821496"/>
                </a:lnTo>
                <a:lnTo>
                  <a:pt x="1705549" y="1824741"/>
                </a:lnTo>
                <a:lnTo>
                  <a:pt x="1686949" y="1825975"/>
                </a:lnTo>
                <a:lnTo>
                  <a:pt x="1628410" y="1841834"/>
                </a:lnTo>
                <a:cubicBezTo>
                  <a:pt x="1598714" y="1846791"/>
                  <a:pt x="1568897" y="1850273"/>
                  <a:pt x="1539068" y="1852302"/>
                </a:cubicBezTo>
                <a:lnTo>
                  <a:pt x="1472337" y="1853614"/>
                </a:lnTo>
                <a:lnTo>
                  <a:pt x="1472337" y="1855293"/>
                </a:lnTo>
                <a:lnTo>
                  <a:pt x="0" y="1855293"/>
                </a:lnTo>
                <a:lnTo>
                  <a:pt x="369083" y="1074912"/>
                </a:lnTo>
                <a:lnTo>
                  <a:pt x="444650" y="931337"/>
                </a:lnTo>
                <a:lnTo>
                  <a:pt x="644898" y="514845"/>
                </a:lnTo>
                <a:lnTo>
                  <a:pt x="645800" y="515278"/>
                </a:lnTo>
                <a:lnTo>
                  <a:pt x="665339" y="475771"/>
                </a:lnTo>
                <a:cubicBezTo>
                  <a:pt x="679872" y="449642"/>
                  <a:pt x="695714" y="424142"/>
                  <a:pt x="712840" y="399380"/>
                </a:cubicBezTo>
                <a:lnTo>
                  <a:pt x="750416" y="350396"/>
                </a:lnTo>
                <a:lnTo>
                  <a:pt x="757540" y="336863"/>
                </a:lnTo>
                <a:lnTo>
                  <a:pt x="759019" y="339183"/>
                </a:lnTo>
                <a:lnTo>
                  <a:pt x="768048" y="327413"/>
                </a:lnTo>
                <a:cubicBezTo>
                  <a:pt x="827061" y="257872"/>
                  <a:pt x="897418" y="195929"/>
                  <a:pt x="978474" y="144481"/>
                </a:cubicBezTo>
                <a:cubicBezTo>
                  <a:pt x="1140584" y="41585"/>
                  <a:pt x="1322465" y="-4725"/>
                  <a:pt x="1500961" y="379"/>
                </a:cubicBez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sz="2000" b="1" i="1">
              <a:solidFill>
                <a:schemeClr val="tx1"/>
              </a:solidFill>
              <a:cs typeface="+mn-ea"/>
              <a:sym typeface="+mn-lt"/>
            </a:endParaRPr>
          </a:p>
        </p:txBody>
      </p:sp>
      <p:sp>
        <p:nvSpPr>
          <p:cNvPr id="16" name="iŝ1íḑe">
            <a:extLst>
              <a:ext uri="{FF2B5EF4-FFF2-40B4-BE49-F238E27FC236}">
                <a16:creationId xmlns="" xmlns:a16="http://schemas.microsoft.com/office/drawing/2014/main" id="{72A3D715-A426-4630-AC7B-865CF0245C7B}"/>
              </a:ext>
            </a:extLst>
          </p:cNvPr>
          <p:cNvSpPr/>
          <p:nvPr/>
        </p:nvSpPr>
        <p:spPr>
          <a:xfrm flipH="1" flipV="1">
            <a:off x="4983498" y="3429000"/>
            <a:ext cx="1474595" cy="1138722"/>
          </a:xfrm>
          <a:custGeom>
            <a:avLst/>
            <a:gdLst>
              <a:gd name="connsiteX0" fmla="*/ 1500961 w 2402522"/>
              <a:gd name="connsiteY0" fmla="*/ 379 h 1855293"/>
              <a:gd name="connsiteX1" fmla="*/ 2258040 w 2402522"/>
              <a:gd name="connsiteY1" fmla="*/ 430391 h 1855293"/>
              <a:gd name="connsiteX2" fmla="*/ 2324916 w 2402522"/>
              <a:gd name="connsiteY2" fmla="*/ 1298497 h 1855293"/>
              <a:gd name="connsiteX3" fmla="*/ 1972131 w 2402522"/>
              <a:gd name="connsiteY3" fmla="*/ 1709958 h 1855293"/>
              <a:gd name="connsiteX4" fmla="*/ 1804289 w 2402522"/>
              <a:gd name="connsiteY4" fmla="*/ 1794183 h 1855293"/>
              <a:gd name="connsiteX5" fmla="*/ 1703481 w 2402522"/>
              <a:gd name="connsiteY5" fmla="*/ 1821496 h 1855293"/>
              <a:gd name="connsiteX6" fmla="*/ 1705549 w 2402522"/>
              <a:gd name="connsiteY6" fmla="*/ 1824741 h 1855293"/>
              <a:gd name="connsiteX7" fmla="*/ 1686949 w 2402522"/>
              <a:gd name="connsiteY7" fmla="*/ 1825975 h 1855293"/>
              <a:gd name="connsiteX8" fmla="*/ 1628410 w 2402522"/>
              <a:gd name="connsiteY8" fmla="*/ 1841834 h 1855293"/>
              <a:gd name="connsiteX9" fmla="*/ 1539068 w 2402522"/>
              <a:gd name="connsiteY9" fmla="*/ 1852302 h 1855293"/>
              <a:gd name="connsiteX10" fmla="*/ 1472337 w 2402522"/>
              <a:gd name="connsiteY10" fmla="*/ 1853614 h 1855293"/>
              <a:gd name="connsiteX11" fmla="*/ 1472337 w 2402522"/>
              <a:gd name="connsiteY11" fmla="*/ 1855293 h 1855293"/>
              <a:gd name="connsiteX12" fmla="*/ 0 w 2402522"/>
              <a:gd name="connsiteY12" fmla="*/ 1855293 h 1855293"/>
              <a:gd name="connsiteX13" fmla="*/ 369083 w 2402522"/>
              <a:gd name="connsiteY13" fmla="*/ 1074912 h 1855293"/>
              <a:gd name="connsiteX14" fmla="*/ 444650 w 2402522"/>
              <a:gd name="connsiteY14" fmla="*/ 931337 h 1855293"/>
              <a:gd name="connsiteX15" fmla="*/ 644898 w 2402522"/>
              <a:gd name="connsiteY15" fmla="*/ 514845 h 1855293"/>
              <a:gd name="connsiteX16" fmla="*/ 645800 w 2402522"/>
              <a:gd name="connsiteY16" fmla="*/ 515278 h 1855293"/>
              <a:gd name="connsiteX17" fmla="*/ 665339 w 2402522"/>
              <a:gd name="connsiteY17" fmla="*/ 475771 h 1855293"/>
              <a:gd name="connsiteX18" fmla="*/ 712840 w 2402522"/>
              <a:gd name="connsiteY18" fmla="*/ 399380 h 1855293"/>
              <a:gd name="connsiteX19" fmla="*/ 750416 w 2402522"/>
              <a:gd name="connsiteY19" fmla="*/ 350396 h 1855293"/>
              <a:gd name="connsiteX20" fmla="*/ 757540 w 2402522"/>
              <a:gd name="connsiteY20" fmla="*/ 336863 h 1855293"/>
              <a:gd name="connsiteX21" fmla="*/ 759019 w 2402522"/>
              <a:gd name="connsiteY21" fmla="*/ 339183 h 1855293"/>
              <a:gd name="connsiteX22" fmla="*/ 768048 w 2402522"/>
              <a:gd name="connsiteY22" fmla="*/ 327413 h 1855293"/>
              <a:gd name="connsiteX23" fmla="*/ 978474 w 2402522"/>
              <a:gd name="connsiteY23" fmla="*/ 144481 h 1855293"/>
              <a:gd name="connsiteX24" fmla="*/ 1500961 w 2402522"/>
              <a:gd name="connsiteY24" fmla="*/ 379 h 185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02522" h="1855293">
                <a:moveTo>
                  <a:pt x="1500961" y="379"/>
                </a:moveTo>
                <a:cubicBezTo>
                  <a:pt x="1798454" y="8885"/>
                  <a:pt x="2086546" y="160207"/>
                  <a:pt x="2258040" y="430391"/>
                </a:cubicBezTo>
                <a:cubicBezTo>
                  <a:pt x="2429535" y="700575"/>
                  <a:pt x="2443843" y="1025676"/>
                  <a:pt x="2324916" y="1298497"/>
                </a:cubicBezTo>
                <a:cubicBezTo>
                  <a:pt x="2253561" y="1462190"/>
                  <a:pt x="2134241" y="1607061"/>
                  <a:pt x="1972131" y="1709958"/>
                </a:cubicBezTo>
                <a:cubicBezTo>
                  <a:pt x="1918094" y="1744257"/>
                  <a:pt x="1861861" y="1772268"/>
                  <a:pt x="1804289" y="1794183"/>
                </a:cubicBezTo>
                <a:lnTo>
                  <a:pt x="1703481" y="1821496"/>
                </a:lnTo>
                <a:lnTo>
                  <a:pt x="1705549" y="1824741"/>
                </a:lnTo>
                <a:lnTo>
                  <a:pt x="1686949" y="1825975"/>
                </a:lnTo>
                <a:lnTo>
                  <a:pt x="1628410" y="1841834"/>
                </a:lnTo>
                <a:cubicBezTo>
                  <a:pt x="1598714" y="1846791"/>
                  <a:pt x="1568897" y="1850273"/>
                  <a:pt x="1539068" y="1852302"/>
                </a:cubicBezTo>
                <a:lnTo>
                  <a:pt x="1472337" y="1853614"/>
                </a:lnTo>
                <a:lnTo>
                  <a:pt x="1472337" y="1855293"/>
                </a:lnTo>
                <a:lnTo>
                  <a:pt x="0" y="1855293"/>
                </a:lnTo>
                <a:lnTo>
                  <a:pt x="369083" y="1074912"/>
                </a:lnTo>
                <a:lnTo>
                  <a:pt x="444650" y="931337"/>
                </a:lnTo>
                <a:lnTo>
                  <a:pt x="644898" y="514845"/>
                </a:lnTo>
                <a:lnTo>
                  <a:pt x="645800" y="515278"/>
                </a:lnTo>
                <a:lnTo>
                  <a:pt x="665339" y="475771"/>
                </a:lnTo>
                <a:cubicBezTo>
                  <a:pt x="679872" y="449642"/>
                  <a:pt x="695714" y="424142"/>
                  <a:pt x="712840" y="399380"/>
                </a:cubicBezTo>
                <a:lnTo>
                  <a:pt x="750416" y="350396"/>
                </a:lnTo>
                <a:lnTo>
                  <a:pt x="757540" y="336863"/>
                </a:lnTo>
                <a:lnTo>
                  <a:pt x="759019" y="339183"/>
                </a:lnTo>
                <a:lnTo>
                  <a:pt x="768048" y="327413"/>
                </a:lnTo>
                <a:cubicBezTo>
                  <a:pt x="827061" y="257872"/>
                  <a:pt x="897418" y="195929"/>
                  <a:pt x="978474" y="144481"/>
                </a:cubicBezTo>
                <a:cubicBezTo>
                  <a:pt x="1140584" y="41585"/>
                  <a:pt x="1322465" y="-4725"/>
                  <a:pt x="1500961" y="379"/>
                </a:cubicBezTo>
                <a:close/>
              </a:path>
            </a:pathLst>
          </a:custGeom>
          <a:solidFill>
            <a:schemeClr val="tx1">
              <a:lumMod val="50000"/>
              <a:lumOff val="5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cs typeface="+mn-ea"/>
              <a:sym typeface="+mn-lt"/>
            </a:endParaRPr>
          </a:p>
        </p:txBody>
      </p:sp>
      <p:sp>
        <p:nvSpPr>
          <p:cNvPr id="17" name="i$1iḑe">
            <a:extLst>
              <a:ext uri="{FF2B5EF4-FFF2-40B4-BE49-F238E27FC236}">
                <a16:creationId xmlns="" xmlns:a16="http://schemas.microsoft.com/office/drawing/2014/main" id="{89FD79DB-5F1A-4C76-8413-542C42D4E06F}"/>
              </a:ext>
            </a:extLst>
          </p:cNvPr>
          <p:cNvSpPr/>
          <p:nvPr/>
        </p:nvSpPr>
        <p:spPr>
          <a:xfrm rot="3940857">
            <a:off x="6073267" y="1920456"/>
            <a:ext cx="2247773" cy="1735792"/>
          </a:xfrm>
          <a:custGeom>
            <a:avLst/>
            <a:gdLst>
              <a:gd name="connsiteX0" fmla="*/ 1500961 w 2402522"/>
              <a:gd name="connsiteY0" fmla="*/ 379 h 1855293"/>
              <a:gd name="connsiteX1" fmla="*/ 2258040 w 2402522"/>
              <a:gd name="connsiteY1" fmla="*/ 430391 h 1855293"/>
              <a:gd name="connsiteX2" fmla="*/ 2324916 w 2402522"/>
              <a:gd name="connsiteY2" fmla="*/ 1298497 h 1855293"/>
              <a:gd name="connsiteX3" fmla="*/ 1972131 w 2402522"/>
              <a:gd name="connsiteY3" fmla="*/ 1709958 h 1855293"/>
              <a:gd name="connsiteX4" fmla="*/ 1804289 w 2402522"/>
              <a:gd name="connsiteY4" fmla="*/ 1794183 h 1855293"/>
              <a:gd name="connsiteX5" fmla="*/ 1703481 w 2402522"/>
              <a:gd name="connsiteY5" fmla="*/ 1821496 h 1855293"/>
              <a:gd name="connsiteX6" fmla="*/ 1705549 w 2402522"/>
              <a:gd name="connsiteY6" fmla="*/ 1824741 h 1855293"/>
              <a:gd name="connsiteX7" fmla="*/ 1686949 w 2402522"/>
              <a:gd name="connsiteY7" fmla="*/ 1825975 h 1855293"/>
              <a:gd name="connsiteX8" fmla="*/ 1628410 w 2402522"/>
              <a:gd name="connsiteY8" fmla="*/ 1841834 h 1855293"/>
              <a:gd name="connsiteX9" fmla="*/ 1539068 w 2402522"/>
              <a:gd name="connsiteY9" fmla="*/ 1852302 h 1855293"/>
              <a:gd name="connsiteX10" fmla="*/ 1472337 w 2402522"/>
              <a:gd name="connsiteY10" fmla="*/ 1853614 h 1855293"/>
              <a:gd name="connsiteX11" fmla="*/ 1472337 w 2402522"/>
              <a:gd name="connsiteY11" fmla="*/ 1855293 h 1855293"/>
              <a:gd name="connsiteX12" fmla="*/ 0 w 2402522"/>
              <a:gd name="connsiteY12" fmla="*/ 1855293 h 1855293"/>
              <a:gd name="connsiteX13" fmla="*/ 369083 w 2402522"/>
              <a:gd name="connsiteY13" fmla="*/ 1074912 h 1855293"/>
              <a:gd name="connsiteX14" fmla="*/ 444650 w 2402522"/>
              <a:gd name="connsiteY14" fmla="*/ 931337 h 1855293"/>
              <a:gd name="connsiteX15" fmla="*/ 644898 w 2402522"/>
              <a:gd name="connsiteY15" fmla="*/ 514845 h 1855293"/>
              <a:gd name="connsiteX16" fmla="*/ 645800 w 2402522"/>
              <a:gd name="connsiteY16" fmla="*/ 515278 h 1855293"/>
              <a:gd name="connsiteX17" fmla="*/ 665339 w 2402522"/>
              <a:gd name="connsiteY17" fmla="*/ 475771 h 1855293"/>
              <a:gd name="connsiteX18" fmla="*/ 712840 w 2402522"/>
              <a:gd name="connsiteY18" fmla="*/ 399380 h 1855293"/>
              <a:gd name="connsiteX19" fmla="*/ 750416 w 2402522"/>
              <a:gd name="connsiteY19" fmla="*/ 350396 h 1855293"/>
              <a:gd name="connsiteX20" fmla="*/ 757540 w 2402522"/>
              <a:gd name="connsiteY20" fmla="*/ 336863 h 1855293"/>
              <a:gd name="connsiteX21" fmla="*/ 759019 w 2402522"/>
              <a:gd name="connsiteY21" fmla="*/ 339183 h 1855293"/>
              <a:gd name="connsiteX22" fmla="*/ 768048 w 2402522"/>
              <a:gd name="connsiteY22" fmla="*/ 327413 h 1855293"/>
              <a:gd name="connsiteX23" fmla="*/ 978474 w 2402522"/>
              <a:gd name="connsiteY23" fmla="*/ 144481 h 1855293"/>
              <a:gd name="connsiteX24" fmla="*/ 1500961 w 2402522"/>
              <a:gd name="connsiteY24" fmla="*/ 379 h 185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02522" h="1855293">
                <a:moveTo>
                  <a:pt x="1500961" y="379"/>
                </a:moveTo>
                <a:cubicBezTo>
                  <a:pt x="1798454" y="8885"/>
                  <a:pt x="2086546" y="160207"/>
                  <a:pt x="2258040" y="430391"/>
                </a:cubicBezTo>
                <a:cubicBezTo>
                  <a:pt x="2429535" y="700575"/>
                  <a:pt x="2443843" y="1025676"/>
                  <a:pt x="2324916" y="1298497"/>
                </a:cubicBezTo>
                <a:cubicBezTo>
                  <a:pt x="2253561" y="1462190"/>
                  <a:pt x="2134241" y="1607061"/>
                  <a:pt x="1972131" y="1709958"/>
                </a:cubicBezTo>
                <a:cubicBezTo>
                  <a:pt x="1918094" y="1744257"/>
                  <a:pt x="1861861" y="1772268"/>
                  <a:pt x="1804289" y="1794183"/>
                </a:cubicBezTo>
                <a:lnTo>
                  <a:pt x="1703481" y="1821496"/>
                </a:lnTo>
                <a:lnTo>
                  <a:pt x="1705549" y="1824741"/>
                </a:lnTo>
                <a:lnTo>
                  <a:pt x="1686949" y="1825975"/>
                </a:lnTo>
                <a:lnTo>
                  <a:pt x="1628410" y="1841834"/>
                </a:lnTo>
                <a:cubicBezTo>
                  <a:pt x="1598714" y="1846791"/>
                  <a:pt x="1568897" y="1850273"/>
                  <a:pt x="1539068" y="1852302"/>
                </a:cubicBezTo>
                <a:lnTo>
                  <a:pt x="1472337" y="1853614"/>
                </a:lnTo>
                <a:lnTo>
                  <a:pt x="1472337" y="1855293"/>
                </a:lnTo>
                <a:lnTo>
                  <a:pt x="0" y="1855293"/>
                </a:lnTo>
                <a:lnTo>
                  <a:pt x="369083" y="1074912"/>
                </a:lnTo>
                <a:lnTo>
                  <a:pt x="444650" y="931337"/>
                </a:lnTo>
                <a:lnTo>
                  <a:pt x="644898" y="514845"/>
                </a:lnTo>
                <a:lnTo>
                  <a:pt x="645800" y="515278"/>
                </a:lnTo>
                <a:lnTo>
                  <a:pt x="665339" y="475771"/>
                </a:lnTo>
                <a:cubicBezTo>
                  <a:pt x="679872" y="449642"/>
                  <a:pt x="695714" y="424142"/>
                  <a:pt x="712840" y="399380"/>
                </a:cubicBezTo>
                <a:lnTo>
                  <a:pt x="750416" y="350396"/>
                </a:lnTo>
                <a:lnTo>
                  <a:pt x="757540" y="336863"/>
                </a:lnTo>
                <a:lnTo>
                  <a:pt x="759019" y="339183"/>
                </a:lnTo>
                <a:lnTo>
                  <a:pt x="768048" y="327413"/>
                </a:lnTo>
                <a:cubicBezTo>
                  <a:pt x="827061" y="257872"/>
                  <a:pt x="897418" y="195929"/>
                  <a:pt x="978474" y="144481"/>
                </a:cubicBezTo>
                <a:cubicBezTo>
                  <a:pt x="1140584" y="41585"/>
                  <a:pt x="1322465" y="-4725"/>
                  <a:pt x="1500961" y="379"/>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sz="2000" b="1" i="1">
              <a:solidFill>
                <a:schemeClr val="tx1"/>
              </a:solidFill>
              <a:cs typeface="+mn-ea"/>
              <a:sym typeface="+mn-lt"/>
            </a:endParaRPr>
          </a:p>
        </p:txBody>
      </p:sp>
      <p:sp>
        <p:nvSpPr>
          <p:cNvPr id="18" name="íṡḻiďê">
            <a:extLst>
              <a:ext uri="{FF2B5EF4-FFF2-40B4-BE49-F238E27FC236}">
                <a16:creationId xmlns="" xmlns:a16="http://schemas.microsoft.com/office/drawing/2014/main" id="{ABE81E4D-2989-4E07-AD22-762BEE408ECF}"/>
              </a:ext>
            </a:extLst>
          </p:cNvPr>
          <p:cNvSpPr/>
          <p:nvPr/>
        </p:nvSpPr>
        <p:spPr bwMode="auto">
          <a:xfrm>
            <a:off x="4983498" y="2291268"/>
            <a:ext cx="433256" cy="539673"/>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bg1"/>
          </a:solidFill>
          <a:ln>
            <a:noFill/>
          </a:ln>
        </p:spPr>
        <p:txBody>
          <a:bodyPr wrap="square" lIns="91440" tIns="45720" rIns="91440" bIns="45720" anchor="ctr">
            <a:normAutofit/>
          </a:bodyPr>
          <a:lstStyle/>
          <a:p>
            <a:pPr algn="ctr"/>
            <a:endParaRPr>
              <a:cs typeface="+mn-ea"/>
              <a:sym typeface="+mn-lt"/>
            </a:endParaRPr>
          </a:p>
        </p:txBody>
      </p:sp>
      <p:sp>
        <p:nvSpPr>
          <p:cNvPr id="19" name="ísļiďé">
            <a:extLst>
              <a:ext uri="{FF2B5EF4-FFF2-40B4-BE49-F238E27FC236}">
                <a16:creationId xmlns="" xmlns:a16="http://schemas.microsoft.com/office/drawing/2014/main" id="{24795F4D-3BC4-4561-9B1F-00B0B17DE84E}"/>
              </a:ext>
            </a:extLst>
          </p:cNvPr>
          <p:cNvSpPr/>
          <p:nvPr/>
        </p:nvSpPr>
        <p:spPr bwMode="auto">
          <a:xfrm>
            <a:off x="5484580" y="3739868"/>
            <a:ext cx="352928" cy="439614"/>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bg1"/>
          </a:solidFill>
          <a:ln>
            <a:noFill/>
          </a:ln>
        </p:spPr>
        <p:txBody>
          <a:bodyPr wrap="square" lIns="91440" tIns="45720" rIns="91440" bIns="45720" anchor="ctr">
            <a:normAutofit/>
          </a:bodyPr>
          <a:lstStyle/>
          <a:p>
            <a:pPr algn="ctr"/>
            <a:endParaRPr>
              <a:cs typeface="+mn-ea"/>
              <a:sym typeface="+mn-lt"/>
            </a:endParaRPr>
          </a:p>
        </p:txBody>
      </p:sp>
      <p:sp>
        <p:nvSpPr>
          <p:cNvPr id="20" name="ïśľíḋé">
            <a:extLst>
              <a:ext uri="{FF2B5EF4-FFF2-40B4-BE49-F238E27FC236}">
                <a16:creationId xmlns="" xmlns:a16="http://schemas.microsoft.com/office/drawing/2014/main" id="{8DD04793-B36C-4B9A-ACDC-A4CF121C923C}"/>
              </a:ext>
            </a:extLst>
          </p:cNvPr>
          <p:cNvSpPr/>
          <p:nvPr/>
        </p:nvSpPr>
        <p:spPr bwMode="auto">
          <a:xfrm>
            <a:off x="7009439" y="2561104"/>
            <a:ext cx="433256" cy="539673"/>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bg1"/>
          </a:solidFill>
          <a:ln>
            <a:noFill/>
          </a:ln>
        </p:spPr>
        <p:txBody>
          <a:bodyPr wrap="square" lIns="91440" tIns="45720" rIns="91440" bIns="45720" anchor="ctr">
            <a:normAutofit/>
          </a:bodyPr>
          <a:lstStyle/>
          <a:p>
            <a:pPr algn="ctr"/>
            <a:endParaRPr>
              <a:cs typeface="+mn-ea"/>
              <a:sym typeface="+mn-lt"/>
            </a:endParaRPr>
          </a:p>
        </p:txBody>
      </p:sp>
      <p:cxnSp>
        <p:nvCxnSpPr>
          <p:cNvPr id="5" name="直接连接符 4">
            <a:extLst>
              <a:ext uri="{FF2B5EF4-FFF2-40B4-BE49-F238E27FC236}">
                <a16:creationId xmlns="" xmlns:a16="http://schemas.microsoft.com/office/drawing/2014/main" id="{BC5D5558-943A-403C-B8B1-25BB3A7339B9}"/>
              </a:ext>
            </a:extLst>
          </p:cNvPr>
          <p:cNvCxnSpPr>
            <a:cxnSpLocks/>
          </p:cNvCxnSpPr>
          <p:nvPr/>
        </p:nvCxnSpPr>
        <p:spPr>
          <a:xfrm flipH="1">
            <a:off x="711611" y="3429000"/>
            <a:ext cx="3940174"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 name="组合 8">
            <a:extLst>
              <a:ext uri="{FF2B5EF4-FFF2-40B4-BE49-F238E27FC236}">
                <a16:creationId xmlns="" xmlns:a16="http://schemas.microsoft.com/office/drawing/2014/main" id="{30F7F440-D08D-4E2C-AE60-9B62863D9E3D}"/>
              </a:ext>
            </a:extLst>
          </p:cNvPr>
          <p:cNvGrpSpPr/>
          <p:nvPr/>
        </p:nvGrpSpPr>
        <p:grpSpPr>
          <a:xfrm>
            <a:off x="267580" y="305974"/>
            <a:ext cx="687460" cy="847053"/>
            <a:chOff x="1375020" y="1454054"/>
            <a:chExt cx="2486630" cy="3063897"/>
          </a:xfrm>
        </p:grpSpPr>
        <p:pic>
          <p:nvPicPr>
            <p:cNvPr id="10" name="图形 9">
              <a:extLst>
                <a:ext uri="{FF2B5EF4-FFF2-40B4-BE49-F238E27FC236}">
                  <a16:creationId xmlns="" xmlns:a16="http://schemas.microsoft.com/office/drawing/2014/main" id="{E0FF7B2E-7D1E-4139-AF4D-44A480EE0290}"/>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11" name="图形 10">
              <a:extLst>
                <a:ext uri="{FF2B5EF4-FFF2-40B4-BE49-F238E27FC236}">
                  <a16:creationId xmlns="" xmlns:a16="http://schemas.microsoft.com/office/drawing/2014/main" id="{7C6B09B0-847A-4F7F-98B8-91597E665F73}"/>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12" name="矩形 11">
            <a:extLst>
              <a:ext uri="{FF2B5EF4-FFF2-40B4-BE49-F238E27FC236}">
                <a16:creationId xmlns="" xmlns:a16="http://schemas.microsoft.com/office/drawing/2014/main" id="{C1A39220-4985-4C59-BE75-8E6046999F22}"/>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 xmlns:a16="http://schemas.microsoft.com/office/drawing/2014/main" id="{7330D17F-BFA3-4049-899A-7D6D5C7D43E4}"/>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14" name="文本框 13">
            <a:extLst>
              <a:ext uri="{FF2B5EF4-FFF2-40B4-BE49-F238E27FC236}">
                <a16:creationId xmlns="" xmlns:a16="http://schemas.microsoft.com/office/drawing/2014/main" id="{C96481B4-707C-4CB4-9D92-BCB46B4EA34A}"/>
              </a:ext>
            </a:extLst>
          </p:cNvPr>
          <p:cNvSpPr txBox="1"/>
          <p:nvPr/>
        </p:nvSpPr>
        <p:spPr>
          <a:xfrm>
            <a:off x="745595" y="2174166"/>
            <a:ext cx="3592079" cy="874407"/>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若伴侣想做你不允许的事，你永远无法控制他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她不做出来。</a:t>
            </a:r>
          </a:p>
        </p:txBody>
      </p:sp>
      <p:sp>
        <p:nvSpPr>
          <p:cNvPr id="21" name="文本框 20">
            <a:extLst>
              <a:ext uri="{FF2B5EF4-FFF2-40B4-BE49-F238E27FC236}">
                <a16:creationId xmlns="" xmlns:a16="http://schemas.microsoft.com/office/drawing/2014/main" id="{C1131187-C88F-4D01-A9FC-14C2D20B03A7}"/>
              </a:ext>
            </a:extLst>
          </p:cNvPr>
          <p:cNvSpPr txBox="1"/>
          <p:nvPr/>
        </p:nvSpPr>
        <p:spPr>
          <a:xfrm>
            <a:off x="832091" y="3747089"/>
            <a:ext cx="3819694" cy="1754326"/>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所谓道高一尺，魔高一丈，他</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她总会找到机会去做。两人的相处变成猫鼠游戏：每天不断地一个躲、一个捉，感情已经荡然无存了。</a:t>
            </a:r>
          </a:p>
        </p:txBody>
      </p:sp>
      <p:sp>
        <p:nvSpPr>
          <p:cNvPr id="22" name="文本框 21">
            <a:extLst>
              <a:ext uri="{FF2B5EF4-FFF2-40B4-BE49-F238E27FC236}">
                <a16:creationId xmlns="" xmlns:a16="http://schemas.microsoft.com/office/drawing/2014/main" id="{115F8BF2-238F-494C-B1D1-36CA79352276}"/>
              </a:ext>
            </a:extLst>
          </p:cNvPr>
          <p:cNvSpPr txBox="1"/>
          <p:nvPr/>
        </p:nvSpPr>
        <p:spPr>
          <a:xfrm>
            <a:off x="8699319" y="2041194"/>
            <a:ext cx="2364921" cy="2585323"/>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必然是两人之间出了问题，伴侣才会冒险想去做那些你不允许的事，所以你还是从根源着手，放过表面性的问题吧。</a:t>
            </a:r>
          </a:p>
        </p:txBody>
      </p:sp>
    </p:spTree>
    <p:custDataLst>
      <p:tags r:id="rId1"/>
    </p:custDataLst>
    <p:extLst>
      <p:ext uri="{BB962C8B-B14F-4D97-AF65-F5344CB8AC3E}">
        <p14:creationId xmlns:p14="http://schemas.microsoft.com/office/powerpoint/2010/main" val="78966464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1"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形 1">
            <a:extLst>
              <a:ext uri="{FF2B5EF4-FFF2-40B4-BE49-F238E27FC236}">
                <a16:creationId xmlns="" xmlns:a16="http://schemas.microsoft.com/office/drawing/2014/main" id="{4794F53A-7FF2-44F2-88C0-E4E8431B052F}"/>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flipH="1">
            <a:off x="1697669" y="1418730"/>
            <a:ext cx="3332554" cy="3938473"/>
          </a:xfrm>
          <a:prstGeom prst="rect">
            <a:avLst/>
          </a:prstGeom>
        </p:spPr>
      </p:pic>
      <p:sp>
        <p:nvSpPr>
          <p:cNvPr id="3" name="iconfont-11910-5686862">
            <a:extLst>
              <a:ext uri="{FF2B5EF4-FFF2-40B4-BE49-F238E27FC236}">
                <a16:creationId xmlns="" xmlns:a16="http://schemas.microsoft.com/office/drawing/2014/main" id="{8E34B27C-6579-49F3-9714-2A5428673A84}"/>
              </a:ext>
            </a:extLst>
          </p:cNvPr>
          <p:cNvSpPr>
            <a:spLocks noChangeAspect="1"/>
          </p:cNvSpPr>
          <p:nvPr/>
        </p:nvSpPr>
        <p:spPr bwMode="auto">
          <a:xfrm rot="16200000">
            <a:off x="742131" y="5880849"/>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tx1"/>
          </a:solidFill>
          <a:ln>
            <a:solidFill>
              <a:schemeClr val="tx1"/>
            </a:solidFill>
          </a:ln>
        </p:spPr>
        <p:txBody>
          <a:bodyPr/>
          <a:lstStyle/>
          <a:p>
            <a:endParaRPr lang="zh-CN" altLang="en-US">
              <a:cs typeface="+mn-ea"/>
              <a:sym typeface="+mn-lt"/>
            </a:endParaRPr>
          </a:p>
        </p:txBody>
      </p:sp>
      <p:sp>
        <p:nvSpPr>
          <p:cNvPr id="4" name="iconfont-1054-809968">
            <a:extLst>
              <a:ext uri="{FF2B5EF4-FFF2-40B4-BE49-F238E27FC236}">
                <a16:creationId xmlns="" xmlns:a16="http://schemas.microsoft.com/office/drawing/2014/main" id="{D01E78C8-8446-4C0D-B4A1-58D82AD34E2A}"/>
              </a:ext>
            </a:extLst>
          </p:cNvPr>
          <p:cNvSpPr>
            <a:spLocks noChangeAspect="1"/>
          </p:cNvSpPr>
          <p:nvPr/>
        </p:nvSpPr>
        <p:spPr bwMode="auto">
          <a:xfrm>
            <a:off x="698442" y="1050753"/>
            <a:ext cx="304842" cy="304842"/>
          </a:xfrm>
          <a:custGeom>
            <a:avLst/>
            <a:gdLst>
              <a:gd name="T0" fmla="*/ 7991 w 12800"/>
              <a:gd name="T1" fmla="*/ 4785 h 12800"/>
              <a:gd name="T2" fmla="*/ 7237 w 12800"/>
              <a:gd name="T3" fmla="*/ 4281 h 12800"/>
              <a:gd name="T4" fmla="*/ 6348 w 12800"/>
              <a:gd name="T5" fmla="*/ 4105 h 12800"/>
              <a:gd name="T6" fmla="*/ 5458 w 12800"/>
              <a:gd name="T7" fmla="*/ 4281 h 12800"/>
              <a:gd name="T8" fmla="*/ 4704 w 12800"/>
              <a:gd name="T9" fmla="*/ 4785 h 12800"/>
              <a:gd name="T10" fmla="*/ 4200 w 12800"/>
              <a:gd name="T11" fmla="*/ 5538 h 12800"/>
              <a:gd name="T12" fmla="*/ 4023 w 12800"/>
              <a:gd name="T13" fmla="*/ 6426 h 12800"/>
              <a:gd name="T14" fmla="*/ 4200 w 12800"/>
              <a:gd name="T15" fmla="*/ 7314 h 12800"/>
              <a:gd name="T16" fmla="*/ 4704 w 12800"/>
              <a:gd name="T17" fmla="*/ 8067 h 12800"/>
              <a:gd name="T18" fmla="*/ 5458 w 12800"/>
              <a:gd name="T19" fmla="*/ 8571 h 12800"/>
              <a:gd name="T20" fmla="*/ 6348 w 12800"/>
              <a:gd name="T21" fmla="*/ 8747 h 12800"/>
              <a:gd name="T22" fmla="*/ 7237 w 12800"/>
              <a:gd name="T23" fmla="*/ 8571 h 12800"/>
              <a:gd name="T24" fmla="*/ 7991 w 12800"/>
              <a:gd name="T25" fmla="*/ 8067 h 12800"/>
              <a:gd name="T26" fmla="*/ 8495 w 12800"/>
              <a:gd name="T27" fmla="*/ 7314 h 12800"/>
              <a:gd name="T28" fmla="*/ 8672 w 12800"/>
              <a:gd name="T29" fmla="*/ 6426 h 12800"/>
              <a:gd name="T30" fmla="*/ 8495 w 12800"/>
              <a:gd name="T31" fmla="*/ 5538 h 12800"/>
              <a:gd name="T32" fmla="*/ 7991 w 12800"/>
              <a:gd name="T33" fmla="*/ 4785 h 12800"/>
              <a:gd name="T34" fmla="*/ 11482 w 12800"/>
              <a:gd name="T35" fmla="*/ 5844 h 12800"/>
              <a:gd name="T36" fmla="*/ 6947 w 12800"/>
              <a:gd name="T37" fmla="*/ 1317 h 12800"/>
              <a:gd name="T38" fmla="*/ 6947 w 12800"/>
              <a:gd name="T39" fmla="*/ 0 h 12800"/>
              <a:gd name="T40" fmla="*/ 5880 w 12800"/>
              <a:gd name="T41" fmla="*/ 0 h 12800"/>
              <a:gd name="T42" fmla="*/ 5880 w 12800"/>
              <a:gd name="T43" fmla="*/ 1334 h 12800"/>
              <a:gd name="T44" fmla="*/ 1318 w 12800"/>
              <a:gd name="T45" fmla="*/ 5844 h 12800"/>
              <a:gd name="T46" fmla="*/ 0 w 12800"/>
              <a:gd name="T47" fmla="*/ 5844 h 12800"/>
              <a:gd name="T48" fmla="*/ 0 w 12800"/>
              <a:gd name="T49" fmla="*/ 6933 h 12800"/>
              <a:gd name="T50" fmla="*/ 1318 w 12800"/>
              <a:gd name="T51" fmla="*/ 6933 h 12800"/>
              <a:gd name="T52" fmla="*/ 5857 w 12800"/>
              <a:gd name="T53" fmla="*/ 11466 h 12800"/>
              <a:gd name="T54" fmla="*/ 5857 w 12800"/>
              <a:gd name="T55" fmla="*/ 12800 h 12800"/>
              <a:gd name="T56" fmla="*/ 6947 w 12800"/>
              <a:gd name="T57" fmla="*/ 12800 h 12800"/>
              <a:gd name="T58" fmla="*/ 6947 w 12800"/>
              <a:gd name="T59" fmla="*/ 11483 h 12800"/>
              <a:gd name="T60" fmla="*/ 11482 w 12800"/>
              <a:gd name="T61" fmla="*/ 6933 h 12800"/>
              <a:gd name="T62" fmla="*/ 12800 w 12800"/>
              <a:gd name="T63" fmla="*/ 6933 h 12800"/>
              <a:gd name="T64" fmla="*/ 12800 w 12800"/>
              <a:gd name="T65" fmla="*/ 5844 h 12800"/>
              <a:gd name="T66" fmla="*/ 11482 w 12800"/>
              <a:gd name="T67" fmla="*/ 5844 h 12800"/>
              <a:gd name="T68" fmla="*/ 6400 w 12800"/>
              <a:gd name="T69" fmla="*/ 10589 h 12800"/>
              <a:gd name="T70" fmla="*/ 2214 w 12800"/>
              <a:gd name="T71" fmla="*/ 6409 h 12800"/>
              <a:gd name="T72" fmla="*/ 6400 w 12800"/>
              <a:gd name="T73" fmla="*/ 2206 h 12800"/>
              <a:gd name="T74" fmla="*/ 10586 w 12800"/>
              <a:gd name="T75" fmla="*/ 6409 h 12800"/>
              <a:gd name="T76" fmla="*/ 6400 w 12800"/>
              <a:gd name="T77" fmla="*/ 10589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00" h="12800">
                <a:moveTo>
                  <a:pt x="7991" y="4785"/>
                </a:moveTo>
                <a:cubicBezTo>
                  <a:pt x="7776" y="4570"/>
                  <a:pt x="7518" y="4398"/>
                  <a:pt x="7237" y="4281"/>
                </a:cubicBezTo>
                <a:cubicBezTo>
                  <a:pt x="6956" y="4165"/>
                  <a:pt x="6652" y="4105"/>
                  <a:pt x="6348" y="4105"/>
                </a:cubicBezTo>
                <a:cubicBezTo>
                  <a:pt x="6043" y="4105"/>
                  <a:pt x="5739" y="4165"/>
                  <a:pt x="5458" y="4281"/>
                </a:cubicBezTo>
                <a:cubicBezTo>
                  <a:pt x="5177" y="4398"/>
                  <a:pt x="4919" y="4570"/>
                  <a:pt x="4704" y="4785"/>
                </a:cubicBezTo>
                <a:cubicBezTo>
                  <a:pt x="4489" y="4999"/>
                  <a:pt x="4317" y="5257"/>
                  <a:pt x="4200" y="5538"/>
                </a:cubicBezTo>
                <a:cubicBezTo>
                  <a:pt x="4084" y="5819"/>
                  <a:pt x="4023" y="6122"/>
                  <a:pt x="4023" y="6426"/>
                </a:cubicBezTo>
                <a:cubicBezTo>
                  <a:pt x="4023" y="6730"/>
                  <a:pt x="4084" y="7033"/>
                  <a:pt x="4200" y="7314"/>
                </a:cubicBezTo>
                <a:cubicBezTo>
                  <a:pt x="4317" y="7595"/>
                  <a:pt x="4489" y="7853"/>
                  <a:pt x="4704" y="8067"/>
                </a:cubicBezTo>
                <a:cubicBezTo>
                  <a:pt x="4919" y="8282"/>
                  <a:pt x="5177" y="8454"/>
                  <a:pt x="5458" y="8571"/>
                </a:cubicBezTo>
                <a:cubicBezTo>
                  <a:pt x="5739" y="8687"/>
                  <a:pt x="6043" y="8747"/>
                  <a:pt x="6348" y="8747"/>
                </a:cubicBezTo>
                <a:cubicBezTo>
                  <a:pt x="6652" y="8747"/>
                  <a:pt x="6956" y="8687"/>
                  <a:pt x="7237" y="8571"/>
                </a:cubicBezTo>
                <a:cubicBezTo>
                  <a:pt x="7518" y="8454"/>
                  <a:pt x="7776" y="8282"/>
                  <a:pt x="7991" y="8067"/>
                </a:cubicBezTo>
                <a:cubicBezTo>
                  <a:pt x="8206" y="7853"/>
                  <a:pt x="8379" y="7595"/>
                  <a:pt x="8495" y="7314"/>
                </a:cubicBezTo>
                <a:cubicBezTo>
                  <a:pt x="8611" y="7034"/>
                  <a:pt x="8672" y="6730"/>
                  <a:pt x="8672" y="6426"/>
                </a:cubicBezTo>
                <a:cubicBezTo>
                  <a:pt x="8672" y="6122"/>
                  <a:pt x="8611" y="5819"/>
                  <a:pt x="8495" y="5538"/>
                </a:cubicBezTo>
                <a:cubicBezTo>
                  <a:pt x="8379" y="5257"/>
                  <a:pt x="8207" y="5000"/>
                  <a:pt x="7991" y="4785"/>
                </a:cubicBezTo>
                <a:close/>
                <a:moveTo>
                  <a:pt x="11482" y="5844"/>
                </a:moveTo>
                <a:cubicBezTo>
                  <a:pt x="11274" y="3350"/>
                  <a:pt x="9445" y="1490"/>
                  <a:pt x="6947" y="1317"/>
                </a:cubicBezTo>
                <a:lnTo>
                  <a:pt x="6947" y="0"/>
                </a:lnTo>
                <a:lnTo>
                  <a:pt x="5880" y="0"/>
                </a:lnTo>
                <a:lnTo>
                  <a:pt x="5880" y="1334"/>
                </a:lnTo>
                <a:cubicBezTo>
                  <a:pt x="3452" y="1559"/>
                  <a:pt x="1526" y="3402"/>
                  <a:pt x="1318" y="5844"/>
                </a:cubicBezTo>
                <a:lnTo>
                  <a:pt x="0" y="5844"/>
                </a:lnTo>
                <a:lnTo>
                  <a:pt x="0" y="6933"/>
                </a:lnTo>
                <a:lnTo>
                  <a:pt x="1318" y="6933"/>
                </a:lnTo>
                <a:cubicBezTo>
                  <a:pt x="1526" y="9375"/>
                  <a:pt x="3429" y="11224"/>
                  <a:pt x="5857" y="11466"/>
                </a:cubicBezTo>
                <a:lnTo>
                  <a:pt x="5857" y="12800"/>
                </a:lnTo>
                <a:lnTo>
                  <a:pt x="6947" y="12800"/>
                </a:lnTo>
                <a:lnTo>
                  <a:pt x="6947" y="11483"/>
                </a:lnTo>
                <a:cubicBezTo>
                  <a:pt x="9444" y="11310"/>
                  <a:pt x="11274" y="9427"/>
                  <a:pt x="11482" y="6933"/>
                </a:cubicBezTo>
                <a:lnTo>
                  <a:pt x="12800" y="6933"/>
                </a:lnTo>
                <a:lnTo>
                  <a:pt x="12800" y="5844"/>
                </a:lnTo>
                <a:lnTo>
                  <a:pt x="11482" y="5844"/>
                </a:lnTo>
                <a:close/>
                <a:moveTo>
                  <a:pt x="6400" y="10589"/>
                </a:moveTo>
                <a:cubicBezTo>
                  <a:pt x="4093" y="10589"/>
                  <a:pt x="2214" y="8695"/>
                  <a:pt x="2214" y="6409"/>
                </a:cubicBezTo>
                <a:cubicBezTo>
                  <a:pt x="2214" y="4122"/>
                  <a:pt x="4111" y="2206"/>
                  <a:pt x="6400" y="2206"/>
                </a:cubicBezTo>
                <a:cubicBezTo>
                  <a:pt x="8707" y="2206"/>
                  <a:pt x="10586" y="4122"/>
                  <a:pt x="10586" y="6409"/>
                </a:cubicBezTo>
                <a:cubicBezTo>
                  <a:pt x="10586" y="8695"/>
                  <a:pt x="8707" y="10589"/>
                  <a:pt x="6400" y="10589"/>
                </a:cubicBezTo>
                <a:close/>
              </a:path>
            </a:pathLst>
          </a:custGeom>
          <a:solidFill>
            <a:schemeClr val="tx1"/>
          </a:solidFill>
          <a:ln>
            <a:solidFill>
              <a:schemeClr val="tx1"/>
            </a:solidFill>
          </a:ln>
        </p:spPr>
        <p:txBody>
          <a:bodyPr/>
          <a:lstStyle/>
          <a:p>
            <a:endParaRPr lang="zh-CN" altLang="en-US">
              <a:cs typeface="+mn-ea"/>
              <a:sym typeface="+mn-lt"/>
            </a:endParaRPr>
          </a:p>
        </p:txBody>
      </p:sp>
      <p:sp>
        <p:nvSpPr>
          <p:cNvPr id="5" name="文本框 4">
            <a:extLst>
              <a:ext uri="{FF2B5EF4-FFF2-40B4-BE49-F238E27FC236}">
                <a16:creationId xmlns="" xmlns:a16="http://schemas.microsoft.com/office/drawing/2014/main" id="{CFC94059-7ACF-49CC-97C3-BFD3DF622D83}"/>
              </a:ext>
            </a:extLst>
          </p:cNvPr>
          <p:cNvSpPr txBox="1"/>
          <p:nvPr/>
        </p:nvSpPr>
        <p:spPr>
          <a:xfrm>
            <a:off x="698442" y="2608415"/>
            <a:ext cx="353943" cy="2092125"/>
          </a:xfrm>
          <a:prstGeom prst="rect">
            <a:avLst/>
          </a:prstGeom>
          <a:solidFill>
            <a:schemeClr val="tx1"/>
          </a:solidFill>
          <a:ln>
            <a:solidFill>
              <a:schemeClr val="tx1"/>
            </a:solidFill>
          </a:ln>
        </p:spPr>
        <p:txBody>
          <a:bodyPr vert="eaVert" wrap="square" rtlCol="0">
            <a:spAutoFit/>
          </a:bodyPr>
          <a:lstStyle/>
          <a:p>
            <a:pPr algn="dist"/>
            <a:r>
              <a:rPr lang="en-US" altLang="zh-CN" sz="1100" b="1" dirty="0" smtClean="0">
                <a:solidFill>
                  <a:schemeClr val="bg1"/>
                </a:solidFill>
                <a:cs typeface="+mn-ea"/>
                <a:sym typeface="+mn-lt"/>
              </a:rPr>
              <a:t>YPPPT.COM</a:t>
            </a:r>
            <a:endParaRPr lang="zh-CN" altLang="en-US" sz="1100" b="1" dirty="0">
              <a:solidFill>
                <a:schemeClr val="bg1"/>
              </a:solidFill>
              <a:cs typeface="+mn-ea"/>
              <a:sym typeface="+mn-lt"/>
            </a:endParaRPr>
          </a:p>
        </p:txBody>
      </p:sp>
      <p:sp>
        <p:nvSpPr>
          <p:cNvPr id="7" name="ïŝḻîḋe">
            <a:extLst>
              <a:ext uri="{FF2B5EF4-FFF2-40B4-BE49-F238E27FC236}">
                <a16:creationId xmlns="" xmlns:a16="http://schemas.microsoft.com/office/drawing/2014/main" id="{8206EB57-AED6-46C1-A4CD-CCB7239087D3}"/>
              </a:ext>
            </a:extLst>
          </p:cNvPr>
          <p:cNvSpPr/>
          <p:nvPr/>
        </p:nvSpPr>
        <p:spPr bwMode="auto">
          <a:xfrm>
            <a:off x="5347504" y="2439174"/>
            <a:ext cx="6312876" cy="1589738"/>
          </a:xfrm>
          <a:prstGeom prst="rect">
            <a:avLst/>
          </a:prstGeom>
          <a:solidFill>
            <a:schemeClr val="bg1">
              <a:lumMod val="95000"/>
              <a:alpha val="40000"/>
            </a:schemeClr>
          </a:solidFill>
          <a:ln w="3175">
            <a:solidFill>
              <a:schemeClr val="bg1">
                <a:lumMod val="75000"/>
              </a:schemeClr>
            </a:solidFill>
            <a:miter lim="800000"/>
            <a:headEnd/>
            <a:tailEnd/>
          </a:ln>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cs typeface="+mn-ea"/>
              <a:sym typeface="+mn-lt"/>
            </a:endParaRPr>
          </a:p>
        </p:txBody>
      </p:sp>
      <p:sp>
        <p:nvSpPr>
          <p:cNvPr id="8" name="ïSľîḍè">
            <a:extLst>
              <a:ext uri="{FF2B5EF4-FFF2-40B4-BE49-F238E27FC236}">
                <a16:creationId xmlns="" xmlns:a16="http://schemas.microsoft.com/office/drawing/2014/main" id="{7216571A-FC73-4F0C-9C4D-00DB42A7EB07}"/>
              </a:ext>
            </a:extLst>
          </p:cNvPr>
          <p:cNvSpPr/>
          <p:nvPr/>
        </p:nvSpPr>
        <p:spPr bwMode="auto">
          <a:xfrm>
            <a:off x="5982066" y="2439174"/>
            <a:ext cx="4799563" cy="1394714"/>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r>
              <a:rPr lang="en-US" altLang="zh-CN" sz="1000" dirty="0">
                <a:cs typeface="+mn-ea"/>
                <a:sym typeface="+mn-lt"/>
              </a:rPr>
              <a:t> </a:t>
            </a:r>
          </a:p>
        </p:txBody>
      </p:sp>
      <p:sp>
        <p:nvSpPr>
          <p:cNvPr id="13" name="文本框 12">
            <a:extLst>
              <a:ext uri="{FF2B5EF4-FFF2-40B4-BE49-F238E27FC236}">
                <a16:creationId xmlns="" xmlns:a16="http://schemas.microsoft.com/office/drawing/2014/main" id="{B807CAF7-0327-4755-BBDD-3205132EC95C}"/>
              </a:ext>
            </a:extLst>
          </p:cNvPr>
          <p:cNvSpPr txBox="1"/>
          <p:nvPr/>
        </p:nvSpPr>
        <p:spPr>
          <a:xfrm>
            <a:off x="6217454" y="2797994"/>
            <a:ext cx="4799563" cy="1015663"/>
          </a:xfrm>
          <a:prstGeom prst="rect">
            <a:avLst/>
          </a:prstGeom>
          <a:noFill/>
        </p:spPr>
        <p:txBody>
          <a:bodyPr wrap="square" rtlCol="0">
            <a:spAutoFit/>
          </a:bodyPr>
          <a:lstStyle/>
          <a:p>
            <a:pPr algn="dist"/>
            <a:r>
              <a:rPr lang="en-US" altLang="zh-CN" sz="6000" dirty="0">
                <a:cs typeface="+mn-ea"/>
                <a:sym typeface="+mn-lt"/>
              </a:rPr>
              <a:t>THANK YOU</a:t>
            </a:r>
            <a:endParaRPr lang="zh-CN" altLang="en-US" sz="6000" dirty="0">
              <a:cs typeface="+mn-ea"/>
              <a:sym typeface="+mn-lt"/>
            </a:endParaRPr>
          </a:p>
        </p:txBody>
      </p:sp>
      <p:sp>
        <p:nvSpPr>
          <p:cNvPr id="17" name="Synergistically utilize technically sound portals with frictionless chains. Dramatically customize…">
            <a:extLst>
              <a:ext uri="{FF2B5EF4-FFF2-40B4-BE49-F238E27FC236}">
                <a16:creationId xmlns="" xmlns:a16="http://schemas.microsoft.com/office/drawing/2014/main" id="{0CFCBF93-1EF3-45D2-A87B-3EAA4A0ADD07}"/>
              </a:ext>
            </a:extLst>
          </p:cNvPr>
          <p:cNvSpPr txBox="1"/>
          <p:nvPr/>
        </p:nvSpPr>
        <p:spPr>
          <a:xfrm>
            <a:off x="6423025" y="4154527"/>
            <a:ext cx="3884953" cy="66531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defTabSz="412750" hangingPunct="0">
              <a:lnSpc>
                <a:spcPct val="150000"/>
              </a:lnSpc>
              <a:defRPr sz="2000" b="0">
                <a:solidFill>
                  <a:srgbClr val="1C1F25"/>
                </a:solidFill>
                <a:latin typeface="Roboto Bold"/>
                <a:ea typeface="Roboto Bold"/>
                <a:cs typeface="Roboto Bold"/>
                <a:sym typeface="Roboto Bold"/>
              </a:defRPr>
            </a:pPr>
            <a:r>
              <a:rPr sz="1000" kern="0" dirty="0">
                <a:solidFill>
                  <a:srgbClr val="6F9FBD"/>
                </a:solidFill>
                <a:cs typeface="+mn-ea"/>
                <a:sym typeface="+mn-lt"/>
              </a:rPr>
              <a:t>Synergistically utilize technically sound portals with frictionless chains. Dramatically customize</a:t>
            </a:r>
            <a:r>
              <a:rPr lang="en-US" sz="1000" kern="0" dirty="0">
                <a:solidFill>
                  <a:srgbClr val="6F9FBD"/>
                </a:solidFill>
                <a:cs typeface="+mn-ea"/>
                <a:sym typeface="+mn-lt"/>
              </a:rPr>
              <a:t> </a:t>
            </a:r>
            <a:r>
              <a:rPr sz="1000" kern="0" dirty="0">
                <a:solidFill>
                  <a:srgbClr val="6F9FBD"/>
                </a:solidFill>
                <a:cs typeface="+mn-ea"/>
                <a:sym typeface="+mn-lt"/>
              </a:rPr>
              <a:t>empowered networks rather than goal-opportunities. </a:t>
            </a:r>
          </a:p>
        </p:txBody>
      </p:sp>
      <p:grpSp>
        <p:nvGrpSpPr>
          <p:cNvPr id="21" name="组合 20">
            <a:extLst>
              <a:ext uri="{FF2B5EF4-FFF2-40B4-BE49-F238E27FC236}">
                <a16:creationId xmlns="" xmlns:a16="http://schemas.microsoft.com/office/drawing/2014/main" id="{490CD166-31B8-47BA-8779-F10948A5E9E7}"/>
              </a:ext>
            </a:extLst>
          </p:cNvPr>
          <p:cNvGrpSpPr/>
          <p:nvPr/>
        </p:nvGrpSpPr>
        <p:grpSpPr>
          <a:xfrm>
            <a:off x="10845403" y="906351"/>
            <a:ext cx="448540" cy="105805"/>
            <a:chOff x="10533138" y="858625"/>
            <a:chExt cx="853190" cy="201257"/>
          </a:xfrm>
        </p:grpSpPr>
        <p:sp>
          <p:nvSpPr>
            <p:cNvPr id="18" name="椭圆 17">
              <a:extLst>
                <a:ext uri="{FF2B5EF4-FFF2-40B4-BE49-F238E27FC236}">
                  <a16:creationId xmlns="" xmlns:a16="http://schemas.microsoft.com/office/drawing/2014/main" id="{0BE50F68-911D-4415-ACBA-A2898468E969}"/>
                </a:ext>
              </a:extLst>
            </p:cNvPr>
            <p:cNvSpPr/>
            <p:nvPr/>
          </p:nvSpPr>
          <p:spPr>
            <a:xfrm>
              <a:off x="10533138"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 xmlns:a16="http://schemas.microsoft.com/office/drawing/2014/main" id="{3A05C71B-2DE9-4EB5-8F64-972456D87CCD}"/>
                </a:ext>
              </a:extLst>
            </p:cNvPr>
            <p:cNvSpPr/>
            <p:nvPr/>
          </p:nvSpPr>
          <p:spPr>
            <a:xfrm>
              <a:off x="10859574"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 xmlns:a16="http://schemas.microsoft.com/office/drawing/2014/main" id="{67FA4DB5-4C96-43E4-A310-6B6CDEDF7E1F}"/>
                </a:ext>
              </a:extLst>
            </p:cNvPr>
            <p:cNvSpPr/>
            <p:nvPr/>
          </p:nvSpPr>
          <p:spPr>
            <a:xfrm>
              <a:off x="11185071" y="858625"/>
              <a:ext cx="201257" cy="2012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2" name="文本框 21">
            <a:extLst>
              <a:ext uri="{FF2B5EF4-FFF2-40B4-BE49-F238E27FC236}">
                <a16:creationId xmlns="" xmlns:a16="http://schemas.microsoft.com/office/drawing/2014/main" id="{1BB600E9-1EFA-4B10-BF63-20F95D3A6D4D}"/>
              </a:ext>
            </a:extLst>
          </p:cNvPr>
          <p:cNvSpPr txBox="1"/>
          <p:nvPr/>
        </p:nvSpPr>
        <p:spPr>
          <a:xfrm rot="16200000">
            <a:off x="8188031" y="4134168"/>
            <a:ext cx="461665" cy="2092125"/>
          </a:xfrm>
          <a:prstGeom prst="rect">
            <a:avLst/>
          </a:prstGeom>
          <a:solidFill>
            <a:schemeClr val="tx1"/>
          </a:solidFill>
          <a:ln>
            <a:solidFill>
              <a:schemeClr val="tx1"/>
            </a:solidFill>
          </a:ln>
        </p:spPr>
        <p:txBody>
          <a:bodyPr vert="eaVert" wrap="square" rtlCol="0">
            <a:spAutoFit/>
          </a:bodyPr>
          <a:lstStyle/>
          <a:p>
            <a:pPr algn="ctr"/>
            <a:r>
              <a:rPr lang="zh-CN" altLang="en-US" spc="300" dirty="0">
                <a:solidFill>
                  <a:schemeClr val="bg1"/>
                </a:solidFill>
                <a:effectLst>
                  <a:outerShdw blurRad="38100" dist="38100" dir="2700000" algn="tl">
                    <a:srgbClr val="000000">
                      <a:alpha val="43137"/>
                    </a:srgbClr>
                  </a:outerShdw>
                </a:effectLst>
                <a:cs typeface="+mn-ea"/>
                <a:sym typeface="+mn-lt"/>
              </a:rPr>
              <a:t>优品</a:t>
            </a:r>
            <a:r>
              <a:rPr lang="en-US" altLang="zh-CN" spc="300" dirty="0" smtClean="0">
                <a:solidFill>
                  <a:schemeClr val="bg1"/>
                </a:solidFill>
                <a:effectLst>
                  <a:outerShdw blurRad="38100" dist="38100" dir="2700000" algn="tl">
                    <a:srgbClr val="000000">
                      <a:alpha val="43137"/>
                    </a:srgbClr>
                  </a:outerShdw>
                </a:effectLst>
                <a:cs typeface="+mn-ea"/>
                <a:sym typeface="+mn-lt"/>
              </a:rPr>
              <a:t>PPT</a:t>
            </a:r>
            <a:endParaRPr lang="zh-CN" altLang="en-US" spc="300" dirty="0">
              <a:solidFill>
                <a:schemeClr val="bg1"/>
              </a:solidFill>
              <a:effectLst>
                <a:outerShdw blurRad="38100" dist="38100" dir="2700000" algn="tl">
                  <a:srgbClr val="000000">
                    <a:alpha val="43137"/>
                  </a:srgbClr>
                </a:outerShdw>
              </a:effectLst>
              <a:cs typeface="+mn-ea"/>
              <a:sym typeface="+mn-lt"/>
            </a:endParaRPr>
          </a:p>
        </p:txBody>
      </p:sp>
      <p:sp>
        <p:nvSpPr>
          <p:cNvPr id="23" name="椭圆 22">
            <a:extLst>
              <a:ext uri="{FF2B5EF4-FFF2-40B4-BE49-F238E27FC236}">
                <a16:creationId xmlns="" xmlns:a16="http://schemas.microsoft.com/office/drawing/2014/main" id="{A53A92E7-B167-47A1-A320-61A1983A30B2}"/>
              </a:ext>
            </a:extLst>
          </p:cNvPr>
          <p:cNvSpPr/>
          <p:nvPr/>
        </p:nvSpPr>
        <p:spPr>
          <a:xfrm>
            <a:off x="11320506" y="-852489"/>
            <a:ext cx="1788160" cy="1788160"/>
          </a:xfrm>
          <a:prstGeom prst="ellipse">
            <a:avLst/>
          </a:prstGeom>
          <a:solidFill>
            <a:srgbClr val="6F9FBD">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a16="http://schemas.microsoft.com/office/drawing/2014/main" id="{5B0D683E-644A-436F-B7D6-4904C1ABB3E9}"/>
              </a:ext>
            </a:extLst>
          </p:cNvPr>
          <p:cNvSpPr/>
          <p:nvPr/>
        </p:nvSpPr>
        <p:spPr>
          <a:xfrm>
            <a:off x="6096000" y="-311812"/>
            <a:ext cx="1030024" cy="1030024"/>
          </a:xfrm>
          <a:prstGeom prst="ellipse">
            <a:avLst/>
          </a:prstGeom>
          <a:solidFill>
            <a:srgbClr val="6F9FBD">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 xmlns:a16="http://schemas.microsoft.com/office/drawing/2014/main" id="{A83099DF-BEE1-4755-9EF2-37F9D59EA337}"/>
              </a:ext>
            </a:extLst>
          </p:cNvPr>
          <p:cNvSpPr/>
          <p:nvPr/>
        </p:nvSpPr>
        <p:spPr>
          <a:xfrm>
            <a:off x="11256191" y="5956618"/>
            <a:ext cx="404189" cy="404189"/>
          </a:xfrm>
          <a:prstGeom prst="ellipse">
            <a:avLst/>
          </a:prstGeom>
          <a:solidFill>
            <a:srgbClr val="6F9FBD">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65740073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83104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形 1">
            <a:extLst>
              <a:ext uri="{FF2B5EF4-FFF2-40B4-BE49-F238E27FC236}">
                <a16:creationId xmlns="" xmlns:a16="http://schemas.microsoft.com/office/drawing/2014/main" id="{0BB56659-47FD-46F5-969A-9B9CD51E093F}"/>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0" y="0"/>
            <a:ext cx="12192000" cy="6857999"/>
          </a:xfrm>
          <a:prstGeom prst="rect">
            <a:avLst/>
          </a:prstGeom>
        </p:spPr>
      </p:pic>
      <p:pic>
        <p:nvPicPr>
          <p:cNvPr id="3" name="图形 2">
            <a:extLst>
              <a:ext uri="{FF2B5EF4-FFF2-40B4-BE49-F238E27FC236}">
                <a16:creationId xmlns="" xmlns:a16="http://schemas.microsoft.com/office/drawing/2014/main" id="{FFC81152-5B22-4B3A-B7B8-B122E69DD1F0}"/>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2085988" y="1921855"/>
            <a:ext cx="2657475" cy="2571750"/>
          </a:xfrm>
          <a:prstGeom prst="rect">
            <a:avLst/>
          </a:prstGeom>
        </p:spPr>
      </p:pic>
      <p:sp>
        <p:nvSpPr>
          <p:cNvPr id="4" name="ïṣ1iḓe">
            <a:extLst>
              <a:ext uri="{FF2B5EF4-FFF2-40B4-BE49-F238E27FC236}">
                <a16:creationId xmlns="" xmlns:a16="http://schemas.microsoft.com/office/drawing/2014/main" id="{4D7123C5-1003-4170-8201-48BDD7BE6056}"/>
              </a:ext>
            </a:extLst>
          </p:cNvPr>
          <p:cNvSpPr/>
          <p:nvPr/>
        </p:nvSpPr>
        <p:spPr>
          <a:xfrm>
            <a:off x="3203840" y="3135564"/>
            <a:ext cx="6534333" cy="14177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eaLnBrk="1" hangingPunct="1">
              <a:spcBef>
                <a:spcPct val="0"/>
              </a:spcBef>
              <a:buFontTx/>
              <a:buNone/>
            </a:pPr>
            <a:r>
              <a:rPr lang="en-US" altLang="zh-CN" b="1" dirty="0">
                <a:cs typeface="+mn-ea"/>
                <a:sym typeface="+mn-lt"/>
              </a:rPr>
              <a:t> </a:t>
            </a:r>
            <a:endParaRPr lang="zh-CN" altLang="en-US" dirty="0">
              <a:cs typeface="+mn-ea"/>
              <a:sym typeface="+mn-lt"/>
            </a:endParaRPr>
          </a:p>
        </p:txBody>
      </p:sp>
      <p:sp>
        <p:nvSpPr>
          <p:cNvPr id="5" name="îšḷídè">
            <a:extLst>
              <a:ext uri="{FF2B5EF4-FFF2-40B4-BE49-F238E27FC236}">
                <a16:creationId xmlns="" xmlns:a16="http://schemas.microsoft.com/office/drawing/2014/main" id="{119A58AD-7103-4AA3-8D04-969BD76A08E2}"/>
              </a:ext>
            </a:extLst>
          </p:cNvPr>
          <p:cNvSpPr/>
          <p:nvPr/>
        </p:nvSpPr>
        <p:spPr>
          <a:xfrm rot="8520000">
            <a:off x="9023967" y="2533259"/>
            <a:ext cx="1680836" cy="1680836"/>
          </a:xfrm>
          <a:prstGeom prst="teardrop">
            <a:avLst/>
          </a:prstGeom>
          <a:solidFill>
            <a:srgbClr val="6F9FBD"/>
          </a:solidFill>
          <a:ln w="22225"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lvl="0" algn="l" defTabSz="913765"/>
            <a:endParaRPr lang="zh-CN" altLang="en-US" sz="2000" b="1" dirty="0">
              <a:solidFill>
                <a:schemeClr val="bg1"/>
              </a:solidFill>
              <a:cs typeface="+mn-ea"/>
              <a:sym typeface="+mn-lt"/>
            </a:endParaRPr>
          </a:p>
        </p:txBody>
      </p:sp>
      <p:sp>
        <p:nvSpPr>
          <p:cNvPr id="7" name="iconfont-11910-5686862">
            <a:extLst>
              <a:ext uri="{FF2B5EF4-FFF2-40B4-BE49-F238E27FC236}">
                <a16:creationId xmlns="" xmlns:a16="http://schemas.microsoft.com/office/drawing/2014/main" id="{D3CCA0D8-001C-49AE-8635-3F5B732AEB42}"/>
              </a:ext>
            </a:extLst>
          </p:cNvPr>
          <p:cNvSpPr>
            <a:spLocks noChangeAspect="1"/>
          </p:cNvSpPr>
          <p:nvPr/>
        </p:nvSpPr>
        <p:spPr bwMode="auto">
          <a:xfrm rot="16200000">
            <a:off x="671011" y="5880849"/>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sp>
        <p:nvSpPr>
          <p:cNvPr id="8" name="iconfont-1054-809968">
            <a:extLst>
              <a:ext uri="{FF2B5EF4-FFF2-40B4-BE49-F238E27FC236}">
                <a16:creationId xmlns="" xmlns:a16="http://schemas.microsoft.com/office/drawing/2014/main" id="{DD9AA831-A14E-48D7-BECF-5B2ABE10C200}"/>
              </a:ext>
            </a:extLst>
          </p:cNvPr>
          <p:cNvSpPr>
            <a:spLocks noChangeAspect="1"/>
          </p:cNvSpPr>
          <p:nvPr/>
        </p:nvSpPr>
        <p:spPr bwMode="auto">
          <a:xfrm>
            <a:off x="627322" y="1050753"/>
            <a:ext cx="304842" cy="304842"/>
          </a:xfrm>
          <a:custGeom>
            <a:avLst/>
            <a:gdLst>
              <a:gd name="T0" fmla="*/ 7991 w 12800"/>
              <a:gd name="T1" fmla="*/ 4785 h 12800"/>
              <a:gd name="T2" fmla="*/ 7237 w 12800"/>
              <a:gd name="T3" fmla="*/ 4281 h 12800"/>
              <a:gd name="T4" fmla="*/ 6348 w 12800"/>
              <a:gd name="T5" fmla="*/ 4105 h 12800"/>
              <a:gd name="T6" fmla="*/ 5458 w 12800"/>
              <a:gd name="T7" fmla="*/ 4281 h 12800"/>
              <a:gd name="T8" fmla="*/ 4704 w 12800"/>
              <a:gd name="T9" fmla="*/ 4785 h 12800"/>
              <a:gd name="T10" fmla="*/ 4200 w 12800"/>
              <a:gd name="T11" fmla="*/ 5538 h 12800"/>
              <a:gd name="T12" fmla="*/ 4023 w 12800"/>
              <a:gd name="T13" fmla="*/ 6426 h 12800"/>
              <a:gd name="T14" fmla="*/ 4200 w 12800"/>
              <a:gd name="T15" fmla="*/ 7314 h 12800"/>
              <a:gd name="T16" fmla="*/ 4704 w 12800"/>
              <a:gd name="T17" fmla="*/ 8067 h 12800"/>
              <a:gd name="T18" fmla="*/ 5458 w 12800"/>
              <a:gd name="T19" fmla="*/ 8571 h 12800"/>
              <a:gd name="T20" fmla="*/ 6348 w 12800"/>
              <a:gd name="T21" fmla="*/ 8747 h 12800"/>
              <a:gd name="T22" fmla="*/ 7237 w 12800"/>
              <a:gd name="T23" fmla="*/ 8571 h 12800"/>
              <a:gd name="T24" fmla="*/ 7991 w 12800"/>
              <a:gd name="T25" fmla="*/ 8067 h 12800"/>
              <a:gd name="T26" fmla="*/ 8495 w 12800"/>
              <a:gd name="T27" fmla="*/ 7314 h 12800"/>
              <a:gd name="T28" fmla="*/ 8672 w 12800"/>
              <a:gd name="T29" fmla="*/ 6426 h 12800"/>
              <a:gd name="T30" fmla="*/ 8495 w 12800"/>
              <a:gd name="T31" fmla="*/ 5538 h 12800"/>
              <a:gd name="T32" fmla="*/ 7991 w 12800"/>
              <a:gd name="T33" fmla="*/ 4785 h 12800"/>
              <a:gd name="T34" fmla="*/ 11482 w 12800"/>
              <a:gd name="T35" fmla="*/ 5844 h 12800"/>
              <a:gd name="T36" fmla="*/ 6947 w 12800"/>
              <a:gd name="T37" fmla="*/ 1317 h 12800"/>
              <a:gd name="T38" fmla="*/ 6947 w 12800"/>
              <a:gd name="T39" fmla="*/ 0 h 12800"/>
              <a:gd name="T40" fmla="*/ 5880 w 12800"/>
              <a:gd name="T41" fmla="*/ 0 h 12800"/>
              <a:gd name="T42" fmla="*/ 5880 w 12800"/>
              <a:gd name="T43" fmla="*/ 1334 h 12800"/>
              <a:gd name="T44" fmla="*/ 1318 w 12800"/>
              <a:gd name="T45" fmla="*/ 5844 h 12800"/>
              <a:gd name="T46" fmla="*/ 0 w 12800"/>
              <a:gd name="T47" fmla="*/ 5844 h 12800"/>
              <a:gd name="T48" fmla="*/ 0 w 12800"/>
              <a:gd name="T49" fmla="*/ 6933 h 12800"/>
              <a:gd name="T50" fmla="*/ 1318 w 12800"/>
              <a:gd name="T51" fmla="*/ 6933 h 12800"/>
              <a:gd name="T52" fmla="*/ 5857 w 12800"/>
              <a:gd name="T53" fmla="*/ 11466 h 12800"/>
              <a:gd name="T54" fmla="*/ 5857 w 12800"/>
              <a:gd name="T55" fmla="*/ 12800 h 12800"/>
              <a:gd name="T56" fmla="*/ 6947 w 12800"/>
              <a:gd name="T57" fmla="*/ 12800 h 12800"/>
              <a:gd name="T58" fmla="*/ 6947 w 12800"/>
              <a:gd name="T59" fmla="*/ 11483 h 12800"/>
              <a:gd name="T60" fmla="*/ 11482 w 12800"/>
              <a:gd name="T61" fmla="*/ 6933 h 12800"/>
              <a:gd name="T62" fmla="*/ 12800 w 12800"/>
              <a:gd name="T63" fmla="*/ 6933 h 12800"/>
              <a:gd name="T64" fmla="*/ 12800 w 12800"/>
              <a:gd name="T65" fmla="*/ 5844 h 12800"/>
              <a:gd name="T66" fmla="*/ 11482 w 12800"/>
              <a:gd name="T67" fmla="*/ 5844 h 12800"/>
              <a:gd name="T68" fmla="*/ 6400 w 12800"/>
              <a:gd name="T69" fmla="*/ 10589 h 12800"/>
              <a:gd name="T70" fmla="*/ 2214 w 12800"/>
              <a:gd name="T71" fmla="*/ 6409 h 12800"/>
              <a:gd name="T72" fmla="*/ 6400 w 12800"/>
              <a:gd name="T73" fmla="*/ 2206 h 12800"/>
              <a:gd name="T74" fmla="*/ 10586 w 12800"/>
              <a:gd name="T75" fmla="*/ 6409 h 12800"/>
              <a:gd name="T76" fmla="*/ 6400 w 12800"/>
              <a:gd name="T77" fmla="*/ 10589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00" h="12800">
                <a:moveTo>
                  <a:pt x="7991" y="4785"/>
                </a:moveTo>
                <a:cubicBezTo>
                  <a:pt x="7776" y="4570"/>
                  <a:pt x="7518" y="4398"/>
                  <a:pt x="7237" y="4281"/>
                </a:cubicBezTo>
                <a:cubicBezTo>
                  <a:pt x="6956" y="4165"/>
                  <a:pt x="6652" y="4105"/>
                  <a:pt x="6348" y="4105"/>
                </a:cubicBezTo>
                <a:cubicBezTo>
                  <a:pt x="6043" y="4105"/>
                  <a:pt x="5739" y="4165"/>
                  <a:pt x="5458" y="4281"/>
                </a:cubicBezTo>
                <a:cubicBezTo>
                  <a:pt x="5177" y="4398"/>
                  <a:pt x="4919" y="4570"/>
                  <a:pt x="4704" y="4785"/>
                </a:cubicBezTo>
                <a:cubicBezTo>
                  <a:pt x="4489" y="4999"/>
                  <a:pt x="4317" y="5257"/>
                  <a:pt x="4200" y="5538"/>
                </a:cubicBezTo>
                <a:cubicBezTo>
                  <a:pt x="4084" y="5819"/>
                  <a:pt x="4023" y="6122"/>
                  <a:pt x="4023" y="6426"/>
                </a:cubicBezTo>
                <a:cubicBezTo>
                  <a:pt x="4023" y="6730"/>
                  <a:pt x="4084" y="7033"/>
                  <a:pt x="4200" y="7314"/>
                </a:cubicBezTo>
                <a:cubicBezTo>
                  <a:pt x="4317" y="7595"/>
                  <a:pt x="4489" y="7853"/>
                  <a:pt x="4704" y="8067"/>
                </a:cubicBezTo>
                <a:cubicBezTo>
                  <a:pt x="4919" y="8282"/>
                  <a:pt x="5177" y="8454"/>
                  <a:pt x="5458" y="8571"/>
                </a:cubicBezTo>
                <a:cubicBezTo>
                  <a:pt x="5739" y="8687"/>
                  <a:pt x="6043" y="8747"/>
                  <a:pt x="6348" y="8747"/>
                </a:cubicBezTo>
                <a:cubicBezTo>
                  <a:pt x="6652" y="8747"/>
                  <a:pt x="6956" y="8687"/>
                  <a:pt x="7237" y="8571"/>
                </a:cubicBezTo>
                <a:cubicBezTo>
                  <a:pt x="7518" y="8454"/>
                  <a:pt x="7776" y="8282"/>
                  <a:pt x="7991" y="8067"/>
                </a:cubicBezTo>
                <a:cubicBezTo>
                  <a:pt x="8206" y="7853"/>
                  <a:pt x="8379" y="7595"/>
                  <a:pt x="8495" y="7314"/>
                </a:cubicBezTo>
                <a:cubicBezTo>
                  <a:pt x="8611" y="7034"/>
                  <a:pt x="8672" y="6730"/>
                  <a:pt x="8672" y="6426"/>
                </a:cubicBezTo>
                <a:cubicBezTo>
                  <a:pt x="8672" y="6122"/>
                  <a:pt x="8611" y="5819"/>
                  <a:pt x="8495" y="5538"/>
                </a:cubicBezTo>
                <a:cubicBezTo>
                  <a:pt x="8379" y="5257"/>
                  <a:pt x="8207" y="5000"/>
                  <a:pt x="7991" y="4785"/>
                </a:cubicBezTo>
                <a:close/>
                <a:moveTo>
                  <a:pt x="11482" y="5844"/>
                </a:moveTo>
                <a:cubicBezTo>
                  <a:pt x="11274" y="3350"/>
                  <a:pt x="9445" y="1490"/>
                  <a:pt x="6947" y="1317"/>
                </a:cubicBezTo>
                <a:lnTo>
                  <a:pt x="6947" y="0"/>
                </a:lnTo>
                <a:lnTo>
                  <a:pt x="5880" y="0"/>
                </a:lnTo>
                <a:lnTo>
                  <a:pt x="5880" y="1334"/>
                </a:lnTo>
                <a:cubicBezTo>
                  <a:pt x="3452" y="1559"/>
                  <a:pt x="1526" y="3402"/>
                  <a:pt x="1318" y="5844"/>
                </a:cubicBezTo>
                <a:lnTo>
                  <a:pt x="0" y="5844"/>
                </a:lnTo>
                <a:lnTo>
                  <a:pt x="0" y="6933"/>
                </a:lnTo>
                <a:lnTo>
                  <a:pt x="1318" y="6933"/>
                </a:lnTo>
                <a:cubicBezTo>
                  <a:pt x="1526" y="9375"/>
                  <a:pt x="3429" y="11224"/>
                  <a:pt x="5857" y="11466"/>
                </a:cubicBezTo>
                <a:lnTo>
                  <a:pt x="5857" y="12800"/>
                </a:lnTo>
                <a:lnTo>
                  <a:pt x="6947" y="12800"/>
                </a:lnTo>
                <a:lnTo>
                  <a:pt x="6947" y="11483"/>
                </a:lnTo>
                <a:cubicBezTo>
                  <a:pt x="9444" y="11310"/>
                  <a:pt x="11274" y="9427"/>
                  <a:pt x="11482" y="6933"/>
                </a:cubicBezTo>
                <a:lnTo>
                  <a:pt x="12800" y="6933"/>
                </a:lnTo>
                <a:lnTo>
                  <a:pt x="12800" y="5844"/>
                </a:lnTo>
                <a:lnTo>
                  <a:pt x="11482" y="5844"/>
                </a:lnTo>
                <a:close/>
                <a:moveTo>
                  <a:pt x="6400" y="10589"/>
                </a:moveTo>
                <a:cubicBezTo>
                  <a:pt x="4093" y="10589"/>
                  <a:pt x="2214" y="8695"/>
                  <a:pt x="2214" y="6409"/>
                </a:cubicBezTo>
                <a:cubicBezTo>
                  <a:pt x="2214" y="4122"/>
                  <a:pt x="4111" y="2206"/>
                  <a:pt x="6400" y="2206"/>
                </a:cubicBezTo>
                <a:cubicBezTo>
                  <a:pt x="8707" y="2206"/>
                  <a:pt x="10586" y="4122"/>
                  <a:pt x="10586" y="6409"/>
                </a:cubicBezTo>
                <a:cubicBezTo>
                  <a:pt x="10586" y="8695"/>
                  <a:pt x="8707" y="10589"/>
                  <a:pt x="6400" y="10589"/>
                </a:cubicBezTo>
                <a:close/>
              </a:path>
            </a:pathLst>
          </a:custGeom>
          <a:solidFill>
            <a:schemeClr val="bg1"/>
          </a:solidFill>
          <a:ln>
            <a:solidFill>
              <a:schemeClr val="bg1"/>
            </a:solidFill>
          </a:ln>
        </p:spPr>
        <p:txBody>
          <a:bodyPr/>
          <a:lstStyle/>
          <a:p>
            <a:endParaRPr lang="zh-CN" altLang="en-US">
              <a:cs typeface="+mn-ea"/>
              <a:sym typeface="+mn-lt"/>
            </a:endParaRPr>
          </a:p>
        </p:txBody>
      </p:sp>
      <p:sp>
        <p:nvSpPr>
          <p:cNvPr id="9" name="文本框 8">
            <a:extLst>
              <a:ext uri="{FF2B5EF4-FFF2-40B4-BE49-F238E27FC236}">
                <a16:creationId xmlns="" xmlns:a16="http://schemas.microsoft.com/office/drawing/2014/main" id="{D1CA0A9E-063B-4790-B238-D4BDB146643A}"/>
              </a:ext>
            </a:extLst>
          </p:cNvPr>
          <p:cNvSpPr txBox="1"/>
          <p:nvPr/>
        </p:nvSpPr>
        <p:spPr>
          <a:xfrm>
            <a:off x="627322" y="2608415"/>
            <a:ext cx="353943" cy="2092125"/>
          </a:xfrm>
          <a:prstGeom prst="rect">
            <a:avLst/>
          </a:prstGeom>
          <a:solidFill>
            <a:schemeClr val="bg1"/>
          </a:solidFill>
          <a:ln>
            <a:solidFill>
              <a:schemeClr val="bg1"/>
            </a:solidFill>
          </a:ln>
        </p:spPr>
        <p:txBody>
          <a:bodyPr vert="eaVert" wrap="square" rtlCol="0">
            <a:spAutoFit/>
          </a:bodyPr>
          <a:lstStyle/>
          <a:p>
            <a:pPr algn="dist"/>
            <a:r>
              <a:rPr lang="en-US" altLang="zh-CN" sz="1100" b="1" dirty="0" smtClean="0">
                <a:solidFill>
                  <a:srgbClr val="6F9FBD"/>
                </a:solidFill>
                <a:cs typeface="+mn-ea"/>
                <a:sym typeface="+mn-lt"/>
              </a:rPr>
              <a:t>YPPPT.COM</a:t>
            </a:r>
            <a:endParaRPr lang="zh-CN" altLang="en-US" sz="1100" b="1" dirty="0">
              <a:solidFill>
                <a:srgbClr val="6F9FBD"/>
              </a:solidFill>
              <a:cs typeface="+mn-ea"/>
              <a:sym typeface="+mn-lt"/>
            </a:endParaRPr>
          </a:p>
        </p:txBody>
      </p:sp>
      <p:sp>
        <p:nvSpPr>
          <p:cNvPr id="10" name="Synergistically utilize technically sound portals with frictionless chains. Dramatically customize…">
            <a:extLst>
              <a:ext uri="{FF2B5EF4-FFF2-40B4-BE49-F238E27FC236}">
                <a16:creationId xmlns="" xmlns:a16="http://schemas.microsoft.com/office/drawing/2014/main" id="{04A36643-E38C-4B1E-B118-DCCEC5C1D56B}"/>
              </a:ext>
            </a:extLst>
          </p:cNvPr>
          <p:cNvSpPr txBox="1"/>
          <p:nvPr/>
        </p:nvSpPr>
        <p:spPr>
          <a:xfrm>
            <a:off x="3628330" y="4700540"/>
            <a:ext cx="5466328" cy="4562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defTabSz="412750" hangingPunct="0">
              <a:lnSpc>
                <a:spcPct val="150000"/>
              </a:lnSpc>
              <a:defRPr sz="2000" b="0">
                <a:solidFill>
                  <a:srgbClr val="1C1F25"/>
                </a:solidFill>
                <a:latin typeface="Roboto Bold"/>
                <a:ea typeface="Roboto Bold"/>
                <a:cs typeface="Roboto Bold"/>
                <a:sym typeface="Roboto Bold"/>
              </a:defRPr>
            </a:pPr>
            <a:r>
              <a:rPr sz="1050" kern="0" dirty="0">
                <a:solidFill>
                  <a:schemeClr val="bg1"/>
                </a:solidFill>
                <a:cs typeface="+mn-ea"/>
                <a:sym typeface="+mn-lt"/>
              </a:rPr>
              <a:t>Synergistically utilize technically sound portals with frictionless chains. Dramatically customize</a:t>
            </a:r>
            <a:r>
              <a:rPr lang="en-US" sz="1050" kern="0" dirty="0">
                <a:solidFill>
                  <a:schemeClr val="bg1"/>
                </a:solidFill>
                <a:cs typeface="+mn-ea"/>
                <a:sym typeface="+mn-lt"/>
              </a:rPr>
              <a:t> </a:t>
            </a:r>
            <a:r>
              <a:rPr sz="1050" kern="0" dirty="0">
                <a:solidFill>
                  <a:schemeClr val="bg1"/>
                </a:solidFill>
                <a:cs typeface="+mn-ea"/>
                <a:sym typeface="+mn-lt"/>
              </a:rPr>
              <a:t>empowered networks rather than goal-opportunities. </a:t>
            </a:r>
          </a:p>
        </p:txBody>
      </p:sp>
      <p:sp>
        <p:nvSpPr>
          <p:cNvPr id="11" name="文本框 10">
            <a:extLst>
              <a:ext uri="{FF2B5EF4-FFF2-40B4-BE49-F238E27FC236}">
                <a16:creationId xmlns="" xmlns:a16="http://schemas.microsoft.com/office/drawing/2014/main" id="{8F88E4C2-BE26-41DD-A637-07A3F28DDB8C}"/>
              </a:ext>
            </a:extLst>
          </p:cNvPr>
          <p:cNvSpPr txBox="1"/>
          <p:nvPr/>
        </p:nvSpPr>
        <p:spPr>
          <a:xfrm>
            <a:off x="9283465" y="2696386"/>
            <a:ext cx="1448082" cy="1323439"/>
          </a:xfrm>
          <a:prstGeom prst="rect">
            <a:avLst/>
          </a:prstGeom>
          <a:noFill/>
        </p:spPr>
        <p:txBody>
          <a:bodyPr wrap="square" rtlCol="0">
            <a:spAutoFit/>
          </a:bodyPr>
          <a:lstStyle/>
          <a:p>
            <a:r>
              <a:rPr lang="en-US" altLang="zh-CN" sz="8000" b="1" u="sng" dirty="0">
                <a:solidFill>
                  <a:schemeClr val="bg1"/>
                </a:solidFill>
                <a:cs typeface="+mn-ea"/>
                <a:sym typeface="+mn-lt"/>
              </a:rPr>
              <a:t>01</a:t>
            </a:r>
            <a:endParaRPr lang="zh-CN" altLang="en-US" sz="8000" b="1" u="sng" dirty="0">
              <a:solidFill>
                <a:schemeClr val="bg1"/>
              </a:solidFill>
              <a:cs typeface="+mn-ea"/>
              <a:sym typeface="+mn-lt"/>
            </a:endParaRPr>
          </a:p>
        </p:txBody>
      </p:sp>
      <p:sp>
        <p:nvSpPr>
          <p:cNvPr id="12" name="文本框 11">
            <a:extLst>
              <a:ext uri="{FF2B5EF4-FFF2-40B4-BE49-F238E27FC236}">
                <a16:creationId xmlns="" xmlns:a16="http://schemas.microsoft.com/office/drawing/2014/main" id="{3489A0C8-6543-4F72-A82F-EF8E52EB67A9}"/>
              </a:ext>
            </a:extLst>
          </p:cNvPr>
          <p:cNvSpPr txBox="1"/>
          <p:nvPr/>
        </p:nvSpPr>
        <p:spPr>
          <a:xfrm>
            <a:off x="4177549" y="3556826"/>
            <a:ext cx="4367889" cy="707886"/>
          </a:xfrm>
          <a:prstGeom prst="rect">
            <a:avLst/>
          </a:prstGeom>
          <a:noFill/>
        </p:spPr>
        <p:txBody>
          <a:bodyPr wrap="square" rtlCol="0">
            <a:spAutoFit/>
          </a:bodyPr>
          <a:lstStyle/>
          <a:p>
            <a:r>
              <a:rPr lang="zh-CN" altLang="en-US" sz="4000" dirty="0">
                <a:cs typeface="+mn-ea"/>
                <a:sym typeface="+mn-lt"/>
              </a:rPr>
              <a:t>情绪管理的重要性</a:t>
            </a:r>
          </a:p>
        </p:txBody>
      </p:sp>
      <p:sp>
        <p:nvSpPr>
          <p:cNvPr id="13" name="íślïḑê">
            <a:extLst>
              <a:ext uri="{FF2B5EF4-FFF2-40B4-BE49-F238E27FC236}">
                <a16:creationId xmlns="" xmlns:a16="http://schemas.microsoft.com/office/drawing/2014/main" id="{9A8218C5-15E8-4A50-9B14-6656F0504CD9}"/>
              </a:ext>
            </a:extLst>
          </p:cNvPr>
          <p:cNvSpPr txBox="1"/>
          <p:nvPr/>
        </p:nvSpPr>
        <p:spPr>
          <a:xfrm>
            <a:off x="3612144" y="3533808"/>
            <a:ext cx="369548" cy="300258"/>
          </a:xfrm>
          <a:prstGeom prst="rect">
            <a:avLst/>
          </a:prstGeom>
          <a:noFill/>
        </p:spPr>
        <p:txBody>
          <a:bodyPr wrap="square" lIns="91440" tIns="45720" rIns="91440" bIns="45720">
            <a:prstTxWarp prst="textPlain">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00" b="0" i="0" u="none" strike="noStrike" kern="1200" cap="none" spc="0" normalizeH="0" baseline="0" noProof="0" dirty="0">
                <a:ln>
                  <a:noFill/>
                </a:ln>
                <a:solidFill>
                  <a:srgbClr val="6F9FBD"/>
                </a:solidFill>
                <a:effectLst/>
                <a:uLnTx/>
                <a:uFillTx/>
                <a:cs typeface="+mn-ea"/>
                <a:sym typeface="+mn-lt"/>
              </a:rPr>
              <a:t>“</a:t>
            </a:r>
          </a:p>
        </p:txBody>
      </p:sp>
      <p:sp>
        <p:nvSpPr>
          <p:cNvPr id="14" name="íślïḑê">
            <a:extLst>
              <a:ext uri="{FF2B5EF4-FFF2-40B4-BE49-F238E27FC236}">
                <a16:creationId xmlns="" xmlns:a16="http://schemas.microsoft.com/office/drawing/2014/main" id="{C6C8D32A-9562-4864-8D2D-492FA928572A}"/>
              </a:ext>
            </a:extLst>
          </p:cNvPr>
          <p:cNvSpPr txBox="1"/>
          <p:nvPr/>
        </p:nvSpPr>
        <p:spPr>
          <a:xfrm rot="10800000">
            <a:off x="8601407" y="4009940"/>
            <a:ext cx="369548" cy="300258"/>
          </a:xfrm>
          <a:prstGeom prst="rect">
            <a:avLst/>
          </a:prstGeom>
          <a:noFill/>
        </p:spPr>
        <p:txBody>
          <a:bodyPr wrap="square" lIns="91440" tIns="45720" rIns="91440" bIns="45720">
            <a:prstTxWarp prst="textPlain">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00" b="0" i="0" u="none" strike="noStrike" kern="1200" cap="none" spc="0" normalizeH="0" baseline="0" noProof="0" dirty="0">
                <a:ln>
                  <a:noFill/>
                </a:ln>
                <a:solidFill>
                  <a:srgbClr val="6F9FBD"/>
                </a:solidFill>
                <a:effectLst/>
                <a:uLnTx/>
                <a:uFillTx/>
                <a:cs typeface="+mn-ea"/>
                <a:sym typeface="+mn-lt"/>
              </a:rPr>
              <a:t>“</a:t>
            </a:r>
          </a:p>
        </p:txBody>
      </p:sp>
      <p:grpSp>
        <p:nvGrpSpPr>
          <p:cNvPr id="15" name="组合 14">
            <a:extLst>
              <a:ext uri="{FF2B5EF4-FFF2-40B4-BE49-F238E27FC236}">
                <a16:creationId xmlns="" xmlns:a16="http://schemas.microsoft.com/office/drawing/2014/main" id="{9DE63A33-851A-43DA-A9B2-A06CBCED2657}"/>
              </a:ext>
            </a:extLst>
          </p:cNvPr>
          <p:cNvGrpSpPr/>
          <p:nvPr/>
        </p:nvGrpSpPr>
        <p:grpSpPr>
          <a:xfrm>
            <a:off x="5816618" y="2435738"/>
            <a:ext cx="2129308" cy="492892"/>
            <a:chOff x="6265778" y="3008339"/>
            <a:chExt cx="4527283" cy="1047974"/>
          </a:xfrm>
        </p:grpSpPr>
        <p:sp>
          <p:nvSpPr>
            <p:cNvPr id="16" name="矩形: 圆角 15">
              <a:extLst>
                <a:ext uri="{FF2B5EF4-FFF2-40B4-BE49-F238E27FC236}">
                  <a16:creationId xmlns="" xmlns:a16="http://schemas.microsoft.com/office/drawing/2014/main" id="{E6798D28-586C-44CC-BDB5-2DEABD429362}"/>
                </a:ext>
              </a:extLst>
            </p:cNvPr>
            <p:cNvSpPr/>
            <p:nvPr/>
          </p:nvSpPr>
          <p:spPr>
            <a:xfrm>
              <a:off x="6265778" y="3008339"/>
              <a:ext cx="4527283" cy="1047974"/>
            </a:xfrm>
            <a:prstGeom prst="roundRect">
              <a:avLst>
                <a:gd name="adj" fmla="val 50000"/>
              </a:avLst>
            </a:prstGeom>
            <a:solidFill>
              <a:schemeClr val="bg1"/>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00" dirty="0">
                <a:cs typeface="+mn-ea"/>
                <a:sym typeface="+mn-lt"/>
              </a:endParaRPr>
            </a:p>
          </p:txBody>
        </p:sp>
        <p:sp>
          <p:nvSpPr>
            <p:cNvPr id="17" name="文本框 16">
              <a:extLst>
                <a:ext uri="{FF2B5EF4-FFF2-40B4-BE49-F238E27FC236}">
                  <a16:creationId xmlns="" xmlns:a16="http://schemas.microsoft.com/office/drawing/2014/main" id="{D53AB5BA-5EFE-4A46-A49A-E276E636B52D}"/>
                </a:ext>
              </a:extLst>
            </p:cNvPr>
            <p:cNvSpPr txBox="1"/>
            <p:nvPr/>
          </p:nvSpPr>
          <p:spPr>
            <a:xfrm>
              <a:off x="6455969" y="3137415"/>
              <a:ext cx="4093741" cy="785264"/>
            </a:xfrm>
            <a:prstGeom prst="rect">
              <a:avLst/>
            </a:prstGeom>
            <a:noFill/>
          </p:spPr>
          <p:txBody>
            <a:bodyPr wrap="square" rtlCol="0">
              <a:spAutoFit/>
            </a:bodyPr>
            <a:lstStyle/>
            <a:p>
              <a:pPr algn="dist"/>
              <a:r>
                <a:rPr lang="en-US" altLang="zh-CN" dirty="0" smtClean="0">
                  <a:solidFill>
                    <a:srgbClr val="6F9FBD"/>
                  </a:solidFill>
                  <a:cs typeface="+mn-ea"/>
                  <a:sym typeface="+mn-lt"/>
                </a:rPr>
                <a:t>YPPPT.COM</a:t>
              </a:r>
              <a:endParaRPr lang="zh-CN" altLang="en-US" dirty="0">
                <a:solidFill>
                  <a:srgbClr val="6F9FBD"/>
                </a:solidFill>
                <a:cs typeface="+mn-ea"/>
                <a:sym typeface="+mn-lt"/>
              </a:endParaRPr>
            </a:p>
          </p:txBody>
        </p:sp>
      </p:grpSp>
      <p:pic>
        <p:nvPicPr>
          <p:cNvPr id="18" name="图形 17">
            <a:extLst>
              <a:ext uri="{FF2B5EF4-FFF2-40B4-BE49-F238E27FC236}">
                <a16:creationId xmlns="" xmlns:a16="http://schemas.microsoft.com/office/drawing/2014/main" id="{937F1C8E-AED5-4207-98D7-24A1B09D03A8}"/>
              </a:ext>
            </a:extLst>
          </p:cNvPr>
          <p:cNvPicPr>
            <a:picLocks noChangeAspect="1"/>
          </p:cNvPicPr>
          <p:nvPr/>
        </p:nvPicPr>
        <p:blipFill rotWithShape="1">
          <a:blip r:embed="rId6">
            <a:extLst>
              <a:ext uri="{96DAC541-7B7A-43D3-8B79-37D633B846F1}">
                <asvg:svgBlip xmlns="" xmlns:asvg="http://schemas.microsoft.com/office/drawing/2016/SVG/main" r:embed="rId7"/>
              </a:ext>
            </a:extLst>
          </a:blip>
          <a:srcRect l="76272" t="35065"/>
          <a:stretch/>
        </p:blipFill>
        <p:spPr>
          <a:xfrm rot="16200000">
            <a:off x="10845796" y="958515"/>
            <a:ext cx="909276" cy="794159"/>
          </a:xfrm>
          <a:prstGeom prst="rect">
            <a:avLst/>
          </a:prstGeom>
        </p:spPr>
      </p:pic>
      <p:cxnSp>
        <p:nvCxnSpPr>
          <p:cNvPr id="19" name="直接连接符 18">
            <a:extLst>
              <a:ext uri="{FF2B5EF4-FFF2-40B4-BE49-F238E27FC236}">
                <a16:creationId xmlns="" xmlns:a16="http://schemas.microsoft.com/office/drawing/2014/main" id="{7604AB81-7D76-4940-81AF-4FD5C7CCCA12}"/>
              </a:ext>
            </a:extLst>
          </p:cNvPr>
          <p:cNvCxnSpPr>
            <a:cxnSpLocks/>
          </p:cNvCxnSpPr>
          <p:nvPr/>
        </p:nvCxnSpPr>
        <p:spPr>
          <a:xfrm>
            <a:off x="4653058" y="4303249"/>
            <a:ext cx="3292868"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A9AC4832-2DC7-41C7-88C3-FBFAFA05D536}"/>
              </a:ext>
            </a:extLst>
          </p:cNvPr>
          <p:cNvCxnSpPr>
            <a:cxnSpLocks/>
          </p:cNvCxnSpPr>
          <p:nvPr/>
        </p:nvCxnSpPr>
        <p:spPr>
          <a:xfrm>
            <a:off x="4653058" y="3428999"/>
            <a:ext cx="3292868"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 xmlns:a16="http://schemas.microsoft.com/office/drawing/2014/main" id="{7A3A3ADC-F0C9-406D-8469-1BE641B7A9CC}"/>
              </a:ext>
            </a:extLst>
          </p:cNvPr>
          <p:cNvSpPr/>
          <p:nvPr/>
        </p:nvSpPr>
        <p:spPr>
          <a:xfrm>
            <a:off x="6717914" y="-887204"/>
            <a:ext cx="1788160" cy="178816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 xmlns:a16="http://schemas.microsoft.com/office/drawing/2014/main" id="{A33B50EA-1B17-46AC-B381-AFE0BBE34E68}"/>
              </a:ext>
            </a:extLst>
          </p:cNvPr>
          <p:cNvSpPr/>
          <p:nvPr/>
        </p:nvSpPr>
        <p:spPr>
          <a:xfrm>
            <a:off x="11421994" y="5261725"/>
            <a:ext cx="1788160" cy="178816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a16="http://schemas.microsoft.com/office/drawing/2014/main" id="{460565FC-2183-4F1C-93D6-A6CB11820A7A}"/>
              </a:ext>
            </a:extLst>
          </p:cNvPr>
          <p:cNvSpPr/>
          <p:nvPr/>
        </p:nvSpPr>
        <p:spPr>
          <a:xfrm>
            <a:off x="7695298" y="216146"/>
            <a:ext cx="1030024" cy="1030024"/>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 xmlns:a16="http://schemas.microsoft.com/office/drawing/2014/main" id="{6C5846BA-7AEF-450A-A71F-86FFB0F24035}"/>
              </a:ext>
            </a:extLst>
          </p:cNvPr>
          <p:cNvSpPr/>
          <p:nvPr/>
        </p:nvSpPr>
        <p:spPr>
          <a:xfrm>
            <a:off x="10854017" y="5135554"/>
            <a:ext cx="380080" cy="38008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 xmlns:a16="http://schemas.microsoft.com/office/drawing/2014/main" id="{823C65E8-686E-4099-B515-724669D62458}"/>
              </a:ext>
            </a:extLst>
          </p:cNvPr>
          <p:cNvSpPr/>
          <p:nvPr/>
        </p:nvSpPr>
        <p:spPr>
          <a:xfrm>
            <a:off x="11110394" y="4572231"/>
            <a:ext cx="233449" cy="233449"/>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80537382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par>
                                <p:cTn id="18" presetID="14" presetClass="entr" presetSubtype="1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randombar(horizontal)">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iš1îḋe">
            <a:extLst>
              <a:ext uri="{FF2B5EF4-FFF2-40B4-BE49-F238E27FC236}">
                <a16:creationId xmlns="" xmlns:a16="http://schemas.microsoft.com/office/drawing/2014/main" id="{9E1006CE-FA38-4996-9981-7843C590624F}"/>
              </a:ext>
            </a:extLst>
          </p:cNvPr>
          <p:cNvSpPr/>
          <p:nvPr/>
        </p:nvSpPr>
        <p:spPr>
          <a:xfrm>
            <a:off x="666750" y="2525712"/>
            <a:ext cx="10858500" cy="180657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cs typeface="+mn-ea"/>
              <a:sym typeface="+mn-lt"/>
            </a:endParaRPr>
          </a:p>
        </p:txBody>
      </p:sp>
      <p:cxnSp>
        <p:nvCxnSpPr>
          <p:cNvPr id="23" name="直接连接符 22">
            <a:extLst>
              <a:ext uri="{FF2B5EF4-FFF2-40B4-BE49-F238E27FC236}">
                <a16:creationId xmlns="" xmlns:a16="http://schemas.microsoft.com/office/drawing/2014/main" id="{2213E60A-8399-4C1A-8796-6F1C649E1547}"/>
              </a:ext>
            </a:extLst>
          </p:cNvPr>
          <p:cNvCxnSpPr/>
          <p:nvPr/>
        </p:nvCxnSpPr>
        <p:spPr>
          <a:xfrm>
            <a:off x="2334034" y="2525712"/>
            <a:ext cx="7523932"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19" name="îşlïḑé">
            <a:extLst>
              <a:ext uri="{FF2B5EF4-FFF2-40B4-BE49-F238E27FC236}">
                <a16:creationId xmlns="" xmlns:a16="http://schemas.microsoft.com/office/drawing/2014/main" id="{2A0BEB4C-AC60-4CED-A63E-EEFB35DD8B2C}"/>
              </a:ext>
            </a:extLst>
          </p:cNvPr>
          <p:cNvSpPr/>
          <p:nvPr/>
        </p:nvSpPr>
        <p:spPr>
          <a:xfrm>
            <a:off x="1764903" y="2861042"/>
            <a:ext cx="493077" cy="552262"/>
          </a:xfrm>
          <a:custGeom>
            <a:avLst/>
            <a:gdLst>
              <a:gd name="connsiteX0" fmla="*/ 519050 w 541835"/>
              <a:gd name="connsiteY0" fmla="*/ 441609 h 606872"/>
              <a:gd name="connsiteX1" fmla="*/ 523785 w 541835"/>
              <a:gd name="connsiteY1" fmla="*/ 444205 h 606872"/>
              <a:gd name="connsiteX2" fmla="*/ 523785 w 541835"/>
              <a:gd name="connsiteY2" fmla="*/ 557314 h 606872"/>
              <a:gd name="connsiteX3" fmla="*/ 503451 w 541835"/>
              <a:gd name="connsiteY3" fmla="*/ 577618 h 606872"/>
              <a:gd name="connsiteX4" fmla="*/ 340222 w 541835"/>
              <a:gd name="connsiteY4" fmla="*/ 577618 h 606872"/>
              <a:gd name="connsiteX5" fmla="*/ 340222 w 541835"/>
              <a:gd name="connsiteY5" fmla="*/ 601445 h 606872"/>
              <a:gd name="connsiteX6" fmla="*/ 331773 w 541835"/>
              <a:gd name="connsiteY6" fmla="*/ 605895 h 606872"/>
              <a:gd name="connsiteX7" fmla="*/ 266036 w 541835"/>
              <a:gd name="connsiteY7" fmla="*/ 561671 h 606872"/>
              <a:gd name="connsiteX8" fmla="*/ 266036 w 541835"/>
              <a:gd name="connsiteY8" fmla="*/ 552771 h 606872"/>
              <a:gd name="connsiteX9" fmla="*/ 331773 w 541835"/>
              <a:gd name="connsiteY9" fmla="*/ 508547 h 606872"/>
              <a:gd name="connsiteX10" fmla="*/ 340222 w 541835"/>
              <a:gd name="connsiteY10" fmla="*/ 512997 h 606872"/>
              <a:gd name="connsiteX11" fmla="*/ 340222 w 541835"/>
              <a:gd name="connsiteY11" fmla="*/ 536824 h 606872"/>
              <a:gd name="connsiteX12" fmla="*/ 483210 w 541835"/>
              <a:gd name="connsiteY12" fmla="*/ 536824 h 606872"/>
              <a:gd name="connsiteX13" fmla="*/ 483210 w 541835"/>
              <a:gd name="connsiteY13" fmla="*/ 470350 h 606872"/>
              <a:gd name="connsiteX14" fmla="*/ 487110 w 541835"/>
              <a:gd name="connsiteY14" fmla="*/ 463025 h 606872"/>
              <a:gd name="connsiteX15" fmla="*/ 468072 w 541835"/>
              <a:gd name="connsiteY15" fmla="*/ 344147 h 606872"/>
              <a:gd name="connsiteX16" fmla="*/ 473655 w 541835"/>
              <a:gd name="connsiteY16" fmla="*/ 344425 h 606872"/>
              <a:gd name="connsiteX17" fmla="*/ 539398 w 541835"/>
              <a:gd name="connsiteY17" fmla="*/ 388741 h 606872"/>
              <a:gd name="connsiteX18" fmla="*/ 539398 w 541835"/>
              <a:gd name="connsiteY18" fmla="*/ 397641 h 606872"/>
              <a:gd name="connsiteX19" fmla="*/ 473655 w 541835"/>
              <a:gd name="connsiteY19" fmla="*/ 441865 h 606872"/>
              <a:gd name="connsiteX20" fmla="*/ 465205 w 541835"/>
              <a:gd name="connsiteY20" fmla="*/ 437415 h 606872"/>
              <a:gd name="connsiteX21" fmla="*/ 465205 w 541835"/>
              <a:gd name="connsiteY21" fmla="*/ 413588 h 606872"/>
              <a:gd name="connsiteX22" fmla="*/ 322391 w 541835"/>
              <a:gd name="connsiteY22" fmla="*/ 413588 h 606872"/>
              <a:gd name="connsiteX23" fmla="*/ 322391 w 541835"/>
              <a:gd name="connsiteY23" fmla="*/ 480062 h 606872"/>
              <a:gd name="connsiteX24" fmla="*/ 318398 w 541835"/>
              <a:gd name="connsiteY24" fmla="*/ 487387 h 606872"/>
              <a:gd name="connsiteX25" fmla="*/ 286456 w 541835"/>
              <a:gd name="connsiteY25" fmla="*/ 508710 h 606872"/>
              <a:gd name="connsiteX26" fmla="*/ 281627 w 541835"/>
              <a:gd name="connsiteY26" fmla="*/ 506114 h 606872"/>
              <a:gd name="connsiteX27" fmla="*/ 281627 w 541835"/>
              <a:gd name="connsiteY27" fmla="*/ 393006 h 606872"/>
              <a:gd name="connsiteX28" fmla="*/ 301963 w 541835"/>
              <a:gd name="connsiteY28" fmla="*/ 372794 h 606872"/>
              <a:gd name="connsiteX29" fmla="*/ 465205 w 541835"/>
              <a:gd name="connsiteY29" fmla="*/ 372794 h 606872"/>
              <a:gd name="connsiteX30" fmla="*/ 465205 w 541835"/>
              <a:gd name="connsiteY30" fmla="*/ 348875 h 606872"/>
              <a:gd name="connsiteX31" fmla="*/ 468072 w 541835"/>
              <a:gd name="connsiteY31" fmla="*/ 344147 h 606872"/>
              <a:gd name="connsiteX32" fmla="*/ 221443 w 541835"/>
              <a:gd name="connsiteY32" fmla="*/ 378 h 606872"/>
              <a:gd name="connsiteX33" fmla="*/ 275202 w 541835"/>
              <a:gd name="connsiteY33" fmla="*/ 11780 h 606872"/>
              <a:gd name="connsiteX34" fmla="*/ 301293 w 541835"/>
              <a:gd name="connsiteY34" fmla="*/ 35974 h 606872"/>
              <a:gd name="connsiteX35" fmla="*/ 329983 w 541835"/>
              <a:gd name="connsiteY35" fmla="*/ 127097 h 606872"/>
              <a:gd name="connsiteX36" fmla="*/ 328033 w 541835"/>
              <a:gd name="connsiteY36" fmla="*/ 135254 h 606872"/>
              <a:gd name="connsiteX37" fmla="*/ 335740 w 541835"/>
              <a:gd name="connsiteY37" fmla="*/ 173539 h 606872"/>
              <a:gd name="connsiteX38" fmla="*/ 317170 w 541835"/>
              <a:gd name="connsiteY38" fmla="*/ 205798 h 606872"/>
              <a:gd name="connsiteX39" fmla="*/ 304171 w 541835"/>
              <a:gd name="connsiteY39" fmla="*/ 241301 h 606872"/>
              <a:gd name="connsiteX40" fmla="*/ 304171 w 541835"/>
              <a:gd name="connsiteY40" fmla="*/ 285519 h 606872"/>
              <a:gd name="connsiteX41" fmla="*/ 306492 w 541835"/>
              <a:gd name="connsiteY41" fmla="*/ 289227 h 606872"/>
              <a:gd name="connsiteX42" fmla="*/ 396648 w 541835"/>
              <a:gd name="connsiteY42" fmla="*/ 342250 h 606872"/>
              <a:gd name="connsiteX43" fmla="*/ 301943 w 541835"/>
              <a:gd name="connsiteY43" fmla="*/ 342250 h 606872"/>
              <a:gd name="connsiteX44" fmla="*/ 250876 w 541835"/>
              <a:gd name="connsiteY44" fmla="*/ 393234 h 606872"/>
              <a:gd name="connsiteX45" fmla="*/ 250876 w 541835"/>
              <a:gd name="connsiteY45" fmla="*/ 474253 h 606872"/>
              <a:gd name="connsiteX46" fmla="*/ 23119 w 541835"/>
              <a:gd name="connsiteY46" fmla="*/ 474253 h 606872"/>
              <a:gd name="connsiteX47" fmla="*/ 0 w 541835"/>
              <a:gd name="connsiteY47" fmla="*/ 451171 h 606872"/>
              <a:gd name="connsiteX48" fmla="*/ 0 w 541835"/>
              <a:gd name="connsiteY48" fmla="*/ 410013 h 606872"/>
              <a:gd name="connsiteX49" fmla="*/ 16806 w 541835"/>
              <a:gd name="connsiteY49" fmla="*/ 374695 h 606872"/>
              <a:gd name="connsiteX50" fmla="*/ 150229 w 541835"/>
              <a:gd name="connsiteY50" fmla="*/ 289227 h 606872"/>
              <a:gd name="connsiteX51" fmla="*/ 152643 w 541835"/>
              <a:gd name="connsiteY51" fmla="*/ 285519 h 606872"/>
              <a:gd name="connsiteX52" fmla="*/ 152643 w 541835"/>
              <a:gd name="connsiteY52" fmla="*/ 241301 h 606872"/>
              <a:gd name="connsiteX53" fmla="*/ 139644 w 541835"/>
              <a:gd name="connsiteY53" fmla="*/ 205798 h 606872"/>
              <a:gd name="connsiteX54" fmla="*/ 121074 w 541835"/>
              <a:gd name="connsiteY54" fmla="*/ 173539 h 606872"/>
              <a:gd name="connsiteX55" fmla="*/ 128316 w 541835"/>
              <a:gd name="connsiteY55" fmla="*/ 135254 h 606872"/>
              <a:gd name="connsiteX56" fmla="*/ 126367 w 541835"/>
              <a:gd name="connsiteY56" fmla="*/ 127097 h 606872"/>
              <a:gd name="connsiteX57" fmla="*/ 126088 w 541835"/>
              <a:gd name="connsiteY57" fmla="*/ 82323 h 606872"/>
              <a:gd name="connsiteX58" fmla="*/ 152271 w 541835"/>
              <a:gd name="connsiteY58" fmla="*/ 36530 h 606872"/>
              <a:gd name="connsiteX59" fmla="*/ 176505 w 541835"/>
              <a:gd name="connsiteY59" fmla="*/ 16507 h 606872"/>
              <a:gd name="connsiteX60" fmla="*/ 199995 w 541835"/>
              <a:gd name="connsiteY60" fmla="*/ 4456 h 606872"/>
              <a:gd name="connsiteX61" fmla="*/ 221443 w 541835"/>
              <a:gd name="connsiteY61" fmla="*/ 378 h 60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41835" h="606872">
                <a:moveTo>
                  <a:pt x="519050" y="441609"/>
                </a:moveTo>
                <a:cubicBezTo>
                  <a:pt x="521093" y="440311"/>
                  <a:pt x="523878" y="441794"/>
                  <a:pt x="523785" y="444205"/>
                </a:cubicBezTo>
                <a:lnTo>
                  <a:pt x="523785" y="557314"/>
                </a:lnTo>
                <a:cubicBezTo>
                  <a:pt x="523785" y="568439"/>
                  <a:pt x="514779" y="577618"/>
                  <a:pt x="503451" y="577618"/>
                </a:cubicBezTo>
                <a:lnTo>
                  <a:pt x="340222" y="577618"/>
                </a:lnTo>
                <a:lnTo>
                  <a:pt x="340222" y="601445"/>
                </a:lnTo>
                <a:cubicBezTo>
                  <a:pt x="340222" y="605802"/>
                  <a:pt x="335394" y="608398"/>
                  <a:pt x="331773" y="605895"/>
                </a:cubicBezTo>
                <a:lnTo>
                  <a:pt x="266036" y="561671"/>
                </a:lnTo>
                <a:cubicBezTo>
                  <a:pt x="262786" y="559539"/>
                  <a:pt x="262786" y="554903"/>
                  <a:pt x="266036" y="552771"/>
                </a:cubicBezTo>
                <a:lnTo>
                  <a:pt x="331773" y="508547"/>
                </a:lnTo>
                <a:cubicBezTo>
                  <a:pt x="335394" y="506044"/>
                  <a:pt x="340222" y="508640"/>
                  <a:pt x="340222" y="512997"/>
                </a:cubicBezTo>
                <a:lnTo>
                  <a:pt x="340222" y="536824"/>
                </a:lnTo>
                <a:lnTo>
                  <a:pt x="483210" y="536824"/>
                </a:lnTo>
                <a:lnTo>
                  <a:pt x="483210" y="470350"/>
                </a:lnTo>
                <a:cubicBezTo>
                  <a:pt x="483210" y="467383"/>
                  <a:pt x="484696" y="464602"/>
                  <a:pt x="487110" y="463025"/>
                </a:cubicBezTo>
                <a:close/>
                <a:moveTo>
                  <a:pt x="468072" y="344147"/>
                </a:moveTo>
                <a:cubicBezTo>
                  <a:pt x="469732" y="343266"/>
                  <a:pt x="471845" y="343220"/>
                  <a:pt x="473655" y="344425"/>
                </a:cubicBezTo>
                <a:lnTo>
                  <a:pt x="539398" y="388741"/>
                </a:lnTo>
                <a:cubicBezTo>
                  <a:pt x="542648" y="390781"/>
                  <a:pt x="542648" y="395509"/>
                  <a:pt x="539398" y="397641"/>
                </a:cubicBezTo>
                <a:lnTo>
                  <a:pt x="473655" y="441865"/>
                </a:lnTo>
                <a:cubicBezTo>
                  <a:pt x="470034" y="444368"/>
                  <a:pt x="465205" y="441772"/>
                  <a:pt x="465205" y="437415"/>
                </a:cubicBezTo>
                <a:lnTo>
                  <a:pt x="465205" y="413588"/>
                </a:lnTo>
                <a:lnTo>
                  <a:pt x="322391" y="413588"/>
                </a:lnTo>
                <a:lnTo>
                  <a:pt x="322391" y="480062"/>
                </a:lnTo>
                <a:cubicBezTo>
                  <a:pt x="322391" y="483029"/>
                  <a:pt x="320906" y="485718"/>
                  <a:pt x="318398" y="487387"/>
                </a:cubicBezTo>
                <a:lnTo>
                  <a:pt x="286456" y="508710"/>
                </a:lnTo>
                <a:cubicBezTo>
                  <a:pt x="284320" y="510101"/>
                  <a:pt x="281627" y="508618"/>
                  <a:pt x="281627" y="506114"/>
                </a:cubicBezTo>
                <a:lnTo>
                  <a:pt x="281627" y="393006"/>
                </a:lnTo>
                <a:cubicBezTo>
                  <a:pt x="281627" y="381880"/>
                  <a:pt x="290634" y="372794"/>
                  <a:pt x="301963" y="372794"/>
                </a:cubicBezTo>
                <a:lnTo>
                  <a:pt x="465205" y="372794"/>
                </a:lnTo>
                <a:lnTo>
                  <a:pt x="465205" y="348875"/>
                </a:lnTo>
                <a:cubicBezTo>
                  <a:pt x="465205" y="346743"/>
                  <a:pt x="466412" y="345027"/>
                  <a:pt x="468072" y="344147"/>
                </a:cubicBezTo>
                <a:close/>
                <a:moveTo>
                  <a:pt x="221443" y="378"/>
                </a:moveTo>
                <a:cubicBezTo>
                  <a:pt x="244841" y="-1569"/>
                  <a:pt x="262389" y="4271"/>
                  <a:pt x="275202" y="11780"/>
                </a:cubicBezTo>
                <a:cubicBezTo>
                  <a:pt x="294143" y="22162"/>
                  <a:pt x="301293" y="35974"/>
                  <a:pt x="301293" y="35974"/>
                </a:cubicBezTo>
                <a:cubicBezTo>
                  <a:pt x="301293" y="35974"/>
                  <a:pt x="344746" y="39126"/>
                  <a:pt x="329983" y="127097"/>
                </a:cubicBezTo>
                <a:cubicBezTo>
                  <a:pt x="329519" y="129785"/>
                  <a:pt x="328776" y="132566"/>
                  <a:pt x="328033" y="135254"/>
                </a:cubicBezTo>
                <a:cubicBezTo>
                  <a:pt x="336297" y="135254"/>
                  <a:pt x="344746" y="141650"/>
                  <a:pt x="335740" y="173539"/>
                </a:cubicBezTo>
                <a:cubicBezTo>
                  <a:pt x="328683" y="198382"/>
                  <a:pt x="322091" y="205427"/>
                  <a:pt x="317170" y="205798"/>
                </a:cubicBezTo>
                <a:cubicBezTo>
                  <a:pt x="315406" y="217107"/>
                  <a:pt x="310949" y="229529"/>
                  <a:pt x="304171" y="241301"/>
                </a:cubicBezTo>
                <a:lnTo>
                  <a:pt x="304171" y="285519"/>
                </a:lnTo>
                <a:cubicBezTo>
                  <a:pt x="304171" y="287187"/>
                  <a:pt x="305007" y="288485"/>
                  <a:pt x="306492" y="289227"/>
                </a:cubicBezTo>
                <a:cubicBezTo>
                  <a:pt x="316056" y="293954"/>
                  <a:pt x="353752" y="312865"/>
                  <a:pt x="396648" y="342250"/>
                </a:cubicBezTo>
                <a:lnTo>
                  <a:pt x="301943" y="342250"/>
                </a:lnTo>
                <a:cubicBezTo>
                  <a:pt x="273810" y="342250"/>
                  <a:pt x="250876" y="365147"/>
                  <a:pt x="250876" y="393234"/>
                </a:cubicBezTo>
                <a:lnTo>
                  <a:pt x="250876" y="474253"/>
                </a:lnTo>
                <a:lnTo>
                  <a:pt x="23119" y="474253"/>
                </a:lnTo>
                <a:cubicBezTo>
                  <a:pt x="10399" y="474253"/>
                  <a:pt x="0" y="463871"/>
                  <a:pt x="0" y="451171"/>
                </a:cubicBezTo>
                <a:lnTo>
                  <a:pt x="0" y="410013"/>
                </a:lnTo>
                <a:cubicBezTo>
                  <a:pt x="0" y="396293"/>
                  <a:pt x="6128" y="383316"/>
                  <a:pt x="16806" y="374695"/>
                </a:cubicBezTo>
                <a:cubicBezTo>
                  <a:pt x="75021" y="327048"/>
                  <a:pt x="137508" y="295437"/>
                  <a:pt x="150229" y="289227"/>
                </a:cubicBezTo>
                <a:cubicBezTo>
                  <a:pt x="151714" y="288670"/>
                  <a:pt x="152643" y="287187"/>
                  <a:pt x="152643" y="285519"/>
                </a:cubicBezTo>
                <a:lnTo>
                  <a:pt x="152643" y="241301"/>
                </a:lnTo>
                <a:cubicBezTo>
                  <a:pt x="145772" y="229529"/>
                  <a:pt x="141315" y="217107"/>
                  <a:pt x="139644" y="205798"/>
                </a:cubicBezTo>
                <a:cubicBezTo>
                  <a:pt x="134630" y="205334"/>
                  <a:pt x="128131" y="198382"/>
                  <a:pt x="121074" y="173539"/>
                </a:cubicBezTo>
                <a:cubicBezTo>
                  <a:pt x="112254" y="142207"/>
                  <a:pt x="120146" y="135532"/>
                  <a:pt x="128316" y="135254"/>
                </a:cubicBezTo>
                <a:cubicBezTo>
                  <a:pt x="127481" y="132566"/>
                  <a:pt x="126831" y="129785"/>
                  <a:pt x="126367" y="127097"/>
                </a:cubicBezTo>
                <a:cubicBezTo>
                  <a:pt x="123303" y="111245"/>
                  <a:pt x="122374" y="96413"/>
                  <a:pt x="126088" y="82323"/>
                </a:cubicBezTo>
                <a:cubicBezTo>
                  <a:pt x="130452" y="63413"/>
                  <a:pt x="140758" y="48210"/>
                  <a:pt x="152271" y="36530"/>
                </a:cubicBezTo>
                <a:cubicBezTo>
                  <a:pt x="159513" y="28743"/>
                  <a:pt x="167870" y="22069"/>
                  <a:pt x="176505" y="16507"/>
                </a:cubicBezTo>
                <a:cubicBezTo>
                  <a:pt x="183561" y="11687"/>
                  <a:pt x="191453" y="7330"/>
                  <a:pt x="199995" y="4456"/>
                </a:cubicBezTo>
                <a:cubicBezTo>
                  <a:pt x="206680" y="2232"/>
                  <a:pt x="213923" y="748"/>
                  <a:pt x="221443" y="378"/>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17" name="íṡļïḓe">
            <a:extLst>
              <a:ext uri="{FF2B5EF4-FFF2-40B4-BE49-F238E27FC236}">
                <a16:creationId xmlns="" xmlns:a16="http://schemas.microsoft.com/office/drawing/2014/main" id="{6C195EC3-7CE4-4512-88C6-299AE4122128}"/>
              </a:ext>
            </a:extLst>
          </p:cNvPr>
          <p:cNvSpPr/>
          <p:nvPr/>
        </p:nvSpPr>
        <p:spPr>
          <a:xfrm>
            <a:off x="7210980" y="2861042"/>
            <a:ext cx="493077" cy="552262"/>
          </a:xfrm>
          <a:custGeom>
            <a:avLst/>
            <a:gdLst>
              <a:gd name="connsiteX0" fmla="*/ 519050 w 541835"/>
              <a:gd name="connsiteY0" fmla="*/ 441609 h 606872"/>
              <a:gd name="connsiteX1" fmla="*/ 523785 w 541835"/>
              <a:gd name="connsiteY1" fmla="*/ 444205 h 606872"/>
              <a:gd name="connsiteX2" fmla="*/ 523785 w 541835"/>
              <a:gd name="connsiteY2" fmla="*/ 557314 h 606872"/>
              <a:gd name="connsiteX3" fmla="*/ 503451 w 541835"/>
              <a:gd name="connsiteY3" fmla="*/ 577618 h 606872"/>
              <a:gd name="connsiteX4" fmla="*/ 340222 w 541835"/>
              <a:gd name="connsiteY4" fmla="*/ 577618 h 606872"/>
              <a:gd name="connsiteX5" fmla="*/ 340222 w 541835"/>
              <a:gd name="connsiteY5" fmla="*/ 601445 h 606872"/>
              <a:gd name="connsiteX6" fmla="*/ 331773 w 541835"/>
              <a:gd name="connsiteY6" fmla="*/ 605895 h 606872"/>
              <a:gd name="connsiteX7" fmla="*/ 266036 w 541835"/>
              <a:gd name="connsiteY7" fmla="*/ 561671 h 606872"/>
              <a:gd name="connsiteX8" fmla="*/ 266036 w 541835"/>
              <a:gd name="connsiteY8" fmla="*/ 552771 h 606872"/>
              <a:gd name="connsiteX9" fmla="*/ 331773 w 541835"/>
              <a:gd name="connsiteY9" fmla="*/ 508547 h 606872"/>
              <a:gd name="connsiteX10" fmla="*/ 340222 w 541835"/>
              <a:gd name="connsiteY10" fmla="*/ 512997 h 606872"/>
              <a:gd name="connsiteX11" fmla="*/ 340222 w 541835"/>
              <a:gd name="connsiteY11" fmla="*/ 536824 h 606872"/>
              <a:gd name="connsiteX12" fmla="*/ 483210 w 541835"/>
              <a:gd name="connsiteY12" fmla="*/ 536824 h 606872"/>
              <a:gd name="connsiteX13" fmla="*/ 483210 w 541835"/>
              <a:gd name="connsiteY13" fmla="*/ 470350 h 606872"/>
              <a:gd name="connsiteX14" fmla="*/ 487110 w 541835"/>
              <a:gd name="connsiteY14" fmla="*/ 463025 h 606872"/>
              <a:gd name="connsiteX15" fmla="*/ 468072 w 541835"/>
              <a:gd name="connsiteY15" fmla="*/ 344147 h 606872"/>
              <a:gd name="connsiteX16" fmla="*/ 473655 w 541835"/>
              <a:gd name="connsiteY16" fmla="*/ 344425 h 606872"/>
              <a:gd name="connsiteX17" fmla="*/ 539398 w 541835"/>
              <a:gd name="connsiteY17" fmla="*/ 388741 h 606872"/>
              <a:gd name="connsiteX18" fmla="*/ 539398 w 541835"/>
              <a:gd name="connsiteY18" fmla="*/ 397641 h 606872"/>
              <a:gd name="connsiteX19" fmla="*/ 473655 w 541835"/>
              <a:gd name="connsiteY19" fmla="*/ 441865 h 606872"/>
              <a:gd name="connsiteX20" fmla="*/ 465205 w 541835"/>
              <a:gd name="connsiteY20" fmla="*/ 437415 h 606872"/>
              <a:gd name="connsiteX21" fmla="*/ 465205 w 541835"/>
              <a:gd name="connsiteY21" fmla="*/ 413588 h 606872"/>
              <a:gd name="connsiteX22" fmla="*/ 322391 w 541835"/>
              <a:gd name="connsiteY22" fmla="*/ 413588 h 606872"/>
              <a:gd name="connsiteX23" fmla="*/ 322391 w 541835"/>
              <a:gd name="connsiteY23" fmla="*/ 480062 h 606872"/>
              <a:gd name="connsiteX24" fmla="*/ 318398 w 541835"/>
              <a:gd name="connsiteY24" fmla="*/ 487387 h 606872"/>
              <a:gd name="connsiteX25" fmla="*/ 286456 w 541835"/>
              <a:gd name="connsiteY25" fmla="*/ 508710 h 606872"/>
              <a:gd name="connsiteX26" fmla="*/ 281627 w 541835"/>
              <a:gd name="connsiteY26" fmla="*/ 506114 h 606872"/>
              <a:gd name="connsiteX27" fmla="*/ 281627 w 541835"/>
              <a:gd name="connsiteY27" fmla="*/ 393006 h 606872"/>
              <a:gd name="connsiteX28" fmla="*/ 301963 w 541835"/>
              <a:gd name="connsiteY28" fmla="*/ 372794 h 606872"/>
              <a:gd name="connsiteX29" fmla="*/ 465205 w 541835"/>
              <a:gd name="connsiteY29" fmla="*/ 372794 h 606872"/>
              <a:gd name="connsiteX30" fmla="*/ 465205 w 541835"/>
              <a:gd name="connsiteY30" fmla="*/ 348875 h 606872"/>
              <a:gd name="connsiteX31" fmla="*/ 468072 w 541835"/>
              <a:gd name="connsiteY31" fmla="*/ 344147 h 606872"/>
              <a:gd name="connsiteX32" fmla="*/ 221443 w 541835"/>
              <a:gd name="connsiteY32" fmla="*/ 378 h 606872"/>
              <a:gd name="connsiteX33" fmla="*/ 275202 w 541835"/>
              <a:gd name="connsiteY33" fmla="*/ 11780 h 606872"/>
              <a:gd name="connsiteX34" fmla="*/ 301293 w 541835"/>
              <a:gd name="connsiteY34" fmla="*/ 35974 h 606872"/>
              <a:gd name="connsiteX35" fmla="*/ 329983 w 541835"/>
              <a:gd name="connsiteY35" fmla="*/ 127097 h 606872"/>
              <a:gd name="connsiteX36" fmla="*/ 328033 w 541835"/>
              <a:gd name="connsiteY36" fmla="*/ 135254 h 606872"/>
              <a:gd name="connsiteX37" fmla="*/ 335740 w 541835"/>
              <a:gd name="connsiteY37" fmla="*/ 173539 h 606872"/>
              <a:gd name="connsiteX38" fmla="*/ 317170 w 541835"/>
              <a:gd name="connsiteY38" fmla="*/ 205798 h 606872"/>
              <a:gd name="connsiteX39" fmla="*/ 304171 w 541835"/>
              <a:gd name="connsiteY39" fmla="*/ 241301 h 606872"/>
              <a:gd name="connsiteX40" fmla="*/ 304171 w 541835"/>
              <a:gd name="connsiteY40" fmla="*/ 285519 h 606872"/>
              <a:gd name="connsiteX41" fmla="*/ 306492 w 541835"/>
              <a:gd name="connsiteY41" fmla="*/ 289227 h 606872"/>
              <a:gd name="connsiteX42" fmla="*/ 396648 w 541835"/>
              <a:gd name="connsiteY42" fmla="*/ 342250 h 606872"/>
              <a:gd name="connsiteX43" fmla="*/ 301943 w 541835"/>
              <a:gd name="connsiteY43" fmla="*/ 342250 h 606872"/>
              <a:gd name="connsiteX44" fmla="*/ 250876 w 541835"/>
              <a:gd name="connsiteY44" fmla="*/ 393234 h 606872"/>
              <a:gd name="connsiteX45" fmla="*/ 250876 w 541835"/>
              <a:gd name="connsiteY45" fmla="*/ 474253 h 606872"/>
              <a:gd name="connsiteX46" fmla="*/ 23119 w 541835"/>
              <a:gd name="connsiteY46" fmla="*/ 474253 h 606872"/>
              <a:gd name="connsiteX47" fmla="*/ 0 w 541835"/>
              <a:gd name="connsiteY47" fmla="*/ 451171 h 606872"/>
              <a:gd name="connsiteX48" fmla="*/ 0 w 541835"/>
              <a:gd name="connsiteY48" fmla="*/ 410013 h 606872"/>
              <a:gd name="connsiteX49" fmla="*/ 16806 w 541835"/>
              <a:gd name="connsiteY49" fmla="*/ 374695 h 606872"/>
              <a:gd name="connsiteX50" fmla="*/ 150229 w 541835"/>
              <a:gd name="connsiteY50" fmla="*/ 289227 h 606872"/>
              <a:gd name="connsiteX51" fmla="*/ 152643 w 541835"/>
              <a:gd name="connsiteY51" fmla="*/ 285519 h 606872"/>
              <a:gd name="connsiteX52" fmla="*/ 152643 w 541835"/>
              <a:gd name="connsiteY52" fmla="*/ 241301 h 606872"/>
              <a:gd name="connsiteX53" fmla="*/ 139644 w 541835"/>
              <a:gd name="connsiteY53" fmla="*/ 205798 h 606872"/>
              <a:gd name="connsiteX54" fmla="*/ 121074 w 541835"/>
              <a:gd name="connsiteY54" fmla="*/ 173539 h 606872"/>
              <a:gd name="connsiteX55" fmla="*/ 128316 w 541835"/>
              <a:gd name="connsiteY55" fmla="*/ 135254 h 606872"/>
              <a:gd name="connsiteX56" fmla="*/ 126367 w 541835"/>
              <a:gd name="connsiteY56" fmla="*/ 127097 h 606872"/>
              <a:gd name="connsiteX57" fmla="*/ 126088 w 541835"/>
              <a:gd name="connsiteY57" fmla="*/ 82323 h 606872"/>
              <a:gd name="connsiteX58" fmla="*/ 152271 w 541835"/>
              <a:gd name="connsiteY58" fmla="*/ 36530 h 606872"/>
              <a:gd name="connsiteX59" fmla="*/ 176505 w 541835"/>
              <a:gd name="connsiteY59" fmla="*/ 16507 h 606872"/>
              <a:gd name="connsiteX60" fmla="*/ 199995 w 541835"/>
              <a:gd name="connsiteY60" fmla="*/ 4456 h 606872"/>
              <a:gd name="connsiteX61" fmla="*/ 221443 w 541835"/>
              <a:gd name="connsiteY61" fmla="*/ 378 h 60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41835" h="606872">
                <a:moveTo>
                  <a:pt x="519050" y="441609"/>
                </a:moveTo>
                <a:cubicBezTo>
                  <a:pt x="521093" y="440311"/>
                  <a:pt x="523878" y="441794"/>
                  <a:pt x="523785" y="444205"/>
                </a:cubicBezTo>
                <a:lnTo>
                  <a:pt x="523785" y="557314"/>
                </a:lnTo>
                <a:cubicBezTo>
                  <a:pt x="523785" y="568439"/>
                  <a:pt x="514779" y="577618"/>
                  <a:pt x="503451" y="577618"/>
                </a:cubicBezTo>
                <a:lnTo>
                  <a:pt x="340222" y="577618"/>
                </a:lnTo>
                <a:lnTo>
                  <a:pt x="340222" y="601445"/>
                </a:lnTo>
                <a:cubicBezTo>
                  <a:pt x="340222" y="605802"/>
                  <a:pt x="335394" y="608398"/>
                  <a:pt x="331773" y="605895"/>
                </a:cubicBezTo>
                <a:lnTo>
                  <a:pt x="266036" y="561671"/>
                </a:lnTo>
                <a:cubicBezTo>
                  <a:pt x="262786" y="559539"/>
                  <a:pt x="262786" y="554903"/>
                  <a:pt x="266036" y="552771"/>
                </a:cubicBezTo>
                <a:lnTo>
                  <a:pt x="331773" y="508547"/>
                </a:lnTo>
                <a:cubicBezTo>
                  <a:pt x="335394" y="506044"/>
                  <a:pt x="340222" y="508640"/>
                  <a:pt x="340222" y="512997"/>
                </a:cubicBezTo>
                <a:lnTo>
                  <a:pt x="340222" y="536824"/>
                </a:lnTo>
                <a:lnTo>
                  <a:pt x="483210" y="536824"/>
                </a:lnTo>
                <a:lnTo>
                  <a:pt x="483210" y="470350"/>
                </a:lnTo>
                <a:cubicBezTo>
                  <a:pt x="483210" y="467383"/>
                  <a:pt x="484696" y="464602"/>
                  <a:pt x="487110" y="463025"/>
                </a:cubicBezTo>
                <a:close/>
                <a:moveTo>
                  <a:pt x="468072" y="344147"/>
                </a:moveTo>
                <a:cubicBezTo>
                  <a:pt x="469732" y="343266"/>
                  <a:pt x="471845" y="343220"/>
                  <a:pt x="473655" y="344425"/>
                </a:cubicBezTo>
                <a:lnTo>
                  <a:pt x="539398" y="388741"/>
                </a:lnTo>
                <a:cubicBezTo>
                  <a:pt x="542648" y="390781"/>
                  <a:pt x="542648" y="395509"/>
                  <a:pt x="539398" y="397641"/>
                </a:cubicBezTo>
                <a:lnTo>
                  <a:pt x="473655" y="441865"/>
                </a:lnTo>
                <a:cubicBezTo>
                  <a:pt x="470034" y="444368"/>
                  <a:pt x="465205" y="441772"/>
                  <a:pt x="465205" y="437415"/>
                </a:cubicBezTo>
                <a:lnTo>
                  <a:pt x="465205" y="413588"/>
                </a:lnTo>
                <a:lnTo>
                  <a:pt x="322391" y="413588"/>
                </a:lnTo>
                <a:lnTo>
                  <a:pt x="322391" y="480062"/>
                </a:lnTo>
                <a:cubicBezTo>
                  <a:pt x="322391" y="483029"/>
                  <a:pt x="320906" y="485718"/>
                  <a:pt x="318398" y="487387"/>
                </a:cubicBezTo>
                <a:lnTo>
                  <a:pt x="286456" y="508710"/>
                </a:lnTo>
                <a:cubicBezTo>
                  <a:pt x="284320" y="510101"/>
                  <a:pt x="281627" y="508618"/>
                  <a:pt x="281627" y="506114"/>
                </a:cubicBezTo>
                <a:lnTo>
                  <a:pt x="281627" y="393006"/>
                </a:lnTo>
                <a:cubicBezTo>
                  <a:pt x="281627" y="381880"/>
                  <a:pt x="290634" y="372794"/>
                  <a:pt x="301963" y="372794"/>
                </a:cubicBezTo>
                <a:lnTo>
                  <a:pt x="465205" y="372794"/>
                </a:lnTo>
                <a:lnTo>
                  <a:pt x="465205" y="348875"/>
                </a:lnTo>
                <a:cubicBezTo>
                  <a:pt x="465205" y="346743"/>
                  <a:pt x="466412" y="345027"/>
                  <a:pt x="468072" y="344147"/>
                </a:cubicBezTo>
                <a:close/>
                <a:moveTo>
                  <a:pt x="221443" y="378"/>
                </a:moveTo>
                <a:cubicBezTo>
                  <a:pt x="244841" y="-1569"/>
                  <a:pt x="262389" y="4271"/>
                  <a:pt x="275202" y="11780"/>
                </a:cubicBezTo>
                <a:cubicBezTo>
                  <a:pt x="294143" y="22162"/>
                  <a:pt x="301293" y="35974"/>
                  <a:pt x="301293" y="35974"/>
                </a:cubicBezTo>
                <a:cubicBezTo>
                  <a:pt x="301293" y="35974"/>
                  <a:pt x="344746" y="39126"/>
                  <a:pt x="329983" y="127097"/>
                </a:cubicBezTo>
                <a:cubicBezTo>
                  <a:pt x="329519" y="129785"/>
                  <a:pt x="328776" y="132566"/>
                  <a:pt x="328033" y="135254"/>
                </a:cubicBezTo>
                <a:cubicBezTo>
                  <a:pt x="336297" y="135254"/>
                  <a:pt x="344746" y="141650"/>
                  <a:pt x="335740" y="173539"/>
                </a:cubicBezTo>
                <a:cubicBezTo>
                  <a:pt x="328683" y="198382"/>
                  <a:pt x="322091" y="205427"/>
                  <a:pt x="317170" y="205798"/>
                </a:cubicBezTo>
                <a:cubicBezTo>
                  <a:pt x="315406" y="217107"/>
                  <a:pt x="310949" y="229529"/>
                  <a:pt x="304171" y="241301"/>
                </a:cubicBezTo>
                <a:lnTo>
                  <a:pt x="304171" y="285519"/>
                </a:lnTo>
                <a:cubicBezTo>
                  <a:pt x="304171" y="287187"/>
                  <a:pt x="305007" y="288485"/>
                  <a:pt x="306492" y="289227"/>
                </a:cubicBezTo>
                <a:cubicBezTo>
                  <a:pt x="316056" y="293954"/>
                  <a:pt x="353752" y="312865"/>
                  <a:pt x="396648" y="342250"/>
                </a:cubicBezTo>
                <a:lnTo>
                  <a:pt x="301943" y="342250"/>
                </a:lnTo>
                <a:cubicBezTo>
                  <a:pt x="273810" y="342250"/>
                  <a:pt x="250876" y="365147"/>
                  <a:pt x="250876" y="393234"/>
                </a:cubicBezTo>
                <a:lnTo>
                  <a:pt x="250876" y="474253"/>
                </a:lnTo>
                <a:lnTo>
                  <a:pt x="23119" y="474253"/>
                </a:lnTo>
                <a:cubicBezTo>
                  <a:pt x="10399" y="474253"/>
                  <a:pt x="0" y="463871"/>
                  <a:pt x="0" y="451171"/>
                </a:cubicBezTo>
                <a:lnTo>
                  <a:pt x="0" y="410013"/>
                </a:lnTo>
                <a:cubicBezTo>
                  <a:pt x="0" y="396293"/>
                  <a:pt x="6128" y="383316"/>
                  <a:pt x="16806" y="374695"/>
                </a:cubicBezTo>
                <a:cubicBezTo>
                  <a:pt x="75021" y="327048"/>
                  <a:pt x="137508" y="295437"/>
                  <a:pt x="150229" y="289227"/>
                </a:cubicBezTo>
                <a:cubicBezTo>
                  <a:pt x="151714" y="288670"/>
                  <a:pt x="152643" y="287187"/>
                  <a:pt x="152643" y="285519"/>
                </a:cubicBezTo>
                <a:lnTo>
                  <a:pt x="152643" y="241301"/>
                </a:lnTo>
                <a:cubicBezTo>
                  <a:pt x="145772" y="229529"/>
                  <a:pt x="141315" y="217107"/>
                  <a:pt x="139644" y="205798"/>
                </a:cubicBezTo>
                <a:cubicBezTo>
                  <a:pt x="134630" y="205334"/>
                  <a:pt x="128131" y="198382"/>
                  <a:pt x="121074" y="173539"/>
                </a:cubicBezTo>
                <a:cubicBezTo>
                  <a:pt x="112254" y="142207"/>
                  <a:pt x="120146" y="135532"/>
                  <a:pt x="128316" y="135254"/>
                </a:cubicBezTo>
                <a:cubicBezTo>
                  <a:pt x="127481" y="132566"/>
                  <a:pt x="126831" y="129785"/>
                  <a:pt x="126367" y="127097"/>
                </a:cubicBezTo>
                <a:cubicBezTo>
                  <a:pt x="123303" y="111245"/>
                  <a:pt x="122374" y="96413"/>
                  <a:pt x="126088" y="82323"/>
                </a:cubicBezTo>
                <a:cubicBezTo>
                  <a:pt x="130452" y="63413"/>
                  <a:pt x="140758" y="48210"/>
                  <a:pt x="152271" y="36530"/>
                </a:cubicBezTo>
                <a:cubicBezTo>
                  <a:pt x="159513" y="28743"/>
                  <a:pt x="167870" y="22069"/>
                  <a:pt x="176505" y="16507"/>
                </a:cubicBezTo>
                <a:cubicBezTo>
                  <a:pt x="183561" y="11687"/>
                  <a:pt x="191453" y="7330"/>
                  <a:pt x="199995" y="4456"/>
                </a:cubicBezTo>
                <a:cubicBezTo>
                  <a:pt x="206680" y="2232"/>
                  <a:pt x="213923" y="748"/>
                  <a:pt x="221443" y="378"/>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15" name="íṣľiďê">
            <a:extLst>
              <a:ext uri="{FF2B5EF4-FFF2-40B4-BE49-F238E27FC236}">
                <a16:creationId xmlns="" xmlns:a16="http://schemas.microsoft.com/office/drawing/2014/main" id="{BF086ED4-473A-4CE7-833F-A7DD468F7208}"/>
              </a:ext>
            </a:extLst>
          </p:cNvPr>
          <p:cNvSpPr/>
          <p:nvPr/>
        </p:nvSpPr>
        <p:spPr>
          <a:xfrm>
            <a:off x="4458350" y="2907202"/>
            <a:ext cx="552262" cy="459940"/>
          </a:xfrm>
          <a:custGeom>
            <a:avLst/>
            <a:gdLst>
              <a:gd name="connsiteX0" fmla="*/ 246781 w 608274"/>
              <a:gd name="connsiteY0" fmla="*/ 438498 h 506589"/>
              <a:gd name="connsiteX1" fmla="*/ 246781 w 608274"/>
              <a:gd name="connsiteY1" fmla="*/ 467297 h 506589"/>
              <a:gd name="connsiteX2" fmla="*/ 300340 w 608274"/>
              <a:gd name="connsiteY2" fmla="*/ 446881 h 506589"/>
              <a:gd name="connsiteX3" fmla="*/ 213321 w 608274"/>
              <a:gd name="connsiteY3" fmla="*/ 304884 h 506589"/>
              <a:gd name="connsiteX4" fmla="*/ 33460 w 608274"/>
              <a:gd name="connsiteY4" fmla="*/ 322334 h 506589"/>
              <a:gd name="connsiteX5" fmla="*/ 33460 w 608274"/>
              <a:gd name="connsiteY5" fmla="*/ 454352 h 506589"/>
              <a:gd name="connsiteX6" fmla="*/ 213321 w 608274"/>
              <a:gd name="connsiteY6" fmla="*/ 471802 h 506589"/>
              <a:gd name="connsiteX7" fmla="*/ 228395 w 608274"/>
              <a:gd name="connsiteY7" fmla="*/ 270439 h 506589"/>
              <a:gd name="connsiteX8" fmla="*/ 241243 w 608274"/>
              <a:gd name="connsiteY8" fmla="*/ 274602 h 506589"/>
              <a:gd name="connsiteX9" fmla="*/ 246781 w 608274"/>
              <a:gd name="connsiteY9" fmla="*/ 286749 h 506589"/>
              <a:gd name="connsiteX10" fmla="*/ 246781 w 608274"/>
              <a:gd name="connsiteY10" fmla="*/ 405252 h 506589"/>
              <a:gd name="connsiteX11" fmla="*/ 366689 w 608274"/>
              <a:gd name="connsiteY11" fmla="*/ 423957 h 506589"/>
              <a:gd name="connsiteX12" fmla="*/ 380678 w 608274"/>
              <a:gd name="connsiteY12" fmla="*/ 438441 h 506589"/>
              <a:gd name="connsiteX13" fmla="*/ 370115 w 608274"/>
              <a:gd name="connsiteY13" fmla="*/ 455493 h 506589"/>
              <a:gd name="connsiteX14" fmla="*/ 236104 w 608274"/>
              <a:gd name="connsiteY14" fmla="*/ 506589 h 506589"/>
              <a:gd name="connsiteX15" fmla="*/ 235590 w 608274"/>
              <a:gd name="connsiteY15" fmla="*/ 505334 h 506589"/>
              <a:gd name="connsiteX16" fmla="*/ 230051 w 608274"/>
              <a:gd name="connsiteY16" fmla="*/ 506304 h 506589"/>
              <a:gd name="connsiteX17" fmla="*/ 228395 w 608274"/>
              <a:gd name="connsiteY17" fmla="*/ 506247 h 506589"/>
              <a:gd name="connsiteX18" fmla="*/ 15074 w 608274"/>
              <a:gd name="connsiteY18" fmla="*/ 485546 h 506589"/>
              <a:gd name="connsiteX19" fmla="*/ 0 w 608274"/>
              <a:gd name="connsiteY19" fmla="*/ 469236 h 506589"/>
              <a:gd name="connsiteX20" fmla="*/ 0 w 608274"/>
              <a:gd name="connsiteY20" fmla="*/ 307450 h 506589"/>
              <a:gd name="connsiteX21" fmla="*/ 15074 w 608274"/>
              <a:gd name="connsiteY21" fmla="*/ 291083 h 506589"/>
              <a:gd name="connsiteX22" fmla="*/ 362895 w 608274"/>
              <a:gd name="connsiteY22" fmla="*/ 0 h 506589"/>
              <a:gd name="connsiteX23" fmla="*/ 468824 w 608274"/>
              <a:gd name="connsiteY23" fmla="*/ 90151 h 506589"/>
              <a:gd name="connsiteX24" fmla="*/ 463285 w 608274"/>
              <a:gd name="connsiteY24" fmla="*/ 153046 h 506589"/>
              <a:gd name="connsiteX25" fmla="*/ 429822 w 608274"/>
              <a:gd name="connsiteY25" fmla="*/ 235157 h 506589"/>
              <a:gd name="connsiteX26" fmla="*/ 485556 w 608274"/>
              <a:gd name="connsiteY26" fmla="*/ 284366 h 506589"/>
              <a:gd name="connsiteX27" fmla="*/ 580407 w 608274"/>
              <a:gd name="connsiteY27" fmla="*/ 317210 h 506589"/>
              <a:gd name="connsiteX28" fmla="*/ 608274 w 608274"/>
              <a:gd name="connsiteY28" fmla="*/ 388316 h 506589"/>
              <a:gd name="connsiteX29" fmla="*/ 608274 w 608274"/>
              <a:gd name="connsiteY29" fmla="*/ 480691 h 506589"/>
              <a:gd name="connsiteX30" fmla="*/ 391162 w 608274"/>
              <a:gd name="connsiteY30" fmla="*/ 480691 h 506589"/>
              <a:gd name="connsiteX31" fmla="*/ 412805 w 608274"/>
              <a:gd name="connsiteY31" fmla="*/ 434960 h 506589"/>
              <a:gd name="connsiteX32" fmla="*/ 370776 w 608274"/>
              <a:gd name="connsiteY32" fmla="*/ 391566 h 506589"/>
              <a:gd name="connsiteX33" fmla="*/ 279065 w 608274"/>
              <a:gd name="connsiteY33" fmla="*/ 377254 h 506589"/>
              <a:gd name="connsiteX34" fmla="*/ 279065 w 608274"/>
              <a:gd name="connsiteY34" fmla="*/ 286761 h 506589"/>
              <a:gd name="connsiteX35" fmla="*/ 275810 w 608274"/>
              <a:gd name="connsiteY35" fmla="*/ 269997 h 506589"/>
              <a:gd name="connsiteX36" fmla="*/ 295968 w 608274"/>
              <a:gd name="connsiteY36" fmla="*/ 235157 h 506589"/>
              <a:gd name="connsiteX37" fmla="*/ 262505 w 608274"/>
              <a:gd name="connsiteY37" fmla="*/ 153046 h 506589"/>
              <a:gd name="connsiteX38" fmla="*/ 256909 w 608274"/>
              <a:gd name="connsiteY38" fmla="*/ 90151 h 506589"/>
              <a:gd name="connsiteX39" fmla="*/ 362895 w 608274"/>
              <a:gd name="connsiteY39" fmla="*/ 0 h 506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274" h="506589">
                <a:moveTo>
                  <a:pt x="246781" y="438498"/>
                </a:moveTo>
                <a:lnTo>
                  <a:pt x="246781" y="467297"/>
                </a:lnTo>
                <a:lnTo>
                  <a:pt x="300340" y="446881"/>
                </a:lnTo>
                <a:close/>
                <a:moveTo>
                  <a:pt x="213321" y="304884"/>
                </a:moveTo>
                <a:lnTo>
                  <a:pt x="33460" y="322334"/>
                </a:lnTo>
                <a:lnTo>
                  <a:pt x="33460" y="454352"/>
                </a:lnTo>
                <a:lnTo>
                  <a:pt x="213321" y="471802"/>
                </a:lnTo>
                <a:close/>
                <a:moveTo>
                  <a:pt x="228395" y="270439"/>
                </a:moveTo>
                <a:cubicBezTo>
                  <a:pt x="233077" y="269983"/>
                  <a:pt x="237760" y="271466"/>
                  <a:pt x="241243" y="274602"/>
                </a:cubicBezTo>
                <a:cubicBezTo>
                  <a:pt x="244783" y="277739"/>
                  <a:pt x="246781" y="282130"/>
                  <a:pt x="246781" y="286749"/>
                </a:cubicBezTo>
                <a:lnTo>
                  <a:pt x="246781" y="405252"/>
                </a:lnTo>
                <a:lnTo>
                  <a:pt x="366689" y="423957"/>
                </a:lnTo>
                <a:cubicBezTo>
                  <a:pt x="374111" y="425154"/>
                  <a:pt x="379878" y="431085"/>
                  <a:pt x="380678" y="438441"/>
                </a:cubicBezTo>
                <a:cubicBezTo>
                  <a:pt x="381477" y="445798"/>
                  <a:pt x="377138" y="452812"/>
                  <a:pt x="370115" y="455493"/>
                </a:cubicBezTo>
                <a:lnTo>
                  <a:pt x="236104" y="506589"/>
                </a:lnTo>
                <a:lnTo>
                  <a:pt x="235590" y="505334"/>
                </a:lnTo>
                <a:cubicBezTo>
                  <a:pt x="233820" y="505962"/>
                  <a:pt x="231936" y="506304"/>
                  <a:pt x="230051" y="506304"/>
                </a:cubicBezTo>
                <a:cubicBezTo>
                  <a:pt x="229480" y="506304"/>
                  <a:pt x="228966" y="506304"/>
                  <a:pt x="228395" y="506247"/>
                </a:cubicBezTo>
                <a:lnTo>
                  <a:pt x="15074" y="485546"/>
                </a:lnTo>
                <a:cubicBezTo>
                  <a:pt x="6509" y="484748"/>
                  <a:pt x="0" y="477676"/>
                  <a:pt x="0" y="469236"/>
                </a:cubicBezTo>
                <a:lnTo>
                  <a:pt x="0" y="307450"/>
                </a:lnTo>
                <a:cubicBezTo>
                  <a:pt x="0" y="299010"/>
                  <a:pt x="6509" y="291938"/>
                  <a:pt x="15074" y="291083"/>
                </a:cubicBezTo>
                <a:close/>
                <a:moveTo>
                  <a:pt x="362895" y="0"/>
                </a:moveTo>
                <a:cubicBezTo>
                  <a:pt x="454777" y="0"/>
                  <a:pt x="466369" y="64320"/>
                  <a:pt x="468824" y="90151"/>
                </a:cubicBezTo>
                <a:cubicBezTo>
                  <a:pt x="468824" y="90151"/>
                  <a:pt x="507884" y="131206"/>
                  <a:pt x="463285" y="153046"/>
                </a:cubicBezTo>
                <a:cubicBezTo>
                  <a:pt x="463285" y="153046"/>
                  <a:pt x="463285" y="205049"/>
                  <a:pt x="429822" y="235157"/>
                </a:cubicBezTo>
                <a:cubicBezTo>
                  <a:pt x="429822" y="235157"/>
                  <a:pt x="401898" y="257053"/>
                  <a:pt x="485556" y="284366"/>
                </a:cubicBezTo>
                <a:lnTo>
                  <a:pt x="580407" y="317210"/>
                </a:lnTo>
                <a:cubicBezTo>
                  <a:pt x="580407" y="317210"/>
                  <a:pt x="608274" y="317210"/>
                  <a:pt x="608274" y="388316"/>
                </a:cubicBezTo>
                <a:lnTo>
                  <a:pt x="608274" y="480691"/>
                </a:lnTo>
                <a:lnTo>
                  <a:pt x="391162" y="480691"/>
                </a:lnTo>
                <a:cubicBezTo>
                  <a:pt x="406123" y="470598"/>
                  <a:pt x="414803" y="453207"/>
                  <a:pt x="412805" y="434960"/>
                </a:cubicBezTo>
                <a:cubicBezTo>
                  <a:pt x="410406" y="412892"/>
                  <a:pt x="393161" y="395045"/>
                  <a:pt x="370776" y="391566"/>
                </a:cubicBezTo>
                <a:lnTo>
                  <a:pt x="279065" y="377254"/>
                </a:lnTo>
                <a:lnTo>
                  <a:pt x="279065" y="286761"/>
                </a:lnTo>
                <a:cubicBezTo>
                  <a:pt x="279065" y="280945"/>
                  <a:pt x="277809" y="275357"/>
                  <a:pt x="275810" y="269997"/>
                </a:cubicBezTo>
                <a:cubicBezTo>
                  <a:pt x="314470" y="249754"/>
                  <a:pt x="295968" y="235157"/>
                  <a:pt x="295968" y="235157"/>
                </a:cubicBezTo>
                <a:cubicBezTo>
                  <a:pt x="262505" y="205049"/>
                  <a:pt x="262505" y="153046"/>
                  <a:pt x="262505" y="153046"/>
                </a:cubicBezTo>
                <a:cubicBezTo>
                  <a:pt x="217906" y="131206"/>
                  <a:pt x="256909" y="90151"/>
                  <a:pt x="256909" y="90151"/>
                </a:cubicBezTo>
                <a:cubicBezTo>
                  <a:pt x="259421" y="64320"/>
                  <a:pt x="277010" y="0"/>
                  <a:pt x="362895" y="0"/>
                </a:cubicBez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13" name="iṣļîde">
            <a:extLst>
              <a:ext uri="{FF2B5EF4-FFF2-40B4-BE49-F238E27FC236}">
                <a16:creationId xmlns="" xmlns:a16="http://schemas.microsoft.com/office/drawing/2014/main" id="{D90E6F0A-F0C7-4214-9DD9-3BF04C1555ED}"/>
              </a:ext>
            </a:extLst>
          </p:cNvPr>
          <p:cNvSpPr/>
          <p:nvPr/>
        </p:nvSpPr>
        <p:spPr>
          <a:xfrm>
            <a:off x="9904428" y="2907202"/>
            <a:ext cx="552262" cy="459940"/>
          </a:xfrm>
          <a:custGeom>
            <a:avLst/>
            <a:gdLst>
              <a:gd name="connsiteX0" fmla="*/ 246781 w 608274"/>
              <a:gd name="connsiteY0" fmla="*/ 438498 h 506589"/>
              <a:gd name="connsiteX1" fmla="*/ 246781 w 608274"/>
              <a:gd name="connsiteY1" fmla="*/ 467297 h 506589"/>
              <a:gd name="connsiteX2" fmla="*/ 300340 w 608274"/>
              <a:gd name="connsiteY2" fmla="*/ 446881 h 506589"/>
              <a:gd name="connsiteX3" fmla="*/ 213321 w 608274"/>
              <a:gd name="connsiteY3" fmla="*/ 304884 h 506589"/>
              <a:gd name="connsiteX4" fmla="*/ 33460 w 608274"/>
              <a:gd name="connsiteY4" fmla="*/ 322334 h 506589"/>
              <a:gd name="connsiteX5" fmla="*/ 33460 w 608274"/>
              <a:gd name="connsiteY5" fmla="*/ 454352 h 506589"/>
              <a:gd name="connsiteX6" fmla="*/ 213321 w 608274"/>
              <a:gd name="connsiteY6" fmla="*/ 471802 h 506589"/>
              <a:gd name="connsiteX7" fmla="*/ 228395 w 608274"/>
              <a:gd name="connsiteY7" fmla="*/ 270439 h 506589"/>
              <a:gd name="connsiteX8" fmla="*/ 241243 w 608274"/>
              <a:gd name="connsiteY8" fmla="*/ 274602 h 506589"/>
              <a:gd name="connsiteX9" fmla="*/ 246781 w 608274"/>
              <a:gd name="connsiteY9" fmla="*/ 286749 h 506589"/>
              <a:gd name="connsiteX10" fmla="*/ 246781 w 608274"/>
              <a:gd name="connsiteY10" fmla="*/ 405252 h 506589"/>
              <a:gd name="connsiteX11" fmla="*/ 366689 w 608274"/>
              <a:gd name="connsiteY11" fmla="*/ 423957 h 506589"/>
              <a:gd name="connsiteX12" fmla="*/ 380678 w 608274"/>
              <a:gd name="connsiteY12" fmla="*/ 438441 h 506589"/>
              <a:gd name="connsiteX13" fmla="*/ 370115 w 608274"/>
              <a:gd name="connsiteY13" fmla="*/ 455493 h 506589"/>
              <a:gd name="connsiteX14" fmla="*/ 236104 w 608274"/>
              <a:gd name="connsiteY14" fmla="*/ 506589 h 506589"/>
              <a:gd name="connsiteX15" fmla="*/ 235590 w 608274"/>
              <a:gd name="connsiteY15" fmla="*/ 505334 h 506589"/>
              <a:gd name="connsiteX16" fmla="*/ 230051 w 608274"/>
              <a:gd name="connsiteY16" fmla="*/ 506304 h 506589"/>
              <a:gd name="connsiteX17" fmla="*/ 228395 w 608274"/>
              <a:gd name="connsiteY17" fmla="*/ 506247 h 506589"/>
              <a:gd name="connsiteX18" fmla="*/ 15074 w 608274"/>
              <a:gd name="connsiteY18" fmla="*/ 485546 h 506589"/>
              <a:gd name="connsiteX19" fmla="*/ 0 w 608274"/>
              <a:gd name="connsiteY19" fmla="*/ 469236 h 506589"/>
              <a:gd name="connsiteX20" fmla="*/ 0 w 608274"/>
              <a:gd name="connsiteY20" fmla="*/ 307450 h 506589"/>
              <a:gd name="connsiteX21" fmla="*/ 15074 w 608274"/>
              <a:gd name="connsiteY21" fmla="*/ 291083 h 506589"/>
              <a:gd name="connsiteX22" fmla="*/ 362895 w 608274"/>
              <a:gd name="connsiteY22" fmla="*/ 0 h 506589"/>
              <a:gd name="connsiteX23" fmla="*/ 468824 w 608274"/>
              <a:gd name="connsiteY23" fmla="*/ 90151 h 506589"/>
              <a:gd name="connsiteX24" fmla="*/ 463285 w 608274"/>
              <a:gd name="connsiteY24" fmla="*/ 153046 h 506589"/>
              <a:gd name="connsiteX25" fmla="*/ 429822 w 608274"/>
              <a:gd name="connsiteY25" fmla="*/ 235157 h 506589"/>
              <a:gd name="connsiteX26" fmla="*/ 485556 w 608274"/>
              <a:gd name="connsiteY26" fmla="*/ 284366 h 506589"/>
              <a:gd name="connsiteX27" fmla="*/ 580407 w 608274"/>
              <a:gd name="connsiteY27" fmla="*/ 317210 h 506589"/>
              <a:gd name="connsiteX28" fmla="*/ 608274 w 608274"/>
              <a:gd name="connsiteY28" fmla="*/ 388316 h 506589"/>
              <a:gd name="connsiteX29" fmla="*/ 608274 w 608274"/>
              <a:gd name="connsiteY29" fmla="*/ 480691 h 506589"/>
              <a:gd name="connsiteX30" fmla="*/ 391162 w 608274"/>
              <a:gd name="connsiteY30" fmla="*/ 480691 h 506589"/>
              <a:gd name="connsiteX31" fmla="*/ 412805 w 608274"/>
              <a:gd name="connsiteY31" fmla="*/ 434960 h 506589"/>
              <a:gd name="connsiteX32" fmla="*/ 370776 w 608274"/>
              <a:gd name="connsiteY32" fmla="*/ 391566 h 506589"/>
              <a:gd name="connsiteX33" fmla="*/ 279065 w 608274"/>
              <a:gd name="connsiteY33" fmla="*/ 377254 h 506589"/>
              <a:gd name="connsiteX34" fmla="*/ 279065 w 608274"/>
              <a:gd name="connsiteY34" fmla="*/ 286761 h 506589"/>
              <a:gd name="connsiteX35" fmla="*/ 275810 w 608274"/>
              <a:gd name="connsiteY35" fmla="*/ 269997 h 506589"/>
              <a:gd name="connsiteX36" fmla="*/ 295968 w 608274"/>
              <a:gd name="connsiteY36" fmla="*/ 235157 h 506589"/>
              <a:gd name="connsiteX37" fmla="*/ 262505 w 608274"/>
              <a:gd name="connsiteY37" fmla="*/ 153046 h 506589"/>
              <a:gd name="connsiteX38" fmla="*/ 256909 w 608274"/>
              <a:gd name="connsiteY38" fmla="*/ 90151 h 506589"/>
              <a:gd name="connsiteX39" fmla="*/ 362895 w 608274"/>
              <a:gd name="connsiteY39" fmla="*/ 0 h 506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274" h="506589">
                <a:moveTo>
                  <a:pt x="246781" y="438498"/>
                </a:moveTo>
                <a:lnTo>
                  <a:pt x="246781" y="467297"/>
                </a:lnTo>
                <a:lnTo>
                  <a:pt x="300340" y="446881"/>
                </a:lnTo>
                <a:close/>
                <a:moveTo>
                  <a:pt x="213321" y="304884"/>
                </a:moveTo>
                <a:lnTo>
                  <a:pt x="33460" y="322334"/>
                </a:lnTo>
                <a:lnTo>
                  <a:pt x="33460" y="454352"/>
                </a:lnTo>
                <a:lnTo>
                  <a:pt x="213321" y="471802"/>
                </a:lnTo>
                <a:close/>
                <a:moveTo>
                  <a:pt x="228395" y="270439"/>
                </a:moveTo>
                <a:cubicBezTo>
                  <a:pt x="233077" y="269983"/>
                  <a:pt x="237760" y="271466"/>
                  <a:pt x="241243" y="274602"/>
                </a:cubicBezTo>
                <a:cubicBezTo>
                  <a:pt x="244783" y="277739"/>
                  <a:pt x="246781" y="282130"/>
                  <a:pt x="246781" y="286749"/>
                </a:cubicBezTo>
                <a:lnTo>
                  <a:pt x="246781" y="405252"/>
                </a:lnTo>
                <a:lnTo>
                  <a:pt x="366689" y="423957"/>
                </a:lnTo>
                <a:cubicBezTo>
                  <a:pt x="374111" y="425154"/>
                  <a:pt x="379878" y="431085"/>
                  <a:pt x="380678" y="438441"/>
                </a:cubicBezTo>
                <a:cubicBezTo>
                  <a:pt x="381477" y="445798"/>
                  <a:pt x="377138" y="452812"/>
                  <a:pt x="370115" y="455493"/>
                </a:cubicBezTo>
                <a:lnTo>
                  <a:pt x="236104" y="506589"/>
                </a:lnTo>
                <a:lnTo>
                  <a:pt x="235590" y="505334"/>
                </a:lnTo>
                <a:cubicBezTo>
                  <a:pt x="233820" y="505962"/>
                  <a:pt x="231936" y="506304"/>
                  <a:pt x="230051" y="506304"/>
                </a:cubicBezTo>
                <a:cubicBezTo>
                  <a:pt x="229480" y="506304"/>
                  <a:pt x="228966" y="506304"/>
                  <a:pt x="228395" y="506247"/>
                </a:cubicBezTo>
                <a:lnTo>
                  <a:pt x="15074" y="485546"/>
                </a:lnTo>
                <a:cubicBezTo>
                  <a:pt x="6509" y="484748"/>
                  <a:pt x="0" y="477676"/>
                  <a:pt x="0" y="469236"/>
                </a:cubicBezTo>
                <a:lnTo>
                  <a:pt x="0" y="307450"/>
                </a:lnTo>
                <a:cubicBezTo>
                  <a:pt x="0" y="299010"/>
                  <a:pt x="6509" y="291938"/>
                  <a:pt x="15074" y="291083"/>
                </a:cubicBezTo>
                <a:close/>
                <a:moveTo>
                  <a:pt x="362895" y="0"/>
                </a:moveTo>
                <a:cubicBezTo>
                  <a:pt x="454777" y="0"/>
                  <a:pt x="466369" y="64320"/>
                  <a:pt x="468824" y="90151"/>
                </a:cubicBezTo>
                <a:cubicBezTo>
                  <a:pt x="468824" y="90151"/>
                  <a:pt x="507884" y="131206"/>
                  <a:pt x="463285" y="153046"/>
                </a:cubicBezTo>
                <a:cubicBezTo>
                  <a:pt x="463285" y="153046"/>
                  <a:pt x="463285" y="205049"/>
                  <a:pt x="429822" y="235157"/>
                </a:cubicBezTo>
                <a:cubicBezTo>
                  <a:pt x="429822" y="235157"/>
                  <a:pt x="401898" y="257053"/>
                  <a:pt x="485556" y="284366"/>
                </a:cubicBezTo>
                <a:lnTo>
                  <a:pt x="580407" y="317210"/>
                </a:lnTo>
                <a:cubicBezTo>
                  <a:pt x="580407" y="317210"/>
                  <a:pt x="608274" y="317210"/>
                  <a:pt x="608274" y="388316"/>
                </a:cubicBezTo>
                <a:lnTo>
                  <a:pt x="608274" y="480691"/>
                </a:lnTo>
                <a:lnTo>
                  <a:pt x="391162" y="480691"/>
                </a:lnTo>
                <a:cubicBezTo>
                  <a:pt x="406123" y="470598"/>
                  <a:pt x="414803" y="453207"/>
                  <a:pt x="412805" y="434960"/>
                </a:cubicBezTo>
                <a:cubicBezTo>
                  <a:pt x="410406" y="412892"/>
                  <a:pt x="393161" y="395045"/>
                  <a:pt x="370776" y="391566"/>
                </a:cubicBezTo>
                <a:lnTo>
                  <a:pt x="279065" y="377254"/>
                </a:lnTo>
                <a:lnTo>
                  <a:pt x="279065" y="286761"/>
                </a:lnTo>
                <a:cubicBezTo>
                  <a:pt x="279065" y="280945"/>
                  <a:pt x="277809" y="275357"/>
                  <a:pt x="275810" y="269997"/>
                </a:cubicBezTo>
                <a:cubicBezTo>
                  <a:pt x="314470" y="249754"/>
                  <a:pt x="295968" y="235157"/>
                  <a:pt x="295968" y="235157"/>
                </a:cubicBezTo>
                <a:cubicBezTo>
                  <a:pt x="262505" y="205049"/>
                  <a:pt x="262505" y="153046"/>
                  <a:pt x="262505" y="153046"/>
                </a:cubicBezTo>
                <a:cubicBezTo>
                  <a:pt x="217906" y="131206"/>
                  <a:pt x="256909" y="90151"/>
                  <a:pt x="256909" y="90151"/>
                </a:cubicBezTo>
                <a:cubicBezTo>
                  <a:pt x="259421" y="64320"/>
                  <a:pt x="277010" y="0"/>
                  <a:pt x="362895" y="0"/>
                </a:cubicBez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grpSp>
        <p:nvGrpSpPr>
          <p:cNvPr id="34" name="组合 33">
            <a:extLst>
              <a:ext uri="{FF2B5EF4-FFF2-40B4-BE49-F238E27FC236}">
                <a16:creationId xmlns="" xmlns:a16="http://schemas.microsoft.com/office/drawing/2014/main" id="{F12B9094-B510-412B-988F-28C8FEEA2ED6}"/>
              </a:ext>
            </a:extLst>
          </p:cNvPr>
          <p:cNvGrpSpPr/>
          <p:nvPr/>
        </p:nvGrpSpPr>
        <p:grpSpPr>
          <a:xfrm>
            <a:off x="267580" y="305974"/>
            <a:ext cx="687460" cy="847053"/>
            <a:chOff x="1375020" y="1454054"/>
            <a:chExt cx="2486630" cy="3063897"/>
          </a:xfrm>
        </p:grpSpPr>
        <p:pic>
          <p:nvPicPr>
            <p:cNvPr id="35" name="图形 34">
              <a:extLst>
                <a:ext uri="{FF2B5EF4-FFF2-40B4-BE49-F238E27FC236}">
                  <a16:creationId xmlns="" xmlns:a16="http://schemas.microsoft.com/office/drawing/2014/main" id="{53452BD0-A984-40F2-A65C-249874AF768A}"/>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36" name="图形 35">
              <a:extLst>
                <a:ext uri="{FF2B5EF4-FFF2-40B4-BE49-F238E27FC236}">
                  <a16:creationId xmlns="" xmlns:a16="http://schemas.microsoft.com/office/drawing/2014/main" id="{E86C18A9-12DA-4A2A-AE22-78AE7122D1C6}"/>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37" name="矩形 36">
            <a:extLst>
              <a:ext uri="{FF2B5EF4-FFF2-40B4-BE49-F238E27FC236}">
                <a16:creationId xmlns="" xmlns:a16="http://schemas.microsoft.com/office/drawing/2014/main" id="{15F96C37-7649-4750-846F-B0D702562B39}"/>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文本框 37">
            <a:extLst>
              <a:ext uri="{FF2B5EF4-FFF2-40B4-BE49-F238E27FC236}">
                <a16:creationId xmlns="" xmlns:a16="http://schemas.microsoft.com/office/drawing/2014/main" id="{08832F23-09F6-4A87-B87E-D3D924E7A635}"/>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39" name="文本框 38">
            <a:extLst>
              <a:ext uri="{FF2B5EF4-FFF2-40B4-BE49-F238E27FC236}">
                <a16:creationId xmlns="" xmlns:a16="http://schemas.microsoft.com/office/drawing/2014/main" id="{B6818C78-3F92-4887-9180-793DB1E2A9E8}"/>
              </a:ext>
            </a:extLst>
          </p:cNvPr>
          <p:cNvSpPr txBox="1"/>
          <p:nvPr/>
        </p:nvSpPr>
        <p:spPr>
          <a:xfrm>
            <a:off x="5010612" y="1780867"/>
            <a:ext cx="2091019" cy="499624"/>
          </a:xfrm>
          <a:prstGeom prst="rect">
            <a:avLst/>
          </a:prstGeom>
          <a:solidFill>
            <a:srgbClr val="6F9FBD"/>
          </a:solidFill>
        </p:spPr>
        <p:txBody>
          <a:bodyPr wrap="square" rtlCol="0">
            <a:spAutoFit/>
          </a:bodyPr>
          <a:lstStyle/>
          <a:p>
            <a:pPr algn="ctr">
              <a:lnSpc>
                <a:spcPct val="150000"/>
              </a:lnSpc>
            </a:pPr>
            <a:r>
              <a:rPr lang="zh-CN" altLang="en-US" sz="2000" dirty="0">
                <a:solidFill>
                  <a:schemeClr val="bg1"/>
                </a:solidFill>
                <a:cs typeface="+mn-ea"/>
                <a:sym typeface="+mn-lt"/>
              </a:rPr>
              <a:t>情绪管理的重要</a:t>
            </a:r>
          </a:p>
        </p:txBody>
      </p:sp>
      <p:sp>
        <p:nvSpPr>
          <p:cNvPr id="40" name="文本框 39">
            <a:extLst>
              <a:ext uri="{FF2B5EF4-FFF2-40B4-BE49-F238E27FC236}">
                <a16:creationId xmlns="" xmlns:a16="http://schemas.microsoft.com/office/drawing/2014/main" id="{E8DD45FB-6DE4-402D-9BB3-32D453DBBDEB}"/>
              </a:ext>
            </a:extLst>
          </p:cNvPr>
          <p:cNvSpPr txBox="1"/>
          <p:nvPr/>
        </p:nvSpPr>
        <p:spPr>
          <a:xfrm>
            <a:off x="990207" y="3668086"/>
            <a:ext cx="1875090" cy="1754326"/>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能力不好不一定会成功，但是情绪管理不好一定不会成功</a:t>
            </a:r>
          </a:p>
        </p:txBody>
      </p:sp>
      <p:sp>
        <p:nvSpPr>
          <p:cNvPr id="41" name="文本框 40">
            <a:extLst>
              <a:ext uri="{FF2B5EF4-FFF2-40B4-BE49-F238E27FC236}">
                <a16:creationId xmlns="" xmlns:a16="http://schemas.microsoft.com/office/drawing/2014/main" id="{49A0E705-17AC-4CB9-A85F-B979E742E7AE}"/>
              </a:ext>
            </a:extLst>
          </p:cNvPr>
          <p:cNvSpPr txBox="1"/>
          <p:nvPr/>
        </p:nvSpPr>
        <p:spPr>
          <a:xfrm>
            <a:off x="3686976" y="3748631"/>
            <a:ext cx="2095009" cy="2169825"/>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当我们把情绪亳无保留地发泄在我们周遭的人身上，那种和谐的关系就可能被破坏。</a:t>
            </a:r>
          </a:p>
        </p:txBody>
      </p:sp>
      <p:sp>
        <p:nvSpPr>
          <p:cNvPr id="42" name="文本框 41">
            <a:extLst>
              <a:ext uri="{FF2B5EF4-FFF2-40B4-BE49-F238E27FC236}">
                <a16:creationId xmlns="" xmlns:a16="http://schemas.microsoft.com/office/drawing/2014/main" id="{F36568FD-9DCD-4A52-82E1-0C904709E638}"/>
              </a:ext>
            </a:extLst>
          </p:cNvPr>
          <p:cNvSpPr txBox="1"/>
          <p:nvPr/>
        </p:nvSpPr>
        <p:spPr>
          <a:xfrm>
            <a:off x="6410013" y="3748631"/>
            <a:ext cx="2095009" cy="1338828"/>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好象是被打破的杯子就算接合后也是有裂缝。</a:t>
            </a:r>
          </a:p>
        </p:txBody>
      </p:sp>
      <p:sp>
        <p:nvSpPr>
          <p:cNvPr id="43" name="文本框 42">
            <a:extLst>
              <a:ext uri="{FF2B5EF4-FFF2-40B4-BE49-F238E27FC236}">
                <a16:creationId xmlns="" xmlns:a16="http://schemas.microsoft.com/office/drawing/2014/main" id="{94083E9F-F215-4BD4-B8EE-9AAC98F4B641}"/>
              </a:ext>
            </a:extLst>
          </p:cNvPr>
          <p:cNvSpPr txBox="1"/>
          <p:nvPr/>
        </p:nvSpPr>
        <p:spPr>
          <a:xfrm>
            <a:off x="9119484" y="3748631"/>
            <a:ext cx="2095009" cy="874407"/>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所以一定要用心学习处理自己的情绪</a:t>
            </a:r>
          </a:p>
        </p:txBody>
      </p:sp>
    </p:spTree>
    <p:custDataLst>
      <p:tags r:id="rId1"/>
    </p:custDataLst>
    <p:extLst>
      <p:ext uri="{BB962C8B-B14F-4D97-AF65-F5344CB8AC3E}">
        <p14:creationId xmlns:p14="http://schemas.microsoft.com/office/powerpoint/2010/main" val="284741588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ľiďê">
            <a:extLst>
              <a:ext uri="{FF2B5EF4-FFF2-40B4-BE49-F238E27FC236}">
                <a16:creationId xmlns="" xmlns:a16="http://schemas.microsoft.com/office/drawing/2014/main" id="{57059949-D5D4-4CD3-88D5-100753F86289}"/>
              </a:ext>
            </a:extLst>
          </p:cNvPr>
          <p:cNvSpPr/>
          <p:nvPr/>
        </p:nvSpPr>
        <p:spPr>
          <a:xfrm>
            <a:off x="1100940" y="1853072"/>
            <a:ext cx="4798840" cy="2502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3175">
            <a:noFill/>
            <a:prstDash val="sysDash"/>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a:cs typeface="+mn-ea"/>
              <a:sym typeface="+mn-lt"/>
            </a:endParaRPr>
          </a:p>
        </p:txBody>
      </p:sp>
      <p:sp>
        <p:nvSpPr>
          <p:cNvPr id="5" name="îṥľíďe">
            <a:extLst>
              <a:ext uri="{FF2B5EF4-FFF2-40B4-BE49-F238E27FC236}">
                <a16:creationId xmlns="" xmlns:a16="http://schemas.microsoft.com/office/drawing/2014/main" id="{D0CD2602-E703-4E3C-9490-E52F242D519D}"/>
              </a:ext>
            </a:extLst>
          </p:cNvPr>
          <p:cNvSpPr/>
          <p:nvPr/>
        </p:nvSpPr>
        <p:spPr>
          <a:xfrm>
            <a:off x="1100940" y="4354872"/>
            <a:ext cx="4798840" cy="1138338"/>
          </a:xfrm>
          <a:prstGeom prst="rect">
            <a:avLst/>
          </a:prstGeom>
          <a:solidFill>
            <a:schemeClr val="bg1"/>
          </a:solidFill>
          <a:ln w="3175">
            <a:noFill/>
            <a:prstDash val="sysDash"/>
            <a:miter lim="800000"/>
            <a:headEnd/>
            <a:tailEnd/>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lnSpc>
                <a:spcPct val="150000"/>
              </a:lnSpc>
              <a:buSzPct val="25000"/>
            </a:pPr>
            <a:r>
              <a:rPr lang="en-US" altLang="zh-CN" sz="1400" b="1">
                <a:solidFill>
                  <a:schemeClr val="tx1"/>
                </a:solidFill>
                <a:cs typeface="+mn-ea"/>
                <a:sym typeface="+mn-lt"/>
              </a:rPr>
              <a:t> </a:t>
            </a:r>
            <a:endParaRPr lang="en-US" altLang="zh-CN" sz="1400" b="1" dirty="0">
              <a:solidFill>
                <a:schemeClr val="tx1"/>
              </a:solidFill>
              <a:cs typeface="+mn-ea"/>
              <a:sym typeface="+mn-lt"/>
            </a:endParaRPr>
          </a:p>
        </p:txBody>
      </p:sp>
      <p:sp>
        <p:nvSpPr>
          <p:cNvPr id="6" name="ïšḻîḍè">
            <a:extLst>
              <a:ext uri="{FF2B5EF4-FFF2-40B4-BE49-F238E27FC236}">
                <a16:creationId xmlns="" xmlns:a16="http://schemas.microsoft.com/office/drawing/2014/main" id="{66AC684E-995F-4873-AB94-4E16D5CD5CCE}"/>
              </a:ext>
            </a:extLst>
          </p:cNvPr>
          <p:cNvSpPr/>
          <p:nvPr/>
        </p:nvSpPr>
        <p:spPr>
          <a:xfrm>
            <a:off x="6593947" y="2031892"/>
            <a:ext cx="449031" cy="452673"/>
          </a:xfrm>
          <a:custGeom>
            <a:avLst/>
            <a:gdLst>
              <a:gd name="connsiteX0" fmla="*/ 24905 w 565449"/>
              <a:gd name="connsiteY0" fmla="*/ 197064 h 570035"/>
              <a:gd name="connsiteX1" fmla="*/ 187249 w 565449"/>
              <a:gd name="connsiteY1" fmla="*/ 197064 h 570035"/>
              <a:gd name="connsiteX2" fmla="*/ 212154 w 565449"/>
              <a:gd name="connsiteY2" fmla="*/ 222850 h 570035"/>
              <a:gd name="connsiteX3" fmla="*/ 212154 w 565449"/>
              <a:gd name="connsiteY3" fmla="*/ 378484 h 570035"/>
              <a:gd name="connsiteX4" fmla="*/ 187249 w 565449"/>
              <a:gd name="connsiteY4" fmla="*/ 403349 h 570035"/>
              <a:gd name="connsiteX5" fmla="*/ 167879 w 565449"/>
              <a:gd name="connsiteY5" fmla="*/ 394140 h 570035"/>
              <a:gd name="connsiteX6" fmla="*/ 157732 w 565449"/>
              <a:gd name="connsiteY6" fmla="*/ 546091 h 570035"/>
              <a:gd name="connsiteX7" fmla="*/ 131905 w 565449"/>
              <a:gd name="connsiteY7" fmla="*/ 570035 h 570035"/>
              <a:gd name="connsiteX8" fmla="*/ 80250 w 565449"/>
              <a:gd name="connsiteY8" fmla="*/ 570035 h 570035"/>
              <a:gd name="connsiteX9" fmla="*/ 54422 w 565449"/>
              <a:gd name="connsiteY9" fmla="*/ 546091 h 570035"/>
              <a:gd name="connsiteX10" fmla="*/ 45198 w 565449"/>
              <a:gd name="connsiteY10" fmla="*/ 394140 h 570035"/>
              <a:gd name="connsiteX11" fmla="*/ 25827 w 565449"/>
              <a:gd name="connsiteY11" fmla="*/ 403349 h 570035"/>
              <a:gd name="connsiteX12" fmla="*/ 0 w 565449"/>
              <a:gd name="connsiteY12" fmla="*/ 378484 h 570035"/>
              <a:gd name="connsiteX13" fmla="*/ 0 w 565449"/>
              <a:gd name="connsiteY13" fmla="*/ 222850 h 570035"/>
              <a:gd name="connsiteX14" fmla="*/ 24905 w 565449"/>
              <a:gd name="connsiteY14" fmla="*/ 197064 h 570035"/>
              <a:gd name="connsiteX15" fmla="*/ 445512 w 565449"/>
              <a:gd name="connsiteY15" fmla="*/ 95801 h 570035"/>
              <a:gd name="connsiteX16" fmla="*/ 428905 w 565449"/>
              <a:gd name="connsiteY16" fmla="*/ 112382 h 570035"/>
              <a:gd name="connsiteX17" fmla="*/ 445512 w 565449"/>
              <a:gd name="connsiteY17" fmla="*/ 128041 h 570035"/>
              <a:gd name="connsiteX18" fmla="*/ 461196 w 565449"/>
              <a:gd name="connsiteY18" fmla="*/ 112382 h 570035"/>
              <a:gd name="connsiteX19" fmla="*/ 445512 w 565449"/>
              <a:gd name="connsiteY19" fmla="*/ 95801 h 570035"/>
              <a:gd name="connsiteX20" fmla="*/ 393846 w 565449"/>
              <a:gd name="connsiteY20" fmla="*/ 95801 h 570035"/>
              <a:gd name="connsiteX21" fmla="*/ 377240 w 565449"/>
              <a:gd name="connsiteY21" fmla="*/ 112382 h 570035"/>
              <a:gd name="connsiteX22" fmla="*/ 393846 w 565449"/>
              <a:gd name="connsiteY22" fmla="*/ 128041 h 570035"/>
              <a:gd name="connsiteX23" fmla="*/ 409530 w 565449"/>
              <a:gd name="connsiteY23" fmla="*/ 112382 h 570035"/>
              <a:gd name="connsiteX24" fmla="*/ 393846 w 565449"/>
              <a:gd name="connsiteY24" fmla="*/ 95801 h 570035"/>
              <a:gd name="connsiteX25" fmla="*/ 342181 w 565449"/>
              <a:gd name="connsiteY25" fmla="*/ 95801 h 570035"/>
              <a:gd name="connsiteX26" fmla="*/ 326497 w 565449"/>
              <a:gd name="connsiteY26" fmla="*/ 112382 h 570035"/>
              <a:gd name="connsiteX27" fmla="*/ 342181 w 565449"/>
              <a:gd name="connsiteY27" fmla="*/ 128041 h 570035"/>
              <a:gd name="connsiteX28" fmla="*/ 358788 w 565449"/>
              <a:gd name="connsiteY28" fmla="*/ 112382 h 570035"/>
              <a:gd name="connsiteX29" fmla="*/ 342181 w 565449"/>
              <a:gd name="connsiteY29" fmla="*/ 95801 h 570035"/>
              <a:gd name="connsiteX30" fmla="*/ 106004 w 565449"/>
              <a:gd name="connsiteY30" fmla="*/ 42312 h 570035"/>
              <a:gd name="connsiteX31" fmla="*/ 175169 w 565449"/>
              <a:gd name="connsiteY31" fmla="*/ 111403 h 570035"/>
              <a:gd name="connsiteX32" fmla="*/ 106004 w 565449"/>
              <a:gd name="connsiteY32" fmla="*/ 180494 h 570035"/>
              <a:gd name="connsiteX33" fmla="*/ 36839 w 565449"/>
              <a:gd name="connsiteY33" fmla="*/ 111403 h 570035"/>
              <a:gd name="connsiteX34" fmla="*/ 106004 w 565449"/>
              <a:gd name="connsiteY34" fmla="*/ 42312 h 570035"/>
              <a:gd name="connsiteX35" fmla="*/ 400304 w 565449"/>
              <a:gd name="connsiteY35" fmla="*/ 0 h 570035"/>
              <a:gd name="connsiteX36" fmla="*/ 565449 w 565449"/>
              <a:gd name="connsiteY36" fmla="*/ 112382 h 570035"/>
              <a:gd name="connsiteX37" fmla="*/ 400304 w 565449"/>
              <a:gd name="connsiteY37" fmla="*/ 223842 h 570035"/>
              <a:gd name="connsiteX38" fmla="*/ 264683 w 565449"/>
              <a:gd name="connsiteY38" fmla="*/ 176863 h 570035"/>
              <a:gd name="connsiteX39" fmla="*/ 257302 w 565449"/>
              <a:gd name="connsiteY39" fmla="*/ 173178 h 570035"/>
              <a:gd name="connsiteX40" fmla="*/ 213940 w 565449"/>
              <a:gd name="connsiteY40" fmla="*/ 164888 h 570035"/>
              <a:gd name="connsiteX41" fmla="*/ 203791 w 565449"/>
              <a:gd name="connsiteY41" fmla="*/ 155676 h 570035"/>
              <a:gd name="connsiteX42" fmla="*/ 206559 w 565449"/>
              <a:gd name="connsiteY42" fmla="*/ 141859 h 570035"/>
              <a:gd name="connsiteX43" fmla="*/ 231469 w 565449"/>
              <a:gd name="connsiteY43" fmla="*/ 114224 h 570035"/>
              <a:gd name="connsiteX44" fmla="*/ 235160 w 565449"/>
              <a:gd name="connsiteY44" fmla="*/ 105933 h 570035"/>
              <a:gd name="connsiteX45" fmla="*/ 400304 w 565449"/>
              <a:gd name="connsiteY45" fmla="*/ 0 h 570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65449" h="570035">
                <a:moveTo>
                  <a:pt x="24905" y="197064"/>
                </a:moveTo>
                <a:cubicBezTo>
                  <a:pt x="35974" y="197064"/>
                  <a:pt x="187249" y="197064"/>
                  <a:pt x="187249" y="197064"/>
                </a:cubicBezTo>
                <a:cubicBezTo>
                  <a:pt x="201085" y="197064"/>
                  <a:pt x="212154" y="209036"/>
                  <a:pt x="212154" y="222850"/>
                </a:cubicBezTo>
                <a:lnTo>
                  <a:pt x="212154" y="378484"/>
                </a:lnTo>
                <a:cubicBezTo>
                  <a:pt x="212154" y="392298"/>
                  <a:pt x="200163" y="403349"/>
                  <a:pt x="187249" y="403349"/>
                </a:cubicBezTo>
                <a:cubicBezTo>
                  <a:pt x="178948" y="403349"/>
                  <a:pt x="172491" y="399666"/>
                  <a:pt x="167879" y="394140"/>
                </a:cubicBezTo>
                <a:lnTo>
                  <a:pt x="157732" y="546091"/>
                </a:lnTo>
                <a:cubicBezTo>
                  <a:pt x="156810" y="559905"/>
                  <a:pt x="145741" y="570035"/>
                  <a:pt x="131905" y="570035"/>
                </a:cubicBezTo>
                <a:lnTo>
                  <a:pt x="80250" y="570035"/>
                </a:lnTo>
                <a:cubicBezTo>
                  <a:pt x="66414" y="570035"/>
                  <a:pt x="55345" y="559905"/>
                  <a:pt x="54422" y="546091"/>
                </a:cubicBezTo>
                <a:lnTo>
                  <a:pt x="45198" y="394140"/>
                </a:lnTo>
                <a:cubicBezTo>
                  <a:pt x="40586" y="399666"/>
                  <a:pt x="33206" y="403349"/>
                  <a:pt x="25827" y="403349"/>
                </a:cubicBezTo>
                <a:cubicBezTo>
                  <a:pt x="11991" y="403349"/>
                  <a:pt x="922" y="392298"/>
                  <a:pt x="0" y="378484"/>
                </a:cubicBezTo>
                <a:lnTo>
                  <a:pt x="0" y="222850"/>
                </a:lnTo>
                <a:cubicBezTo>
                  <a:pt x="0" y="209036"/>
                  <a:pt x="11069" y="197064"/>
                  <a:pt x="24905" y="197064"/>
                </a:cubicBezTo>
                <a:close/>
                <a:moveTo>
                  <a:pt x="445512" y="95801"/>
                </a:moveTo>
                <a:cubicBezTo>
                  <a:pt x="436286" y="95801"/>
                  <a:pt x="428905" y="103170"/>
                  <a:pt x="428905" y="112382"/>
                </a:cubicBezTo>
                <a:cubicBezTo>
                  <a:pt x="428905" y="120672"/>
                  <a:pt x="436286" y="128041"/>
                  <a:pt x="445512" y="128041"/>
                </a:cubicBezTo>
                <a:cubicBezTo>
                  <a:pt x="453815" y="128041"/>
                  <a:pt x="461196" y="120672"/>
                  <a:pt x="461196" y="112382"/>
                </a:cubicBezTo>
                <a:cubicBezTo>
                  <a:pt x="461196" y="103170"/>
                  <a:pt x="453815" y="95801"/>
                  <a:pt x="445512" y="95801"/>
                </a:cubicBezTo>
                <a:close/>
                <a:moveTo>
                  <a:pt x="393846" y="95801"/>
                </a:moveTo>
                <a:cubicBezTo>
                  <a:pt x="384620" y="95801"/>
                  <a:pt x="377240" y="103170"/>
                  <a:pt x="377240" y="112382"/>
                </a:cubicBezTo>
                <a:cubicBezTo>
                  <a:pt x="377240" y="120672"/>
                  <a:pt x="384620" y="128041"/>
                  <a:pt x="393846" y="128041"/>
                </a:cubicBezTo>
                <a:cubicBezTo>
                  <a:pt x="403072" y="128041"/>
                  <a:pt x="409530" y="120672"/>
                  <a:pt x="409530" y="112382"/>
                </a:cubicBezTo>
                <a:cubicBezTo>
                  <a:pt x="409530" y="103170"/>
                  <a:pt x="403072" y="95801"/>
                  <a:pt x="393846" y="95801"/>
                </a:cubicBezTo>
                <a:close/>
                <a:moveTo>
                  <a:pt x="342181" y="95801"/>
                </a:moveTo>
                <a:cubicBezTo>
                  <a:pt x="332955" y="95801"/>
                  <a:pt x="326497" y="103170"/>
                  <a:pt x="326497" y="112382"/>
                </a:cubicBezTo>
                <a:cubicBezTo>
                  <a:pt x="326497" y="120672"/>
                  <a:pt x="332955" y="128041"/>
                  <a:pt x="342181" y="128041"/>
                </a:cubicBezTo>
                <a:cubicBezTo>
                  <a:pt x="351407" y="128041"/>
                  <a:pt x="357865" y="120672"/>
                  <a:pt x="358788" y="112382"/>
                </a:cubicBezTo>
                <a:cubicBezTo>
                  <a:pt x="358788" y="103170"/>
                  <a:pt x="351407" y="95801"/>
                  <a:pt x="342181" y="95801"/>
                </a:cubicBezTo>
                <a:close/>
                <a:moveTo>
                  <a:pt x="106004" y="42312"/>
                </a:moveTo>
                <a:cubicBezTo>
                  <a:pt x="144203" y="42312"/>
                  <a:pt x="175169" y="73245"/>
                  <a:pt x="175169" y="111403"/>
                </a:cubicBezTo>
                <a:cubicBezTo>
                  <a:pt x="175169" y="149561"/>
                  <a:pt x="144203" y="180494"/>
                  <a:pt x="106004" y="180494"/>
                </a:cubicBezTo>
                <a:cubicBezTo>
                  <a:pt x="67805" y="180494"/>
                  <a:pt x="36839" y="149561"/>
                  <a:pt x="36839" y="111403"/>
                </a:cubicBezTo>
                <a:cubicBezTo>
                  <a:pt x="36839" y="73245"/>
                  <a:pt x="67805" y="42312"/>
                  <a:pt x="106004" y="42312"/>
                </a:cubicBezTo>
                <a:close/>
                <a:moveTo>
                  <a:pt x="400304" y="0"/>
                </a:moveTo>
                <a:cubicBezTo>
                  <a:pt x="491642" y="0"/>
                  <a:pt x="565449" y="50664"/>
                  <a:pt x="565449" y="112382"/>
                </a:cubicBezTo>
                <a:cubicBezTo>
                  <a:pt x="565449" y="174099"/>
                  <a:pt x="491642" y="223842"/>
                  <a:pt x="400304" y="223842"/>
                </a:cubicBezTo>
                <a:cubicBezTo>
                  <a:pt x="344026" y="223842"/>
                  <a:pt x="295128" y="205419"/>
                  <a:pt x="264683" y="176863"/>
                </a:cubicBezTo>
                <a:cubicBezTo>
                  <a:pt x="262838" y="175021"/>
                  <a:pt x="260070" y="173178"/>
                  <a:pt x="257302" y="173178"/>
                </a:cubicBezTo>
                <a:lnTo>
                  <a:pt x="213940" y="164888"/>
                </a:lnTo>
                <a:cubicBezTo>
                  <a:pt x="209327" y="163967"/>
                  <a:pt x="205637" y="160282"/>
                  <a:pt x="203791" y="155676"/>
                </a:cubicBezTo>
                <a:cubicBezTo>
                  <a:pt x="201946" y="151070"/>
                  <a:pt x="202869" y="145543"/>
                  <a:pt x="206559" y="141859"/>
                </a:cubicBezTo>
                <a:lnTo>
                  <a:pt x="231469" y="114224"/>
                </a:lnTo>
                <a:cubicBezTo>
                  <a:pt x="233315" y="111460"/>
                  <a:pt x="234237" y="108697"/>
                  <a:pt x="235160" y="105933"/>
                </a:cubicBezTo>
                <a:cubicBezTo>
                  <a:pt x="239773" y="46979"/>
                  <a:pt x="311735" y="0"/>
                  <a:pt x="400304" y="0"/>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11" name="iŝľiḓê">
            <a:extLst>
              <a:ext uri="{FF2B5EF4-FFF2-40B4-BE49-F238E27FC236}">
                <a16:creationId xmlns="" xmlns:a16="http://schemas.microsoft.com/office/drawing/2014/main" id="{A02A5981-6027-476A-8FD0-545AB2228FE6}"/>
              </a:ext>
            </a:extLst>
          </p:cNvPr>
          <p:cNvSpPr/>
          <p:nvPr/>
        </p:nvSpPr>
        <p:spPr>
          <a:xfrm>
            <a:off x="6586423" y="3207679"/>
            <a:ext cx="452673" cy="394140"/>
          </a:xfrm>
          <a:custGeom>
            <a:avLst/>
            <a:gdLst>
              <a:gd name="connsiteX0" fmla="*/ 24839 w 606022"/>
              <a:gd name="connsiteY0" fmla="*/ 154651 h 527661"/>
              <a:gd name="connsiteX1" fmla="*/ 187786 w 606022"/>
              <a:gd name="connsiteY1" fmla="*/ 154651 h 527661"/>
              <a:gd name="connsiteX2" fmla="*/ 212625 w 606022"/>
              <a:gd name="connsiteY2" fmla="*/ 179452 h 527661"/>
              <a:gd name="connsiteX3" fmla="*/ 212625 w 606022"/>
              <a:gd name="connsiteY3" fmla="*/ 336196 h 527661"/>
              <a:gd name="connsiteX4" fmla="*/ 186792 w 606022"/>
              <a:gd name="connsiteY4" fmla="*/ 360997 h 527661"/>
              <a:gd name="connsiteX5" fmla="*/ 167914 w 606022"/>
              <a:gd name="connsiteY5" fmla="*/ 351076 h 527661"/>
              <a:gd name="connsiteX6" fmla="*/ 157978 w 606022"/>
              <a:gd name="connsiteY6" fmla="*/ 503852 h 527661"/>
              <a:gd name="connsiteX7" fmla="*/ 132145 w 606022"/>
              <a:gd name="connsiteY7" fmla="*/ 527661 h 527661"/>
              <a:gd name="connsiteX8" fmla="*/ 80480 w 606022"/>
              <a:gd name="connsiteY8" fmla="*/ 527661 h 527661"/>
              <a:gd name="connsiteX9" fmla="*/ 54647 w 606022"/>
              <a:gd name="connsiteY9" fmla="*/ 503852 h 527661"/>
              <a:gd name="connsiteX10" fmla="*/ 44711 w 606022"/>
              <a:gd name="connsiteY10" fmla="*/ 352069 h 527661"/>
              <a:gd name="connsiteX11" fmla="*/ 25833 w 606022"/>
              <a:gd name="connsiteY11" fmla="*/ 360997 h 527661"/>
              <a:gd name="connsiteX12" fmla="*/ 994 w 606022"/>
              <a:gd name="connsiteY12" fmla="*/ 336196 h 527661"/>
              <a:gd name="connsiteX13" fmla="*/ 0 w 606022"/>
              <a:gd name="connsiteY13" fmla="*/ 179452 h 527661"/>
              <a:gd name="connsiteX14" fmla="*/ 24839 w 606022"/>
              <a:gd name="connsiteY14" fmla="*/ 154651 h 527661"/>
              <a:gd name="connsiteX15" fmla="*/ 331782 w 606022"/>
              <a:gd name="connsiteY15" fmla="*/ 130920 h 527661"/>
              <a:gd name="connsiteX16" fmla="*/ 444021 w 606022"/>
              <a:gd name="connsiteY16" fmla="*/ 130920 h 527661"/>
              <a:gd name="connsiteX17" fmla="*/ 469846 w 606022"/>
              <a:gd name="connsiteY17" fmla="*/ 157678 h 527661"/>
              <a:gd name="connsiteX18" fmla="*/ 444021 w 606022"/>
              <a:gd name="connsiteY18" fmla="*/ 184435 h 527661"/>
              <a:gd name="connsiteX19" fmla="*/ 331782 w 606022"/>
              <a:gd name="connsiteY19" fmla="*/ 184435 h 527661"/>
              <a:gd name="connsiteX20" fmla="*/ 305957 w 606022"/>
              <a:gd name="connsiteY20" fmla="*/ 157678 h 527661"/>
              <a:gd name="connsiteX21" fmla="*/ 331782 w 606022"/>
              <a:gd name="connsiteY21" fmla="*/ 130920 h 527661"/>
              <a:gd name="connsiteX22" fmla="*/ 503213 w 606022"/>
              <a:gd name="connsiteY22" fmla="*/ 73423 h 527661"/>
              <a:gd name="connsiteX23" fmla="*/ 529572 w 606022"/>
              <a:gd name="connsiteY23" fmla="*/ 99703 h 527661"/>
              <a:gd name="connsiteX24" fmla="*/ 503213 w 606022"/>
              <a:gd name="connsiteY24" fmla="*/ 125983 h 527661"/>
              <a:gd name="connsiteX25" fmla="*/ 476854 w 606022"/>
              <a:gd name="connsiteY25" fmla="*/ 99703 h 527661"/>
              <a:gd name="connsiteX26" fmla="*/ 503213 w 606022"/>
              <a:gd name="connsiteY26" fmla="*/ 73423 h 527661"/>
              <a:gd name="connsiteX27" fmla="*/ 287128 w 606022"/>
              <a:gd name="connsiteY27" fmla="*/ 52570 h 527661"/>
              <a:gd name="connsiteX28" fmla="*/ 282160 w 606022"/>
              <a:gd name="connsiteY28" fmla="*/ 57530 h 527661"/>
              <a:gd name="connsiteX29" fmla="*/ 282160 w 606022"/>
              <a:gd name="connsiteY29" fmla="*/ 221192 h 527661"/>
              <a:gd name="connsiteX30" fmla="*/ 287128 w 606022"/>
              <a:gd name="connsiteY30" fmla="*/ 226152 h 527661"/>
              <a:gd name="connsiteX31" fmla="*/ 547409 w 606022"/>
              <a:gd name="connsiteY31" fmla="*/ 226152 h 527661"/>
              <a:gd name="connsiteX32" fmla="*/ 551383 w 606022"/>
              <a:gd name="connsiteY32" fmla="*/ 221192 h 527661"/>
              <a:gd name="connsiteX33" fmla="*/ 551383 w 606022"/>
              <a:gd name="connsiteY33" fmla="*/ 57530 h 527661"/>
              <a:gd name="connsiteX34" fmla="*/ 547409 w 606022"/>
              <a:gd name="connsiteY34" fmla="*/ 52570 h 527661"/>
              <a:gd name="connsiteX35" fmla="*/ 287128 w 606022"/>
              <a:gd name="connsiteY35" fmla="*/ 0 h 527661"/>
              <a:gd name="connsiteX36" fmla="*/ 547409 w 606022"/>
              <a:gd name="connsiteY36" fmla="*/ 0 h 527661"/>
              <a:gd name="connsiteX37" fmla="*/ 606022 w 606022"/>
              <a:gd name="connsiteY37" fmla="*/ 57530 h 527661"/>
              <a:gd name="connsiteX38" fmla="*/ 606022 w 606022"/>
              <a:gd name="connsiteY38" fmla="*/ 221192 h 527661"/>
              <a:gd name="connsiteX39" fmla="*/ 547409 w 606022"/>
              <a:gd name="connsiteY39" fmla="*/ 278722 h 527661"/>
              <a:gd name="connsiteX40" fmla="*/ 287128 w 606022"/>
              <a:gd name="connsiteY40" fmla="*/ 278722 h 527661"/>
              <a:gd name="connsiteX41" fmla="*/ 229508 w 606022"/>
              <a:gd name="connsiteY41" fmla="*/ 221192 h 527661"/>
              <a:gd name="connsiteX42" fmla="*/ 229508 w 606022"/>
              <a:gd name="connsiteY42" fmla="*/ 57530 h 527661"/>
              <a:gd name="connsiteX43" fmla="*/ 287128 w 606022"/>
              <a:gd name="connsiteY43" fmla="*/ 0 h 527661"/>
              <a:gd name="connsiteX44" fmla="*/ 106313 w 606022"/>
              <a:gd name="connsiteY44" fmla="*/ 0 h 527661"/>
              <a:gd name="connsiteX45" fmla="*/ 175835 w 606022"/>
              <a:gd name="connsiteY45" fmla="*/ 68964 h 527661"/>
              <a:gd name="connsiteX46" fmla="*/ 106313 w 606022"/>
              <a:gd name="connsiteY46" fmla="*/ 137928 h 527661"/>
              <a:gd name="connsiteX47" fmla="*/ 36791 w 606022"/>
              <a:gd name="connsiteY47" fmla="*/ 68964 h 527661"/>
              <a:gd name="connsiteX48" fmla="*/ 106313 w 606022"/>
              <a:gd name="connsiteY48" fmla="*/ 0 h 52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06022" h="527661">
                <a:moveTo>
                  <a:pt x="24839" y="154651"/>
                </a:moveTo>
                <a:cubicBezTo>
                  <a:pt x="35769" y="154651"/>
                  <a:pt x="187786" y="154651"/>
                  <a:pt x="187786" y="154651"/>
                </a:cubicBezTo>
                <a:cubicBezTo>
                  <a:pt x="201696" y="154651"/>
                  <a:pt x="212625" y="166556"/>
                  <a:pt x="212625" y="179452"/>
                </a:cubicBezTo>
                <a:lnTo>
                  <a:pt x="212625" y="336196"/>
                </a:lnTo>
                <a:cubicBezTo>
                  <a:pt x="211631" y="350084"/>
                  <a:pt x="200702" y="360997"/>
                  <a:pt x="186792" y="360997"/>
                </a:cubicBezTo>
                <a:cubicBezTo>
                  <a:pt x="178843" y="360997"/>
                  <a:pt x="171888" y="357029"/>
                  <a:pt x="167914" y="351076"/>
                </a:cubicBezTo>
                <a:lnTo>
                  <a:pt x="157978" y="503852"/>
                </a:lnTo>
                <a:cubicBezTo>
                  <a:pt x="156985" y="517741"/>
                  <a:pt x="146055" y="527661"/>
                  <a:pt x="132145" y="527661"/>
                </a:cubicBezTo>
                <a:lnTo>
                  <a:pt x="80480" y="527661"/>
                </a:lnTo>
                <a:cubicBezTo>
                  <a:pt x="66570" y="527661"/>
                  <a:pt x="55640" y="517741"/>
                  <a:pt x="54647" y="503852"/>
                </a:cubicBezTo>
                <a:lnTo>
                  <a:pt x="44711" y="352069"/>
                </a:lnTo>
                <a:cubicBezTo>
                  <a:pt x="40737" y="357029"/>
                  <a:pt x="33782" y="360997"/>
                  <a:pt x="25833" y="360997"/>
                </a:cubicBezTo>
                <a:cubicBezTo>
                  <a:pt x="11923" y="360997"/>
                  <a:pt x="994" y="350084"/>
                  <a:pt x="994" y="336196"/>
                </a:cubicBezTo>
                <a:lnTo>
                  <a:pt x="0" y="179452"/>
                </a:lnTo>
                <a:cubicBezTo>
                  <a:pt x="0" y="165564"/>
                  <a:pt x="10929" y="154651"/>
                  <a:pt x="24839" y="154651"/>
                </a:cubicBezTo>
                <a:close/>
                <a:moveTo>
                  <a:pt x="331782" y="130920"/>
                </a:moveTo>
                <a:lnTo>
                  <a:pt x="444021" y="130920"/>
                </a:lnTo>
                <a:cubicBezTo>
                  <a:pt x="458920" y="130920"/>
                  <a:pt x="469846" y="142812"/>
                  <a:pt x="469846" y="157678"/>
                </a:cubicBezTo>
                <a:cubicBezTo>
                  <a:pt x="469846" y="172543"/>
                  <a:pt x="458920" y="184435"/>
                  <a:pt x="444021" y="184435"/>
                </a:cubicBezTo>
                <a:lnTo>
                  <a:pt x="331782" y="184435"/>
                </a:lnTo>
                <a:cubicBezTo>
                  <a:pt x="317876" y="184435"/>
                  <a:pt x="305957" y="172543"/>
                  <a:pt x="305957" y="157678"/>
                </a:cubicBezTo>
                <a:cubicBezTo>
                  <a:pt x="305957" y="142812"/>
                  <a:pt x="317876" y="130920"/>
                  <a:pt x="331782" y="130920"/>
                </a:cubicBezTo>
                <a:close/>
                <a:moveTo>
                  <a:pt x="503213" y="73423"/>
                </a:moveTo>
                <a:cubicBezTo>
                  <a:pt x="517771" y="73423"/>
                  <a:pt x="529572" y="85189"/>
                  <a:pt x="529572" y="99703"/>
                </a:cubicBezTo>
                <a:cubicBezTo>
                  <a:pt x="529572" y="114217"/>
                  <a:pt x="517771" y="125983"/>
                  <a:pt x="503213" y="125983"/>
                </a:cubicBezTo>
                <a:cubicBezTo>
                  <a:pt x="488655" y="125983"/>
                  <a:pt x="476854" y="114217"/>
                  <a:pt x="476854" y="99703"/>
                </a:cubicBezTo>
                <a:cubicBezTo>
                  <a:pt x="476854" y="85189"/>
                  <a:pt x="488655" y="73423"/>
                  <a:pt x="503213" y="73423"/>
                </a:cubicBezTo>
                <a:close/>
                <a:moveTo>
                  <a:pt x="287128" y="52570"/>
                </a:moveTo>
                <a:cubicBezTo>
                  <a:pt x="285141" y="52570"/>
                  <a:pt x="282160" y="54554"/>
                  <a:pt x="282160" y="57530"/>
                </a:cubicBezTo>
                <a:lnTo>
                  <a:pt x="282160" y="221192"/>
                </a:lnTo>
                <a:cubicBezTo>
                  <a:pt x="282160" y="224168"/>
                  <a:pt x="285141" y="226152"/>
                  <a:pt x="287128" y="226152"/>
                </a:cubicBezTo>
                <a:lnTo>
                  <a:pt x="547409" y="226152"/>
                </a:lnTo>
                <a:cubicBezTo>
                  <a:pt x="550389" y="226152"/>
                  <a:pt x="551383" y="224168"/>
                  <a:pt x="551383" y="221192"/>
                </a:cubicBezTo>
                <a:lnTo>
                  <a:pt x="551383" y="57530"/>
                </a:lnTo>
                <a:cubicBezTo>
                  <a:pt x="551383" y="54554"/>
                  <a:pt x="550389" y="52570"/>
                  <a:pt x="547409" y="52570"/>
                </a:cubicBezTo>
                <a:close/>
                <a:moveTo>
                  <a:pt x="287128" y="0"/>
                </a:moveTo>
                <a:lnTo>
                  <a:pt x="547409" y="0"/>
                </a:lnTo>
                <a:cubicBezTo>
                  <a:pt x="579199" y="0"/>
                  <a:pt x="606022" y="25789"/>
                  <a:pt x="606022" y="57530"/>
                </a:cubicBezTo>
                <a:lnTo>
                  <a:pt x="606022" y="221192"/>
                </a:lnTo>
                <a:cubicBezTo>
                  <a:pt x="606022" y="252933"/>
                  <a:pt x="579199" y="278722"/>
                  <a:pt x="547409" y="278722"/>
                </a:cubicBezTo>
                <a:lnTo>
                  <a:pt x="287128" y="278722"/>
                </a:lnTo>
                <a:cubicBezTo>
                  <a:pt x="255337" y="278722"/>
                  <a:pt x="229508" y="252933"/>
                  <a:pt x="229508" y="221192"/>
                </a:cubicBezTo>
                <a:lnTo>
                  <a:pt x="229508" y="57530"/>
                </a:lnTo>
                <a:cubicBezTo>
                  <a:pt x="229508" y="25789"/>
                  <a:pt x="255337" y="0"/>
                  <a:pt x="287128" y="0"/>
                </a:cubicBezTo>
                <a:close/>
                <a:moveTo>
                  <a:pt x="106313" y="0"/>
                </a:moveTo>
                <a:cubicBezTo>
                  <a:pt x="144709" y="0"/>
                  <a:pt x="175835" y="30876"/>
                  <a:pt x="175835" y="68964"/>
                </a:cubicBezTo>
                <a:cubicBezTo>
                  <a:pt x="175835" y="107052"/>
                  <a:pt x="144709" y="137928"/>
                  <a:pt x="106313" y="137928"/>
                </a:cubicBezTo>
                <a:cubicBezTo>
                  <a:pt x="67917" y="137928"/>
                  <a:pt x="36791" y="107052"/>
                  <a:pt x="36791" y="68964"/>
                </a:cubicBezTo>
                <a:cubicBezTo>
                  <a:pt x="36791" y="30876"/>
                  <a:pt x="67917" y="0"/>
                  <a:pt x="106313" y="0"/>
                </a:cubicBez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grpSp>
        <p:nvGrpSpPr>
          <p:cNvPr id="12" name="组合 11">
            <a:extLst>
              <a:ext uri="{FF2B5EF4-FFF2-40B4-BE49-F238E27FC236}">
                <a16:creationId xmlns="" xmlns:a16="http://schemas.microsoft.com/office/drawing/2014/main" id="{F1683376-1DDF-4B75-BC32-7DD607972788}"/>
              </a:ext>
            </a:extLst>
          </p:cNvPr>
          <p:cNvGrpSpPr/>
          <p:nvPr/>
        </p:nvGrpSpPr>
        <p:grpSpPr>
          <a:xfrm>
            <a:off x="267580" y="305974"/>
            <a:ext cx="687460" cy="847053"/>
            <a:chOff x="1375020" y="1454054"/>
            <a:chExt cx="2486630" cy="3063897"/>
          </a:xfrm>
        </p:grpSpPr>
        <p:pic>
          <p:nvPicPr>
            <p:cNvPr id="14" name="图形 13">
              <a:extLst>
                <a:ext uri="{FF2B5EF4-FFF2-40B4-BE49-F238E27FC236}">
                  <a16:creationId xmlns="" xmlns:a16="http://schemas.microsoft.com/office/drawing/2014/main" id="{C7438FC5-5916-48E4-B42A-10CBBF526C42}"/>
                </a:ext>
              </a:extLst>
            </p:cNvPr>
            <p:cNvPicPr>
              <a:picLocks noChangeAspect="1"/>
            </p:cNvPicPr>
            <p:nvPr/>
          </p:nvPicPr>
          <p:blipFill rotWithShape="1">
            <a:blip r:embed="rId4">
              <a:extLst>
                <a:ext uri="{96DAC541-7B7A-43D3-8B79-37D633B846F1}">
                  <asvg:svgBlip xmlns="" xmlns:asvg="http://schemas.microsoft.com/office/drawing/2016/SVG/main" r:embed="rId5"/>
                </a:ext>
              </a:extLst>
            </a:blip>
            <a:srcRect r="64401"/>
            <a:stretch/>
          </p:blipFill>
          <p:spPr>
            <a:xfrm>
              <a:off x="1375020" y="1454054"/>
              <a:ext cx="2159953" cy="1936433"/>
            </a:xfrm>
            <a:prstGeom prst="rect">
              <a:avLst/>
            </a:prstGeom>
          </p:spPr>
        </p:pic>
        <p:pic>
          <p:nvPicPr>
            <p:cNvPr id="16" name="图形 15">
              <a:extLst>
                <a:ext uri="{FF2B5EF4-FFF2-40B4-BE49-F238E27FC236}">
                  <a16:creationId xmlns="" xmlns:a16="http://schemas.microsoft.com/office/drawing/2014/main" id="{D2023F92-F9B7-463C-9D30-AB0C524C2CFE}"/>
                </a:ext>
              </a:extLst>
            </p:cNvPr>
            <p:cNvPicPr>
              <a:picLocks noChangeAspect="1"/>
            </p:cNvPicPr>
            <p:nvPr/>
          </p:nvPicPr>
          <p:blipFill rotWithShape="1">
            <a:blip r:embed="rId4">
              <a:extLst>
                <a:ext uri="{96DAC541-7B7A-43D3-8B79-37D633B846F1}">
                  <asvg:svgBlip xmlns="" xmlns:asvg="http://schemas.microsoft.com/office/drawing/2016/SVG/main" r:embed="rId5"/>
                </a:ext>
              </a:extLst>
            </a:blip>
            <a:srcRect l="76272" t="35065"/>
            <a:stretch/>
          </p:blipFill>
          <p:spPr>
            <a:xfrm rot="16200000">
              <a:off x="1944688" y="2600989"/>
              <a:ext cx="2046509" cy="1787415"/>
            </a:xfrm>
            <a:prstGeom prst="rect">
              <a:avLst/>
            </a:prstGeom>
          </p:spPr>
        </p:pic>
      </p:grpSp>
      <p:sp>
        <p:nvSpPr>
          <p:cNvPr id="17" name="矩形 16">
            <a:extLst>
              <a:ext uri="{FF2B5EF4-FFF2-40B4-BE49-F238E27FC236}">
                <a16:creationId xmlns="" xmlns:a16="http://schemas.microsoft.com/office/drawing/2014/main" id="{32E59B69-FC47-448D-8FF0-07762AE26B2F}"/>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a:extLst>
              <a:ext uri="{FF2B5EF4-FFF2-40B4-BE49-F238E27FC236}">
                <a16:creationId xmlns="" xmlns:a16="http://schemas.microsoft.com/office/drawing/2014/main" id="{55EAD753-C122-4096-96E9-E85B13F79B5F}"/>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19" name="文本框 18">
            <a:extLst>
              <a:ext uri="{FF2B5EF4-FFF2-40B4-BE49-F238E27FC236}">
                <a16:creationId xmlns="" xmlns:a16="http://schemas.microsoft.com/office/drawing/2014/main" id="{834CD1B6-F22D-49D0-9FE3-B7CA4D9BF788}"/>
              </a:ext>
            </a:extLst>
          </p:cNvPr>
          <p:cNvSpPr txBox="1"/>
          <p:nvPr/>
        </p:nvSpPr>
        <p:spPr>
          <a:xfrm>
            <a:off x="1526842" y="4589370"/>
            <a:ext cx="3592079" cy="662554"/>
          </a:xfrm>
          <a:prstGeom prst="rect">
            <a:avLst/>
          </a:prstGeom>
          <a:noFill/>
        </p:spPr>
        <p:txBody>
          <a:bodyPr wrap="square" rtlCol="0">
            <a:spAutoFit/>
          </a:bodyPr>
          <a:lstStyle/>
          <a:p>
            <a:pPr algn="ctr">
              <a:lnSpc>
                <a:spcPct val="150000"/>
              </a:lnSpc>
            </a:pPr>
            <a:r>
              <a:rPr lang="zh-CN" altLang="en-US" sz="2800" dirty="0">
                <a:solidFill>
                  <a:schemeClr val="tx1">
                    <a:lumMod val="50000"/>
                    <a:lumOff val="50000"/>
                  </a:schemeClr>
                </a:solidFill>
                <a:cs typeface="+mn-ea"/>
                <a:sym typeface="+mn-lt"/>
              </a:rPr>
              <a:t>什么是情绪</a:t>
            </a:r>
          </a:p>
        </p:txBody>
      </p:sp>
      <p:sp>
        <p:nvSpPr>
          <p:cNvPr id="20" name="文本框 19">
            <a:extLst>
              <a:ext uri="{FF2B5EF4-FFF2-40B4-BE49-F238E27FC236}">
                <a16:creationId xmlns="" xmlns:a16="http://schemas.microsoft.com/office/drawing/2014/main" id="{7BE70269-967F-4C08-AFD6-1B59D7498CB4}"/>
              </a:ext>
            </a:extLst>
          </p:cNvPr>
          <p:cNvSpPr txBox="1"/>
          <p:nvPr/>
        </p:nvSpPr>
        <p:spPr>
          <a:xfrm>
            <a:off x="7340051" y="2005915"/>
            <a:ext cx="3001263" cy="499624"/>
          </a:xfrm>
          <a:prstGeom prst="rect">
            <a:avLst/>
          </a:prstGeom>
          <a:noFill/>
        </p:spPr>
        <p:txBody>
          <a:bodyPr wrap="square" rtlCol="0">
            <a:spAutoFit/>
          </a:bodyPr>
          <a:lstStyle/>
          <a:p>
            <a:pPr>
              <a:lnSpc>
                <a:spcPct val="150000"/>
              </a:lnSpc>
            </a:pPr>
            <a:r>
              <a:rPr lang="zh-CN" altLang="en-US" sz="2000" dirty="0">
                <a:solidFill>
                  <a:schemeClr val="tx1">
                    <a:lumMod val="50000"/>
                    <a:lumOff val="50000"/>
                  </a:schemeClr>
                </a:solidFill>
                <a:cs typeface="+mn-ea"/>
                <a:sym typeface="+mn-lt"/>
              </a:rPr>
              <a:t>情绪、心情、</a:t>
            </a:r>
            <a:r>
              <a:rPr lang="en-US" altLang="zh-CN" sz="2000" dirty="0">
                <a:solidFill>
                  <a:schemeClr val="tx1">
                    <a:lumMod val="50000"/>
                    <a:lumOff val="50000"/>
                  </a:schemeClr>
                </a:solidFill>
                <a:cs typeface="+mn-ea"/>
                <a:sym typeface="+mn-lt"/>
              </a:rPr>
              <a:t>EMOTION</a:t>
            </a:r>
          </a:p>
        </p:txBody>
      </p:sp>
      <p:sp>
        <p:nvSpPr>
          <p:cNvPr id="21" name="文本框 20">
            <a:extLst>
              <a:ext uri="{FF2B5EF4-FFF2-40B4-BE49-F238E27FC236}">
                <a16:creationId xmlns="" xmlns:a16="http://schemas.microsoft.com/office/drawing/2014/main" id="{9C90500C-6138-4BB9-894C-33388A668D3A}"/>
              </a:ext>
            </a:extLst>
          </p:cNvPr>
          <p:cNvSpPr txBox="1"/>
          <p:nvPr/>
        </p:nvSpPr>
        <p:spPr>
          <a:xfrm>
            <a:off x="7332527" y="3111207"/>
            <a:ext cx="3672569" cy="2400657"/>
          </a:xfrm>
          <a:prstGeom prst="rect">
            <a:avLst/>
          </a:prstGeom>
          <a:noFill/>
        </p:spPr>
        <p:txBody>
          <a:bodyPr wrap="square" rtlCol="0">
            <a:spAutoFit/>
          </a:bodyPr>
          <a:lstStyle/>
          <a:p>
            <a:pPr>
              <a:lnSpc>
                <a:spcPct val="150000"/>
              </a:lnSpc>
            </a:pPr>
            <a:r>
              <a:rPr lang="zh-CN" altLang="en-US" sz="2000" dirty="0">
                <a:solidFill>
                  <a:schemeClr val="tx1">
                    <a:lumMod val="50000"/>
                    <a:lumOff val="50000"/>
                  </a:schemeClr>
                </a:solidFill>
                <a:cs typeface="+mn-ea"/>
                <a:sym typeface="+mn-lt"/>
              </a:rPr>
              <a:t>情绪列举</a:t>
            </a:r>
            <a:r>
              <a:rPr lang="en-US" altLang="zh-CN" sz="2000" dirty="0">
                <a:solidFill>
                  <a:schemeClr val="tx1">
                    <a:lumMod val="50000"/>
                    <a:lumOff val="50000"/>
                  </a:schemeClr>
                </a:solidFill>
                <a:cs typeface="+mn-ea"/>
                <a:sym typeface="+mn-lt"/>
              </a:rPr>
              <a:t>:</a:t>
            </a:r>
          </a:p>
          <a:p>
            <a:pPr>
              <a:lnSpc>
                <a:spcPct val="150000"/>
              </a:lnSpc>
            </a:pPr>
            <a:r>
              <a:rPr lang="zh-CN" altLang="en-US" sz="2000" dirty="0">
                <a:solidFill>
                  <a:schemeClr val="tx1">
                    <a:lumMod val="50000"/>
                    <a:lumOff val="50000"/>
                  </a:schemeClr>
                </a:solidFill>
                <a:cs typeface="+mn-ea"/>
                <a:sym typeface="+mn-lt"/>
              </a:rPr>
              <a:t>喜爱、快乐、愉悦、惊奇</a:t>
            </a:r>
          </a:p>
          <a:p>
            <a:pPr>
              <a:lnSpc>
                <a:spcPct val="150000"/>
              </a:lnSpc>
            </a:pPr>
            <a:endParaRPr lang="en-US" altLang="zh-CN" sz="2000" dirty="0">
              <a:solidFill>
                <a:schemeClr val="tx1">
                  <a:lumMod val="50000"/>
                  <a:lumOff val="50000"/>
                </a:schemeClr>
              </a:solidFill>
              <a:cs typeface="+mn-ea"/>
              <a:sym typeface="+mn-lt"/>
            </a:endParaRPr>
          </a:p>
          <a:p>
            <a:pPr>
              <a:lnSpc>
                <a:spcPct val="150000"/>
              </a:lnSpc>
            </a:pPr>
            <a:r>
              <a:rPr lang="zh-CN" altLang="en-US" sz="2000" dirty="0">
                <a:solidFill>
                  <a:schemeClr val="tx1">
                    <a:lumMod val="50000"/>
                    <a:lumOff val="50000"/>
                  </a:schemeClr>
                </a:solidFill>
                <a:cs typeface="+mn-ea"/>
                <a:sym typeface="+mn-lt"/>
              </a:rPr>
              <a:t>愤怒、悲伤、恐惧、怨恨、羞耻、压力</a:t>
            </a:r>
          </a:p>
        </p:txBody>
      </p:sp>
    </p:spTree>
    <p:custDataLst>
      <p:tags r:id="rId1"/>
    </p:custDataLst>
    <p:extLst>
      <p:ext uri="{BB962C8B-B14F-4D97-AF65-F5344CB8AC3E}">
        <p14:creationId xmlns:p14="http://schemas.microsoft.com/office/powerpoint/2010/main" val="36581075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ṩḷïdé">
            <a:extLst>
              <a:ext uri="{FF2B5EF4-FFF2-40B4-BE49-F238E27FC236}">
                <a16:creationId xmlns="" xmlns:a16="http://schemas.microsoft.com/office/drawing/2014/main" id="{79808D87-8D11-4B2B-A8E0-B87CB41FA32D}"/>
              </a:ext>
            </a:extLst>
          </p:cNvPr>
          <p:cNvSpPr/>
          <p:nvPr/>
        </p:nvSpPr>
        <p:spPr bwMode="auto">
          <a:xfrm>
            <a:off x="-12862" y="829140"/>
            <a:ext cx="12205024" cy="4489450"/>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3175" cap="flat">
            <a:solidFill>
              <a:schemeClr val="tx1">
                <a:lumMod val="50000"/>
                <a:lumOff val="5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cs typeface="+mn-ea"/>
              <a:sym typeface="+mn-lt"/>
            </a:endParaRPr>
          </a:p>
        </p:txBody>
      </p:sp>
      <p:sp>
        <p:nvSpPr>
          <p:cNvPr id="32" name="íṣ1íďê">
            <a:extLst>
              <a:ext uri="{FF2B5EF4-FFF2-40B4-BE49-F238E27FC236}">
                <a16:creationId xmlns="" xmlns:a16="http://schemas.microsoft.com/office/drawing/2014/main" id="{85B531CD-19AA-476D-81EB-EF7BEEA87568}"/>
              </a:ext>
            </a:extLst>
          </p:cNvPr>
          <p:cNvSpPr/>
          <p:nvPr/>
        </p:nvSpPr>
        <p:spPr>
          <a:xfrm>
            <a:off x="2409786" y="2784935"/>
            <a:ext cx="892180" cy="892180"/>
          </a:xfrm>
          <a:prstGeom prst="ellipse">
            <a:avLst/>
          </a:prstGeom>
          <a:solidFill>
            <a:schemeClr val="bg1"/>
          </a:solidFill>
          <a:ln w="3175" cap="rnd">
            <a:noFill/>
            <a:prstDash val="solid"/>
            <a:round/>
            <a:headEnd/>
            <a:tailEnd/>
          </a:ln>
          <a:effectLst>
            <a:outerShdw blurRad="127000" dist="38100" dir="5400000" sx="101000" sy="101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sp>
        <p:nvSpPr>
          <p:cNvPr id="33" name="ís1îḓé">
            <a:extLst>
              <a:ext uri="{FF2B5EF4-FFF2-40B4-BE49-F238E27FC236}">
                <a16:creationId xmlns="" xmlns:a16="http://schemas.microsoft.com/office/drawing/2014/main" id="{3A9C0736-6E2B-45D9-9A52-BF3100646D59}"/>
              </a:ext>
            </a:extLst>
          </p:cNvPr>
          <p:cNvSpPr/>
          <p:nvPr/>
        </p:nvSpPr>
        <p:spPr>
          <a:xfrm>
            <a:off x="2653107" y="3075921"/>
            <a:ext cx="405535" cy="310203"/>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26" name="î$ḻîďé">
            <a:extLst>
              <a:ext uri="{FF2B5EF4-FFF2-40B4-BE49-F238E27FC236}">
                <a16:creationId xmlns="" xmlns:a16="http://schemas.microsoft.com/office/drawing/2014/main" id="{E35D3B7C-B168-49E9-85E3-A2AD631EC742}"/>
              </a:ext>
            </a:extLst>
          </p:cNvPr>
          <p:cNvSpPr/>
          <p:nvPr/>
        </p:nvSpPr>
        <p:spPr>
          <a:xfrm>
            <a:off x="4832434" y="3454950"/>
            <a:ext cx="892180" cy="892180"/>
          </a:xfrm>
          <a:prstGeom prst="ellipse">
            <a:avLst/>
          </a:prstGeom>
          <a:solidFill>
            <a:schemeClr val="bg1"/>
          </a:solidFill>
          <a:ln w="3175" cap="rnd">
            <a:noFill/>
            <a:prstDash val="solid"/>
            <a:round/>
            <a:headEnd/>
            <a:tailEnd/>
          </a:ln>
          <a:effectLst>
            <a:outerShdw blurRad="127000" dist="38100" dir="5400000" sx="101000" sy="101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27" name="îṣļïde">
            <a:extLst>
              <a:ext uri="{FF2B5EF4-FFF2-40B4-BE49-F238E27FC236}">
                <a16:creationId xmlns="" xmlns:a16="http://schemas.microsoft.com/office/drawing/2014/main" id="{C64E5F69-2195-4589-9B52-38E5A6D4E1BA}"/>
              </a:ext>
            </a:extLst>
          </p:cNvPr>
          <p:cNvSpPr/>
          <p:nvPr/>
        </p:nvSpPr>
        <p:spPr>
          <a:xfrm>
            <a:off x="5075755" y="3745936"/>
            <a:ext cx="405535" cy="310203"/>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20" name="iŝḷíḋè">
            <a:extLst>
              <a:ext uri="{FF2B5EF4-FFF2-40B4-BE49-F238E27FC236}">
                <a16:creationId xmlns="" xmlns:a16="http://schemas.microsoft.com/office/drawing/2014/main" id="{CFB68227-F23D-4848-91BE-2A433E54F7B8}"/>
              </a:ext>
            </a:extLst>
          </p:cNvPr>
          <p:cNvSpPr/>
          <p:nvPr/>
        </p:nvSpPr>
        <p:spPr>
          <a:xfrm>
            <a:off x="7300976" y="1959440"/>
            <a:ext cx="892180" cy="892180"/>
          </a:xfrm>
          <a:prstGeom prst="ellipse">
            <a:avLst/>
          </a:prstGeom>
          <a:solidFill>
            <a:schemeClr val="bg1"/>
          </a:solidFill>
          <a:ln w="3175" cap="rnd">
            <a:noFill/>
            <a:prstDash val="solid"/>
            <a:round/>
            <a:headEnd/>
            <a:tailEnd/>
          </a:ln>
          <a:effectLst>
            <a:outerShdw blurRad="127000" dist="38100" dir="5400000" sx="101000" sy="101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21" name="iŝļîďé">
            <a:extLst>
              <a:ext uri="{FF2B5EF4-FFF2-40B4-BE49-F238E27FC236}">
                <a16:creationId xmlns="" xmlns:a16="http://schemas.microsoft.com/office/drawing/2014/main" id="{B479F1AB-B853-49A5-AB61-5BFB965F447C}"/>
              </a:ext>
            </a:extLst>
          </p:cNvPr>
          <p:cNvSpPr/>
          <p:nvPr/>
        </p:nvSpPr>
        <p:spPr>
          <a:xfrm>
            <a:off x="7544297" y="2250426"/>
            <a:ext cx="405535" cy="310203"/>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grpSp>
        <p:nvGrpSpPr>
          <p:cNvPr id="11" name="组合 10">
            <a:extLst>
              <a:ext uri="{FF2B5EF4-FFF2-40B4-BE49-F238E27FC236}">
                <a16:creationId xmlns="" xmlns:a16="http://schemas.microsoft.com/office/drawing/2014/main" id="{47364725-BB1D-4096-BB3F-6918D0A7C350}"/>
              </a:ext>
            </a:extLst>
          </p:cNvPr>
          <p:cNvGrpSpPr/>
          <p:nvPr/>
        </p:nvGrpSpPr>
        <p:grpSpPr>
          <a:xfrm>
            <a:off x="267580" y="305974"/>
            <a:ext cx="687460" cy="847053"/>
            <a:chOff x="1375020" y="1454054"/>
            <a:chExt cx="2486630" cy="3063897"/>
          </a:xfrm>
        </p:grpSpPr>
        <p:pic>
          <p:nvPicPr>
            <p:cNvPr id="12" name="图形 11">
              <a:extLst>
                <a:ext uri="{FF2B5EF4-FFF2-40B4-BE49-F238E27FC236}">
                  <a16:creationId xmlns="" xmlns:a16="http://schemas.microsoft.com/office/drawing/2014/main" id="{25B8597F-D4DD-4916-BCF6-F13CA1756E10}"/>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13" name="图形 12">
              <a:extLst>
                <a:ext uri="{FF2B5EF4-FFF2-40B4-BE49-F238E27FC236}">
                  <a16:creationId xmlns="" xmlns:a16="http://schemas.microsoft.com/office/drawing/2014/main" id="{3F214334-94E5-45D7-8A9B-FD769B14B4B7}"/>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16" name="矩形 15">
            <a:extLst>
              <a:ext uri="{FF2B5EF4-FFF2-40B4-BE49-F238E27FC236}">
                <a16:creationId xmlns="" xmlns:a16="http://schemas.microsoft.com/office/drawing/2014/main" id="{3B25901F-F473-4903-9D50-A30C4759E802}"/>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 xmlns:a16="http://schemas.microsoft.com/office/drawing/2014/main" id="{606A49E5-607C-45D2-89E0-F2089B9A0D79}"/>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18" name="文本框 17">
            <a:extLst>
              <a:ext uri="{FF2B5EF4-FFF2-40B4-BE49-F238E27FC236}">
                <a16:creationId xmlns="" xmlns:a16="http://schemas.microsoft.com/office/drawing/2014/main" id="{76639310-A13E-4FBE-AB7D-2E386046FEFE}"/>
              </a:ext>
            </a:extLst>
          </p:cNvPr>
          <p:cNvSpPr txBox="1"/>
          <p:nvPr/>
        </p:nvSpPr>
        <p:spPr>
          <a:xfrm>
            <a:off x="2271158" y="1884297"/>
            <a:ext cx="1169431" cy="738664"/>
          </a:xfrm>
          <a:prstGeom prst="rect">
            <a:avLst/>
          </a:prstGeom>
          <a:noFill/>
        </p:spPr>
        <p:txBody>
          <a:bodyPr wrap="square" rtlCol="0">
            <a:spAutoFit/>
          </a:bodyPr>
          <a:lstStyle/>
          <a:p>
            <a:pPr algn="ctr">
              <a:lnSpc>
                <a:spcPct val="150000"/>
              </a:lnSpc>
            </a:pPr>
            <a:r>
              <a:rPr lang="zh-CN" altLang="en-US" sz="2800" dirty="0">
                <a:solidFill>
                  <a:schemeClr val="tx1">
                    <a:lumMod val="50000"/>
                    <a:lumOff val="50000"/>
                  </a:schemeClr>
                </a:solidFill>
                <a:cs typeface="+mn-ea"/>
                <a:sym typeface="+mn-lt"/>
              </a:rPr>
              <a:t>定义</a:t>
            </a:r>
          </a:p>
        </p:txBody>
      </p:sp>
      <p:sp>
        <p:nvSpPr>
          <p:cNvPr id="19" name="文本框 18">
            <a:extLst>
              <a:ext uri="{FF2B5EF4-FFF2-40B4-BE49-F238E27FC236}">
                <a16:creationId xmlns="" xmlns:a16="http://schemas.microsoft.com/office/drawing/2014/main" id="{4591A1A5-5852-4F41-9941-FEC2B27B9C98}"/>
              </a:ext>
            </a:extLst>
          </p:cNvPr>
          <p:cNvSpPr txBox="1"/>
          <p:nvPr/>
        </p:nvSpPr>
        <p:spPr>
          <a:xfrm>
            <a:off x="4662007" y="2462278"/>
            <a:ext cx="1169431" cy="662554"/>
          </a:xfrm>
          <a:prstGeom prst="rect">
            <a:avLst/>
          </a:prstGeom>
          <a:noFill/>
        </p:spPr>
        <p:txBody>
          <a:bodyPr wrap="square" rtlCol="0">
            <a:spAutoFit/>
          </a:bodyPr>
          <a:lstStyle/>
          <a:p>
            <a:pPr algn="ctr">
              <a:lnSpc>
                <a:spcPct val="150000"/>
              </a:lnSpc>
            </a:pPr>
            <a:r>
              <a:rPr lang="zh-CN" altLang="en-US" sz="2800" dirty="0">
                <a:solidFill>
                  <a:schemeClr val="tx1">
                    <a:lumMod val="50000"/>
                    <a:lumOff val="50000"/>
                  </a:schemeClr>
                </a:solidFill>
                <a:cs typeface="+mn-ea"/>
                <a:sym typeface="+mn-lt"/>
              </a:rPr>
              <a:t>别名</a:t>
            </a:r>
          </a:p>
        </p:txBody>
      </p:sp>
      <p:sp>
        <p:nvSpPr>
          <p:cNvPr id="22" name="文本框 21">
            <a:extLst>
              <a:ext uri="{FF2B5EF4-FFF2-40B4-BE49-F238E27FC236}">
                <a16:creationId xmlns="" xmlns:a16="http://schemas.microsoft.com/office/drawing/2014/main" id="{88AA65F1-F4BB-4EDE-9498-90CE42825B37}"/>
              </a:ext>
            </a:extLst>
          </p:cNvPr>
          <p:cNvSpPr txBox="1"/>
          <p:nvPr/>
        </p:nvSpPr>
        <p:spPr>
          <a:xfrm>
            <a:off x="7162348" y="1136451"/>
            <a:ext cx="1169431" cy="662554"/>
          </a:xfrm>
          <a:prstGeom prst="rect">
            <a:avLst/>
          </a:prstGeom>
          <a:noFill/>
        </p:spPr>
        <p:txBody>
          <a:bodyPr wrap="square" rtlCol="0">
            <a:spAutoFit/>
          </a:bodyPr>
          <a:lstStyle/>
          <a:p>
            <a:pPr algn="ctr">
              <a:lnSpc>
                <a:spcPct val="150000"/>
              </a:lnSpc>
            </a:pPr>
            <a:r>
              <a:rPr lang="zh-CN" altLang="en-US" sz="2800" dirty="0">
                <a:solidFill>
                  <a:schemeClr val="tx1">
                    <a:lumMod val="50000"/>
                    <a:lumOff val="50000"/>
                  </a:schemeClr>
                </a:solidFill>
                <a:cs typeface="+mn-ea"/>
                <a:sym typeface="+mn-lt"/>
              </a:rPr>
              <a:t>总结</a:t>
            </a:r>
          </a:p>
        </p:txBody>
      </p:sp>
      <p:sp>
        <p:nvSpPr>
          <p:cNvPr id="23" name="文本框 22">
            <a:extLst>
              <a:ext uri="{FF2B5EF4-FFF2-40B4-BE49-F238E27FC236}">
                <a16:creationId xmlns="" xmlns:a16="http://schemas.microsoft.com/office/drawing/2014/main" id="{60537B71-09E0-4BDC-98F6-5288A4611BC6}"/>
              </a:ext>
            </a:extLst>
          </p:cNvPr>
          <p:cNvSpPr txBox="1"/>
          <p:nvPr/>
        </p:nvSpPr>
        <p:spPr>
          <a:xfrm>
            <a:off x="1832699" y="4024197"/>
            <a:ext cx="2046348" cy="1338828"/>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情绪管理是指一个人在情绪方面的管理能力</a:t>
            </a:r>
          </a:p>
        </p:txBody>
      </p:sp>
      <p:sp>
        <p:nvSpPr>
          <p:cNvPr id="24" name="文本框 23">
            <a:extLst>
              <a:ext uri="{FF2B5EF4-FFF2-40B4-BE49-F238E27FC236}">
                <a16:creationId xmlns="" xmlns:a16="http://schemas.microsoft.com/office/drawing/2014/main" id="{2A270B0C-FEF5-4432-A79B-FB51D9282F7C}"/>
              </a:ext>
            </a:extLst>
          </p:cNvPr>
          <p:cNvSpPr txBox="1"/>
          <p:nvPr/>
        </p:nvSpPr>
        <p:spPr>
          <a:xfrm>
            <a:off x="4458116" y="4652921"/>
            <a:ext cx="2046348" cy="458908"/>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情绪智商</a:t>
            </a:r>
          </a:p>
        </p:txBody>
      </p:sp>
      <p:sp>
        <p:nvSpPr>
          <p:cNvPr id="25" name="文本框 24">
            <a:extLst>
              <a:ext uri="{FF2B5EF4-FFF2-40B4-BE49-F238E27FC236}">
                <a16:creationId xmlns="" xmlns:a16="http://schemas.microsoft.com/office/drawing/2014/main" id="{83EBF787-B364-4FC4-B6BE-4CED8A50AA5E}"/>
              </a:ext>
            </a:extLst>
          </p:cNvPr>
          <p:cNvSpPr txBox="1"/>
          <p:nvPr/>
        </p:nvSpPr>
        <p:spPr>
          <a:xfrm>
            <a:off x="7011758" y="3349563"/>
            <a:ext cx="2046348" cy="923330"/>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管理是对人形成良好的习惯及影响</a:t>
            </a:r>
          </a:p>
        </p:txBody>
      </p:sp>
      <p:sp>
        <p:nvSpPr>
          <p:cNvPr id="28" name="文本框 27">
            <a:extLst>
              <a:ext uri="{FF2B5EF4-FFF2-40B4-BE49-F238E27FC236}">
                <a16:creationId xmlns="" xmlns:a16="http://schemas.microsoft.com/office/drawing/2014/main" id="{C860656A-6E02-41BB-AF15-D0F50A9A3C44}"/>
              </a:ext>
            </a:extLst>
          </p:cNvPr>
          <p:cNvSpPr txBox="1"/>
          <p:nvPr/>
        </p:nvSpPr>
        <p:spPr>
          <a:xfrm>
            <a:off x="8448293" y="4603081"/>
            <a:ext cx="2091019" cy="499624"/>
          </a:xfrm>
          <a:prstGeom prst="rect">
            <a:avLst/>
          </a:prstGeom>
          <a:solidFill>
            <a:srgbClr val="6F9FBD"/>
          </a:solidFill>
        </p:spPr>
        <p:txBody>
          <a:bodyPr wrap="square" rtlCol="0">
            <a:spAutoFit/>
          </a:bodyPr>
          <a:lstStyle/>
          <a:p>
            <a:pPr algn="ctr">
              <a:lnSpc>
                <a:spcPct val="150000"/>
              </a:lnSpc>
            </a:pPr>
            <a:r>
              <a:rPr lang="zh-CN" altLang="en-US" sz="2000" dirty="0">
                <a:solidFill>
                  <a:schemeClr val="bg1"/>
                </a:solidFill>
                <a:cs typeface="+mn-ea"/>
                <a:sym typeface="+mn-lt"/>
              </a:rPr>
              <a:t>情绪管理是什么</a:t>
            </a:r>
          </a:p>
        </p:txBody>
      </p:sp>
    </p:spTree>
    <p:custDataLst>
      <p:tags r:id="rId1"/>
    </p:custDataLst>
    <p:extLst>
      <p:ext uri="{BB962C8B-B14F-4D97-AF65-F5344CB8AC3E}">
        <p14:creationId xmlns:p14="http://schemas.microsoft.com/office/powerpoint/2010/main" val="3965785453"/>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P spid="23" grpId="0"/>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ïśḷiďé">
            <a:extLst>
              <a:ext uri="{FF2B5EF4-FFF2-40B4-BE49-F238E27FC236}">
                <a16:creationId xmlns="" xmlns:a16="http://schemas.microsoft.com/office/drawing/2014/main" id="{A54D0701-3BBA-4061-90EA-5762BC82A2B5}"/>
              </a:ext>
            </a:extLst>
          </p:cNvPr>
          <p:cNvSpPr/>
          <p:nvPr/>
        </p:nvSpPr>
        <p:spPr bwMode="auto">
          <a:xfrm>
            <a:off x="1299051" y="3817879"/>
            <a:ext cx="640442" cy="640442"/>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sp>
        <p:nvSpPr>
          <p:cNvPr id="42" name="iṥlîḋê">
            <a:extLst>
              <a:ext uri="{FF2B5EF4-FFF2-40B4-BE49-F238E27FC236}">
                <a16:creationId xmlns="" xmlns:a16="http://schemas.microsoft.com/office/drawing/2014/main" id="{A54D0701-3BBA-4061-90EA-5762BC82A2B5}"/>
              </a:ext>
            </a:extLst>
          </p:cNvPr>
          <p:cNvSpPr/>
          <p:nvPr/>
        </p:nvSpPr>
        <p:spPr bwMode="auto">
          <a:xfrm>
            <a:off x="1452136" y="4010253"/>
            <a:ext cx="334271" cy="255693"/>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chemeClr val="bg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solidFill>
                <a:schemeClr val="lt1"/>
              </a:solidFill>
              <a:cs typeface="+mn-ea"/>
              <a:sym typeface="+mn-lt"/>
            </a:endParaRPr>
          </a:p>
        </p:txBody>
      </p:sp>
      <p:sp>
        <p:nvSpPr>
          <p:cNvPr id="39" name="îŝḻïḋé">
            <a:extLst>
              <a:ext uri="{FF2B5EF4-FFF2-40B4-BE49-F238E27FC236}">
                <a16:creationId xmlns="" xmlns:a16="http://schemas.microsoft.com/office/drawing/2014/main" id="{A54D0701-3BBA-4061-90EA-5762BC82A2B5}"/>
              </a:ext>
            </a:extLst>
          </p:cNvPr>
          <p:cNvSpPr/>
          <p:nvPr/>
        </p:nvSpPr>
        <p:spPr bwMode="auto">
          <a:xfrm>
            <a:off x="2715058" y="3817879"/>
            <a:ext cx="640442" cy="640442"/>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sp>
        <p:nvSpPr>
          <p:cNvPr id="40" name="ïšľîďe">
            <a:extLst>
              <a:ext uri="{FF2B5EF4-FFF2-40B4-BE49-F238E27FC236}">
                <a16:creationId xmlns="" xmlns:a16="http://schemas.microsoft.com/office/drawing/2014/main" id="{A54D0701-3BBA-4061-90EA-5762BC82A2B5}"/>
              </a:ext>
            </a:extLst>
          </p:cNvPr>
          <p:cNvSpPr/>
          <p:nvPr/>
        </p:nvSpPr>
        <p:spPr bwMode="auto">
          <a:xfrm>
            <a:off x="2868143" y="4010253"/>
            <a:ext cx="334271" cy="255693"/>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chemeClr val="bg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solidFill>
                <a:schemeClr val="lt1"/>
              </a:solidFill>
              <a:cs typeface="+mn-ea"/>
              <a:sym typeface="+mn-lt"/>
            </a:endParaRPr>
          </a:p>
        </p:txBody>
      </p:sp>
      <p:sp>
        <p:nvSpPr>
          <p:cNvPr id="34" name="íSľiḑé">
            <a:extLst>
              <a:ext uri="{FF2B5EF4-FFF2-40B4-BE49-F238E27FC236}">
                <a16:creationId xmlns="" xmlns:a16="http://schemas.microsoft.com/office/drawing/2014/main" id="{02447AED-5D06-45B3-B59C-DFF091B6EC15}"/>
              </a:ext>
            </a:extLst>
          </p:cNvPr>
          <p:cNvSpPr/>
          <p:nvPr/>
        </p:nvSpPr>
        <p:spPr>
          <a:xfrm>
            <a:off x="1404540" y="2398074"/>
            <a:ext cx="1845471" cy="617155"/>
          </a:xfrm>
          <a:prstGeom prst="roundRect">
            <a:avLst>
              <a:gd name="adj" fmla="val 12258"/>
            </a:avLst>
          </a:prstGeom>
          <a:pattFill prst="ltDnDiag">
            <a:fgClr>
              <a:schemeClr val="bg1">
                <a:lumMod val="95000"/>
              </a:schemeClr>
            </a:fgClr>
            <a:bgClr>
              <a:schemeClr val="bg1"/>
            </a:bgClr>
          </a:pattFill>
          <a:ln>
            <a:no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r>
              <a:rPr lang="en-US" altLang="zh-CN" u="sng" dirty="0">
                <a:solidFill>
                  <a:schemeClr val="tx1"/>
                </a:solidFill>
                <a:cs typeface="+mn-ea"/>
                <a:sym typeface="+mn-lt"/>
              </a:rPr>
              <a:t> </a:t>
            </a:r>
            <a:endParaRPr lang="zh-CN" altLang="en-US" u="sng" dirty="0">
              <a:solidFill>
                <a:schemeClr val="tx1"/>
              </a:solidFill>
              <a:cs typeface="+mn-ea"/>
              <a:sym typeface="+mn-lt"/>
            </a:endParaRPr>
          </a:p>
        </p:txBody>
      </p:sp>
      <p:cxnSp>
        <p:nvCxnSpPr>
          <p:cNvPr id="35" name="肘形连接符 19">
            <a:extLst>
              <a:ext uri="{FF2B5EF4-FFF2-40B4-BE49-F238E27FC236}">
                <a16:creationId xmlns="" xmlns:a16="http://schemas.microsoft.com/office/drawing/2014/main" id="{0C6B949E-A8D0-40F2-A08D-BD9002874635}"/>
              </a:ext>
            </a:extLst>
          </p:cNvPr>
          <p:cNvCxnSpPr>
            <a:stCxn id="34" idx="2"/>
            <a:endCxn id="41" idx="0"/>
          </p:cNvCxnSpPr>
          <p:nvPr/>
        </p:nvCxnSpPr>
        <p:spPr>
          <a:xfrm rot="5400000">
            <a:off x="1571949" y="3062552"/>
            <a:ext cx="802650" cy="708004"/>
          </a:xfrm>
          <a:prstGeom prst="bentConnector3">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36" name="肘形连接符 21">
            <a:extLst>
              <a:ext uri="{FF2B5EF4-FFF2-40B4-BE49-F238E27FC236}">
                <a16:creationId xmlns="" xmlns:a16="http://schemas.microsoft.com/office/drawing/2014/main" id="{40DDB659-6EE9-4577-91C8-6B03F4E656B7}"/>
              </a:ext>
            </a:extLst>
          </p:cNvPr>
          <p:cNvCxnSpPr>
            <a:stCxn id="34" idx="2"/>
            <a:endCxn id="39" idx="0"/>
          </p:cNvCxnSpPr>
          <p:nvPr/>
        </p:nvCxnSpPr>
        <p:spPr>
          <a:xfrm rot="16200000" flipH="1">
            <a:off x="2279952" y="3062552"/>
            <a:ext cx="802650" cy="708003"/>
          </a:xfrm>
          <a:prstGeom prst="bentConnector3">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sp>
        <p:nvSpPr>
          <p:cNvPr id="29" name="í$1ïde">
            <a:extLst>
              <a:ext uri="{FF2B5EF4-FFF2-40B4-BE49-F238E27FC236}">
                <a16:creationId xmlns="" xmlns:a16="http://schemas.microsoft.com/office/drawing/2014/main" id="{A54D0701-3BBA-4061-90EA-5762BC82A2B5}"/>
              </a:ext>
            </a:extLst>
          </p:cNvPr>
          <p:cNvSpPr/>
          <p:nvPr/>
        </p:nvSpPr>
        <p:spPr bwMode="auto">
          <a:xfrm>
            <a:off x="5067775" y="3817879"/>
            <a:ext cx="640442" cy="640442"/>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sp>
        <p:nvSpPr>
          <p:cNvPr id="30" name="íṣľîḍe">
            <a:extLst>
              <a:ext uri="{FF2B5EF4-FFF2-40B4-BE49-F238E27FC236}">
                <a16:creationId xmlns="" xmlns:a16="http://schemas.microsoft.com/office/drawing/2014/main" id="{A54D0701-3BBA-4061-90EA-5762BC82A2B5}"/>
              </a:ext>
            </a:extLst>
          </p:cNvPr>
          <p:cNvSpPr/>
          <p:nvPr/>
        </p:nvSpPr>
        <p:spPr bwMode="auto">
          <a:xfrm>
            <a:off x="5220860" y="4010253"/>
            <a:ext cx="334271" cy="255693"/>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chemeClr val="bg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solidFill>
                <a:schemeClr val="lt1"/>
              </a:solidFill>
              <a:cs typeface="+mn-ea"/>
              <a:sym typeface="+mn-lt"/>
            </a:endParaRPr>
          </a:p>
        </p:txBody>
      </p:sp>
      <p:sp>
        <p:nvSpPr>
          <p:cNvPr id="27" name="išḷïḋè">
            <a:extLst>
              <a:ext uri="{FF2B5EF4-FFF2-40B4-BE49-F238E27FC236}">
                <a16:creationId xmlns="" xmlns:a16="http://schemas.microsoft.com/office/drawing/2014/main" id="{A54D0701-3BBA-4061-90EA-5762BC82A2B5}"/>
              </a:ext>
            </a:extLst>
          </p:cNvPr>
          <p:cNvSpPr/>
          <p:nvPr/>
        </p:nvSpPr>
        <p:spPr bwMode="auto">
          <a:xfrm>
            <a:off x="6483782" y="3817879"/>
            <a:ext cx="640442" cy="640442"/>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sp>
        <p:nvSpPr>
          <p:cNvPr id="28" name="ïśľîḑê">
            <a:extLst>
              <a:ext uri="{FF2B5EF4-FFF2-40B4-BE49-F238E27FC236}">
                <a16:creationId xmlns="" xmlns:a16="http://schemas.microsoft.com/office/drawing/2014/main" id="{A54D0701-3BBA-4061-90EA-5762BC82A2B5}"/>
              </a:ext>
            </a:extLst>
          </p:cNvPr>
          <p:cNvSpPr/>
          <p:nvPr/>
        </p:nvSpPr>
        <p:spPr bwMode="auto">
          <a:xfrm>
            <a:off x="6636867" y="4010253"/>
            <a:ext cx="334271" cy="255693"/>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chemeClr val="bg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solidFill>
                <a:schemeClr val="lt1"/>
              </a:solidFill>
              <a:cs typeface="+mn-ea"/>
              <a:sym typeface="+mn-lt"/>
            </a:endParaRPr>
          </a:p>
        </p:txBody>
      </p:sp>
      <p:sp>
        <p:nvSpPr>
          <p:cNvPr id="22" name="iS1îḑe">
            <a:extLst>
              <a:ext uri="{FF2B5EF4-FFF2-40B4-BE49-F238E27FC236}">
                <a16:creationId xmlns="" xmlns:a16="http://schemas.microsoft.com/office/drawing/2014/main" id="{02447AED-5D06-45B3-B59C-DFF091B6EC15}"/>
              </a:ext>
            </a:extLst>
          </p:cNvPr>
          <p:cNvSpPr/>
          <p:nvPr/>
        </p:nvSpPr>
        <p:spPr>
          <a:xfrm>
            <a:off x="5173264" y="2398074"/>
            <a:ext cx="1845471" cy="617155"/>
          </a:xfrm>
          <a:prstGeom prst="roundRect">
            <a:avLst>
              <a:gd name="adj" fmla="val 12258"/>
            </a:avLst>
          </a:prstGeom>
          <a:pattFill prst="ltDnDiag">
            <a:fgClr>
              <a:schemeClr val="bg1">
                <a:lumMod val="95000"/>
              </a:schemeClr>
            </a:fgClr>
            <a:bgClr>
              <a:schemeClr val="bg1"/>
            </a:bgClr>
          </a:pattFill>
          <a:ln>
            <a:no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r>
              <a:rPr lang="en-US" altLang="zh-CN" u="sng" dirty="0">
                <a:solidFill>
                  <a:schemeClr val="tx1"/>
                </a:solidFill>
                <a:cs typeface="+mn-ea"/>
                <a:sym typeface="+mn-lt"/>
              </a:rPr>
              <a:t> </a:t>
            </a:r>
            <a:endParaRPr lang="zh-CN" altLang="en-US" u="sng" dirty="0">
              <a:solidFill>
                <a:schemeClr val="tx1"/>
              </a:solidFill>
              <a:cs typeface="+mn-ea"/>
              <a:sym typeface="+mn-lt"/>
            </a:endParaRPr>
          </a:p>
        </p:txBody>
      </p:sp>
      <p:cxnSp>
        <p:nvCxnSpPr>
          <p:cNvPr id="23" name="肘形连接符 165">
            <a:extLst>
              <a:ext uri="{FF2B5EF4-FFF2-40B4-BE49-F238E27FC236}">
                <a16:creationId xmlns="" xmlns:a16="http://schemas.microsoft.com/office/drawing/2014/main" id="{84F17D85-7010-4A9E-8725-5F42A1AE7CDE}"/>
              </a:ext>
            </a:extLst>
          </p:cNvPr>
          <p:cNvCxnSpPr>
            <a:stCxn id="22" idx="2"/>
            <a:endCxn id="29" idx="0"/>
          </p:cNvCxnSpPr>
          <p:nvPr/>
        </p:nvCxnSpPr>
        <p:spPr>
          <a:xfrm rot="5400000">
            <a:off x="5340673" y="3062552"/>
            <a:ext cx="802650" cy="708004"/>
          </a:xfrm>
          <a:prstGeom prst="bentConnector3">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24" name="肘形连接符 166">
            <a:extLst>
              <a:ext uri="{FF2B5EF4-FFF2-40B4-BE49-F238E27FC236}">
                <a16:creationId xmlns="" xmlns:a16="http://schemas.microsoft.com/office/drawing/2014/main" id="{CDE4B0CD-F067-4601-842B-2267231977BB}"/>
              </a:ext>
            </a:extLst>
          </p:cNvPr>
          <p:cNvCxnSpPr>
            <a:stCxn id="22" idx="2"/>
            <a:endCxn id="27" idx="0"/>
          </p:cNvCxnSpPr>
          <p:nvPr/>
        </p:nvCxnSpPr>
        <p:spPr>
          <a:xfrm rot="16200000" flipH="1">
            <a:off x="6048676" y="3062552"/>
            <a:ext cx="802650" cy="708003"/>
          </a:xfrm>
          <a:prstGeom prst="bentConnector3">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sp>
        <p:nvSpPr>
          <p:cNvPr id="17" name="îşḷíḋè">
            <a:extLst>
              <a:ext uri="{FF2B5EF4-FFF2-40B4-BE49-F238E27FC236}">
                <a16:creationId xmlns="" xmlns:a16="http://schemas.microsoft.com/office/drawing/2014/main" id="{A54D0701-3BBA-4061-90EA-5762BC82A2B5}"/>
              </a:ext>
            </a:extLst>
          </p:cNvPr>
          <p:cNvSpPr/>
          <p:nvPr/>
        </p:nvSpPr>
        <p:spPr bwMode="auto">
          <a:xfrm>
            <a:off x="8836499" y="3817879"/>
            <a:ext cx="640442" cy="640442"/>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sp>
        <p:nvSpPr>
          <p:cNvPr id="18" name="ïšļíḓé">
            <a:extLst>
              <a:ext uri="{FF2B5EF4-FFF2-40B4-BE49-F238E27FC236}">
                <a16:creationId xmlns="" xmlns:a16="http://schemas.microsoft.com/office/drawing/2014/main" id="{A54D0701-3BBA-4061-90EA-5762BC82A2B5}"/>
              </a:ext>
            </a:extLst>
          </p:cNvPr>
          <p:cNvSpPr/>
          <p:nvPr/>
        </p:nvSpPr>
        <p:spPr bwMode="auto">
          <a:xfrm>
            <a:off x="8989584" y="4010253"/>
            <a:ext cx="334271" cy="255693"/>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chemeClr val="bg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solidFill>
                <a:schemeClr val="lt1"/>
              </a:solidFill>
              <a:cs typeface="+mn-ea"/>
              <a:sym typeface="+mn-lt"/>
            </a:endParaRPr>
          </a:p>
        </p:txBody>
      </p:sp>
      <p:sp>
        <p:nvSpPr>
          <p:cNvPr id="15" name="ïśḻíḑé">
            <a:extLst>
              <a:ext uri="{FF2B5EF4-FFF2-40B4-BE49-F238E27FC236}">
                <a16:creationId xmlns="" xmlns:a16="http://schemas.microsoft.com/office/drawing/2014/main" id="{A54D0701-3BBA-4061-90EA-5762BC82A2B5}"/>
              </a:ext>
            </a:extLst>
          </p:cNvPr>
          <p:cNvSpPr/>
          <p:nvPr/>
        </p:nvSpPr>
        <p:spPr bwMode="auto">
          <a:xfrm>
            <a:off x="10252506" y="3817879"/>
            <a:ext cx="640442" cy="640442"/>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sp>
        <p:nvSpPr>
          <p:cNvPr id="16" name="iṣļíḓe">
            <a:extLst>
              <a:ext uri="{FF2B5EF4-FFF2-40B4-BE49-F238E27FC236}">
                <a16:creationId xmlns="" xmlns:a16="http://schemas.microsoft.com/office/drawing/2014/main" id="{A54D0701-3BBA-4061-90EA-5762BC82A2B5}"/>
              </a:ext>
            </a:extLst>
          </p:cNvPr>
          <p:cNvSpPr/>
          <p:nvPr/>
        </p:nvSpPr>
        <p:spPr bwMode="auto">
          <a:xfrm>
            <a:off x="10405591" y="4010253"/>
            <a:ext cx="334271" cy="255693"/>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chemeClr val="bg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solidFill>
                <a:schemeClr val="lt1"/>
              </a:solidFill>
              <a:cs typeface="+mn-ea"/>
              <a:sym typeface="+mn-lt"/>
            </a:endParaRPr>
          </a:p>
        </p:txBody>
      </p:sp>
      <p:sp>
        <p:nvSpPr>
          <p:cNvPr id="10" name="iŝ1iḍè">
            <a:extLst>
              <a:ext uri="{FF2B5EF4-FFF2-40B4-BE49-F238E27FC236}">
                <a16:creationId xmlns="" xmlns:a16="http://schemas.microsoft.com/office/drawing/2014/main" id="{02447AED-5D06-45B3-B59C-DFF091B6EC15}"/>
              </a:ext>
            </a:extLst>
          </p:cNvPr>
          <p:cNvSpPr/>
          <p:nvPr/>
        </p:nvSpPr>
        <p:spPr>
          <a:xfrm>
            <a:off x="8941988" y="2398074"/>
            <a:ext cx="1845471" cy="617155"/>
          </a:xfrm>
          <a:prstGeom prst="roundRect">
            <a:avLst>
              <a:gd name="adj" fmla="val 12258"/>
            </a:avLst>
          </a:prstGeom>
          <a:pattFill prst="ltDnDiag">
            <a:fgClr>
              <a:schemeClr val="bg1">
                <a:lumMod val="95000"/>
              </a:schemeClr>
            </a:fgClr>
            <a:bgClr>
              <a:schemeClr val="bg1"/>
            </a:bgClr>
          </a:pattFill>
          <a:ln>
            <a:no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r>
              <a:rPr lang="en-US" altLang="zh-CN" u="sng" dirty="0">
                <a:solidFill>
                  <a:schemeClr val="tx1"/>
                </a:solidFill>
                <a:cs typeface="+mn-ea"/>
                <a:sym typeface="+mn-lt"/>
              </a:rPr>
              <a:t> </a:t>
            </a:r>
            <a:endParaRPr lang="zh-CN" altLang="en-US" u="sng" dirty="0">
              <a:solidFill>
                <a:schemeClr val="tx1"/>
              </a:solidFill>
              <a:cs typeface="+mn-ea"/>
              <a:sym typeface="+mn-lt"/>
            </a:endParaRPr>
          </a:p>
        </p:txBody>
      </p:sp>
      <p:cxnSp>
        <p:nvCxnSpPr>
          <p:cNvPr id="11" name="肘形连接符 178">
            <a:extLst>
              <a:ext uri="{FF2B5EF4-FFF2-40B4-BE49-F238E27FC236}">
                <a16:creationId xmlns="" xmlns:a16="http://schemas.microsoft.com/office/drawing/2014/main" id="{14993C6B-9CB9-4FC8-93F7-19919456B1D7}"/>
              </a:ext>
            </a:extLst>
          </p:cNvPr>
          <p:cNvCxnSpPr>
            <a:stCxn id="10" idx="2"/>
            <a:endCxn id="17" idx="0"/>
          </p:cNvCxnSpPr>
          <p:nvPr/>
        </p:nvCxnSpPr>
        <p:spPr>
          <a:xfrm rot="5400000">
            <a:off x="9109397" y="3062552"/>
            <a:ext cx="802650" cy="708004"/>
          </a:xfrm>
          <a:prstGeom prst="bentConnector3">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12" name="肘形连接符 179">
            <a:extLst>
              <a:ext uri="{FF2B5EF4-FFF2-40B4-BE49-F238E27FC236}">
                <a16:creationId xmlns="" xmlns:a16="http://schemas.microsoft.com/office/drawing/2014/main" id="{CBDED916-45B4-4A54-942B-88CE3A6A0DB0}"/>
              </a:ext>
            </a:extLst>
          </p:cNvPr>
          <p:cNvCxnSpPr>
            <a:stCxn id="10" idx="2"/>
            <a:endCxn id="15" idx="0"/>
          </p:cNvCxnSpPr>
          <p:nvPr/>
        </p:nvCxnSpPr>
        <p:spPr>
          <a:xfrm rot="16200000" flipH="1">
            <a:off x="9817400" y="3062552"/>
            <a:ext cx="802650" cy="708003"/>
          </a:xfrm>
          <a:prstGeom prst="bentConnector3">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 xmlns:a16="http://schemas.microsoft.com/office/drawing/2014/main" id="{C803E0BF-5C2C-4DAD-90E4-AF3FEC74B6A4}"/>
              </a:ext>
            </a:extLst>
          </p:cNvPr>
          <p:cNvGrpSpPr/>
          <p:nvPr/>
        </p:nvGrpSpPr>
        <p:grpSpPr>
          <a:xfrm>
            <a:off x="267580" y="305974"/>
            <a:ext cx="687460" cy="847053"/>
            <a:chOff x="1375020" y="1454054"/>
            <a:chExt cx="2486630" cy="3063897"/>
          </a:xfrm>
        </p:grpSpPr>
        <p:pic>
          <p:nvPicPr>
            <p:cNvPr id="26" name="图形 25">
              <a:extLst>
                <a:ext uri="{FF2B5EF4-FFF2-40B4-BE49-F238E27FC236}">
                  <a16:creationId xmlns="" xmlns:a16="http://schemas.microsoft.com/office/drawing/2014/main" id="{94E91F18-E280-4616-A184-3969028771BA}"/>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31" name="图形 30">
              <a:extLst>
                <a:ext uri="{FF2B5EF4-FFF2-40B4-BE49-F238E27FC236}">
                  <a16:creationId xmlns="" xmlns:a16="http://schemas.microsoft.com/office/drawing/2014/main" id="{41F47E6B-953E-4CC7-B16A-F0B64614F918}"/>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32" name="矩形 31">
            <a:extLst>
              <a:ext uri="{FF2B5EF4-FFF2-40B4-BE49-F238E27FC236}">
                <a16:creationId xmlns="" xmlns:a16="http://schemas.microsoft.com/office/drawing/2014/main" id="{02ABC1A8-3198-4EF5-AEF6-7BA4EE210312}"/>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文本框 32">
            <a:extLst>
              <a:ext uri="{FF2B5EF4-FFF2-40B4-BE49-F238E27FC236}">
                <a16:creationId xmlns="" xmlns:a16="http://schemas.microsoft.com/office/drawing/2014/main" id="{9FCA3D7D-1F56-40AE-A254-C735A29C4095}"/>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38" name="文本框 37">
            <a:extLst>
              <a:ext uri="{FF2B5EF4-FFF2-40B4-BE49-F238E27FC236}">
                <a16:creationId xmlns="" xmlns:a16="http://schemas.microsoft.com/office/drawing/2014/main" id="{6C384A09-0668-437C-8F8E-69B556D71E3C}"/>
              </a:ext>
            </a:extLst>
          </p:cNvPr>
          <p:cNvSpPr txBox="1"/>
          <p:nvPr/>
        </p:nvSpPr>
        <p:spPr>
          <a:xfrm>
            <a:off x="1602704" y="2462444"/>
            <a:ext cx="1530366" cy="507831"/>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心情不好</a:t>
            </a:r>
          </a:p>
        </p:txBody>
      </p:sp>
      <p:sp>
        <p:nvSpPr>
          <p:cNvPr id="43" name="文本框 42">
            <a:extLst>
              <a:ext uri="{FF2B5EF4-FFF2-40B4-BE49-F238E27FC236}">
                <a16:creationId xmlns="" xmlns:a16="http://schemas.microsoft.com/office/drawing/2014/main" id="{FEC6ECCF-D48F-40A5-BEB3-384D68D789ED}"/>
              </a:ext>
            </a:extLst>
          </p:cNvPr>
          <p:cNvSpPr txBox="1"/>
          <p:nvPr/>
        </p:nvSpPr>
        <p:spPr>
          <a:xfrm>
            <a:off x="5173264" y="2403734"/>
            <a:ext cx="1871824" cy="458908"/>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情绪的自我认知</a:t>
            </a:r>
          </a:p>
        </p:txBody>
      </p:sp>
      <p:sp>
        <p:nvSpPr>
          <p:cNvPr id="44" name="文本框 43">
            <a:extLst>
              <a:ext uri="{FF2B5EF4-FFF2-40B4-BE49-F238E27FC236}">
                <a16:creationId xmlns="" xmlns:a16="http://schemas.microsoft.com/office/drawing/2014/main" id="{461E6AF7-57C7-479E-B59A-5E3C621B07AA}"/>
              </a:ext>
            </a:extLst>
          </p:cNvPr>
          <p:cNvSpPr txBox="1"/>
          <p:nvPr/>
        </p:nvSpPr>
        <p:spPr>
          <a:xfrm>
            <a:off x="8989584" y="2426528"/>
            <a:ext cx="1871824" cy="507831"/>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情绪的自我认知</a:t>
            </a:r>
          </a:p>
        </p:txBody>
      </p:sp>
      <p:sp>
        <p:nvSpPr>
          <p:cNvPr id="45" name="文本框 44">
            <a:extLst>
              <a:ext uri="{FF2B5EF4-FFF2-40B4-BE49-F238E27FC236}">
                <a16:creationId xmlns="" xmlns:a16="http://schemas.microsoft.com/office/drawing/2014/main" id="{C3F8107C-52FF-43DB-A1CD-80C8641B2468}"/>
              </a:ext>
            </a:extLst>
          </p:cNvPr>
          <p:cNvSpPr txBox="1"/>
          <p:nvPr/>
        </p:nvSpPr>
        <p:spPr>
          <a:xfrm>
            <a:off x="1197211" y="4650695"/>
            <a:ext cx="844119" cy="874407"/>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cs typeface="+mn-ea"/>
                <a:sym typeface="+mn-lt"/>
              </a:rPr>
              <a:t>急躁</a:t>
            </a:r>
          </a:p>
          <a:p>
            <a:pPr>
              <a:lnSpc>
                <a:spcPct val="150000"/>
              </a:lnSpc>
            </a:pPr>
            <a:r>
              <a:rPr lang="zh-CN" altLang="en-US" dirty="0">
                <a:solidFill>
                  <a:schemeClr val="tx1">
                    <a:lumMod val="50000"/>
                    <a:lumOff val="50000"/>
                  </a:schemeClr>
                </a:solidFill>
                <a:cs typeface="+mn-ea"/>
                <a:sym typeface="+mn-lt"/>
              </a:rPr>
              <a:t>焦急</a:t>
            </a:r>
          </a:p>
        </p:txBody>
      </p:sp>
      <p:sp>
        <p:nvSpPr>
          <p:cNvPr id="46" name="文本框 45">
            <a:extLst>
              <a:ext uri="{FF2B5EF4-FFF2-40B4-BE49-F238E27FC236}">
                <a16:creationId xmlns="" xmlns:a16="http://schemas.microsoft.com/office/drawing/2014/main" id="{873166B1-58DB-4658-B4EC-6B4FA54CBFEC}"/>
              </a:ext>
            </a:extLst>
          </p:cNvPr>
          <p:cNvSpPr txBox="1"/>
          <p:nvPr/>
        </p:nvSpPr>
        <p:spPr>
          <a:xfrm>
            <a:off x="2448476" y="4650695"/>
            <a:ext cx="1173604" cy="923330"/>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乐观进取</a:t>
            </a:r>
          </a:p>
          <a:p>
            <a:pPr algn="ctr">
              <a:lnSpc>
                <a:spcPct val="150000"/>
              </a:lnSpc>
            </a:pPr>
            <a:r>
              <a:rPr lang="zh-CN" altLang="en-US" dirty="0">
                <a:solidFill>
                  <a:schemeClr val="tx1">
                    <a:lumMod val="50000"/>
                    <a:lumOff val="50000"/>
                  </a:schemeClr>
                </a:solidFill>
                <a:cs typeface="+mn-ea"/>
                <a:sym typeface="+mn-lt"/>
              </a:rPr>
              <a:t>高兴</a:t>
            </a:r>
          </a:p>
        </p:txBody>
      </p:sp>
      <p:sp>
        <p:nvSpPr>
          <p:cNvPr id="47" name="文本框 46">
            <a:extLst>
              <a:ext uri="{FF2B5EF4-FFF2-40B4-BE49-F238E27FC236}">
                <a16:creationId xmlns="" xmlns:a16="http://schemas.microsoft.com/office/drawing/2014/main" id="{B64EE8C1-5999-4B47-A747-FE22E81844C4}"/>
              </a:ext>
            </a:extLst>
          </p:cNvPr>
          <p:cNvSpPr txBox="1"/>
          <p:nvPr/>
        </p:nvSpPr>
        <p:spPr>
          <a:xfrm>
            <a:off x="4801193" y="4652144"/>
            <a:ext cx="1173604" cy="923330"/>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忧虑</a:t>
            </a:r>
          </a:p>
          <a:p>
            <a:pPr algn="ctr">
              <a:lnSpc>
                <a:spcPct val="150000"/>
              </a:lnSpc>
            </a:pPr>
            <a:r>
              <a:rPr lang="zh-CN" altLang="en-US" dirty="0">
                <a:solidFill>
                  <a:schemeClr val="tx1">
                    <a:lumMod val="50000"/>
                    <a:lumOff val="50000"/>
                  </a:schemeClr>
                </a:solidFill>
                <a:cs typeface="+mn-ea"/>
                <a:sym typeface="+mn-lt"/>
              </a:rPr>
              <a:t>绝望</a:t>
            </a:r>
          </a:p>
        </p:txBody>
      </p:sp>
      <p:sp>
        <p:nvSpPr>
          <p:cNvPr id="48" name="文本框 47">
            <a:extLst>
              <a:ext uri="{FF2B5EF4-FFF2-40B4-BE49-F238E27FC236}">
                <a16:creationId xmlns="" xmlns:a16="http://schemas.microsoft.com/office/drawing/2014/main" id="{F5862064-3358-428A-AA21-221995E253D5}"/>
              </a:ext>
            </a:extLst>
          </p:cNvPr>
          <p:cNvSpPr txBox="1"/>
          <p:nvPr/>
        </p:nvSpPr>
        <p:spPr>
          <a:xfrm>
            <a:off x="6136933" y="4670736"/>
            <a:ext cx="1456966" cy="874407"/>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心平气和</a:t>
            </a:r>
          </a:p>
          <a:p>
            <a:pPr algn="ctr">
              <a:lnSpc>
                <a:spcPct val="150000"/>
              </a:lnSpc>
            </a:pPr>
            <a:r>
              <a:rPr lang="zh-CN" altLang="en-US" dirty="0">
                <a:solidFill>
                  <a:schemeClr val="tx1">
                    <a:lumMod val="50000"/>
                    <a:lumOff val="50000"/>
                  </a:schemeClr>
                </a:solidFill>
                <a:cs typeface="+mn-ea"/>
                <a:sym typeface="+mn-lt"/>
              </a:rPr>
              <a:t>平静，自在</a:t>
            </a:r>
          </a:p>
        </p:txBody>
      </p:sp>
      <p:sp>
        <p:nvSpPr>
          <p:cNvPr id="49" name="文本框 48">
            <a:extLst>
              <a:ext uri="{FF2B5EF4-FFF2-40B4-BE49-F238E27FC236}">
                <a16:creationId xmlns="" xmlns:a16="http://schemas.microsoft.com/office/drawing/2014/main" id="{38AB6ADA-E74D-4F28-9915-B66A8FD8B589}"/>
              </a:ext>
            </a:extLst>
          </p:cNvPr>
          <p:cNvSpPr txBox="1"/>
          <p:nvPr/>
        </p:nvSpPr>
        <p:spPr>
          <a:xfrm>
            <a:off x="8569917" y="4670736"/>
            <a:ext cx="1173604" cy="923330"/>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乐观进取</a:t>
            </a:r>
          </a:p>
          <a:p>
            <a:pPr algn="ctr">
              <a:lnSpc>
                <a:spcPct val="150000"/>
              </a:lnSpc>
            </a:pPr>
            <a:r>
              <a:rPr lang="zh-CN" altLang="en-US" dirty="0">
                <a:solidFill>
                  <a:schemeClr val="tx1">
                    <a:lumMod val="50000"/>
                    <a:lumOff val="50000"/>
                  </a:schemeClr>
                </a:solidFill>
                <a:cs typeface="+mn-ea"/>
                <a:sym typeface="+mn-lt"/>
              </a:rPr>
              <a:t>高兴</a:t>
            </a:r>
          </a:p>
        </p:txBody>
      </p:sp>
      <p:sp>
        <p:nvSpPr>
          <p:cNvPr id="50" name="文本框 49">
            <a:extLst>
              <a:ext uri="{FF2B5EF4-FFF2-40B4-BE49-F238E27FC236}">
                <a16:creationId xmlns="" xmlns:a16="http://schemas.microsoft.com/office/drawing/2014/main" id="{525EC567-2380-4FAC-9237-FC07EE618E14}"/>
              </a:ext>
            </a:extLst>
          </p:cNvPr>
          <p:cNvSpPr txBox="1"/>
          <p:nvPr/>
        </p:nvSpPr>
        <p:spPr>
          <a:xfrm>
            <a:off x="10026883" y="4650694"/>
            <a:ext cx="1173604" cy="923330"/>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乐观进取</a:t>
            </a:r>
          </a:p>
          <a:p>
            <a:pPr algn="ctr">
              <a:lnSpc>
                <a:spcPct val="150000"/>
              </a:lnSpc>
            </a:pPr>
            <a:r>
              <a:rPr lang="zh-CN" altLang="en-US" dirty="0">
                <a:solidFill>
                  <a:schemeClr val="tx1">
                    <a:lumMod val="50000"/>
                    <a:lumOff val="50000"/>
                  </a:schemeClr>
                </a:solidFill>
                <a:cs typeface="+mn-ea"/>
                <a:sym typeface="+mn-lt"/>
              </a:rPr>
              <a:t>高兴</a:t>
            </a:r>
          </a:p>
        </p:txBody>
      </p:sp>
    </p:spTree>
    <p:custDataLst>
      <p:tags r:id="rId1"/>
    </p:custDataLst>
    <p:extLst>
      <p:ext uri="{BB962C8B-B14F-4D97-AF65-F5344CB8AC3E}">
        <p14:creationId xmlns:p14="http://schemas.microsoft.com/office/powerpoint/2010/main" val="243514725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500"/>
                                        <p:tgtEl>
                                          <p:spTgt spid="4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4" grpId="0"/>
      <p:bldP spid="45" grpId="0"/>
      <p:bldP spid="46" grpId="0"/>
      <p:bldP spid="47" grpId="0"/>
      <p:bldP spid="48" grpId="0"/>
      <p:bldP spid="49" grpId="0"/>
      <p:bldP spid="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Sḷïdé">
            <a:extLst>
              <a:ext uri="{FF2B5EF4-FFF2-40B4-BE49-F238E27FC236}">
                <a16:creationId xmlns="" xmlns:a16="http://schemas.microsoft.com/office/drawing/2014/main" id="{4EBE8D95-778F-4CB0-B911-0F7265D8B005}"/>
              </a:ext>
            </a:extLst>
          </p:cNvPr>
          <p:cNvSpPr txBox="1"/>
          <p:nvPr/>
        </p:nvSpPr>
        <p:spPr>
          <a:xfrm>
            <a:off x="460886" y="1197451"/>
            <a:ext cx="11468100" cy="5010150"/>
          </a:xfrm>
          <a:prstGeom prst="rect">
            <a:avLst/>
          </a:prstGeom>
          <a:solidFill>
            <a:schemeClr val="bg1"/>
          </a:solidFill>
          <a:ln>
            <a:noFill/>
          </a:ln>
        </p:spPr>
        <p:txBody>
          <a:bodyPr wrap="square" lIns="91440" tIns="45720" rIns="91440" bIns="45720" anchor="ctr" anchorCtr="0">
            <a:normAutofit/>
          </a:bodyPr>
          <a:lstStyle/>
          <a:p>
            <a:pPr algn="ctr">
              <a:buSzPct val="25000"/>
            </a:pPr>
            <a:endParaRPr lang="en-US" sz="2000" b="1" dirty="0">
              <a:solidFill>
                <a:schemeClr val="bg1"/>
              </a:solidFill>
              <a:cs typeface="+mn-ea"/>
              <a:sym typeface="+mn-lt"/>
            </a:endParaRPr>
          </a:p>
        </p:txBody>
      </p:sp>
      <p:sp>
        <p:nvSpPr>
          <p:cNvPr id="6" name="í$ľiďe">
            <a:extLst>
              <a:ext uri="{FF2B5EF4-FFF2-40B4-BE49-F238E27FC236}">
                <a16:creationId xmlns="" xmlns:a16="http://schemas.microsoft.com/office/drawing/2014/main" id="{FC693F0C-B546-462D-B4F6-6E0E510D1068}"/>
              </a:ext>
            </a:extLst>
          </p:cNvPr>
          <p:cNvSpPr/>
          <p:nvPr/>
        </p:nvSpPr>
        <p:spPr>
          <a:xfrm>
            <a:off x="669925" y="1883934"/>
            <a:ext cx="2421462" cy="574786"/>
          </a:xfrm>
          <a:prstGeom prst="rect">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i="1">
                <a:solidFill>
                  <a:schemeClr val="tx1"/>
                </a:solidFill>
                <a:cs typeface="+mn-ea"/>
                <a:sym typeface="+mn-lt"/>
              </a:rPr>
              <a:t> </a:t>
            </a:r>
            <a:endParaRPr lang="en-GB" sz="2000" b="1" i="1" dirty="0">
              <a:solidFill>
                <a:schemeClr val="tx1"/>
              </a:solidFill>
              <a:cs typeface="+mn-ea"/>
              <a:sym typeface="+mn-lt"/>
            </a:endParaRPr>
          </a:p>
        </p:txBody>
      </p:sp>
      <p:sp>
        <p:nvSpPr>
          <p:cNvPr id="7" name="iŝľïďè">
            <a:extLst>
              <a:ext uri="{FF2B5EF4-FFF2-40B4-BE49-F238E27FC236}">
                <a16:creationId xmlns="" xmlns:a16="http://schemas.microsoft.com/office/drawing/2014/main" id="{83474A48-4FF5-4FAB-972A-7AD454859E28}"/>
              </a:ext>
            </a:extLst>
          </p:cNvPr>
          <p:cNvSpPr/>
          <p:nvPr/>
        </p:nvSpPr>
        <p:spPr>
          <a:xfrm>
            <a:off x="3479625" y="1883934"/>
            <a:ext cx="2421462" cy="574786"/>
          </a:xfrm>
          <a:prstGeom prst="rect">
            <a:avLst/>
          </a:pr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i="1">
                <a:solidFill>
                  <a:schemeClr val="tx1"/>
                </a:solidFill>
                <a:cs typeface="+mn-ea"/>
                <a:sym typeface="+mn-lt"/>
              </a:rPr>
              <a:t> </a:t>
            </a:r>
            <a:endParaRPr lang="en-GB" altLang="zh-CN" sz="2000" b="1" i="1" dirty="0">
              <a:solidFill>
                <a:schemeClr val="tx1"/>
              </a:solidFill>
              <a:cs typeface="+mn-ea"/>
              <a:sym typeface="+mn-lt"/>
            </a:endParaRPr>
          </a:p>
        </p:txBody>
      </p:sp>
      <p:sp>
        <p:nvSpPr>
          <p:cNvPr id="8" name="i$1íḍê">
            <a:extLst>
              <a:ext uri="{FF2B5EF4-FFF2-40B4-BE49-F238E27FC236}">
                <a16:creationId xmlns="" xmlns:a16="http://schemas.microsoft.com/office/drawing/2014/main" id="{C84D6B84-D4CA-47EC-8BEC-BE4FF288BA3B}"/>
              </a:ext>
            </a:extLst>
          </p:cNvPr>
          <p:cNvSpPr/>
          <p:nvPr/>
        </p:nvSpPr>
        <p:spPr>
          <a:xfrm>
            <a:off x="6289325" y="1883934"/>
            <a:ext cx="2421462" cy="574786"/>
          </a:xfrm>
          <a:prstGeom prst="rect">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i="1">
                <a:solidFill>
                  <a:schemeClr val="tx1"/>
                </a:solidFill>
                <a:cs typeface="+mn-ea"/>
                <a:sym typeface="+mn-lt"/>
              </a:rPr>
              <a:t> </a:t>
            </a:r>
            <a:endParaRPr lang="en-GB" altLang="zh-CN" sz="2000" b="1" i="1" dirty="0">
              <a:solidFill>
                <a:schemeClr val="tx1"/>
              </a:solidFill>
              <a:cs typeface="+mn-ea"/>
              <a:sym typeface="+mn-lt"/>
            </a:endParaRPr>
          </a:p>
        </p:txBody>
      </p:sp>
      <p:sp>
        <p:nvSpPr>
          <p:cNvPr id="9" name="íṧḻiḓé">
            <a:extLst>
              <a:ext uri="{FF2B5EF4-FFF2-40B4-BE49-F238E27FC236}">
                <a16:creationId xmlns="" xmlns:a16="http://schemas.microsoft.com/office/drawing/2014/main" id="{95F7F6F2-881C-4004-9480-DEDE0BABE7AB}"/>
              </a:ext>
            </a:extLst>
          </p:cNvPr>
          <p:cNvSpPr/>
          <p:nvPr/>
        </p:nvSpPr>
        <p:spPr>
          <a:xfrm>
            <a:off x="9099026" y="1883934"/>
            <a:ext cx="2421462" cy="574786"/>
          </a:xfrm>
          <a:prstGeom prst="rect">
            <a:avLst/>
          </a:pr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i="1">
                <a:solidFill>
                  <a:schemeClr val="tx1"/>
                </a:solidFill>
                <a:cs typeface="+mn-ea"/>
                <a:sym typeface="+mn-lt"/>
              </a:rPr>
              <a:t> </a:t>
            </a:r>
            <a:endParaRPr lang="en-GB" altLang="zh-CN" sz="2000" b="1" i="1" dirty="0">
              <a:solidFill>
                <a:schemeClr val="tx1"/>
              </a:solidFill>
              <a:cs typeface="+mn-ea"/>
              <a:sym typeface="+mn-lt"/>
            </a:endParaRPr>
          </a:p>
        </p:txBody>
      </p:sp>
      <p:sp>
        <p:nvSpPr>
          <p:cNvPr id="10" name="íṣḷiḋe">
            <a:extLst>
              <a:ext uri="{FF2B5EF4-FFF2-40B4-BE49-F238E27FC236}">
                <a16:creationId xmlns="" xmlns:a16="http://schemas.microsoft.com/office/drawing/2014/main" id="{0215572C-9A37-4D6B-BC2D-CE0FF99A6F48}"/>
              </a:ext>
            </a:extLst>
          </p:cNvPr>
          <p:cNvSpPr/>
          <p:nvPr/>
        </p:nvSpPr>
        <p:spPr>
          <a:xfrm>
            <a:off x="669925" y="2550310"/>
            <a:ext cx="2421462" cy="2258863"/>
          </a:xfrm>
          <a:prstGeom prst="rect">
            <a:avLst/>
          </a:prstGeom>
          <a:gradFill>
            <a:gsLst>
              <a:gs pos="0">
                <a:schemeClr val="bg1">
                  <a:lumMod val="95000"/>
                </a:schemeClr>
              </a:gs>
              <a:gs pos="100000">
                <a:schemeClr val="bg1">
                  <a:lumMod val="95000"/>
                  <a:alpha val="0"/>
                </a:schemeClr>
              </a:gs>
            </a:gsLst>
            <a:lin ang="5400000" scaled="1"/>
          </a:gradFill>
          <a:ln w="3175">
            <a:gradFill>
              <a:gsLst>
                <a:gs pos="0">
                  <a:schemeClr val="bg1">
                    <a:lumMod val="85000"/>
                  </a:schemeClr>
                </a:gs>
                <a:gs pos="100000">
                  <a:schemeClr val="bg1">
                    <a:lumMod val="95000"/>
                    <a:alpha val="18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rmAutofit/>
          </a:bodyPr>
          <a:lstStyle/>
          <a:p>
            <a:pPr algn="ctr">
              <a:lnSpc>
                <a:spcPct val="150000"/>
              </a:lnSpc>
            </a:pPr>
            <a:r>
              <a:rPr lang="en-US" altLang="zh-CN" sz="1100" dirty="0">
                <a:solidFill>
                  <a:schemeClr val="tx1"/>
                </a:solidFill>
                <a:cs typeface="+mn-ea"/>
                <a:sym typeface="+mn-lt"/>
              </a:rPr>
              <a:t> </a:t>
            </a:r>
          </a:p>
        </p:txBody>
      </p:sp>
      <p:sp>
        <p:nvSpPr>
          <p:cNvPr id="11" name="iṩļîḋé">
            <a:extLst>
              <a:ext uri="{FF2B5EF4-FFF2-40B4-BE49-F238E27FC236}">
                <a16:creationId xmlns="" xmlns:a16="http://schemas.microsoft.com/office/drawing/2014/main" id="{BE7BCC91-49F5-4B59-BF5A-DE62E8DB84E3}"/>
              </a:ext>
            </a:extLst>
          </p:cNvPr>
          <p:cNvSpPr/>
          <p:nvPr/>
        </p:nvSpPr>
        <p:spPr>
          <a:xfrm>
            <a:off x="3479625" y="2550310"/>
            <a:ext cx="2421462" cy="2258863"/>
          </a:xfrm>
          <a:prstGeom prst="rect">
            <a:avLst/>
          </a:prstGeom>
          <a:gradFill>
            <a:gsLst>
              <a:gs pos="0">
                <a:schemeClr val="bg1">
                  <a:lumMod val="95000"/>
                </a:schemeClr>
              </a:gs>
              <a:gs pos="100000">
                <a:schemeClr val="bg1">
                  <a:lumMod val="95000"/>
                  <a:alpha val="0"/>
                </a:schemeClr>
              </a:gs>
            </a:gsLst>
            <a:lin ang="5400000" scaled="1"/>
          </a:gradFill>
          <a:ln w="3175">
            <a:gradFill>
              <a:gsLst>
                <a:gs pos="0">
                  <a:schemeClr val="bg1">
                    <a:lumMod val="85000"/>
                  </a:schemeClr>
                </a:gs>
                <a:gs pos="100000">
                  <a:schemeClr val="bg1">
                    <a:lumMod val="95000"/>
                    <a:alpha val="18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rmAutofit/>
          </a:bodyPr>
          <a:lstStyle/>
          <a:p>
            <a:pPr algn="ctr">
              <a:lnSpc>
                <a:spcPct val="150000"/>
              </a:lnSpc>
            </a:pPr>
            <a:r>
              <a:rPr lang="en-US" altLang="zh-CN" sz="1100" dirty="0">
                <a:solidFill>
                  <a:schemeClr val="tx1"/>
                </a:solidFill>
                <a:cs typeface="+mn-ea"/>
                <a:sym typeface="+mn-lt"/>
              </a:rPr>
              <a:t> </a:t>
            </a:r>
          </a:p>
        </p:txBody>
      </p:sp>
      <p:sp>
        <p:nvSpPr>
          <p:cNvPr id="12" name="ïṥḻïḑè">
            <a:extLst>
              <a:ext uri="{FF2B5EF4-FFF2-40B4-BE49-F238E27FC236}">
                <a16:creationId xmlns="" xmlns:a16="http://schemas.microsoft.com/office/drawing/2014/main" id="{91633492-9BF4-4BD5-B64E-F270CF70DD16}"/>
              </a:ext>
            </a:extLst>
          </p:cNvPr>
          <p:cNvSpPr/>
          <p:nvPr/>
        </p:nvSpPr>
        <p:spPr>
          <a:xfrm>
            <a:off x="6289325" y="2550310"/>
            <a:ext cx="2421462" cy="2258863"/>
          </a:xfrm>
          <a:prstGeom prst="rect">
            <a:avLst/>
          </a:prstGeom>
          <a:gradFill>
            <a:gsLst>
              <a:gs pos="0">
                <a:schemeClr val="bg1">
                  <a:lumMod val="95000"/>
                </a:schemeClr>
              </a:gs>
              <a:gs pos="100000">
                <a:schemeClr val="bg1">
                  <a:lumMod val="95000"/>
                  <a:alpha val="0"/>
                </a:schemeClr>
              </a:gs>
            </a:gsLst>
            <a:lin ang="5400000" scaled="1"/>
          </a:gradFill>
          <a:ln w="3175">
            <a:gradFill>
              <a:gsLst>
                <a:gs pos="0">
                  <a:schemeClr val="bg1">
                    <a:lumMod val="85000"/>
                  </a:schemeClr>
                </a:gs>
                <a:gs pos="100000">
                  <a:schemeClr val="bg1">
                    <a:lumMod val="95000"/>
                    <a:alpha val="18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rmAutofit/>
          </a:bodyPr>
          <a:lstStyle/>
          <a:p>
            <a:pPr algn="ctr">
              <a:lnSpc>
                <a:spcPct val="150000"/>
              </a:lnSpc>
            </a:pPr>
            <a:r>
              <a:rPr lang="en-US" altLang="zh-CN" sz="1100" dirty="0">
                <a:solidFill>
                  <a:schemeClr val="tx1"/>
                </a:solidFill>
                <a:cs typeface="+mn-ea"/>
                <a:sym typeface="+mn-lt"/>
              </a:rPr>
              <a:t> </a:t>
            </a:r>
          </a:p>
        </p:txBody>
      </p:sp>
      <p:sp>
        <p:nvSpPr>
          <p:cNvPr id="13" name="ïṣḻiḑè">
            <a:extLst>
              <a:ext uri="{FF2B5EF4-FFF2-40B4-BE49-F238E27FC236}">
                <a16:creationId xmlns="" xmlns:a16="http://schemas.microsoft.com/office/drawing/2014/main" id="{7DBB098E-2258-41DC-849E-5F19A6AE245B}"/>
              </a:ext>
            </a:extLst>
          </p:cNvPr>
          <p:cNvSpPr/>
          <p:nvPr/>
        </p:nvSpPr>
        <p:spPr>
          <a:xfrm>
            <a:off x="9099025" y="2550310"/>
            <a:ext cx="2421462" cy="2258863"/>
          </a:xfrm>
          <a:prstGeom prst="rect">
            <a:avLst/>
          </a:prstGeom>
          <a:gradFill>
            <a:gsLst>
              <a:gs pos="0">
                <a:schemeClr val="bg1">
                  <a:lumMod val="95000"/>
                </a:schemeClr>
              </a:gs>
              <a:gs pos="100000">
                <a:schemeClr val="bg1">
                  <a:lumMod val="95000"/>
                  <a:alpha val="0"/>
                </a:schemeClr>
              </a:gs>
            </a:gsLst>
            <a:lin ang="5400000" scaled="1"/>
          </a:gradFill>
          <a:ln w="3175">
            <a:gradFill>
              <a:gsLst>
                <a:gs pos="0">
                  <a:schemeClr val="bg1">
                    <a:lumMod val="85000"/>
                  </a:schemeClr>
                </a:gs>
                <a:gs pos="100000">
                  <a:schemeClr val="bg1">
                    <a:lumMod val="95000"/>
                    <a:alpha val="18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rmAutofit/>
          </a:bodyPr>
          <a:lstStyle/>
          <a:p>
            <a:pPr algn="ctr">
              <a:lnSpc>
                <a:spcPct val="150000"/>
              </a:lnSpc>
            </a:pPr>
            <a:r>
              <a:rPr lang="en-US" altLang="zh-CN" sz="1100" dirty="0">
                <a:solidFill>
                  <a:schemeClr val="tx1"/>
                </a:solidFill>
                <a:cs typeface="+mn-ea"/>
                <a:sym typeface="+mn-lt"/>
              </a:rPr>
              <a:t> </a:t>
            </a:r>
          </a:p>
        </p:txBody>
      </p:sp>
      <p:sp>
        <p:nvSpPr>
          <p:cNvPr id="28" name="îsḷïḍè">
            <a:extLst>
              <a:ext uri="{FF2B5EF4-FFF2-40B4-BE49-F238E27FC236}">
                <a16:creationId xmlns="" xmlns:a16="http://schemas.microsoft.com/office/drawing/2014/main" id="{3FEA0375-88B0-4B79-916B-E6C7102205A0}"/>
              </a:ext>
            </a:extLst>
          </p:cNvPr>
          <p:cNvSpPr/>
          <p:nvPr/>
        </p:nvSpPr>
        <p:spPr>
          <a:xfrm>
            <a:off x="1304863" y="4546614"/>
            <a:ext cx="1103086" cy="1103086"/>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cs typeface="+mn-ea"/>
              <a:sym typeface="+mn-lt"/>
            </a:endParaRPr>
          </a:p>
        </p:txBody>
      </p:sp>
      <p:sp>
        <p:nvSpPr>
          <p:cNvPr id="29" name="ïṡľïḓè">
            <a:extLst>
              <a:ext uri="{FF2B5EF4-FFF2-40B4-BE49-F238E27FC236}">
                <a16:creationId xmlns="" xmlns:a16="http://schemas.microsoft.com/office/drawing/2014/main" id="{FE6CAE5F-1F12-4E28-97A6-BE61E59CF2EB}"/>
              </a:ext>
            </a:extLst>
          </p:cNvPr>
          <p:cNvSpPr/>
          <p:nvPr/>
        </p:nvSpPr>
        <p:spPr>
          <a:xfrm>
            <a:off x="1582590" y="4882656"/>
            <a:ext cx="547632" cy="350666"/>
          </a:xfrm>
          <a:custGeom>
            <a:avLst/>
            <a:gdLst>
              <a:gd name="T0" fmla="*/ 7988 w 8594"/>
              <a:gd name="T1" fmla="*/ 3842 h 5503"/>
              <a:gd name="T2" fmla="*/ 8594 w 8594"/>
              <a:gd name="T3" fmla="*/ 3842 h 5503"/>
              <a:gd name="T4" fmla="*/ 8594 w 8594"/>
              <a:gd name="T5" fmla="*/ 5503 h 5503"/>
              <a:gd name="T6" fmla="*/ 6748 w 8594"/>
              <a:gd name="T7" fmla="*/ 5503 h 5503"/>
              <a:gd name="T8" fmla="*/ 6748 w 8594"/>
              <a:gd name="T9" fmla="*/ 3842 h 5503"/>
              <a:gd name="T10" fmla="*/ 7328 w 8594"/>
              <a:gd name="T11" fmla="*/ 3842 h 5503"/>
              <a:gd name="T12" fmla="*/ 7328 w 8594"/>
              <a:gd name="T13" fmla="*/ 3082 h 5503"/>
              <a:gd name="T14" fmla="*/ 4627 w 8594"/>
              <a:gd name="T15" fmla="*/ 3082 h 5503"/>
              <a:gd name="T16" fmla="*/ 4627 w 8594"/>
              <a:gd name="T17" fmla="*/ 3842 h 5503"/>
              <a:gd name="T18" fmla="*/ 5220 w 8594"/>
              <a:gd name="T19" fmla="*/ 3842 h 5503"/>
              <a:gd name="T20" fmla="*/ 5220 w 8594"/>
              <a:gd name="T21" fmla="*/ 5503 h 5503"/>
              <a:gd name="T22" fmla="*/ 3374 w 8594"/>
              <a:gd name="T23" fmla="*/ 5503 h 5503"/>
              <a:gd name="T24" fmla="*/ 3374 w 8594"/>
              <a:gd name="T25" fmla="*/ 3842 h 5503"/>
              <a:gd name="T26" fmla="*/ 3967 w 8594"/>
              <a:gd name="T27" fmla="*/ 3842 h 5503"/>
              <a:gd name="T28" fmla="*/ 3967 w 8594"/>
              <a:gd name="T29" fmla="*/ 3082 h 5503"/>
              <a:gd name="T30" fmla="*/ 1265 w 8594"/>
              <a:gd name="T31" fmla="*/ 3082 h 5503"/>
              <a:gd name="T32" fmla="*/ 1265 w 8594"/>
              <a:gd name="T33" fmla="*/ 3842 h 5503"/>
              <a:gd name="T34" fmla="*/ 1846 w 8594"/>
              <a:gd name="T35" fmla="*/ 3842 h 5503"/>
              <a:gd name="T36" fmla="*/ 1846 w 8594"/>
              <a:gd name="T37" fmla="*/ 5503 h 5503"/>
              <a:gd name="T38" fmla="*/ 0 w 8594"/>
              <a:gd name="T39" fmla="*/ 5503 h 5503"/>
              <a:gd name="T40" fmla="*/ 0 w 8594"/>
              <a:gd name="T41" fmla="*/ 3842 h 5503"/>
              <a:gd name="T42" fmla="*/ 606 w 8594"/>
              <a:gd name="T43" fmla="*/ 3842 h 5503"/>
              <a:gd name="T44" fmla="*/ 606 w 8594"/>
              <a:gd name="T45" fmla="*/ 2423 h 5503"/>
              <a:gd name="T46" fmla="*/ 3967 w 8594"/>
              <a:gd name="T47" fmla="*/ 2423 h 5503"/>
              <a:gd name="T48" fmla="*/ 3967 w 8594"/>
              <a:gd name="T49" fmla="*/ 1663 h 5503"/>
              <a:gd name="T50" fmla="*/ 3374 w 8594"/>
              <a:gd name="T51" fmla="*/ 1663 h 5503"/>
              <a:gd name="T52" fmla="*/ 3374 w 8594"/>
              <a:gd name="T53" fmla="*/ 0 h 5503"/>
              <a:gd name="T54" fmla="*/ 5220 w 8594"/>
              <a:gd name="T55" fmla="*/ 0 h 5503"/>
              <a:gd name="T56" fmla="*/ 5220 w 8594"/>
              <a:gd name="T57" fmla="*/ 1663 h 5503"/>
              <a:gd name="T58" fmla="*/ 4627 w 8594"/>
              <a:gd name="T59" fmla="*/ 1663 h 5503"/>
              <a:gd name="T60" fmla="*/ 4627 w 8594"/>
              <a:gd name="T61" fmla="*/ 2423 h 5503"/>
              <a:gd name="T62" fmla="*/ 7988 w 8594"/>
              <a:gd name="T63" fmla="*/ 2423 h 5503"/>
              <a:gd name="T64" fmla="*/ 7988 w 8594"/>
              <a:gd name="T65" fmla="*/ 3842 h 5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94" h="5503">
                <a:moveTo>
                  <a:pt x="7988" y="3842"/>
                </a:moveTo>
                <a:lnTo>
                  <a:pt x="8594" y="3842"/>
                </a:lnTo>
                <a:lnTo>
                  <a:pt x="8594" y="5503"/>
                </a:lnTo>
                <a:lnTo>
                  <a:pt x="6748" y="5503"/>
                </a:lnTo>
                <a:lnTo>
                  <a:pt x="6748" y="3842"/>
                </a:lnTo>
                <a:lnTo>
                  <a:pt x="7328" y="3842"/>
                </a:lnTo>
                <a:lnTo>
                  <a:pt x="7328" y="3082"/>
                </a:lnTo>
                <a:lnTo>
                  <a:pt x="4627" y="3082"/>
                </a:lnTo>
                <a:lnTo>
                  <a:pt x="4627" y="3842"/>
                </a:lnTo>
                <a:lnTo>
                  <a:pt x="5220" y="3842"/>
                </a:lnTo>
                <a:lnTo>
                  <a:pt x="5220" y="5503"/>
                </a:lnTo>
                <a:lnTo>
                  <a:pt x="3374" y="5503"/>
                </a:lnTo>
                <a:lnTo>
                  <a:pt x="3374" y="3842"/>
                </a:lnTo>
                <a:lnTo>
                  <a:pt x="3967" y="3842"/>
                </a:lnTo>
                <a:lnTo>
                  <a:pt x="3967" y="3082"/>
                </a:lnTo>
                <a:lnTo>
                  <a:pt x="1265" y="3082"/>
                </a:lnTo>
                <a:lnTo>
                  <a:pt x="1265" y="3842"/>
                </a:lnTo>
                <a:lnTo>
                  <a:pt x="1846" y="3842"/>
                </a:lnTo>
                <a:lnTo>
                  <a:pt x="1846" y="5503"/>
                </a:lnTo>
                <a:lnTo>
                  <a:pt x="0" y="5503"/>
                </a:lnTo>
                <a:lnTo>
                  <a:pt x="0" y="3842"/>
                </a:lnTo>
                <a:lnTo>
                  <a:pt x="606" y="3842"/>
                </a:lnTo>
                <a:lnTo>
                  <a:pt x="606" y="2423"/>
                </a:lnTo>
                <a:lnTo>
                  <a:pt x="3967" y="2423"/>
                </a:lnTo>
                <a:lnTo>
                  <a:pt x="3967" y="1663"/>
                </a:lnTo>
                <a:lnTo>
                  <a:pt x="3374" y="1663"/>
                </a:lnTo>
                <a:lnTo>
                  <a:pt x="3374" y="0"/>
                </a:lnTo>
                <a:lnTo>
                  <a:pt x="5220" y="0"/>
                </a:lnTo>
                <a:lnTo>
                  <a:pt x="5220" y="1663"/>
                </a:lnTo>
                <a:lnTo>
                  <a:pt x="4627" y="1663"/>
                </a:lnTo>
                <a:lnTo>
                  <a:pt x="4627" y="2423"/>
                </a:lnTo>
                <a:lnTo>
                  <a:pt x="7988" y="2423"/>
                </a:lnTo>
                <a:lnTo>
                  <a:pt x="7988" y="3842"/>
                </a:lnTo>
                <a:close/>
              </a:path>
            </a:pathLst>
          </a:custGeom>
          <a:solidFill>
            <a:schemeClr val="bg1"/>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26" name="íşľiḓè">
            <a:extLst>
              <a:ext uri="{FF2B5EF4-FFF2-40B4-BE49-F238E27FC236}">
                <a16:creationId xmlns="" xmlns:a16="http://schemas.microsoft.com/office/drawing/2014/main" id="{9645804C-E55D-4CD5-81B4-A2007A8894C3}"/>
              </a:ext>
            </a:extLst>
          </p:cNvPr>
          <p:cNvSpPr/>
          <p:nvPr/>
        </p:nvSpPr>
        <p:spPr>
          <a:xfrm>
            <a:off x="4124263" y="4900763"/>
            <a:ext cx="1103086" cy="1103086"/>
          </a:xfrm>
          <a:prstGeom prst="ellipse">
            <a:avLst/>
          </a:pr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cs typeface="+mn-ea"/>
              <a:sym typeface="+mn-lt"/>
            </a:endParaRPr>
          </a:p>
        </p:txBody>
      </p:sp>
      <p:sp>
        <p:nvSpPr>
          <p:cNvPr id="27" name="îṩḻíḍê">
            <a:extLst>
              <a:ext uri="{FF2B5EF4-FFF2-40B4-BE49-F238E27FC236}">
                <a16:creationId xmlns="" xmlns:a16="http://schemas.microsoft.com/office/drawing/2014/main" id="{85D3FC3E-1D37-482F-8002-E9021C5C5927}"/>
              </a:ext>
            </a:extLst>
          </p:cNvPr>
          <p:cNvSpPr/>
          <p:nvPr/>
        </p:nvSpPr>
        <p:spPr>
          <a:xfrm>
            <a:off x="4401990" y="5194658"/>
            <a:ext cx="547632" cy="519257"/>
          </a:xfrm>
          <a:custGeom>
            <a:avLst/>
            <a:gdLst>
              <a:gd name="T0" fmla="*/ 207 w 216"/>
              <a:gd name="T1" fmla="*/ 85 h 205"/>
              <a:gd name="T2" fmla="*/ 199 w 216"/>
              <a:gd name="T3" fmla="*/ 80 h 205"/>
              <a:gd name="T4" fmla="*/ 189 w 216"/>
              <a:gd name="T5" fmla="*/ 76 h 205"/>
              <a:gd name="T6" fmla="*/ 182 w 216"/>
              <a:gd name="T7" fmla="*/ 70 h 205"/>
              <a:gd name="T8" fmla="*/ 191 w 216"/>
              <a:gd name="T9" fmla="*/ 52 h 205"/>
              <a:gd name="T10" fmla="*/ 191 w 216"/>
              <a:gd name="T11" fmla="*/ 44 h 205"/>
              <a:gd name="T12" fmla="*/ 178 w 216"/>
              <a:gd name="T13" fmla="*/ 19 h 205"/>
              <a:gd name="T14" fmla="*/ 167 w 216"/>
              <a:gd name="T15" fmla="*/ 16 h 205"/>
              <a:gd name="T16" fmla="*/ 165 w 216"/>
              <a:gd name="T17" fmla="*/ 16 h 205"/>
              <a:gd name="T18" fmla="*/ 148 w 216"/>
              <a:gd name="T19" fmla="*/ 30 h 205"/>
              <a:gd name="T20" fmla="*/ 148 w 216"/>
              <a:gd name="T21" fmla="*/ 45 h 205"/>
              <a:gd name="T22" fmla="*/ 149 w 216"/>
              <a:gd name="T23" fmla="*/ 56 h 205"/>
              <a:gd name="T24" fmla="*/ 155 w 216"/>
              <a:gd name="T25" fmla="*/ 71 h 205"/>
              <a:gd name="T26" fmla="*/ 155 w 216"/>
              <a:gd name="T27" fmla="*/ 71 h 205"/>
              <a:gd name="T28" fmla="*/ 145 w 216"/>
              <a:gd name="T29" fmla="*/ 69 h 205"/>
              <a:gd name="T30" fmla="*/ 137 w 216"/>
              <a:gd name="T31" fmla="*/ 64 h 205"/>
              <a:gd name="T32" fmla="*/ 127 w 216"/>
              <a:gd name="T33" fmla="*/ 60 h 205"/>
              <a:gd name="T34" fmla="*/ 121 w 216"/>
              <a:gd name="T35" fmla="*/ 54 h 205"/>
              <a:gd name="T36" fmla="*/ 129 w 216"/>
              <a:gd name="T37" fmla="*/ 36 h 205"/>
              <a:gd name="T38" fmla="*/ 129 w 216"/>
              <a:gd name="T39" fmla="*/ 28 h 205"/>
              <a:gd name="T40" fmla="*/ 116 w 216"/>
              <a:gd name="T41" fmla="*/ 3 h 205"/>
              <a:gd name="T42" fmla="*/ 105 w 216"/>
              <a:gd name="T43" fmla="*/ 0 h 205"/>
              <a:gd name="T44" fmla="*/ 103 w 216"/>
              <a:gd name="T45" fmla="*/ 0 h 205"/>
              <a:gd name="T46" fmla="*/ 86 w 216"/>
              <a:gd name="T47" fmla="*/ 14 h 205"/>
              <a:gd name="T48" fmla="*/ 86 w 216"/>
              <a:gd name="T49" fmla="*/ 28 h 205"/>
              <a:gd name="T50" fmla="*/ 87 w 216"/>
              <a:gd name="T51" fmla="*/ 40 h 205"/>
              <a:gd name="T52" fmla="*/ 93 w 216"/>
              <a:gd name="T53" fmla="*/ 55 h 205"/>
              <a:gd name="T54" fmla="*/ 93 w 216"/>
              <a:gd name="T55" fmla="*/ 55 h 205"/>
              <a:gd name="T56" fmla="*/ 69 w 216"/>
              <a:gd name="T57" fmla="*/ 69 h 205"/>
              <a:gd name="T58" fmla="*/ 66 w 216"/>
              <a:gd name="T59" fmla="*/ 76 h 205"/>
              <a:gd name="T60" fmla="*/ 59 w 216"/>
              <a:gd name="T61" fmla="*/ 70 h 205"/>
              <a:gd name="T62" fmla="*/ 68 w 216"/>
              <a:gd name="T63" fmla="*/ 52 h 205"/>
              <a:gd name="T64" fmla="*/ 68 w 216"/>
              <a:gd name="T65" fmla="*/ 44 h 205"/>
              <a:gd name="T66" fmla="*/ 55 w 216"/>
              <a:gd name="T67" fmla="*/ 19 h 205"/>
              <a:gd name="T68" fmla="*/ 44 w 216"/>
              <a:gd name="T69" fmla="*/ 16 h 205"/>
              <a:gd name="T70" fmla="*/ 42 w 216"/>
              <a:gd name="T71" fmla="*/ 16 h 205"/>
              <a:gd name="T72" fmla="*/ 25 w 216"/>
              <a:gd name="T73" fmla="*/ 30 h 205"/>
              <a:gd name="T74" fmla="*/ 25 w 216"/>
              <a:gd name="T75" fmla="*/ 45 h 205"/>
              <a:gd name="T76" fmla="*/ 26 w 216"/>
              <a:gd name="T77" fmla="*/ 56 h 205"/>
              <a:gd name="T78" fmla="*/ 32 w 216"/>
              <a:gd name="T79" fmla="*/ 71 h 205"/>
              <a:gd name="T80" fmla="*/ 32 w 216"/>
              <a:gd name="T81" fmla="*/ 71 h 205"/>
              <a:gd name="T82" fmla="*/ 8 w 216"/>
              <a:gd name="T83" fmla="*/ 85 h 205"/>
              <a:gd name="T84" fmla="*/ 55 w 216"/>
              <a:gd name="T85" fmla="*/ 205 h 205"/>
              <a:gd name="T86" fmla="*/ 73 w 216"/>
              <a:gd name="T87" fmla="*/ 164 h 205"/>
              <a:gd name="T88" fmla="*/ 95 w 216"/>
              <a:gd name="T89" fmla="*/ 152 h 205"/>
              <a:gd name="T90" fmla="*/ 96 w 216"/>
              <a:gd name="T91" fmla="*/ 150 h 205"/>
              <a:gd name="T92" fmla="*/ 86 w 216"/>
              <a:gd name="T93" fmla="*/ 128 h 205"/>
              <a:gd name="T94" fmla="*/ 86 w 216"/>
              <a:gd name="T95" fmla="*/ 118 h 205"/>
              <a:gd name="T96" fmla="*/ 103 w 216"/>
              <a:gd name="T97" fmla="*/ 84 h 205"/>
              <a:gd name="T98" fmla="*/ 109 w 216"/>
              <a:gd name="T99" fmla="*/ 83 h 205"/>
              <a:gd name="T100" fmla="*/ 120 w 216"/>
              <a:gd name="T101" fmla="*/ 85 h 205"/>
              <a:gd name="T102" fmla="*/ 136 w 216"/>
              <a:gd name="T103" fmla="*/ 94 h 205"/>
              <a:gd name="T104" fmla="*/ 140 w 216"/>
              <a:gd name="T105" fmla="*/ 119 h 205"/>
              <a:gd name="T106" fmla="*/ 138 w 216"/>
              <a:gd name="T107" fmla="*/ 133 h 205"/>
              <a:gd name="T108" fmla="*/ 130 w 216"/>
              <a:gd name="T109" fmla="*/ 152 h 205"/>
              <a:gd name="T110" fmla="*/ 140 w 216"/>
              <a:gd name="T111" fmla="*/ 159 h 205"/>
              <a:gd name="T112" fmla="*/ 152 w 216"/>
              <a:gd name="T113" fmla="*/ 164 h 205"/>
              <a:gd name="T114" fmla="*/ 169 w 216"/>
              <a:gd name="T115" fmla="*/ 202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6" h="205">
                <a:moveTo>
                  <a:pt x="215" y="119"/>
                </a:moveTo>
                <a:cubicBezTo>
                  <a:pt x="215" y="119"/>
                  <a:pt x="214" y="95"/>
                  <a:pt x="207" y="85"/>
                </a:cubicBezTo>
                <a:cubicBezTo>
                  <a:pt x="207" y="85"/>
                  <a:pt x="205" y="82"/>
                  <a:pt x="200" y="80"/>
                </a:cubicBezTo>
                <a:cubicBezTo>
                  <a:pt x="200" y="80"/>
                  <a:pt x="200" y="80"/>
                  <a:pt x="199" y="80"/>
                </a:cubicBezTo>
                <a:cubicBezTo>
                  <a:pt x="195" y="78"/>
                  <a:pt x="191" y="77"/>
                  <a:pt x="191" y="77"/>
                </a:cubicBezTo>
                <a:cubicBezTo>
                  <a:pt x="190" y="77"/>
                  <a:pt x="189" y="76"/>
                  <a:pt x="189" y="76"/>
                </a:cubicBezTo>
                <a:cubicBezTo>
                  <a:pt x="186" y="75"/>
                  <a:pt x="183" y="73"/>
                  <a:pt x="183" y="71"/>
                </a:cubicBezTo>
                <a:cubicBezTo>
                  <a:pt x="183" y="71"/>
                  <a:pt x="183" y="71"/>
                  <a:pt x="182" y="70"/>
                </a:cubicBezTo>
                <a:cubicBezTo>
                  <a:pt x="186" y="66"/>
                  <a:pt x="188" y="61"/>
                  <a:pt x="189" y="56"/>
                </a:cubicBezTo>
                <a:cubicBezTo>
                  <a:pt x="190" y="55"/>
                  <a:pt x="191" y="54"/>
                  <a:pt x="191" y="52"/>
                </a:cubicBezTo>
                <a:cubicBezTo>
                  <a:pt x="192" y="50"/>
                  <a:pt x="192" y="46"/>
                  <a:pt x="191" y="45"/>
                </a:cubicBezTo>
                <a:cubicBezTo>
                  <a:pt x="191" y="44"/>
                  <a:pt x="191" y="44"/>
                  <a:pt x="191" y="44"/>
                </a:cubicBezTo>
                <a:cubicBezTo>
                  <a:pt x="192" y="40"/>
                  <a:pt x="194" y="31"/>
                  <a:pt x="188" y="25"/>
                </a:cubicBezTo>
                <a:cubicBezTo>
                  <a:pt x="188" y="24"/>
                  <a:pt x="185" y="21"/>
                  <a:pt x="178" y="19"/>
                </a:cubicBezTo>
                <a:lnTo>
                  <a:pt x="175" y="18"/>
                </a:lnTo>
                <a:cubicBezTo>
                  <a:pt x="170" y="16"/>
                  <a:pt x="167" y="16"/>
                  <a:pt x="167" y="16"/>
                </a:cubicBezTo>
                <a:cubicBezTo>
                  <a:pt x="166" y="16"/>
                  <a:pt x="166" y="16"/>
                  <a:pt x="166" y="16"/>
                </a:cubicBezTo>
                <a:cubicBezTo>
                  <a:pt x="166" y="16"/>
                  <a:pt x="165" y="16"/>
                  <a:pt x="165" y="16"/>
                </a:cubicBezTo>
                <a:cubicBezTo>
                  <a:pt x="164" y="16"/>
                  <a:pt x="162" y="16"/>
                  <a:pt x="161" y="17"/>
                </a:cubicBezTo>
                <a:cubicBezTo>
                  <a:pt x="161" y="17"/>
                  <a:pt x="151" y="21"/>
                  <a:pt x="148" y="30"/>
                </a:cubicBezTo>
                <a:cubicBezTo>
                  <a:pt x="148" y="31"/>
                  <a:pt x="147" y="34"/>
                  <a:pt x="148" y="44"/>
                </a:cubicBezTo>
                <a:cubicBezTo>
                  <a:pt x="148" y="44"/>
                  <a:pt x="148" y="44"/>
                  <a:pt x="148" y="45"/>
                </a:cubicBezTo>
                <a:cubicBezTo>
                  <a:pt x="146" y="46"/>
                  <a:pt x="147" y="50"/>
                  <a:pt x="148" y="52"/>
                </a:cubicBezTo>
                <a:cubicBezTo>
                  <a:pt x="148" y="54"/>
                  <a:pt x="149" y="55"/>
                  <a:pt x="149" y="56"/>
                </a:cubicBezTo>
                <a:cubicBezTo>
                  <a:pt x="150" y="61"/>
                  <a:pt x="153" y="66"/>
                  <a:pt x="156" y="70"/>
                </a:cubicBezTo>
                <a:cubicBezTo>
                  <a:pt x="155" y="71"/>
                  <a:pt x="155" y="71"/>
                  <a:pt x="155" y="71"/>
                </a:cubicBezTo>
                <a:lnTo>
                  <a:pt x="155" y="71"/>
                </a:lnTo>
                <a:lnTo>
                  <a:pt x="155" y="71"/>
                </a:lnTo>
                <a:cubicBezTo>
                  <a:pt x="155" y="73"/>
                  <a:pt x="152" y="75"/>
                  <a:pt x="149" y="76"/>
                </a:cubicBezTo>
                <a:cubicBezTo>
                  <a:pt x="148" y="74"/>
                  <a:pt x="147" y="71"/>
                  <a:pt x="145" y="69"/>
                </a:cubicBezTo>
                <a:cubicBezTo>
                  <a:pt x="145" y="69"/>
                  <a:pt x="143" y="66"/>
                  <a:pt x="138" y="64"/>
                </a:cubicBezTo>
                <a:cubicBezTo>
                  <a:pt x="138" y="64"/>
                  <a:pt x="138" y="64"/>
                  <a:pt x="137" y="64"/>
                </a:cubicBezTo>
                <a:cubicBezTo>
                  <a:pt x="133" y="62"/>
                  <a:pt x="129" y="61"/>
                  <a:pt x="129" y="61"/>
                </a:cubicBezTo>
                <a:cubicBezTo>
                  <a:pt x="128" y="61"/>
                  <a:pt x="128" y="60"/>
                  <a:pt x="127" y="60"/>
                </a:cubicBezTo>
                <a:cubicBezTo>
                  <a:pt x="124" y="58"/>
                  <a:pt x="122" y="57"/>
                  <a:pt x="121" y="55"/>
                </a:cubicBezTo>
                <a:cubicBezTo>
                  <a:pt x="121" y="55"/>
                  <a:pt x="121" y="55"/>
                  <a:pt x="121" y="54"/>
                </a:cubicBezTo>
                <a:cubicBezTo>
                  <a:pt x="124" y="50"/>
                  <a:pt x="127" y="45"/>
                  <a:pt x="127" y="40"/>
                </a:cubicBezTo>
                <a:cubicBezTo>
                  <a:pt x="128" y="39"/>
                  <a:pt x="129" y="38"/>
                  <a:pt x="129" y="36"/>
                </a:cubicBezTo>
                <a:cubicBezTo>
                  <a:pt x="130" y="34"/>
                  <a:pt x="130" y="30"/>
                  <a:pt x="129" y="28"/>
                </a:cubicBezTo>
                <a:cubicBezTo>
                  <a:pt x="129" y="28"/>
                  <a:pt x="129" y="28"/>
                  <a:pt x="129" y="28"/>
                </a:cubicBezTo>
                <a:cubicBezTo>
                  <a:pt x="130" y="24"/>
                  <a:pt x="132" y="15"/>
                  <a:pt x="126" y="9"/>
                </a:cubicBezTo>
                <a:cubicBezTo>
                  <a:pt x="126" y="8"/>
                  <a:pt x="123" y="5"/>
                  <a:pt x="116" y="3"/>
                </a:cubicBezTo>
                <a:lnTo>
                  <a:pt x="113" y="2"/>
                </a:lnTo>
                <a:cubicBezTo>
                  <a:pt x="108" y="0"/>
                  <a:pt x="105" y="0"/>
                  <a:pt x="105" y="0"/>
                </a:cubicBezTo>
                <a:cubicBezTo>
                  <a:pt x="105" y="0"/>
                  <a:pt x="104" y="0"/>
                  <a:pt x="104" y="0"/>
                </a:cubicBezTo>
                <a:cubicBezTo>
                  <a:pt x="104" y="0"/>
                  <a:pt x="103" y="0"/>
                  <a:pt x="103" y="0"/>
                </a:cubicBezTo>
                <a:cubicBezTo>
                  <a:pt x="102" y="0"/>
                  <a:pt x="100" y="0"/>
                  <a:pt x="100" y="0"/>
                </a:cubicBezTo>
                <a:cubicBezTo>
                  <a:pt x="99" y="1"/>
                  <a:pt x="89" y="5"/>
                  <a:pt x="86" y="14"/>
                </a:cubicBezTo>
                <a:cubicBezTo>
                  <a:pt x="86" y="14"/>
                  <a:pt x="85" y="18"/>
                  <a:pt x="86" y="28"/>
                </a:cubicBezTo>
                <a:cubicBezTo>
                  <a:pt x="86" y="28"/>
                  <a:pt x="86" y="28"/>
                  <a:pt x="86" y="28"/>
                </a:cubicBezTo>
                <a:cubicBezTo>
                  <a:pt x="85" y="30"/>
                  <a:pt x="85" y="34"/>
                  <a:pt x="86" y="36"/>
                </a:cubicBezTo>
                <a:cubicBezTo>
                  <a:pt x="86" y="38"/>
                  <a:pt x="87" y="39"/>
                  <a:pt x="87" y="40"/>
                </a:cubicBezTo>
                <a:cubicBezTo>
                  <a:pt x="88" y="45"/>
                  <a:pt x="91" y="50"/>
                  <a:pt x="94" y="54"/>
                </a:cubicBezTo>
                <a:cubicBezTo>
                  <a:pt x="93" y="54"/>
                  <a:pt x="93" y="55"/>
                  <a:pt x="93" y="55"/>
                </a:cubicBezTo>
                <a:lnTo>
                  <a:pt x="93" y="55"/>
                </a:lnTo>
                <a:lnTo>
                  <a:pt x="93" y="55"/>
                </a:lnTo>
                <a:cubicBezTo>
                  <a:pt x="92" y="59"/>
                  <a:pt x="76" y="64"/>
                  <a:pt x="76" y="64"/>
                </a:cubicBezTo>
                <a:cubicBezTo>
                  <a:pt x="71" y="66"/>
                  <a:pt x="69" y="69"/>
                  <a:pt x="69" y="69"/>
                </a:cubicBezTo>
                <a:cubicBezTo>
                  <a:pt x="68" y="71"/>
                  <a:pt x="67" y="73"/>
                  <a:pt x="66" y="76"/>
                </a:cubicBezTo>
                <a:cubicBezTo>
                  <a:pt x="66" y="76"/>
                  <a:pt x="66" y="76"/>
                  <a:pt x="66" y="76"/>
                </a:cubicBezTo>
                <a:cubicBezTo>
                  <a:pt x="63" y="75"/>
                  <a:pt x="60" y="73"/>
                  <a:pt x="60" y="71"/>
                </a:cubicBezTo>
                <a:cubicBezTo>
                  <a:pt x="60" y="71"/>
                  <a:pt x="60" y="71"/>
                  <a:pt x="59" y="70"/>
                </a:cubicBezTo>
                <a:cubicBezTo>
                  <a:pt x="63" y="66"/>
                  <a:pt x="65" y="61"/>
                  <a:pt x="66" y="56"/>
                </a:cubicBezTo>
                <a:cubicBezTo>
                  <a:pt x="67" y="55"/>
                  <a:pt x="68" y="54"/>
                  <a:pt x="68" y="52"/>
                </a:cubicBezTo>
                <a:cubicBezTo>
                  <a:pt x="69" y="50"/>
                  <a:pt x="69" y="46"/>
                  <a:pt x="68" y="45"/>
                </a:cubicBezTo>
                <a:cubicBezTo>
                  <a:pt x="68" y="44"/>
                  <a:pt x="68" y="44"/>
                  <a:pt x="68" y="44"/>
                </a:cubicBezTo>
                <a:cubicBezTo>
                  <a:pt x="69" y="40"/>
                  <a:pt x="71" y="31"/>
                  <a:pt x="65" y="25"/>
                </a:cubicBezTo>
                <a:cubicBezTo>
                  <a:pt x="65" y="24"/>
                  <a:pt x="62" y="21"/>
                  <a:pt x="55" y="19"/>
                </a:cubicBezTo>
                <a:lnTo>
                  <a:pt x="52" y="18"/>
                </a:lnTo>
                <a:cubicBezTo>
                  <a:pt x="47" y="16"/>
                  <a:pt x="44" y="16"/>
                  <a:pt x="44" y="16"/>
                </a:cubicBezTo>
                <a:cubicBezTo>
                  <a:pt x="43" y="16"/>
                  <a:pt x="43" y="16"/>
                  <a:pt x="43" y="16"/>
                </a:cubicBezTo>
                <a:cubicBezTo>
                  <a:pt x="43" y="16"/>
                  <a:pt x="42" y="16"/>
                  <a:pt x="42" y="16"/>
                </a:cubicBezTo>
                <a:cubicBezTo>
                  <a:pt x="41" y="16"/>
                  <a:pt x="39" y="16"/>
                  <a:pt x="38" y="16"/>
                </a:cubicBezTo>
                <a:cubicBezTo>
                  <a:pt x="38" y="17"/>
                  <a:pt x="28" y="21"/>
                  <a:pt x="25" y="30"/>
                </a:cubicBezTo>
                <a:cubicBezTo>
                  <a:pt x="25" y="30"/>
                  <a:pt x="24" y="34"/>
                  <a:pt x="25" y="44"/>
                </a:cubicBezTo>
                <a:cubicBezTo>
                  <a:pt x="25" y="44"/>
                  <a:pt x="25" y="44"/>
                  <a:pt x="25" y="45"/>
                </a:cubicBezTo>
                <a:cubicBezTo>
                  <a:pt x="23" y="46"/>
                  <a:pt x="24" y="50"/>
                  <a:pt x="25" y="52"/>
                </a:cubicBezTo>
                <a:cubicBezTo>
                  <a:pt x="25" y="54"/>
                  <a:pt x="26" y="55"/>
                  <a:pt x="26" y="56"/>
                </a:cubicBezTo>
                <a:cubicBezTo>
                  <a:pt x="27" y="61"/>
                  <a:pt x="30" y="66"/>
                  <a:pt x="33" y="70"/>
                </a:cubicBezTo>
                <a:cubicBezTo>
                  <a:pt x="32" y="70"/>
                  <a:pt x="32" y="71"/>
                  <a:pt x="32" y="71"/>
                </a:cubicBezTo>
                <a:lnTo>
                  <a:pt x="32" y="71"/>
                </a:lnTo>
                <a:lnTo>
                  <a:pt x="32" y="71"/>
                </a:lnTo>
                <a:cubicBezTo>
                  <a:pt x="31" y="76"/>
                  <a:pt x="15" y="80"/>
                  <a:pt x="15" y="80"/>
                </a:cubicBezTo>
                <a:cubicBezTo>
                  <a:pt x="10" y="82"/>
                  <a:pt x="8" y="85"/>
                  <a:pt x="8" y="85"/>
                </a:cubicBezTo>
                <a:cubicBezTo>
                  <a:pt x="1" y="95"/>
                  <a:pt x="0" y="119"/>
                  <a:pt x="0" y="119"/>
                </a:cubicBezTo>
                <a:cubicBezTo>
                  <a:pt x="0" y="123"/>
                  <a:pt x="5" y="187"/>
                  <a:pt x="55" y="205"/>
                </a:cubicBezTo>
                <a:cubicBezTo>
                  <a:pt x="56" y="196"/>
                  <a:pt x="58" y="179"/>
                  <a:pt x="65" y="169"/>
                </a:cubicBezTo>
                <a:cubicBezTo>
                  <a:pt x="65" y="169"/>
                  <a:pt x="67" y="166"/>
                  <a:pt x="73" y="164"/>
                </a:cubicBezTo>
                <a:cubicBezTo>
                  <a:pt x="73" y="164"/>
                  <a:pt x="93" y="158"/>
                  <a:pt x="95" y="152"/>
                </a:cubicBezTo>
                <a:lnTo>
                  <a:pt x="95" y="152"/>
                </a:lnTo>
                <a:lnTo>
                  <a:pt x="95" y="152"/>
                </a:lnTo>
                <a:cubicBezTo>
                  <a:pt x="95" y="152"/>
                  <a:pt x="95" y="151"/>
                  <a:pt x="96" y="150"/>
                </a:cubicBezTo>
                <a:cubicBezTo>
                  <a:pt x="92" y="146"/>
                  <a:pt x="89" y="139"/>
                  <a:pt x="88" y="133"/>
                </a:cubicBezTo>
                <a:cubicBezTo>
                  <a:pt x="87" y="132"/>
                  <a:pt x="86" y="130"/>
                  <a:pt x="86" y="128"/>
                </a:cubicBezTo>
                <a:cubicBezTo>
                  <a:pt x="85" y="125"/>
                  <a:pt x="84" y="121"/>
                  <a:pt x="86" y="119"/>
                </a:cubicBezTo>
                <a:cubicBezTo>
                  <a:pt x="86" y="118"/>
                  <a:pt x="86" y="118"/>
                  <a:pt x="86" y="118"/>
                </a:cubicBezTo>
                <a:cubicBezTo>
                  <a:pt x="84" y="106"/>
                  <a:pt x="86" y="101"/>
                  <a:pt x="86" y="100"/>
                </a:cubicBezTo>
                <a:cubicBezTo>
                  <a:pt x="90" y="89"/>
                  <a:pt x="102" y="84"/>
                  <a:pt x="103" y="84"/>
                </a:cubicBezTo>
                <a:cubicBezTo>
                  <a:pt x="103" y="83"/>
                  <a:pt x="106" y="83"/>
                  <a:pt x="107" y="83"/>
                </a:cubicBezTo>
                <a:cubicBezTo>
                  <a:pt x="108" y="83"/>
                  <a:pt x="108" y="83"/>
                  <a:pt x="109" y="83"/>
                </a:cubicBezTo>
                <a:cubicBezTo>
                  <a:pt x="109" y="83"/>
                  <a:pt x="109" y="83"/>
                  <a:pt x="110" y="83"/>
                </a:cubicBezTo>
                <a:cubicBezTo>
                  <a:pt x="110" y="83"/>
                  <a:pt x="114" y="83"/>
                  <a:pt x="120" y="85"/>
                </a:cubicBezTo>
                <a:lnTo>
                  <a:pt x="124" y="86"/>
                </a:lnTo>
                <a:cubicBezTo>
                  <a:pt x="132" y="89"/>
                  <a:pt x="136" y="93"/>
                  <a:pt x="136" y="94"/>
                </a:cubicBezTo>
                <a:cubicBezTo>
                  <a:pt x="143" y="102"/>
                  <a:pt x="141" y="113"/>
                  <a:pt x="140" y="118"/>
                </a:cubicBezTo>
                <a:cubicBezTo>
                  <a:pt x="140" y="118"/>
                  <a:pt x="140" y="119"/>
                  <a:pt x="140" y="119"/>
                </a:cubicBezTo>
                <a:cubicBezTo>
                  <a:pt x="142" y="121"/>
                  <a:pt x="141" y="125"/>
                  <a:pt x="140" y="128"/>
                </a:cubicBezTo>
                <a:cubicBezTo>
                  <a:pt x="140" y="130"/>
                  <a:pt x="139" y="132"/>
                  <a:pt x="138" y="133"/>
                </a:cubicBezTo>
                <a:cubicBezTo>
                  <a:pt x="137" y="139"/>
                  <a:pt x="134" y="145"/>
                  <a:pt x="129" y="150"/>
                </a:cubicBezTo>
                <a:cubicBezTo>
                  <a:pt x="130" y="151"/>
                  <a:pt x="130" y="152"/>
                  <a:pt x="130" y="152"/>
                </a:cubicBezTo>
                <a:cubicBezTo>
                  <a:pt x="131" y="154"/>
                  <a:pt x="133" y="156"/>
                  <a:pt x="137" y="158"/>
                </a:cubicBezTo>
                <a:cubicBezTo>
                  <a:pt x="138" y="158"/>
                  <a:pt x="139" y="159"/>
                  <a:pt x="140" y="159"/>
                </a:cubicBezTo>
                <a:cubicBezTo>
                  <a:pt x="140" y="159"/>
                  <a:pt x="145" y="161"/>
                  <a:pt x="150" y="163"/>
                </a:cubicBezTo>
                <a:cubicBezTo>
                  <a:pt x="151" y="164"/>
                  <a:pt x="152" y="164"/>
                  <a:pt x="152" y="164"/>
                </a:cubicBezTo>
                <a:cubicBezTo>
                  <a:pt x="158" y="166"/>
                  <a:pt x="160" y="169"/>
                  <a:pt x="160" y="169"/>
                </a:cubicBezTo>
                <a:cubicBezTo>
                  <a:pt x="166" y="178"/>
                  <a:pt x="168" y="192"/>
                  <a:pt x="169" y="202"/>
                </a:cubicBezTo>
                <a:cubicBezTo>
                  <a:pt x="216" y="186"/>
                  <a:pt x="215" y="119"/>
                  <a:pt x="215" y="119"/>
                </a:cubicBezTo>
                <a:close/>
              </a:path>
            </a:pathLst>
          </a:custGeom>
          <a:solidFill>
            <a:schemeClr val="bg1"/>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24" name="ïṡlíḋe">
            <a:extLst>
              <a:ext uri="{FF2B5EF4-FFF2-40B4-BE49-F238E27FC236}">
                <a16:creationId xmlns="" xmlns:a16="http://schemas.microsoft.com/office/drawing/2014/main" id="{C6AA067E-EB16-4F1E-AE95-47B0ACE2DD9A}"/>
              </a:ext>
            </a:extLst>
          </p:cNvPr>
          <p:cNvSpPr/>
          <p:nvPr/>
        </p:nvSpPr>
        <p:spPr>
          <a:xfrm>
            <a:off x="6943663" y="4546614"/>
            <a:ext cx="1103086" cy="1103086"/>
          </a:xfrm>
          <a:prstGeom prst="ellipse">
            <a:avLst/>
          </a:prstGeom>
          <a:solidFill>
            <a:srgbClr val="6F9FBD"/>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cs typeface="+mn-ea"/>
              <a:sym typeface="+mn-lt"/>
            </a:endParaRPr>
          </a:p>
        </p:txBody>
      </p:sp>
      <p:sp>
        <p:nvSpPr>
          <p:cNvPr id="25" name="î$ḻiḑe">
            <a:extLst>
              <a:ext uri="{FF2B5EF4-FFF2-40B4-BE49-F238E27FC236}">
                <a16:creationId xmlns="" xmlns:a16="http://schemas.microsoft.com/office/drawing/2014/main" id="{0FE0608B-4906-4906-BC9E-79A340AFDF54}"/>
              </a:ext>
            </a:extLst>
          </p:cNvPr>
          <p:cNvSpPr/>
          <p:nvPr/>
        </p:nvSpPr>
        <p:spPr>
          <a:xfrm>
            <a:off x="7245653" y="4833414"/>
            <a:ext cx="499102" cy="547632"/>
          </a:xfrm>
          <a:custGeom>
            <a:avLst/>
            <a:gdLst>
              <a:gd name="connsiteX0" fmla="*/ 169893 w 553727"/>
              <a:gd name="connsiteY0" fmla="*/ 522714 h 607568"/>
              <a:gd name="connsiteX1" fmla="*/ 203547 w 553727"/>
              <a:gd name="connsiteY1" fmla="*/ 522714 h 607568"/>
              <a:gd name="connsiteX2" fmla="*/ 218761 w 553727"/>
              <a:gd name="connsiteY2" fmla="*/ 537905 h 607568"/>
              <a:gd name="connsiteX3" fmla="*/ 208003 w 553727"/>
              <a:gd name="connsiteY3" fmla="*/ 552482 h 607568"/>
              <a:gd name="connsiteX4" fmla="*/ 280383 w 553727"/>
              <a:gd name="connsiteY4" fmla="*/ 577033 h 607568"/>
              <a:gd name="connsiteX5" fmla="*/ 375199 w 553727"/>
              <a:gd name="connsiteY5" fmla="*/ 530233 h 607568"/>
              <a:gd name="connsiteX6" fmla="*/ 396560 w 553727"/>
              <a:gd name="connsiteY6" fmla="*/ 527318 h 607568"/>
              <a:gd name="connsiteX7" fmla="*/ 399480 w 553727"/>
              <a:gd name="connsiteY7" fmla="*/ 548646 h 607568"/>
              <a:gd name="connsiteX8" fmla="*/ 280383 w 553727"/>
              <a:gd name="connsiteY8" fmla="*/ 607568 h 607568"/>
              <a:gd name="connsiteX9" fmla="*/ 185106 w 553727"/>
              <a:gd name="connsiteY9" fmla="*/ 573350 h 607568"/>
              <a:gd name="connsiteX10" fmla="*/ 169893 w 553727"/>
              <a:gd name="connsiteY10" fmla="*/ 586700 h 607568"/>
              <a:gd name="connsiteX11" fmla="*/ 154679 w 553727"/>
              <a:gd name="connsiteY11" fmla="*/ 571509 h 607568"/>
              <a:gd name="connsiteX12" fmla="*/ 154679 w 553727"/>
              <a:gd name="connsiteY12" fmla="*/ 537905 h 607568"/>
              <a:gd name="connsiteX13" fmla="*/ 169893 w 553727"/>
              <a:gd name="connsiteY13" fmla="*/ 522714 h 607568"/>
              <a:gd name="connsiteX14" fmla="*/ 423547 w 553727"/>
              <a:gd name="connsiteY14" fmla="*/ 284449 h 607568"/>
              <a:gd name="connsiteX15" fmla="*/ 440457 w 553727"/>
              <a:gd name="connsiteY15" fmla="*/ 284449 h 607568"/>
              <a:gd name="connsiteX16" fmla="*/ 446607 w 553727"/>
              <a:gd name="connsiteY16" fmla="*/ 286904 h 607568"/>
              <a:gd name="connsiteX17" fmla="*/ 447529 w 553727"/>
              <a:gd name="connsiteY17" fmla="*/ 296112 h 607568"/>
              <a:gd name="connsiteX18" fmla="*/ 438612 w 553727"/>
              <a:gd name="connsiteY18" fmla="*/ 309770 h 607568"/>
              <a:gd name="connsiteX19" fmla="*/ 442763 w 553727"/>
              <a:gd name="connsiteY19" fmla="*/ 345374 h 607568"/>
              <a:gd name="connsiteX20" fmla="*/ 434462 w 553727"/>
              <a:gd name="connsiteY20" fmla="*/ 367473 h 607568"/>
              <a:gd name="connsiteX21" fmla="*/ 429696 w 553727"/>
              <a:gd name="connsiteY21" fmla="*/ 367473 h 607568"/>
              <a:gd name="connsiteX22" fmla="*/ 421394 w 553727"/>
              <a:gd name="connsiteY22" fmla="*/ 345374 h 607568"/>
              <a:gd name="connsiteX23" fmla="*/ 425545 w 553727"/>
              <a:gd name="connsiteY23" fmla="*/ 309770 h 607568"/>
              <a:gd name="connsiteX24" fmla="*/ 416475 w 553727"/>
              <a:gd name="connsiteY24" fmla="*/ 296112 h 607568"/>
              <a:gd name="connsiteX25" fmla="*/ 417551 w 553727"/>
              <a:gd name="connsiteY25" fmla="*/ 286904 h 607568"/>
              <a:gd name="connsiteX26" fmla="*/ 423547 w 553727"/>
              <a:gd name="connsiteY26" fmla="*/ 284449 h 607568"/>
              <a:gd name="connsiteX27" fmla="*/ 113200 w 553727"/>
              <a:gd name="connsiteY27" fmla="*/ 284449 h 607568"/>
              <a:gd name="connsiteX28" fmla="*/ 130110 w 553727"/>
              <a:gd name="connsiteY28" fmla="*/ 284449 h 607568"/>
              <a:gd name="connsiteX29" fmla="*/ 136106 w 553727"/>
              <a:gd name="connsiteY29" fmla="*/ 286904 h 607568"/>
              <a:gd name="connsiteX30" fmla="*/ 137182 w 553727"/>
              <a:gd name="connsiteY30" fmla="*/ 296112 h 607568"/>
              <a:gd name="connsiteX31" fmla="*/ 128112 w 553727"/>
              <a:gd name="connsiteY31" fmla="*/ 309770 h 607568"/>
              <a:gd name="connsiteX32" fmla="*/ 132263 w 553727"/>
              <a:gd name="connsiteY32" fmla="*/ 345374 h 607568"/>
              <a:gd name="connsiteX33" fmla="*/ 123961 w 553727"/>
              <a:gd name="connsiteY33" fmla="*/ 367473 h 607568"/>
              <a:gd name="connsiteX34" fmla="*/ 119195 w 553727"/>
              <a:gd name="connsiteY34" fmla="*/ 367473 h 607568"/>
              <a:gd name="connsiteX35" fmla="*/ 110894 w 553727"/>
              <a:gd name="connsiteY35" fmla="*/ 345374 h 607568"/>
              <a:gd name="connsiteX36" fmla="*/ 115045 w 553727"/>
              <a:gd name="connsiteY36" fmla="*/ 309770 h 607568"/>
              <a:gd name="connsiteX37" fmla="*/ 106128 w 553727"/>
              <a:gd name="connsiteY37" fmla="*/ 296112 h 607568"/>
              <a:gd name="connsiteX38" fmla="*/ 107050 w 553727"/>
              <a:gd name="connsiteY38" fmla="*/ 286904 h 607568"/>
              <a:gd name="connsiteX39" fmla="*/ 113200 w 553727"/>
              <a:gd name="connsiteY39" fmla="*/ 284449 h 607568"/>
              <a:gd name="connsiteX40" fmla="*/ 383014 w 553727"/>
              <a:gd name="connsiteY40" fmla="*/ 284428 h 607568"/>
              <a:gd name="connsiteX41" fmla="*/ 388238 w 553727"/>
              <a:gd name="connsiteY41" fmla="*/ 287956 h 607568"/>
              <a:gd name="connsiteX42" fmla="*/ 425731 w 553727"/>
              <a:gd name="connsiteY42" fmla="*/ 390594 h 607568"/>
              <a:gd name="connsiteX43" fmla="*/ 438484 w 553727"/>
              <a:gd name="connsiteY43" fmla="*/ 390594 h 607568"/>
              <a:gd name="connsiteX44" fmla="*/ 475977 w 553727"/>
              <a:gd name="connsiteY44" fmla="*/ 287956 h 607568"/>
              <a:gd name="connsiteX45" fmla="*/ 482737 w 553727"/>
              <a:gd name="connsiteY45" fmla="*/ 284581 h 607568"/>
              <a:gd name="connsiteX46" fmla="*/ 515774 w 553727"/>
              <a:gd name="connsiteY46" fmla="*/ 290104 h 607568"/>
              <a:gd name="connsiteX47" fmla="*/ 515927 w 553727"/>
              <a:gd name="connsiteY47" fmla="*/ 290104 h 607568"/>
              <a:gd name="connsiteX48" fmla="*/ 553727 w 553727"/>
              <a:gd name="connsiteY48" fmla="*/ 342267 h 607568"/>
              <a:gd name="connsiteX49" fmla="*/ 553727 w 553727"/>
              <a:gd name="connsiteY49" fmla="*/ 427875 h 607568"/>
              <a:gd name="connsiteX50" fmla="*/ 530525 w 553727"/>
              <a:gd name="connsiteY50" fmla="*/ 451195 h 607568"/>
              <a:gd name="connsiteX51" fmla="*/ 333690 w 553727"/>
              <a:gd name="connsiteY51" fmla="*/ 451195 h 607568"/>
              <a:gd name="connsiteX52" fmla="*/ 310488 w 553727"/>
              <a:gd name="connsiteY52" fmla="*/ 427875 h 607568"/>
              <a:gd name="connsiteX53" fmla="*/ 310488 w 553727"/>
              <a:gd name="connsiteY53" fmla="*/ 342574 h 607568"/>
              <a:gd name="connsiteX54" fmla="*/ 348441 w 553727"/>
              <a:gd name="connsiteY54" fmla="*/ 290104 h 607568"/>
              <a:gd name="connsiteX55" fmla="*/ 383014 w 553727"/>
              <a:gd name="connsiteY55" fmla="*/ 284428 h 607568"/>
              <a:gd name="connsiteX56" fmla="*/ 72659 w 553727"/>
              <a:gd name="connsiteY56" fmla="*/ 284428 h 607568"/>
              <a:gd name="connsiteX57" fmla="*/ 77882 w 553727"/>
              <a:gd name="connsiteY57" fmla="*/ 287956 h 607568"/>
              <a:gd name="connsiteX58" fmla="*/ 115210 w 553727"/>
              <a:gd name="connsiteY58" fmla="*/ 390594 h 607568"/>
              <a:gd name="connsiteX59" fmla="*/ 127959 w 553727"/>
              <a:gd name="connsiteY59" fmla="*/ 390594 h 607568"/>
              <a:gd name="connsiteX60" fmla="*/ 165441 w 553727"/>
              <a:gd name="connsiteY60" fmla="*/ 287956 h 607568"/>
              <a:gd name="connsiteX61" fmla="*/ 172200 w 553727"/>
              <a:gd name="connsiteY61" fmla="*/ 284581 h 607568"/>
              <a:gd name="connsiteX62" fmla="*/ 205227 w 553727"/>
              <a:gd name="connsiteY62" fmla="*/ 290104 h 607568"/>
              <a:gd name="connsiteX63" fmla="*/ 205380 w 553727"/>
              <a:gd name="connsiteY63" fmla="*/ 290104 h 607568"/>
              <a:gd name="connsiteX64" fmla="*/ 243169 w 553727"/>
              <a:gd name="connsiteY64" fmla="*/ 342267 h 607568"/>
              <a:gd name="connsiteX65" fmla="*/ 243169 w 553727"/>
              <a:gd name="connsiteY65" fmla="*/ 427875 h 607568"/>
              <a:gd name="connsiteX66" fmla="*/ 219973 w 553727"/>
              <a:gd name="connsiteY66" fmla="*/ 451195 h 607568"/>
              <a:gd name="connsiteX67" fmla="*/ 23196 w 553727"/>
              <a:gd name="connsiteY67" fmla="*/ 451195 h 607568"/>
              <a:gd name="connsiteX68" fmla="*/ 0 w 553727"/>
              <a:gd name="connsiteY68" fmla="*/ 427875 h 607568"/>
              <a:gd name="connsiteX69" fmla="*/ 0 w 553727"/>
              <a:gd name="connsiteY69" fmla="*/ 342574 h 607568"/>
              <a:gd name="connsiteX70" fmla="*/ 37942 w 553727"/>
              <a:gd name="connsiteY70" fmla="*/ 290104 h 607568"/>
              <a:gd name="connsiteX71" fmla="*/ 72659 w 553727"/>
              <a:gd name="connsiteY71" fmla="*/ 284428 h 607568"/>
              <a:gd name="connsiteX72" fmla="*/ 432073 w 553727"/>
              <a:gd name="connsiteY72" fmla="*/ 135133 h 607568"/>
              <a:gd name="connsiteX73" fmla="*/ 494524 w 553727"/>
              <a:gd name="connsiteY73" fmla="*/ 197513 h 607568"/>
              <a:gd name="connsiteX74" fmla="*/ 432073 w 553727"/>
              <a:gd name="connsiteY74" fmla="*/ 259893 h 607568"/>
              <a:gd name="connsiteX75" fmla="*/ 369622 w 553727"/>
              <a:gd name="connsiteY75" fmla="*/ 197513 h 607568"/>
              <a:gd name="connsiteX76" fmla="*/ 432073 w 553727"/>
              <a:gd name="connsiteY76" fmla="*/ 135133 h 607568"/>
              <a:gd name="connsiteX77" fmla="*/ 121585 w 553727"/>
              <a:gd name="connsiteY77" fmla="*/ 135133 h 607568"/>
              <a:gd name="connsiteX78" fmla="*/ 184036 w 553727"/>
              <a:gd name="connsiteY78" fmla="*/ 197513 h 607568"/>
              <a:gd name="connsiteX79" fmla="*/ 121585 w 553727"/>
              <a:gd name="connsiteY79" fmla="*/ 259893 h 607568"/>
              <a:gd name="connsiteX80" fmla="*/ 59134 w 553727"/>
              <a:gd name="connsiteY80" fmla="*/ 197513 h 607568"/>
              <a:gd name="connsiteX81" fmla="*/ 121585 w 553727"/>
              <a:gd name="connsiteY81" fmla="*/ 135133 h 607568"/>
              <a:gd name="connsiteX82" fmla="*/ 276831 w 553727"/>
              <a:gd name="connsiteY82" fmla="*/ 0 h 607568"/>
              <a:gd name="connsiteX83" fmla="*/ 372230 w 553727"/>
              <a:gd name="connsiteY83" fmla="*/ 34218 h 607568"/>
              <a:gd name="connsiteX84" fmla="*/ 387285 w 553727"/>
              <a:gd name="connsiteY84" fmla="*/ 20868 h 607568"/>
              <a:gd name="connsiteX85" fmla="*/ 402647 w 553727"/>
              <a:gd name="connsiteY85" fmla="*/ 36059 h 607568"/>
              <a:gd name="connsiteX86" fmla="*/ 402647 w 553727"/>
              <a:gd name="connsiteY86" fmla="*/ 69663 h 607568"/>
              <a:gd name="connsiteX87" fmla="*/ 387285 w 553727"/>
              <a:gd name="connsiteY87" fmla="*/ 84854 h 607568"/>
              <a:gd name="connsiteX88" fmla="*/ 353642 w 553727"/>
              <a:gd name="connsiteY88" fmla="*/ 84854 h 607568"/>
              <a:gd name="connsiteX89" fmla="*/ 338433 w 553727"/>
              <a:gd name="connsiteY89" fmla="*/ 69663 h 607568"/>
              <a:gd name="connsiteX90" fmla="*/ 349340 w 553727"/>
              <a:gd name="connsiteY90" fmla="*/ 55086 h 607568"/>
              <a:gd name="connsiteX91" fmla="*/ 276831 w 553727"/>
              <a:gd name="connsiteY91" fmla="*/ 30535 h 607568"/>
              <a:gd name="connsiteX92" fmla="*/ 182046 w 553727"/>
              <a:gd name="connsiteY92" fmla="*/ 77335 h 607568"/>
              <a:gd name="connsiteX93" fmla="*/ 160692 w 553727"/>
              <a:gd name="connsiteY93" fmla="*/ 80250 h 607568"/>
              <a:gd name="connsiteX94" fmla="*/ 157774 w 553727"/>
              <a:gd name="connsiteY94" fmla="*/ 58922 h 607568"/>
              <a:gd name="connsiteX95" fmla="*/ 276831 w 553727"/>
              <a:gd name="connsiteY95"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553727" h="607568">
                <a:moveTo>
                  <a:pt x="169893" y="522714"/>
                </a:moveTo>
                <a:lnTo>
                  <a:pt x="203547" y="522714"/>
                </a:lnTo>
                <a:cubicBezTo>
                  <a:pt x="211999" y="522714"/>
                  <a:pt x="218761" y="529466"/>
                  <a:pt x="218761" y="537905"/>
                </a:cubicBezTo>
                <a:cubicBezTo>
                  <a:pt x="218761" y="544810"/>
                  <a:pt x="214304" y="550641"/>
                  <a:pt x="208003" y="552482"/>
                </a:cubicBezTo>
                <a:cubicBezTo>
                  <a:pt x="228442" y="568287"/>
                  <a:pt x="253644" y="577033"/>
                  <a:pt x="280383" y="577033"/>
                </a:cubicBezTo>
                <a:cubicBezTo>
                  <a:pt x="317880" y="577033"/>
                  <a:pt x="352456" y="560001"/>
                  <a:pt x="375199" y="530233"/>
                </a:cubicBezTo>
                <a:cubicBezTo>
                  <a:pt x="380271" y="523482"/>
                  <a:pt x="389952" y="522254"/>
                  <a:pt x="396560" y="527318"/>
                </a:cubicBezTo>
                <a:cubicBezTo>
                  <a:pt x="403322" y="532381"/>
                  <a:pt x="404551" y="542048"/>
                  <a:pt x="399480" y="548646"/>
                </a:cubicBezTo>
                <a:cubicBezTo>
                  <a:pt x="370897" y="586086"/>
                  <a:pt x="327561" y="607568"/>
                  <a:pt x="280383" y="607568"/>
                </a:cubicBezTo>
                <a:cubicBezTo>
                  <a:pt x="245039" y="607568"/>
                  <a:pt x="211692" y="595446"/>
                  <a:pt x="185106" y="573350"/>
                </a:cubicBezTo>
                <a:cubicBezTo>
                  <a:pt x="184184" y="580869"/>
                  <a:pt x="177730" y="586700"/>
                  <a:pt x="169893" y="586700"/>
                </a:cubicBezTo>
                <a:cubicBezTo>
                  <a:pt x="161441" y="586700"/>
                  <a:pt x="154679" y="579948"/>
                  <a:pt x="154679" y="571509"/>
                </a:cubicBezTo>
                <a:lnTo>
                  <a:pt x="154679" y="537905"/>
                </a:lnTo>
                <a:cubicBezTo>
                  <a:pt x="154679" y="529466"/>
                  <a:pt x="161441" y="522714"/>
                  <a:pt x="169893" y="522714"/>
                </a:cubicBezTo>
                <a:close/>
                <a:moveTo>
                  <a:pt x="423547" y="284449"/>
                </a:moveTo>
                <a:lnTo>
                  <a:pt x="440457" y="284449"/>
                </a:lnTo>
                <a:cubicBezTo>
                  <a:pt x="442763" y="284449"/>
                  <a:pt x="445069" y="285216"/>
                  <a:pt x="446607" y="286904"/>
                </a:cubicBezTo>
                <a:cubicBezTo>
                  <a:pt x="448913" y="289513"/>
                  <a:pt x="449220" y="293196"/>
                  <a:pt x="447529" y="296112"/>
                </a:cubicBezTo>
                <a:lnTo>
                  <a:pt x="438612" y="309770"/>
                </a:lnTo>
                <a:lnTo>
                  <a:pt x="442763" y="345374"/>
                </a:lnTo>
                <a:lnTo>
                  <a:pt x="434462" y="367473"/>
                </a:lnTo>
                <a:cubicBezTo>
                  <a:pt x="433693" y="369621"/>
                  <a:pt x="430465" y="369621"/>
                  <a:pt x="429696" y="367473"/>
                </a:cubicBezTo>
                <a:lnTo>
                  <a:pt x="421394" y="345374"/>
                </a:lnTo>
                <a:lnTo>
                  <a:pt x="425545" y="309770"/>
                </a:lnTo>
                <a:lnTo>
                  <a:pt x="416475" y="296112"/>
                </a:lnTo>
                <a:cubicBezTo>
                  <a:pt x="414784" y="293196"/>
                  <a:pt x="415245" y="289513"/>
                  <a:pt x="417551" y="286904"/>
                </a:cubicBezTo>
                <a:cubicBezTo>
                  <a:pt x="419088" y="285216"/>
                  <a:pt x="421394" y="284449"/>
                  <a:pt x="423547" y="284449"/>
                </a:cubicBezTo>
                <a:close/>
                <a:moveTo>
                  <a:pt x="113200" y="284449"/>
                </a:moveTo>
                <a:lnTo>
                  <a:pt x="130110" y="284449"/>
                </a:lnTo>
                <a:cubicBezTo>
                  <a:pt x="132263" y="284449"/>
                  <a:pt x="134568" y="285216"/>
                  <a:pt x="136106" y="286904"/>
                </a:cubicBezTo>
                <a:cubicBezTo>
                  <a:pt x="138412" y="289513"/>
                  <a:pt x="138873" y="293196"/>
                  <a:pt x="137182" y="296112"/>
                </a:cubicBezTo>
                <a:lnTo>
                  <a:pt x="128112" y="309770"/>
                </a:lnTo>
                <a:lnTo>
                  <a:pt x="132263" y="345374"/>
                </a:lnTo>
                <a:lnTo>
                  <a:pt x="123961" y="367473"/>
                </a:lnTo>
                <a:cubicBezTo>
                  <a:pt x="123192" y="369621"/>
                  <a:pt x="119964" y="369621"/>
                  <a:pt x="119195" y="367473"/>
                </a:cubicBezTo>
                <a:lnTo>
                  <a:pt x="110894" y="345374"/>
                </a:lnTo>
                <a:lnTo>
                  <a:pt x="115045" y="309770"/>
                </a:lnTo>
                <a:lnTo>
                  <a:pt x="106128" y="296112"/>
                </a:lnTo>
                <a:cubicBezTo>
                  <a:pt x="104437" y="293196"/>
                  <a:pt x="104744" y="289513"/>
                  <a:pt x="107050" y="286904"/>
                </a:cubicBezTo>
                <a:cubicBezTo>
                  <a:pt x="108588" y="285216"/>
                  <a:pt x="110894" y="284449"/>
                  <a:pt x="113200" y="284449"/>
                </a:cubicBezTo>
                <a:close/>
                <a:moveTo>
                  <a:pt x="383014" y="284428"/>
                </a:moveTo>
                <a:cubicBezTo>
                  <a:pt x="385319" y="284428"/>
                  <a:pt x="387470" y="285809"/>
                  <a:pt x="388238" y="287956"/>
                </a:cubicBezTo>
                <a:lnTo>
                  <a:pt x="425731" y="390594"/>
                </a:lnTo>
                <a:cubicBezTo>
                  <a:pt x="427882" y="396578"/>
                  <a:pt x="436333" y="396578"/>
                  <a:pt x="438484" y="390594"/>
                </a:cubicBezTo>
                <a:lnTo>
                  <a:pt x="475977" y="287956"/>
                </a:lnTo>
                <a:cubicBezTo>
                  <a:pt x="476899" y="285195"/>
                  <a:pt x="479972" y="283814"/>
                  <a:pt x="482737" y="284581"/>
                </a:cubicBezTo>
                <a:lnTo>
                  <a:pt x="515774" y="290104"/>
                </a:lnTo>
                <a:lnTo>
                  <a:pt x="515927" y="290104"/>
                </a:lnTo>
                <a:cubicBezTo>
                  <a:pt x="538515" y="297468"/>
                  <a:pt x="553727" y="318487"/>
                  <a:pt x="553727" y="342267"/>
                </a:cubicBezTo>
                <a:lnTo>
                  <a:pt x="553727" y="427875"/>
                </a:lnTo>
                <a:cubicBezTo>
                  <a:pt x="553727" y="440763"/>
                  <a:pt x="543278" y="451195"/>
                  <a:pt x="530525" y="451195"/>
                </a:cubicBezTo>
                <a:lnTo>
                  <a:pt x="333690" y="451195"/>
                </a:lnTo>
                <a:cubicBezTo>
                  <a:pt x="320783" y="451195"/>
                  <a:pt x="310488" y="440763"/>
                  <a:pt x="310488" y="427875"/>
                </a:cubicBezTo>
                <a:lnTo>
                  <a:pt x="310488" y="342574"/>
                </a:lnTo>
                <a:cubicBezTo>
                  <a:pt x="310488" y="318640"/>
                  <a:pt x="325700" y="297622"/>
                  <a:pt x="348441" y="290104"/>
                </a:cubicBezTo>
                <a:cubicBezTo>
                  <a:pt x="348441" y="290104"/>
                  <a:pt x="382553" y="284428"/>
                  <a:pt x="383014" y="284428"/>
                </a:cubicBezTo>
                <a:close/>
                <a:moveTo>
                  <a:pt x="72659" y="284428"/>
                </a:moveTo>
                <a:cubicBezTo>
                  <a:pt x="74809" y="284428"/>
                  <a:pt x="76960" y="285809"/>
                  <a:pt x="77882" y="287956"/>
                </a:cubicBezTo>
                <a:lnTo>
                  <a:pt x="115210" y="390594"/>
                </a:lnTo>
                <a:cubicBezTo>
                  <a:pt x="117360" y="396578"/>
                  <a:pt x="125809" y="396578"/>
                  <a:pt x="127959" y="390594"/>
                </a:cubicBezTo>
                <a:lnTo>
                  <a:pt x="165441" y="287956"/>
                </a:lnTo>
                <a:cubicBezTo>
                  <a:pt x="166516" y="285195"/>
                  <a:pt x="169435" y="283814"/>
                  <a:pt x="172200" y="284581"/>
                </a:cubicBezTo>
                <a:lnTo>
                  <a:pt x="205227" y="290104"/>
                </a:lnTo>
                <a:lnTo>
                  <a:pt x="205380" y="290104"/>
                </a:lnTo>
                <a:cubicBezTo>
                  <a:pt x="227961" y="297468"/>
                  <a:pt x="243169" y="318487"/>
                  <a:pt x="243169" y="342267"/>
                </a:cubicBezTo>
                <a:lnTo>
                  <a:pt x="243169" y="427875"/>
                </a:lnTo>
                <a:cubicBezTo>
                  <a:pt x="243169" y="440763"/>
                  <a:pt x="232877" y="451195"/>
                  <a:pt x="219973" y="451195"/>
                </a:cubicBezTo>
                <a:lnTo>
                  <a:pt x="23196" y="451195"/>
                </a:lnTo>
                <a:cubicBezTo>
                  <a:pt x="10446" y="451195"/>
                  <a:pt x="0" y="440763"/>
                  <a:pt x="0" y="427875"/>
                </a:cubicBezTo>
                <a:lnTo>
                  <a:pt x="0" y="342574"/>
                </a:lnTo>
                <a:cubicBezTo>
                  <a:pt x="0" y="318640"/>
                  <a:pt x="15208" y="297622"/>
                  <a:pt x="37942" y="290104"/>
                </a:cubicBezTo>
                <a:cubicBezTo>
                  <a:pt x="37942" y="290104"/>
                  <a:pt x="72044" y="284428"/>
                  <a:pt x="72659" y="284428"/>
                </a:cubicBezTo>
                <a:close/>
                <a:moveTo>
                  <a:pt x="432073" y="135133"/>
                </a:moveTo>
                <a:cubicBezTo>
                  <a:pt x="466564" y="135133"/>
                  <a:pt x="494524" y="163061"/>
                  <a:pt x="494524" y="197513"/>
                </a:cubicBezTo>
                <a:cubicBezTo>
                  <a:pt x="494524" y="231965"/>
                  <a:pt x="466564" y="259893"/>
                  <a:pt x="432073" y="259893"/>
                </a:cubicBezTo>
                <a:cubicBezTo>
                  <a:pt x="397582" y="259893"/>
                  <a:pt x="369622" y="231965"/>
                  <a:pt x="369622" y="197513"/>
                </a:cubicBezTo>
                <a:cubicBezTo>
                  <a:pt x="369622" y="163061"/>
                  <a:pt x="397582" y="135133"/>
                  <a:pt x="432073" y="135133"/>
                </a:cubicBezTo>
                <a:close/>
                <a:moveTo>
                  <a:pt x="121585" y="135133"/>
                </a:moveTo>
                <a:cubicBezTo>
                  <a:pt x="156076" y="135133"/>
                  <a:pt x="184036" y="163061"/>
                  <a:pt x="184036" y="197513"/>
                </a:cubicBezTo>
                <a:cubicBezTo>
                  <a:pt x="184036" y="231965"/>
                  <a:pt x="156076" y="259893"/>
                  <a:pt x="121585" y="259893"/>
                </a:cubicBezTo>
                <a:cubicBezTo>
                  <a:pt x="87094" y="259893"/>
                  <a:pt x="59134" y="231965"/>
                  <a:pt x="59134" y="197513"/>
                </a:cubicBezTo>
                <a:cubicBezTo>
                  <a:pt x="59134" y="163061"/>
                  <a:pt x="87094" y="135133"/>
                  <a:pt x="121585" y="135133"/>
                </a:cubicBezTo>
                <a:close/>
                <a:moveTo>
                  <a:pt x="276831" y="0"/>
                </a:moveTo>
                <a:cubicBezTo>
                  <a:pt x="312317" y="0"/>
                  <a:pt x="345653" y="12122"/>
                  <a:pt x="372230" y="34218"/>
                </a:cubicBezTo>
                <a:cubicBezTo>
                  <a:pt x="373152" y="26699"/>
                  <a:pt x="379450" y="20868"/>
                  <a:pt x="387285" y="20868"/>
                </a:cubicBezTo>
                <a:cubicBezTo>
                  <a:pt x="395734" y="20868"/>
                  <a:pt x="402647" y="27620"/>
                  <a:pt x="402647" y="36059"/>
                </a:cubicBezTo>
                <a:lnTo>
                  <a:pt x="402647" y="69663"/>
                </a:lnTo>
                <a:cubicBezTo>
                  <a:pt x="402647" y="78102"/>
                  <a:pt x="395734" y="84854"/>
                  <a:pt x="387285" y="84854"/>
                </a:cubicBezTo>
                <a:lnTo>
                  <a:pt x="353642" y="84854"/>
                </a:lnTo>
                <a:cubicBezTo>
                  <a:pt x="345192" y="84854"/>
                  <a:pt x="338433" y="78102"/>
                  <a:pt x="338433" y="69663"/>
                </a:cubicBezTo>
                <a:cubicBezTo>
                  <a:pt x="338433" y="62758"/>
                  <a:pt x="343042" y="56927"/>
                  <a:pt x="349340" y="55086"/>
                </a:cubicBezTo>
                <a:cubicBezTo>
                  <a:pt x="328755" y="39281"/>
                  <a:pt x="303561" y="30535"/>
                  <a:pt x="276831" y="30535"/>
                </a:cubicBezTo>
                <a:cubicBezTo>
                  <a:pt x="239347" y="30535"/>
                  <a:pt x="204935" y="47567"/>
                  <a:pt x="182046" y="77335"/>
                </a:cubicBezTo>
                <a:cubicBezTo>
                  <a:pt x="176976" y="84086"/>
                  <a:pt x="167452" y="85314"/>
                  <a:pt x="160692" y="80250"/>
                </a:cubicBezTo>
                <a:cubicBezTo>
                  <a:pt x="153933" y="75187"/>
                  <a:pt x="152704" y="65520"/>
                  <a:pt x="157774" y="58922"/>
                </a:cubicBezTo>
                <a:cubicBezTo>
                  <a:pt x="186347" y="21482"/>
                  <a:pt x="229822" y="0"/>
                  <a:pt x="276831" y="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914354"/>
            <a:endParaRPr sz="2000" b="1" i="1" dirty="0">
              <a:cs typeface="+mn-ea"/>
              <a:sym typeface="+mn-lt"/>
            </a:endParaRPr>
          </a:p>
        </p:txBody>
      </p:sp>
      <p:sp>
        <p:nvSpPr>
          <p:cNvPr id="22" name="îś1íďê">
            <a:extLst>
              <a:ext uri="{FF2B5EF4-FFF2-40B4-BE49-F238E27FC236}">
                <a16:creationId xmlns="" xmlns:a16="http://schemas.microsoft.com/office/drawing/2014/main" id="{EEBBDD49-8FF3-4141-8FED-17AB638DE370}"/>
              </a:ext>
            </a:extLst>
          </p:cNvPr>
          <p:cNvSpPr/>
          <p:nvPr/>
        </p:nvSpPr>
        <p:spPr>
          <a:xfrm>
            <a:off x="9763063" y="4900763"/>
            <a:ext cx="1103086" cy="1103086"/>
          </a:xfrm>
          <a:prstGeom prst="ellipse">
            <a:avLst/>
          </a:prstGeom>
          <a:solidFill>
            <a:schemeClr val="bg1"/>
          </a:solidFill>
          <a:ln w="28575">
            <a:solidFill>
              <a:srgbClr val="6F9FBD"/>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cs typeface="+mn-ea"/>
              <a:sym typeface="+mn-lt"/>
            </a:endParaRPr>
          </a:p>
        </p:txBody>
      </p:sp>
      <p:sp>
        <p:nvSpPr>
          <p:cNvPr id="23" name="íSḷîḑé">
            <a:extLst>
              <a:ext uri="{FF2B5EF4-FFF2-40B4-BE49-F238E27FC236}">
                <a16:creationId xmlns="" xmlns:a16="http://schemas.microsoft.com/office/drawing/2014/main" id="{0038345F-CD24-47C4-80F3-5AD3150CFDFA}"/>
              </a:ext>
            </a:extLst>
          </p:cNvPr>
          <p:cNvSpPr/>
          <p:nvPr/>
        </p:nvSpPr>
        <p:spPr>
          <a:xfrm>
            <a:off x="10040790" y="5202259"/>
            <a:ext cx="547632" cy="488847"/>
          </a:xfrm>
          <a:custGeom>
            <a:avLst/>
            <a:gdLst>
              <a:gd name="connsiteX0" fmla="*/ 375870 w 605803"/>
              <a:gd name="connsiteY0" fmla="*/ 312424 h 540774"/>
              <a:gd name="connsiteX1" fmla="*/ 376776 w 605803"/>
              <a:gd name="connsiteY1" fmla="*/ 312424 h 540774"/>
              <a:gd name="connsiteX2" fmla="*/ 551348 w 605803"/>
              <a:gd name="connsiteY2" fmla="*/ 343285 h 540774"/>
              <a:gd name="connsiteX3" fmla="*/ 586331 w 605803"/>
              <a:gd name="connsiteY3" fmla="*/ 350181 h 540774"/>
              <a:gd name="connsiteX4" fmla="*/ 605803 w 605803"/>
              <a:gd name="connsiteY4" fmla="*/ 365103 h 540774"/>
              <a:gd name="connsiteX5" fmla="*/ 604671 w 605803"/>
              <a:gd name="connsiteY5" fmla="*/ 429764 h 540774"/>
              <a:gd name="connsiteX6" fmla="*/ 603426 w 605803"/>
              <a:gd name="connsiteY6" fmla="*/ 500191 h 540774"/>
              <a:gd name="connsiteX7" fmla="*/ 603426 w 605803"/>
              <a:gd name="connsiteY7" fmla="*/ 500756 h 540774"/>
              <a:gd name="connsiteX8" fmla="*/ 602067 w 605803"/>
              <a:gd name="connsiteY8" fmla="*/ 513078 h 540774"/>
              <a:gd name="connsiteX9" fmla="*/ 592218 w 605803"/>
              <a:gd name="connsiteY9" fmla="*/ 517713 h 540774"/>
              <a:gd name="connsiteX10" fmla="*/ 580783 w 605803"/>
              <a:gd name="connsiteY10" fmla="*/ 516470 h 540774"/>
              <a:gd name="connsiteX11" fmla="*/ 466213 w 605803"/>
              <a:gd name="connsiteY11" fmla="*/ 502565 h 540774"/>
              <a:gd name="connsiteX12" fmla="*/ 458628 w 605803"/>
              <a:gd name="connsiteY12" fmla="*/ 503017 h 540774"/>
              <a:gd name="connsiteX13" fmla="*/ 207638 w 605803"/>
              <a:gd name="connsiteY13" fmla="*/ 540774 h 540774"/>
              <a:gd name="connsiteX14" fmla="*/ 197110 w 605803"/>
              <a:gd name="connsiteY14" fmla="*/ 539870 h 540774"/>
              <a:gd name="connsiteX15" fmla="*/ 16764 w 605803"/>
              <a:gd name="connsiteY15" fmla="*/ 439825 h 540774"/>
              <a:gd name="connsiteX16" fmla="*/ 2046 w 605803"/>
              <a:gd name="connsiteY16" fmla="*/ 396303 h 540774"/>
              <a:gd name="connsiteX17" fmla="*/ 24688 w 605803"/>
              <a:gd name="connsiteY17" fmla="*/ 381042 h 540774"/>
              <a:gd name="connsiteX18" fmla="*/ 39859 w 605803"/>
              <a:gd name="connsiteY18" fmla="*/ 385225 h 540774"/>
              <a:gd name="connsiteX19" fmla="*/ 188392 w 605803"/>
              <a:gd name="connsiteY19" fmla="*/ 435869 h 540774"/>
              <a:gd name="connsiteX20" fmla="*/ 213752 w 605803"/>
              <a:gd name="connsiteY20" fmla="*/ 437565 h 540774"/>
              <a:gd name="connsiteX21" fmla="*/ 289037 w 605803"/>
              <a:gd name="connsiteY21" fmla="*/ 427391 h 540774"/>
              <a:gd name="connsiteX22" fmla="*/ 326510 w 605803"/>
              <a:gd name="connsiteY22" fmla="*/ 405121 h 540774"/>
              <a:gd name="connsiteX23" fmla="*/ 324246 w 605803"/>
              <a:gd name="connsiteY23" fmla="*/ 404895 h 540774"/>
              <a:gd name="connsiteX24" fmla="*/ 299906 w 605803"/>
              <a:gd name="connsiteY24" fmla="*/ 408625 h 540774"/>
              <a:gd name="connsiteX25" fmla="*/ 229828 w 605803"/>
              <a:gd name="connsiteY25" fmla="*/ 417104 h 540774"/>
              <a:gd name="connsiteX26" fmla="*/ 199034 w 605803"/>
              <a:gd name="connsiteY26" fmla="*/ 413712 h 540774"/>
              <a:gd name="connsiteX27" fmla="*/ 170505 w 605803"/>
              <a:gd name="connsiteY27" fmla="*/ 383416 h 540774"/>
              <a:gd name="connsiteX28" fmla="*/ 187487 w 605803"/>
              <a:gd name="connsiteY28" fmla="*/ 361599 h 540774"/>
              <a:gd name="connsiteX29" fmla="*/ 220771 w 605803"/>
              <a:gd name="connsiteY29" fmla="*/ 351425 h 540774"/>
              <a:gd name="connsiteX30" fmla="*/ 375870 w 605803"/>
              <a:gd name="connsiteY30" fmla="*/ 312424 h 540774"/>
              <a:gd name="connsiteX31" fmla="*/ 426347 w 605803"/>
              <a:gd name="connsiteY31" fmla="*/ 278 h 540774"/>
              <a:gd name="connsiteX32" fmla="*/ 396570 w 605803"/>
              <a:gd name="connsiteY32" fmla="*/ 217498 h 540774"/>
              <a:gd name="connsiteX33" fmla="*/ 186321 w 605803"/>
              <a:gd name="connsiteY33" fmla="*/ 276154 h 540774"/>
              <a:gd name="connsiteX34" fmla="*/ 197643 w 605803"/>
              <a:gd name="connsiteY34" fmla="*/ 260671 h 540774"/>
              <a:gd name="connsiteX35" fmla="*/ 296710 w 605803"/>
              <a:gd name="connsiteY35" fmla="*/ 196025 h 540774"/>
              <a:gd name="connsiteX36" fmla="*/ 317543 w 605803"/>
              <a:gd name="connsiteY36" fmla="*/ 165623 h 540774"/>
              <a:gd name="connsiteX37" fmla="*/ 287200 w 605803"/>
              <a:gd name="connsiteY37" fmla="*/ 144828 h 540774"/>
              <a:gd name="connsiteX38" fmla="*/ 154393 w 605803"/>
              <a:gd name="connsiteY38" fmla="*/ 231512 h 540774"/>
              <a:gd name="connsiteX39" fmla="*/ 145675 w 605803"/>
              <a:gd name="connsiteY39" fmla="*/ 243492 h 540774"/>
              <a:gd name="connsiteX40" fmla="*/ 144090 w 605803"/>
              <a:gd name="connsiteY40" fmla="*/ 244735 h 540774"/>
              <a:gd name="connsiteX41" fmla="*/ 250743 w 605803"/>
              <a:gd name="connsiteY41" fmla="*/ 76339 h 540774"/>
              <a:gd name="connsiteX42" fmla="*/ 426347 w 605803"/>
              <a:gd name="connsiteY42" fmla="*/ 278 h 54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05803" h="540774">
                <a:moveTo>
                  <a:pt x="375870" y="312424"/>
                </a:moveTo>
                <a:cubicBezTo>
                  <a:pt x="376097" y="312424"/>
                  <a:pt x="376437" y="312424"/>
                  <a:pt x="376776" y="312424"/>
                </a:cubicBezTo>
                <a:cubicBezTo>
                  <a:pt x="397607" y="312424"/>
                  <a:pt x="493837" y="331755"/>
                  <a:pt x="551348" y="343285"/>
                </a:cubicBezTo>
                <a:cubicBezTo>
                  <a:pt x="566632" y="346338"/>
                  <a:pt x="578745" y="348712"/>
                  <a:pt x="586331" y="350181"/>
                </a:cubicBezTo>
                <a:cubicBezTo>
                  <a:pt x="594595" y="351764"/>
                  <a:pt x="605803" y="353912"/>
                  <a:pt x="605803" y="365103"/>
                </a:cubicBezTo>
                <a:cubicBezTo>
                  <a:pt x="605803" y="386808"/>
                  <a:pt x="605237" y="407608"/>
                  <a:pt x="604671" y="429764"/>
                </a:cubicBezTo>
                <a:cubicBezTo>
                  <a:pt x="603992" y="452260"/>
                  <a:pt x="603426" y="475548"/>
                  <a:pt x="603426" y="500191"/>
                </a:cubicBezTo>
                <a:lnTo>
                  <a:pt x="603426" y="500756"/>
                </a:lnTo>
                <a:cubicBezTo>
                  <a:pt x="603426" y="506296"/>
                  <a:pt x="603426" y="510252"/>
                  <a:pt x="602067" y="513078"/>
                </a:cubicBezTo>
                <a:cubicBezTo>
                  <a:pt x="600482" y="516244"/>
                  <a:pt x="597539" y="517713"/>
                  <a:pt x="592218" y="517713"/>
                </a:cubicBezTo>
                <a:cubicBezTo>
                  <a:pt x="589387" y="517713"/>
                  <a:pt x="585765" y="517261"/>
                  <a:pt x="580783" y="516470"/>
                </a:cubicBezTo>
                <a:cubicBezTo>
                  <a:pt x="558933" y="512739"/>
                  <a:pt x="491459" y="502565"/>
                  <a:pt x="466213" y="502565"/>
                </a:cubicBezTo>
                <a:cubicBezTo>
                  <a:pt x="462817" y="502565"/>
                  <a:pt x="460213" y="502678"/>
                  <a:pt x="458628" y="503017"/>
                </a:cubicBezTo>
                <a:cubicBezTo>
                  <a:pt x="437231" y="507991"/>
                  <a:pt x="259263" y="540774"/>
                  <a:pt x="207638" y="540774"/>
                </a:cubicBezTo>
                <a:cubicBezTo>
                  <a:pt x="202883" y="540774"/>
                  <a:pt x="199487" y="540435"/>
                  <a:pt x="197110" y="539870"/>
                </a:cubicBezTo>
                <a:cubicBezTo>
                  <a:pt x="157259" y="530713"/>
                  <a:pt x="39972" y="462095"/>
                  <a:pt x="16764" y="439825"/>
                </a:cubicBezTo>
                <a:cubicBezTo>
                  <a:pt x="2159" y="425808"/>
                  <a:pt x="-3388" y="409530"/>
                  <a:pt x="2046" y="396303"/>
                </a:cubicBezTo>
                <a:cubicBezTo>
                  <a:pt x="5782" y="386921"/>
                  <a:pt x="14499" y="381042"/>
                  <a:pt x="24688" y="381042"/>
                </a:cubicBezTo>
                <a:cubicBezTo>
                  <a:pt x="29670" y="381042"/>
                  <a:pt x="34764" y="382512"/>
                  <a:pt x="39859" y="385225"/>
                </a:cubicBezTo>
                <a:cubicBezTo>
                  <a:pt x="83106" y="409077"/>
                  <a:pt x="138692" y="428069"/>
                  <a:pt x="188392" y="435869"/>
                </a:cubicBezTo>
                <a:cubicBezTo>
                  <a:pt x="195751" y="436999"/>
                  <a:pt x="204242" y="437565"/>
                  <a:pt x="213752" y="437565"/>
                </a:cubicBezTo>
                <a:cubicBezTo>
                  <a:pt x="238092" y="437565"/>
                  <a:pt x="266169" y="433721"/>
                  <a:pt x="289037" y="427391"/>
                </a:cubicBezTo>
                <a:cubicBezTo>
                  <a:pt x="312246" y="420834"/>
                  <a:pt x="326171" y="412582"/>
                  <a:pt x="326510" y="405121"/>
                </a:cubicBezTo>
                <a:cubicBezTo>
                  <a:pt x="326284" y="405121"/>
                  <a:pt x="325605" y="404895"/>
                  <a:pt x="324246" y="404895"/>
                </a:cubicBezTo>
                <a:cubicBezTo>
                  <a:pt x="319604" y="404895"/>
                  <a:pt x="310887" y="406590"/>
                  <a:pt x="299906" y="408625"/>
                </a:cubicBezTo>
                <a:cubicBezTo>
                  <a:pt x="280660" y="412243"/>
                  <a:pt x="254281" y="417104"/>
                  <a:pt x="229828" y="417104"/>
                </a:cubicBezTo>
                <a:cubicBezTo>
                  <a:pt x="218054" y="417104"/>
                  <a:pt x="207751" y="415973"/>
                  <a:pt x="199034" y="413712"/>
                </a:cubicBezTo>
                <a:cubicBezTo>
                  <a:pt x="177750" y="407947"/>
                  <a:pt x="170392" y="394269"/>
                  <a:pt x="170505" y="383416"/>
                </a:cubicBezTo>
                <a:cubicBezTo>
                  <a:pt x="170731" y="372790"/>
                  <a:pt x="177750" y="363746"/>
                  <a:pt x="187487" y="361599"/>
                </a:cubicBezTo>
                <a:cubicBezTo>
                  <a:pt x="192694" y="360355"/>
                  <a:pt x="205034" y="356399"/>
                  <a:pt x="220771" y="351425"/>
                </a:cubicBezTo>
                <a:cubicBezTo>
                  <a:pt x="264810" y="337181"/>
                  <a:pt x="338624" y="313555"/>
                  <a:pt x="375870" y="312424"/>
                </a:cubicBezTo>
                <a:close/>
                <a:moveTo>
                  <a:pt x="426347" y="278"/>
                </a:moveTo>
                <a:cubicBezTo>
                  <a:pt x="439480" y="-6955"/>
                  <a:pt x="480126" y="128779"/>
                  <a:pt x="396570" y="217498"/>
                </a:cubicBezTo>
                <a:cubicBezTo>
                  <a:pt x="347433" y="269599"/>
                  <a:pt x="247573" y="265870"/>
                  <a:pt x="186321" y="276154"/>
                </a:cubicBezTo>
                <a:cubicBezTo>
                  <a:pt x="190284" y="271521"/>
                  <a:pt x="193794" y="266322"/>
                  <a:pt x="197643" y="260671"/>
                </a:cubicBezTo>
                <a:cubicBezTo>
                  <a:pt x="212701" y="238406"/>
                  <a:pt x="233307" y="207892"/>
                  <a:pt x="296710" y="196025"/>
                </a:cubicBezTo>
                <a:cubicBezTo>
                  <a:pt x="310863" y="193312"/>
                  <a:pt x="320260" y="179750"/>
                  <a:pt x="317543" y="165623"/>
                </a:cubicBezTo>
                <a:cubicBezTo>
                  <a:pt x="314939" y="151496"/>
                  <a:pt x="301352" y="142115"/>
                  <a:pt x="287200" y="144828"/>
                </a:cubicBezTo>
                <a:cubicBezTo>
                  <a:pt x="202285" y="160650"/>
                  <a:pt x="171150" y="206761"/>
                  <a:pt x="154393" y="231512"/>
                </a:cubicBezTo>
                <a:cubicBezTo>
                  <a:pt x="151450" y="235920"/>
                  <a:pt x="147374" y="241797"/>
                  <a:pt x="145675" y="243492"/>
                </a:cubicBezTo>
                <a:cubicBezTo>
                  <a:pt x="145109" y="243831"/>
                  <a:pt x="144543" y="244283"/>
                  <a:pt x="144090" y="244735"/>
                </a:cubicBezTo>
                <a:cubicBezTo>
                  <a:pt x="140354" y="196138"/>
                  <a:pt x="156318" y="114878"/>
                  <a:pt x="250743" y="76339"/>
                </a:cubicBezTo>
                <a:cubicBezTo>
                  <a:pt x="384003" y="21978"/>
                  <a:pt x="413213" y="7511"/>
                  <a:pt x="426347" y="278"/>
                </a:cubicBezTo>
                <a:close/>
              </a:path>
            </a:pathLst>
          </a:custGeom>
          <a:solidFill>
            <a:srgbClr val="A1D2E0"/>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914354"/>
            <a:endParaRPr sz="2000" b="1" i="1">
              <a:cs typeface="+mn-ea"/>
              <a:sym typeface="+mn-lt"/>
            </a:endParaRPr>
          </a:p>
        </p:txBody>
      </p:sp>
      <p:cxnSp>
        <p:nvCxnSpPr>
          <p:cNvPr id="18" name="直接连接符 17">
            <a:extLst>
              <a:ext uri="{FF2B5EF4-FFF2-40B4-BE49-F238E27FC236}">
                <a16:creationId xmlns="" xmlns:a16="http://schemas.microsoft.com/office/drawing/2014/main" id="{C5365C54-451F-42E3-AC39-7F94E2CBA4FB}"/>
              </a:ext>
            </a:extLst>
          </p:cNvPr>
          <p:cNvCxnSpPr>
            <a:stCxn id="28" idx="6"/>
            <a:endCxn id="26" idx="2"/>
          </p:cNvCxnSpPr>
          <p:nvPr/>
        </p:nvCxnSpPr>
        <p:spPr>
          <a:xfrm>
            <a:off x="2407949" y="5098157"/>
            <a:ext cx="1716314" cy="35414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712D65AB-26E9-498B-A135-458D103EFA51}"/>
              </a:ext>
            </a:extLst>
          </p:cNvPr>
          <p:cNvCxnSpPr>
            <a:stCxn id="26" idx="6"/>
            <a:endCxn id="24" idx="2"/>
          </p:cNvCxnSpPr>
          <p:nvPr/>
        </p:nvCxnSpPr>
        <p:spPr>
          <a:xfrm flipV="1">
            <a:off x="5227349" y="5098157"/>
            <a:ext cx="1716314" cy="35414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09B1E02B-1433-430E-B725-33C792A3B718}"/>
              </a:ext>
            </a:extLst>
          </p:cNvPr>
          <p:cNvCxnSpPr>
            <a:stCxn id="24" idx="6"/>
            <a:endCxn id="22" idx="2"/>
          </p:cNvCxnSpPr>
          <p:nvPr/>
        </p:nvCxnSpPr>
        <p:spPr>
          <a:xfrm>
            <a:off x="8046749" y="5098157"/>
            <a:ext cx="1716314" cy="354149"/>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a:extLst>
              <a:ext uri="{FF2B5EF4-FFF2-40B4-BE49-F238E27FC236}">
                <a16:creationId xmlns="" xmlns:a16="http://schemas.microsoft.com/office/drawing/2014/main" id="{CC810992-07B5-4896-AC43-8840652F088C}"/>
              </a:ext>
            </a:extLst>
          </p:cNvPr>
          <p:cNvGrpSpPr/>
          <p:nvPr/>
        </p:nvGrpSpPr>
        <p:grpSpPr>
          <a:xfrm>
            <a:off x="267580" y="305974"/>
            <a:ext cx="687460" cy="847053"/>
            <a:chOff x="1375020" y="1454054"/>
            <a:chExt cx="2486630" cy="3063897"/>
          </a:xfrm>
        </p:grpSpPr>
        <p:pic>
          <p:nvPicPr>
            <p:cNvPr id="31" name="图形 30">
              <a:extLst>
                <a:ext uri="{FF2B5EF4-FFF2-40B4-BE49-F238E27FC236}">
                  <a16:creationId xmlns="" xmlns:a16="http://schemas.microsoft.com/office/drawing/2014/main" id="{EC5E9365-9616-4FBC-B8D1-7EDD37641FC7}"/>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r="64401"/>
            <a:stretch/>
          </p:blipFill>
          <p:spPr>
            <a:xfrm>
              <a:off x="1375020" y="1454054"/>
              <a:ext cx="2159953" cy="1936433"/>
            </a:xfrm>
            <a:prstGeom prst="rect">
              <a:avLst/>
            </a:prstGeom>
          </p:spPr>
        </p:pic>
        <p:pic>
          <p:nvPicPr>
            <p:cNvPr id="32" name="图形 31">
              <a:extLst>
                <a:ext uri="{FF2B5EF4-FFF2-40B4-BE49-F238E27FC236}">
                  <a16:creationId xmlns="" xmlns:a16="http://schemas.microsoft.com/office/drawing/2014/main" id="{2C29827F-19F3-4380-A780-9B52AA0CAB11}"/>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l="76272" t="35065"/>
            <a:stretch/>
          </p:blipFill>
          <p:spPr>
            <a:xfrm rot="16200000">
              <a:off x="1944688" y="2600989"/>
              <a:ext cx="2046509" cy="1787415"/>
            </a:xfrm>
            <a:prstGeom prst="rect">
              <a:avLst/>
            </a:prstGeom>
          </p:spPr>
        </p:pic>
      </p:grpSp>
      <p:sp>
        <p:nvSpPr>
          <p:cNvPr id="33" name="矩形 32">
            <a:extLst>
              <a:ext uri="{FF2B5EF4-FFF2-40B4-BE49-F238E27FC236}">
                <a16:creationId xmlns="" xmlns:a16="http://schemas.microsoft.com/office/drawing/2014/main" id="{BC26070A-F063-4D64-BB6F-3238502308EE}"/>
              </a:ext>
            </a:extLst>
          </p:cNvPr>
          <p:cNvSpPr/>
          <p:nvPr/>
        </p:nvSpPr>
        <p:spPr>
          <a:xfrm>
            <a:off x="745595" y="454518"/>
            <a:ext cx="238262" cy="238262"/>
          </a:xfrm>
          <a:prstGeom prst="rect">
            <a:avLst/>
          </a:prstGeom>
          <a:solidFill>
            <a:srgbClr val="6F9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文本框 33">
            <a:extLst>
              <a:ext uri="{FF2B5EF4-FFF2-40B4-BE49-F238E27FC236}">
                <a16:creationId xmlns="" xmlns:a16="http://schemas.microsoft.com/office/drawing/2014/main" id="{B66DAF7A-9FC5-46E6-9B03-11061E2DF7B6}"/>
              </a:ext>
            </a:extLst>
          </p:cNvPr>
          <p:cNvSpPr txBox="1"/>
          <p:nvPr/>
        </p:nvSpPr>
        <p:spPr>
          <a:xfrm>
            <a:off x="1153153" y="454517"/>
            <a:ext cx="2347207" cy="461665"/>
          </a:xfrm>
          <a:prstGeom prst="rect">
            <a:avLst/>
          </a:prstGeom>
          <a:noFill/>
        </p:spPr>
        <p:txBody>
          <a:bodyPr wrap="square" rtlCol="0">
            <a:spAutoFit/>
          </a:bodyPr>
          <a:lstStyle/>
          <a:p>
            <a:r>
              <a:rPr lang="zh-CN" altLang="en-US" sz="2400" dirty="0">
                <a:cs typeface="+mn-ea"/>
                <a:sym typeface="+mn-lt"/>
              </a:rPr>
              <a:t>情感与沟通技巧</a:t>
            </a:r>
          </a:p>
        </p:txBody>
      </p:sp>
      <p:sp>
        <p:nvSpPr>
          <p:cNvPr id="35" name="文本框 34">
            <a:extLst>
              <a:ext uri="{FF2B5EF4-FFF2-40B4-BE49-F238E27FC236}">
                <a16:creationId xmlns="" xmlns:a16="http://schemas.microsoft.com/office/drawing/2014/main" id="{D4C2FEE0-E657-4615-8ACE-52E5E6EC49D5}"/>
              </a:ext>
            </a:extLst>
          </p:cNvPr>
          <p:cNvSpPr txBox="1"/>
          <p:nvPr/>
        </p:nvSpPr>
        <p:spPr>
          <a:xfrm>
            <a:off x="983857" y="1918892"/>
            <a:ext cx="1831386" cy="507831"/>
          </a:xfrm>
          <a:prstGeom prst="rect">
            <a:avLst/>
          </a:prstGeom>
          <a:noFill/>
        </p:spPr>
        <p:txBody>
          <a:bodyPr wrap="square" rtlCol="0">
            <a:spAutoFit/>
          </a:bodyPr>
          <a:lstStyle/>
          <a:p>
            <a:pPr>
              <a:lnSpc>
                <a:spcPct val="150000"/>
              </a:lnSpc>
            </a:pPr>
            <a:r>
              <a:rPr lang="zh-CN" altLang="en-US" dirty="0">
                <a:solidFill>
                  <a:schemeClr val="bg1"/>
                </a:solidFill>
                <a:cs typeface="+mn-ea"/>
                <a:sym typeface="+mn-lt"/>
              </a:rPr>
              <a:t>未处理的情绪</a:t>
            </a:r>
            <a:r>
              <a:rPr lang="en-US" altLang="zh-CN" dirty="0">
                <a:solidFill>
                  <a:schemeClr val="bg1"/>
                </a:solidFill>
                <a:cs typeface="+mn-ea"/>
                <a:sym typeface="+mn-lt"/>
              </a:rPr>
              <a:t>1</a:t>
            </a:r>
            <a:endParaRPr lang="zh-CN" altLang="en-US" dirty="0">
              <a:solidFill>
                <a:schemeClr val="bg1"/>
              </a:solidFill>
              <a:cs typeface="+mn-ea"/>
              <a:sym typeface="+mn-lt"/>
            </a:endParaRPr>
          </a:p>
        </p:txBody>
      </p:sp>
      <p:sp>
        <p:nvSpPr>
          <p:cNvPr id="36" name="文本框 35">
            <a:extLst>
              <a:ext uri="{FF2B5EF4-FFF2-40B4-BE49-F238E27FC236}">
                <a16:creationId xmlns="" xmlns:a16="http://schemas.microsoft.com/office/drawing/2014/main" id="{04A30B65-B74E-43D1-9E3E-CBC40D6E1EC9}"/>
              </a:ext>
            </a:extLst>
          </p:cNvPr>
          <p:cNvSpPr txBox="1"/>
          <p:nvPr/>
        </p:nvSpPr>
        <p:spPr>
          <a:xfrm>
            <a:off x="3770607" y="1939628"/>
            <a:ext cx="1831386" cy="507831"/>
          </a:xfrm>
          <a:prstGeom prst="rect">
            <a:avLst/>
          </a:prstGeom>
          <a:noFill/>
        </p:spPr>
        <p:txBody>
          <a:bodyPr wrap="square" rtlCol="0">
            <a:spAutoFit/>
          </a:bodyPr>
          <a:lstStyle/>
          <a:p>
            <a:pPr>
              <a:lnSpc>
                <a:spcPct val="150000"/>
              </a:lnSpc>
            </a:pPr>
            <a:r>
              <a:rPr lang="zh-CN" altLang="en-US" dirty="0">
                <a:solidFill>
                  <a:schemeClr val="bg1"/>
                </a:solidFill>
                <a:cs typeface="+mn-ea"/>
                <a:sym typeface="+mn-lt"/>
              </a:rPr>
              <a:t>未处理的情绪</a:t>
            </a:r>
            <a:r>
              <a:rPr lang="en-US" altLang="zh-CN" dirty="0">
                <a:solidFill>
                  <a:schemeClr val="bg1"/>
                </a:solidFill>
                <a:cs typeface="+mn-ea"/>
                <a:sym typeface="+mn-lt"/>
              </a:rPr>
              <a:t>2</a:t>
            </a:r>
            <a:endParaRPr lang="zh-CN" altLang="en-US" dirty="0">
              <a:solidFill>
                <a:schemeClr val="bg1"/>
              </a:solidFill>
              <a:cs typeface="+mn-ea"/>
              <a:sym typeface="+mn-lt"/>
            </a:endParaRPr>
          </a:p>
        </p:txBody>
      </p:sp>
      <p:sp>
        <p:nvSpPr>
          <p:cNvPr id="37" name="文本框 36">
            <a:extLst>
              <a:ext uri="{FF2B5EF4-FFF2-40B4-BE49-F238E27FC236}">
                <a16:creationId xmlns="" xmlns:a16="http://schemas.microsoft.com/office/drawing/2014/main" id="{ABC1C82A-EC17-4EC8-B771-972AC364164D}"/>
              </a:ext>
            </a:extLst>
          </p:cNvPr>
          <p:cNvSpPr txBox="1"/>
          <p:nvPr/>
        </p:nvSpPr>
        <p:spPr>
          <a:xfrm>
            <a:off x="6584363" y="1897952"/>
            <a:ext cx="1831386" cy="458908"/>
          </a:xfrm>
          <a:prstGeom prst="rect">
            <a:avLst/>
          </a:prstGeom>
          <a:noFill/>
        </p:spPr>
        <p:txBody>
          <a:bodyPr wrap="square" rtlCol="0">
            <a:spAutoFit/>
          </a:bodyPr>
          <a:lstStyle/>
          <a:p>
            <a:pPr>
              <a:lnSpc>
                <a:spcPct val="150000"/>
              </a:lnSpc>
            </a:pPr>
            <a:r>
              <a:rPr lang="zh-CN" altLang="en-US" dirty="0">
                <a:solidFill>
                  <a:schemeClr val="bg1"/>
                </a:solidFill>
                <a:cs typeface="+mn-ea"/>
                <a:sym typeface="+mn-lt"/>
              </a:rPr>
              <a:t>未处理的情绪</a:t>
            </a:r>
            <a:r>
              <a:rPr lang="en-US" altLang="zh-CN" dirty="0">
                <a:solidFill>
                  <a:schemeClr val="bg1"/>
                </a:solidFill>
                <a:cs typeface="+mn-ea"/>
                <a:sym typeface="+mn-lt"/>
              </a:rPr>
              <a:t>3</a:t>
            </a:r>
            <a:endParaRPr lang="zh-CN" altLang="en-US" dirty="0">
              <a:solidFill>
                <a:schemeClr val="bg1"/>
              </a:solidFill>
              <a:cs typeface="+mn-ea"/>
              <a:sym typeface="+mn-lt"/>
            </a:endParaRPr>
          </a:p>
        </p:txBody>
      </p:sp>
      <p:sp>
        <p:nvSpPr>
          <p:cNvPr id="38" name="文本框 37">
            <a:extLst>
              <a:ext uri="{FF2B5EF4-FFF2-40B4-BE49-F238E27FC236}">
                <a16:creationId xmlns="" xmlns:a16="http://schemas.microsoft.com/office/drawing/2014/main" id="{8BFEAD72-3C0D-4D72-8DE3-2006A3C55A1D}"/>
              </a:ext>
            </a:extLst>
          </p:cNvPr>
          <p:cNvSpPr txBox="1"/>
          <p:nvPr/>
        </p:nvSpPr>
        <p:spPr>
          <a:xfrm>
            <a:off x="9386156" y="1922147"/>
            <a:ext cx="1831386" cy="458908"/>
          </a:xfrm>
          <a:prstGeom prst="rect">
            <a:avLst/>
          </a:prstGeom>
          <a:noFill/>
        </p:spPr>
        <p:txBody>
          <a:bodyPr wrap="square" rtlCol="0">
            <a:spAutoFit/>
          </a:bodyPr>
          <a:lstStyle/>
          <a:p>
            <a:pPr>
              <a:lnSpc>
                <a:spcPct val="150000"/>
              </a:lnSpc>
            </a:pPr>
            <a:r>
              <a:rPr lang="zh-CN" altLang="en-US" dirty="0">
                <a:solidFill>
                  <a:schemeClr val="bg1"/>
                </a:solidFill>
                <a:cs typeface="+mn-ea"/>
                <a:sym typeface="+mn-lt"/>
              </a:rPr>
              <a:t>未处理的情绪</a:t>
            </a:r>
            <a:r>
              <a:rPr lang="en-US" altLang="zh-CN" dirty="0">
                <a:solidFill>
                  <a:schemeClr val="bg1"/>
                </a:solidFill>
                <a:cs typeface="+mn-ea"/>
                <a:sym typeface="+mn-lt"/>
              </a:rPr>
              <a:t>4</a:t>
            </a:r>
            <a:endParaRPr lang="zh-CN" altLang="en-US" dirty="0">
              <a:solidFill>
                <a:schemeClr val="bg1"/>
              </a:solidFill>
              <a:cs typeface="+mn-ea"/>
              <a:sym typeface="+mn-lt"/>
            </a:endParaRPr>
          </a:p>
        </p:txBody>
      </p:sp>
      <p:sp>
        <p:nvSpPr>
          <p:cNvPr id="39" name="文本框 38">
            <a:extLst>
              <a:ext uri="{FF2B5EF4-FFF2-40B4-BE49-F238E27FC236}">
                <a16:creationId xmlns="" xmlns:a16="http://schemas.microsoft.com/office/drawing/2014/main" id="{3BB0D1E8-BD01-40AC-951C-7A841423B45E}"/>
              </a:ext>
            </a:extLst>
          </p:cNvPr>
          <p:cNvSpPr txBox="1"/>
          <p:nvPr/>
        </p:nvSpPr>
        <p:spPr>
          <a:xfrm>
            <a:off x="837773" y="2745132"/>
            <a:ext cx="2123554" cy="1754326"/>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每当我们经历一次情绪波动就有一股聚集的能量，需要得到舒解</a:t>
            </a:r>
          </a:p>
        </p:txBody>
      </p:sp>
      <p:sp>
        <p:nvSpPr>
          <p:cNvPr id="40" name="文本框 39">
            <a:extLst>
              <a:ext uri="{FF2B5EF4-FFF2-40B4-BE49-F238E27FC236}">
                <a16:creationId xmlns="" xmlns:a16="http://schemas.microsoft.com/office/drawing/2014/main" id="{CF308EDE-1F71-4F2B-9A7F-C618D3A0988B}"/>
              </a:ext>
            </a:extLst>
          </p:cNvPr>
          <p:cNvSpPr txBox="1"/>
          <p:nvPr/>
        </p:nvSpPr>
        <p:spPr>
          <a:xfrm>
            <a:off x="3614029" y="2747704"/>
            <a:ext cx="2123554" cy="1338828"/>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如果善于处理情绪的能量，</a:t>
            </a:r>
            <a:r>
              <a:rPr lang="en-US" altLang="zh-CN" dirty="0">
                <a:solidFill>
                  <a:schemeClr val="tx1">
                    <a:lumMod val="50000"/>
                    <a:lumOff val="50000"/>
                  </a:schemeClr>
                </a:solidFill>
                <a:cs typeface="+mn-ea"/>
                <a:sym typeface="+mn-lt"/>
              </a:rPr>
              <a:t>EQ</a:t>
            </a:r>
            <a:r>
              <a:rPr lang="zh-CN" altLang="en-US" dirty="0">
                <a:solidFill>
                  <a:schemeClr val="tx1">
                    <a:lumMod val="50000"/>
                    <a:lumOff val="50000"/>
                  </a:schemeClr>
                </a:solidFill>
                <a:cs typeface="+mn-ea"/>
                <a:sym typeface="+mn-lt"/>
              </a:rPr>
              <a:t>将得到极大的改进</a:t>
            </a:r>
          </a:p>
        </p:txBody>
      </p:sp>
      <p:sp>
        <p:nvSpPr>
          <p:cNvPr id="41" name="文本框 40">
            <a:extLst>
              <a:ext uri="{FF2B5EF4-FFF2-40B4-BE49-F238E27FC236}">
                <a16:creationId xmlns="" xmlns:a16="http://schemas.microsoft.com/office/drawing/2014/main" id="{BFC2E9FD-F946-4C0F-A7B6-416148679D66}"/>
              </a:ext>
            </a:extLst>
          </p:cNvPr>
          <p:cNvSpPr txBox="1"/>
          <p:nvPr/>
        </p:nvSpPr>
        <p:spPr>
          <a:xfrm>
            <a:off x="6433427" y="2664599"/>
            <a:ext cx="2123554" cy="1338828"/>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情绪会刺激中枢神经系统的电子化学反应相连的能量</a:t>
            </a:r>
          </a:p>
        </p:txBody>
      </p:sp>
      <p:sp>
        <p:nvSpPr>
          <p:cNvPr id="42" name="文本框 41">
            <a:extLst>
              <a:ext uri="{FF2B5EF4-FFF2-40B4-BE49-F238E27FC236}">
                <a16:creationId xmlns="" xmlns:a16="http://schemas.microsoft.com/office/drawing/2014/main" id="{83F7AAF2-826B-4BA2-937F-262CC72A82EA}"/>
              </a:ext>
            </a:extLst>
          </p:cNvPr>
          <p:cNvSpPr txBox="1"/>
          <p:nvPr/>
        </p:nvSpPr>
        <p:spPr>
          <a:xfrm>
            <a:off x="9247979" y="2687040"/>
            <a:ext cx="2123554" cy="1754326"/>
          </a:xfrm>
          <a:prstGeom prst="rect">
            <a:avLst/>
          </a:prstGeom>
          <a:noFill/>
        </p:spPr>
        <p:txBody>
          <a:bodyPr wrap="square" rtlCol="0">
            <a:spAutoFit/>
          </a:bodyPr>
          <a:lstStyle/>
          <a:p>
            <a:pPr algn="ctr">
              <a:lnSpc>
                <a:spcPct val="150000"/>
              </a:lnSpc>
            </a:pPr>
            <a:r>
              <a:rPr lang="zh-CN" altLang="en-US" dirty="0">
                <a:solidFill>
                  <a:schemeClr val="tx1">
                    <a:lumMod val="50000"/>
                    <a:lumOff val="50000"/>
                  </a:schemeClr>
                </a:solidFill>
                <a:cs typeface="+mn-ea"/>
                <a:sym typeface="+mn-lt"/>
              </a:rPr>
              <a:t>如果情绪没有得到适当的处理，就会变成无法控制的能量，甚至导致生病</a:t>
            </a:r>
          </a:p>
        </p:txBody>
      </p:sp>
    </p:spTree>
    <p:custDataLst>
      <p:tags r:id="rId1"/>
    </p:custDataLst>
    <p:extLst>
      <p:ext uri="{BB962C8B-B14F-4D97-AF65-F5344CB8AC3E}">
        <p14:creationId xmlns:p14="http://schemas.microsoft.com/office/powerpoint/2010/main" val="269295531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500"/>
                                        <p:tgtEl>
                                          <p:spTgt spid="3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0" grpId="0"/>
      <p:bldP spid="41"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形 1">
            <a:extLst>
              <a:ext uri="{FF2B5EF4-FFF2-40B4-BE49-F238E27FC236}">
                <a16:creationId xmlns="" xmlns:a16="http://schemas.microsoft.com/office/drawing/2014/main" id="{0BB56659-47FD-46F5-969A-9B9CD51E093F}"/>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0" y="0"/>
            <a:ext cx="12192000" cy="6857999"/>
          </a:xfrm>
          <a:prstGeom prst="rect">
            <a:avLst/>
          </a:prstGeom>
        </p:spPr>
      </p:pic>
      <p:pic>
        <p:nvPicPr>
          <p:cNvPr id="3" name="图形 2">
            <a:extLst>
              <a:ext uri="{FF2B5EF4-FFF2-40B4-BE49-F238E27FC236}">
                <a16:creationId xmlns="" xmlns:a16="http://schemas.microsoft.com/office/drawing/2014/main" id="{FFC81152-5B22-4B3A-B7B8-B122E69DD1F0}"/>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2085988" y="1921855"/>
            <a:ext cx="2657475" cy="2571750"/>
          </a:xfrm>
          <a:prstGeom prst="rect">
            <a:avLst/>
          </a:prstGeom>
        </p:spPr>
      </p:pic>
      <p:sp>
        <p:nvSpPr>
          <p:cNvPr id="4" name="ïṣ1iḓe">
            <a:extLst>
              <a:ext uri="{FF2B5EF4-FFF2-40B4-BE49-F238E27FC236}">
                <a16:creationId xmlns="" xmlns:a16="http://schemas.microsoft.com/office/drawing/2014/main" id="{4D7123C5-1003-4170-8201-48BDD7BE6056}"/>
              </a:ext>
            </a:extLst>
          </p:cNvPr>
          <p:cNvSpPr/>
          <p:nvPr/>
        </p:nvSpPr>
        <p:spPr>
          <a:xfrm>
            <a:off x="3203840" y="3135564"/>
            <a:ext cx="6534333" cy="14177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eaLnBrk="1" hangingPunct="1">
              <a:spcBef>
                <a:spcPct val="0"/>
              </a:spcBef>
              <a:buFontTx/>
              <a:buNone/>
            </a:pPr>
            <a:r>
              <a:rPr lang="en-US" altLang="zh-CN" b="1" dirty="0">
                <a:cs typeface="+mn-ea"/>
                <a:sym typeface="+mn-lt"/>
              </a:rPr>
              <a:t> </a:t>
            </a:r>
            <a:endParaRPr lang="zh-CN" altLang="en-US" dirty="0">
              <a:cs typeface="+mn-ea"/>
              <a:sym typeface="+mn-lt"/>
            </a:endParaRPr>
          </a:p>
        </p:txBody>
      </p:sp>
      <p:sp>
        <p:nvSpPr>
          <p:cNvPr id="5" name="îšḷídè">
            <a:extLst>
              <a:ext uri="{FF2B5EF4-FFF2-40B4-BE49-F238E27FC236}">
                <a16:creationId xmlns="" xmlns:a16="http://schemas.microsoft.com/office/drawing/2014/main" id="{119A58AD-7103-4AA3-8D04-969BD76A08E2}"/>
              </a:ext>
            </a:extLst>
          </p:cNvPr>
          <p:cNvSpPr/>
          <p:nvPr/>
        </p:nvSpPr>
        <p:spPr>
          <a:xfrm rot="8520000">
            <a:off x="9023967" y="2533259"/>
            <a:ext cx="1680836" cy="1680836"/>
          </a:xfrm>
          <a:prstGeom prst="teardrop">
            <a:avLst/>
          </a:prstGeom>
          <a:solidFill>
            <a:srgbClr val="6F9FBD"/>
          </a:solidFill>
          <a:ln w="22225"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lvl="0" algn="l" defTabSz="913765"/>
            <a:endParaRPr lang="zh-CN" altLang="en-US" sz="2000" b="1" dirty="0">
              <a:solidFill>
                <a:schemeClr val="bg1"/>
              </a:solidFill>
              <a:cs typeface="+mn-ea"/>
              <a:sym typeface="+mn-lt"/>
            </a:endParaRPr>
          </a:p>
        </p:txBody>
      </p:sp>
      <p:sp>
        <p:nvSpPr>
          <p:cNvPr id="7" name="iconfont-11910-5686862">
            <a:extLst>
              <a:ext uri="{FF2B5EF4-FFF2-40B4-BE49-F238E27FC236}">
                <a16:creationId xmlns="" xmlns:a16="http://schemas.microsoft.com/office/drawing/2014/main" id="{D3CCA0D8-001C-49AE-8635-3F5B732AEB42}"/>
              </a:ext>
            </a:extLst>
          </p:cNvPr>
          <p:cNvSpPr>
            <a:spLocks noChangeAspect="1"/>
          </p:cNvSpPr>
          <p:nvPr/>
        </p:nvSpPr>
        <p:spPr bwMode="auto">
          <a:xfrm rot="16200000">
            <a:off x="671011" y="5880849"/>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sp>
        <p:nvSpPr>
          <p:cNvPr id="8" name="iconfont-1054-809968">
            <a:extLst>
              <a:ext uri="{FF2B5EF4-FFF2-40B4-BE49-F238E27FC236}">
                <a16:creationId xmlns="" xmlns:a16="http://schemas.microsoft.com/office/drawing/2014/main" id="{DD9AA831-A14E-48D7-BECF-5B2ABE10C200}"/>
              </a:ext>
            </a:extLst>
          </p:cNvPr>
          <p:cNvSpPr>
            <a:spLocks noChangeAspect="1"/>
          </p:cNvSpPr>
          <p:nvPr/>
        </p:nvSpPr>
        <p:spPr bwMode="auto">
          <a:xfrm>
            <a:off x="627322" y="1050753"/>
            <a:ext cx="304842" cy="304842"/>
          </a:xfrm>
          <a:custGeom>
            <a:avLst/>
            <a:gdLst>
              <a:gd name="T0" fmla="*/ 7991 w 12800"/>
              <a:gd name="T1" fmla="*/ 4785 h 12800"/>
              <a:gd name="T2" fmla="*/ 7237 w 12800"/>
              <a:gd name="T3" fmla="*/ 4281 h 12800"/>
              <a:gd name="T4" fmla="*/ 6348 w 12800"/>
              <a:gd name="T5" fmla="*/ 4105 h 12800"/>
              <a:gd name="T6" fmla="*/ 5458 w 12800"/>
              <a:gd name="T7" fmla="*/ 4281 h 12800"/>
              <a:gd name="T8" fmla="*/ 4704 w 12800"/>
              <a:gd name="T9" fmla="*/ 4785 h 12800"/>
              <a:gd name="T10" fmla="*/ 4200 w 12800"/>
              <a:gd name="T11" fmla="*/ 5538 h 12800"/>
              <a:gd name="T12" fmla="*/ 4023 w 12800"/>
              <a:gd name="T13" fmla="*/ 6426 h 12800"/>
              <a:gd name="T14" fmla="*/ 4200 w 12800"/>
              <a:gd name="T15" fmla="*/ 7314 h 12800"/>
              <a:gd name="T16" fmla="*/ 4704 w 12800"/>
              <a:gd name="T17" fmla="*/ 8067 h 12800"/>
              <a:gd name="T18" fmla="*/ 5458 w 12800"/>
              <a:gd name="T19" fmla="*/ 8571 h 12800"/>
              <a:gd name="T20" fmla="*/ 6348 w 12800"/>
              <a:gd name="T21" fmla="*/ 8747 h 12800"/>
              <a:gd name="T22" fmla="*/ 7237 w 12800"/>
              <a:gd name="T23" fmla="*/ 8571 h 12800"/>
              <a:gd name="T24" fmla="*/ 7991 w 12800"/>
              <a:gd name="T25" fmla="*/ 8067 h 12800"/>
              <a:gd name="T26" fmla="*/ 8495 w 12800"/>
              <a:gd name="T27" fmla="*/ 7314 h 12800"/>
              <a:gd name="T28" fmla="*/ 8672 w 12800"/>
              <a:gd name="T29" fmla="*/ 6426 h 12800"/>
              <a:gd name="T30" fmla="*/ 8495 w 12800"/>
              <a:gd name="T31" fmla="*/ 5538 h 12800"/>
              <a:gd name="T32" fmla="*/ 7991 w 12800"/>
              <a:gd name="T33" fmla="*/ 4785 h 12800"/>
              <a:gd name="T34" fmla="*/ 11482 w 12800"/>
              <a:gd name="T35" fmla="*/ 5844 h 12800"/>
              <a:gd name="T36" fmla="*/ 6947 w 12800"/>
              <a:gd name="T37" fmla="*/ 1317 h 12800"/>
              <a:gd name="T38" fmla="*/ 6947 w 12800"/>
              <a:gd name="T39" fmla="*/ 0 h 12800"/>
              <a:gd name="T40" fmla="*/ 5880 w 12800"/>
              <a:gd name="T41" fmla="*/ 0 h 12800"/>
              <a:gd name="T42" fmla="*/ 5880 w 12800"/>
              <a:gd name="T43" fmla="*/ 1334 h 12800"/>
              <a:gd name="T44" fmla="*/ 1318 w 12800"/>
              <a:gd name="T45" fmla="*/ 5844 h 12800"/>
              <a:gd name="T46" fmla="*/ 0 w 12800"/>
              <a:gd name="T47" fmla="*/ 5844 h 12800"/>
              <a:gd name="T48" fmla="*/ 0 w 12800"/>
              <a:gd name="T49" fmla="*/ 6933 h 12800"/>
              <a:gd name="T50" fmla="*/ 1318 w 12800"/>
              <a:gd name="T51" fmla="*/ 6933 h 12800"/>
              <a:gd name="T52" fmla="*/ 5857 w 12800"/>
              <a:gd name="T53" fmla="*/ 11466 h 12800"/>
              <a:gd name="T54" fmla="*/ 5857 w 12800"/>
              <a:gd name="T55" fmla="*/ 12800 h 12800"/>
              <a:gd name="T56" fmla="*/ 6947 w 12800"/>
              <a:gd name="T57" fmla="*/ 12800 h 12800"/>
              <a:gd name="T58" fmla="*/ 6947 w 12800"/>
              <a:gd name="T59" fmla="*/ 11483 h 12800"/>
              <a:gd name="T60" fmla="*/ 11482 w 12800"/>
              <a:gd name="T61" fmla="*/ 6933 h 12800"/>
              <a:gd name="T62" fmla="*/ 12800 w 12800"/>
              <a:gd name="T63" fmla="*/ 6933 h 12800"/>
              <a:gd name="T64" fmla="*/ 12800 w 12800"/>
              <a:gd name="T65" fmla="*/ 5844 h 12800"/>
              <a:gd name="T66" fmla="*/ 11482 w 12800"/>
              <a:gd name="T67" fmla="*/ 5844 h 12800"/>
              <a:gd name="T68" fmla="*/ 6400 w 12800"/>
              <a:gd name="T69" fmla="*/ 10589 h 12800"/>
              <a:gd name="T70" fmla="*/ 2214 w 12800"/>
              <a:gd name="T71" fmla="*/ 6409 h 12800"/>
              <a:gd name="T72" fmla="*/ 6400 w 12800"/>
              <a:gd name="T73" fmla="*/ 2206 h 12800"/>
              <a:gd name="T74" fmla="*/ 10586 w 12800"/>
              <a:gd name="T75" fmla="*/ 6409 h 12800"/>
              <a:gd name="T76" fmla="*/ 6400 w 12800"/>
              <a:gd name="T77" fmla="*/ 10589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00" h="12800">
                <a:moveTo>
                  <a:pt x="7991" y="4785"/>
                </a:moveTo>
                <a:cubicBezTo>
                  <a:pt x="7776" y="4570"/>
                  <a:pt x="7518" y="4398"/>
                  <a:pt x="7237" y="4281"/>
                </a:cubicBezTo>
                <a:cubicBezTo>
                  <a:pt x="6956" y="4165"/>
                  <a:pt x="6652" y="4105"/>
                  <a:pt x="6348" y="4105"/>
                </a:cubicBezTo>
                <a:cubicBezTo>
                  <a:pt x="6043" y="4105"/>
                  <a:pt x="5739" y="4165"/>
                  <a:pt x="5458" y="4281"/>
                </a:cubicBezTo>
                <a:cubicBezTo>
                  <a:pt x="5177" y="4398"/>
                  <a:pt x="4919" y="4570"/>
                  <a:pt x="4704" y="4785"/>
                </a:cubicBezTo>
                <a:cubicBezTo>
                  <a:pt x="4489" y="4999"/>
                  <a:pt x="4317" y="5257"/>
                  <a:pt x="4200" y="5538"/>
                </a:cubicBezTo>
                <a:cubicBezTo>
                  <a:pt x="4084" y="5819"/>
                  <a:pt x="4023" y="6122"/>
                  <a:pt x="4023" y="6426"/>
                </a:cubicBezTo>
                <a:cubicBezTo>
                  <a:pt x="4023" y="6730"/>
                  <a:pt x="4084" y="7033"/>
                  <a:pt x="4200" y="7314"/>
                </a:cubicBezTo>
                <a:cubicBezTo>
                  <a:pt x="4317" y="7595"/>
                  <a:pt x="4489" y="7853"/>
                  <a:pt x="4704" y="8067"/>
                </a:cubicBezTo>
                <a:cubicBezTo>
                  <a:pt x="4919" y="8282"/>
                  <a:pt x="5177" y="8454"/>
                  <a:pt x="5458" y="8571"/>
                </a:cubicBezTo>
                <a:cubicBezTo>
                  <a:pt x="5739" y="8687"/>
                  <a:pt x="6043" y="8747"/>
                  <a:pt x="6348" y="8747"/>
                </a:cubicBezTo>
                <a:cubicBezTo>
                  <a:pt x="6652" y="8747"/>
                  <a:pt x="6956" y="8687"/>
                  <a:pt x="7237" y="8571"/>
                </a:cubicBezTo>
                <a:cubicBezTo>
                  <a:pt x="7518" y="8454"/>
                  <a:pt x="7776" y="8282"/>
                  <a:pt x="7991" y="8067"/>
                </a:cubicBezTo>
                <a:cubicBezTo>
                  <a:pt x="8206" y="7853"/>
                  <a:pt x="8379" y="7595"/>
                  <a:pt x="8495" y="7314"/>
                </a:cubicBezTo>
                <a:cubicBezTo>
                  <a:pt x="8611" y="7034"/>
                  <a:pt x="8672" y="6730"/>
                  <a:pt x="8672" y="6426"/>
                </a:cubicBezTo>
                <a:cubicBezTo>
                  <a:pt x="8672" y="6122"/>
                  <a:pt x="8611" y="5819"/>
                  <a:pt x="8495" y="5538"/>
                </a:cubicBezTo>
                <a:cubicBezTo>
                  <a:pt x="8379" y="5257"/>
                  <a:pt x="8207" y="5000"/>
                  <a:pt x="7991" y="4785"/>
                </a:cubicBezTo>
                <a:close/>
                <a:moveTo>
                  <a:pt x="11482" y="5844"/>
                </a:moveTo>
                <a:cubicBezTo>
                  <a:pt x="11274" y="3350"/>
                  <a:pt x="9445" y="1490"/>
                  <a:pt x="6947" y="1317"/>
                </a:cubicBezTo>
                <a:lnTo>
                  <a:pt x="6947" y="0"/>
                </a:lnTo>
                <a:lnTo>
                  <a:pt x="5880" y="0"/>
                </a:lnTo>
                <a:lnTo>
                  <a:pt x="5880" y="1334"/>
                </a:lnTo>
                <a:cubicBezTo>
                  <a:pt x="3452" y="1559"/>
                  <a:pt x="1526" y="3402"/>
                  <a:pt x="1318" y="5844"/>
                </a:cubicBezTo>
                <a:lnTo>
                  <a:pt x="0" y="5844"/>
                </a:lnTo>
                <a:lnTo>
                  <a:pt x="0" y="6933"/>
                </a:lnTo>
                <a:lnTo>
                  <a:pt x="1318" y="6933"/>
                </a:lnTo>
                <a:cubicBezTo>
                  <a:pt x="1526" y="9375"/>
                  <a:pt x="3429" y="11224"/>
                  <a:pt x="5857" y="11466"/>
                </a:cubicBezTo>
                <a:lnTo>
                  <a:pt x="5857" y="12800"/>
                </a:lnTo>
                <a:lnTo>
                  <a:pt x="6947" y="12800"/>
                </a:lnTo>
                <a:lnTo>
                  <a:pt x="6947" y="11483"/>
                </a:lnTo>
                <a:cubicBezTo>
                  <a:pt x="9444" y="11310"/>
                  <a:pt x="11274" y="9427"/>
                  <a:pt x="11482" y="6933"/>
                </a:cubicBezTo>
                <a:lnTo>
                  <a:pt x="12800" y="6933"/>
                </a:lnTo>
                <a:lnTo>
                  <a:pt x="12800" y="5844"/>
                </a:lnTo>
                <a:lnTo>
                  <a:pt x="11482" y="5844"/>
                </a:lnTo>
                <a:close/>
                <a:moveTo>
                  <a:pt x="6400" y="10589"/>
                </a:moveTo>
                <a:cubicBezTo>
                  <a:pt x="4093" y="10589"/>
                  <a:pt x="2214" y="8695"/>
                  <a:pt x="2214" y="6409"/>
                </a:cubicBezTo>
                <a:cubicBezTo>
                  <a:pt x="2214" y="4122"/>
                  <a:pt x="4111" y="2206"/>
                  <a:pt x="6400" y="2206"/>
                </a:cubicBezTo>
                <a:cubicBezTo>
                  <a:pt x="8707" y="2206"/>
                  <a:pt x="10586" y="4122"/>
                  <a:pt x="10586" y="6409"/>
                </a:cubicBezTo>
                <a:cubicBezTo>
                  <a:pt x="10586" y="8695"/>
                  <a:pt x="8707" y="10589"/>
                  <a:pt x="6400" y="10589"/>
                </a:cubicBezTo>
                <a:close/>
              </a:path>
            </a:pathLst>
          </a:custGeom>
          <a:solidFill>
            <a:schemeClr val="bg1"/>
          </a:solidFill>
          <a:ln>
            <a:solidFill>
              <a:schemeClr val="bg1"/>
            </a:solidFill>
          </a:ln>
        </p:spPr>
        <p:txBody>
          <a:bodyPr/>
          <a:lstStyle/>
          <a:p>
            <a:endParaRPr lang="zh-CN" altLang="en-US">
              <a:cs typeface="+mn-ea"/>
              <a:sym typeface="+mn-lt"/>
            </a:endParaRPr>
          </a:p>
        </p:txBody>
      </p:sp>
      <p:sp>
        <p:nvSpPr>
          <p:cNvPr id="9" name="文本框 8">
            <a:extLst>
              <a:ext uri="{FF2B5EF4-FFF2-40B4-BE49-F238E27FC236}">
                <a16:creationId xmlns="" xmlns:a16="http://schemas.microsoft.com/office/drawing/2014/main" id="{D1CA0A9E-063B-4790-B238-D4BDB146643A}"/>
              </a:ext>
            </a:extLst>
          </p:cNvPr>
          <p:cNvSpPr txBox="1"/>
          <p:nvPr/>
        </p:nvSpPr>
        <p:spPr>
          <a:xfrm>
            <a:off x="627322" y="2608415"/>
            <a:ext cx="353943" cy="2092125"/>
          </a:xfrm>
          <a:prstGeom prst="rect">
            <a:avLst/>
          </a:prstGeom>
          <a:solidFill>
            <a:schemeClr val="bg1"/>
          </a:solidFill>
          <a:ln>
            <a:solidFill>
              <a:schemeClr val="bg1"/>
            </a:solidFill>
          </a:ln>
        </p:spPr>
        <p:txBody>
          <a:bodyPr vert="eaVert" wrap="square" rtlCol="0">
            <a:spAutoFit/>
          </a:bodyPr>
          <a:lstStyle/>
          <a:p>
            <a:pPr algn="dist"/>
            <a:r>
              <a:rPr lang="en-US" altLang="zh-CN" sz="1100" b="1" dirty="0" smtClean="0">
                <a:solidFill>
                  <a:srgbClr val="6F9FBD"/>
                </a:solidFill>
                <a:cs typeface="+mn-ea"/>
                <a:sym typeface="+mn-lt"/>
              </a:rPr>
              <a:t>YPPPT.COM</a:t>
            </a:r>
            <a:endParaRPr lang="zh-CN" altLang="en-US" sz="1100" b="1" dirty="0">
              <a:solidFill>
                <a:srgbClr val="6F9FBD"/>
              </a:solidFill>
              <a:cs typeface="+mn-ea"/>
              <a:sym typeface="+mn-lt"/>
            </a:endParaRPr>
          </a:p>
        </p:txBody>
      </p:sp>
      <p:sp>
        <p:nvSpPr>
          <p:cNvPr id="10" name="Synergistically utilize technically sound portals with frictionless chains. Dramatically customize…">
            <a:extLst>
              <a:ext uri="{FF2B5EF4-FFF2-40B4-BE49-F238E27FC236}">
                <a16:creationId xmlns="" xmlns:a16="http://schemas.microsoft.com/office/drawing/2014/main" id="{04A36643-E38C-4B1E-B118-DCCEC5C1D56B}"/>
              </a:ext>
            </a:extLst>
          </p:cNvPr>
          <p:cNvSpPr txBox="1"/>
          <p:nvPr/>
        </p:nvSpPr>
        <p:spPr>
          <a:xfrm>
            <a:off x="3628330" y="4700540"/>
            <a:ext cx="5466328" cy="4562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defTabSz="412750" hangingPunct="0">
              <a:lnSpc>
                <a:spcPct val="150000"/>
              </a:lnSpc>
              <a:defRPr sz="2000" b="0">
                <a:solidFill>
                  <a:srgbClr val="1C1F25"/>
                </a:solidFill>
                <a:latin typeface="Roboto Bold"/>
                <a:ea typeface="Roboto Bold"/>
                <a:cs typeface="Roboto Bold"/>
                <a:sym typeface="Roboto Bold"/>
              </a:defRPr>
            </a:pPr>
            <a:r>
              <a:rPr sz="1050" kern="0" dirty="0">
                <a:solidFill>
                  <a:schemeClr val="bg1"/>
                </a:solidFill>
                <a:cs typeface="+mn-ea"/>
                <a:sym typeface="+mn-lt"/>
              </a:rPr>
              <a:t>Synergistically utilize technically sound portals with frictionless chains. Dramatically customize</a:t>
            </a:r>
            <a:r>
              <a:rPr lang="en-US" sz="1050" kern="0" dirty="0">
                <a:solidFill>
                  <a:schemeClr val="bg1"/>
                </a:solidFill>
                <a:cs typeface="+mn-ea"/>
                <a:sym typeface="+mn-lt"/>
              </a:rPr>
              <a:t> </a:t>
            </a:r>
            <a:r>
              <a:rPr sz="1050" kern="0" dirty="0">
                <a:solidFill>
                  <a:schemeClr val="bg1"/>
                </a:solidFill>
                <a:cs typeface="+mn-ea"/>
                <a:sym typeface="+mn-lt"/>
              </a:rPr>
              <a:t>empowered networks rather than goal-opportunities. </a:t>
            </a:r>
          </a:p>
        </p:txBody>
      </p:sp>
      <p:sp>
        <p:nvSpPr>
          <p:cNvPr id="11" name="文本框 10">
            <a:extLst>
              <a:ext uri="{FF2B5EF4-FFF2-40B4-BE49-F238E27FC236}">
                <a16:creationId xmlns="" xmlns:a16="http://schemas.microsoft.com/office/drawing/2014/main" id="{8F88E4C2-BE26-41DD-A637-07A3F28DDB8C}"/>
              </a:ext>
            </a:extLst>
          </p:cNvPr>
          <p:cNvSpPr txBox="1"/>
          <p:nvPr/>
        </p:nvSpPr>
        <p:spPr>
          <a:xfrm>
            <a:off x="9283465" y="2696386"/>
            <a:ext cx="1448082" cy="1323439"/>
          </a:xfrm>
          <a:prstGeom prst="rect">
            <a:avLst/>
          </a:prstGeom>
          <a:noFill/>
        </p:spPr>
        <p:txBody>
          <a:bodyPr wrap="square" rtlCol="0">
            <a:spAutoFit/>
          </a:bodyPr>
          <a:lstStyle/>
          <a:p>
            <a:r>
              <a:rPr lang="en-US" altLang="zh-CN" sz="8000" b="1" u="sng" dirty="0">
                <a:solidFill>
                  <a:schemeClr val="bg1"/>
                </a:solidFill>
                <a:cs typeface="+mn-ea"/>
                <a:sym typeface="+mn-lt"/>
              </a:rPr>
              <a:t>02</a:t>
            </a:r>
            <a:endParaRPr lang="zh-CN" altLang="en-US" sz="8000" b="1" u="sng" dirty="0">
              <a:solidFill>
                <a:schemeClr val="bg1"/>
              </a:solidFill>
              <a:cs typeface="+mn-ea"/>
              <a:sym typeface="+mn-lt"/>
            </a:endParaRPr>
          </a:p>
        </p:txBody>
      </p:sp>
      <p:sp>
        <p:nvSpPr>
          <p:cNvPr id="12" name="文本框 11">
            <a:extLst>
              <a:ext uri="{FF2B5EF4-FFF2-40B4-BE49-F238E27FC236}">
                <a16:creationId xmlns="" xmlns:a16="http://schemas.microsoft.com/office/drawing/2014/main" id="{3489A0C8-6543-4F72-A82F-EF8E52EB67A9}"/>
              </a:ext>
            </a:extLst>
          </p:cNvPr>
          <p:cNvSpPr txBox="1"/>
          <p:nvPr/>
        </p:nvSpPr>
        <p:spPr>
          <a:xfrm>
            <a:off x="4177549" y="3556826"/>
            <a:ext cx="4367889" cy="707886"/>
          </a:xfrm>
          <a:prstGeom prst="rect">
            <a:avLst/>
          </a:prstGeom>
          <a:noFill/>
        </p:spPr>
        <p:txBody>
          <a:bodyPr wrap="square" rtlCol="0">
            <a:spAutoFit/>
          </a:bodyPr>
          <a:lstStyle/>
          <a:p>
            <a:r>
              <a:rPr lang="zh-CN" altLang="en-US" sz="4000" dirty="0">
                <a:cs typeface="+mn-ea"/>
                <a:sym typeface="+mn-lt"/>
              </a:rPr>
              <a:t>情绪管理的重要性</a:t>
            </a:r>
          </a:p>
        </p:txBody>
      </p:sp>
      <p:sp>
        <p:nvSpPr>
          <p:cNvPr id="13" name="íślïḑê">
            <a:extLst>
              <a:ext uri="{FF2B5EF4-FFF2-40B4-BE49-F238E27FC236}">
                <a16:creationId xmlns="" xmlns:a16="http://schemas.microsoft.com/office/drawing/2014/main" id="{9A8218C5-15E8-4A50-9B14-6656F0504CD9}"/>
              </a:ext>
            </a:extLst>
          </p:cNvPr>
          <p:cNvSpPr txBox="1"/>
          <p:nvPr/>
        </p:nvSpPr>
        <p:spPr>
          <a:xfrm>
            <a:off x="3612144" y="3533808"/>
            <a:ext cx="369548" cy="300258"/>
          </a:xfrm>
          <a:prstGeom prst="rect">
            <a:avLst/>
          </a:prstGeom>
          <a:noFill/>
        </p:spPr>
        <p:txBody>
          <a:bodyPr wrap="square" lIns="91440" tIns="45720" rIns="91440" bIns="45720">
            <a:prstTxWarp prst="textPlain">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00" b="0" i="0" u="none" strike="noStrike" kern="1200" cap="none" spc="0" normalizeH="0" baseline="0" noProof="0" dirty="0">
                <a:ln>
                  <a:noFill/>
                </a:ln>
                <a:solidFill>
                  <a:srgbClr val="6F9FBD"/>
                </a:solidFill>
                <a:effectLst/>
                <a:uLnTx/>
                <a:uFillTx/>
                <a:cs typeface="+mn-ea"/>
                <a:sym typeface="+mn-lt"/>
              </a:rPr>
              <a:t>“</a:t>
            </a:r>
          </a:p>
        </p:txBody>
      </p:sp>
      <p:sp>
        <p:nvSpPr>
          <p:cNvPr id="14" name="íślïḑê">
            <a:extLst>
              <a:ext uri="{FF2B5EF4-FFF2-40B4-BE49-F238E27FC236}">
                <a16:creationId xmlns="" xmlns:a16="http://schemas.microsoft.com/office/drawing/2014/main" id="{C6C8D32A-9562-4864-8D2D-492FA928572A}"/>
              </a:ext>
            </a:extLst>
          </p:cNvPr>
          <p:cNvSpPr txBox="1"/>
          <p:nvPr/>
        </p:nvSpPr>
        <p:spPr>
          <a:xfrm rot="10800000">
            <a:off x="8601407" y="4009940"/>
            <a:ext cx="369548" cy="300258"/>
          </a:xfrm>
          <a:prstGeom prst="rect">
            <a:avLst/>
          </a:prstGeom>
          <a:noFill/>
        </p:spPr>
        <p:txBody>
          <a:bodyPr wrap="square" lIns="91440" tIns="45720" rIns="91440" bIns="45720">
            <a:prstTxWarp prst="textPlain">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00" b="0" i="0" u="none" strike="noStrike" kern="1200" cap="none" spc="0" normalizeH="0" baseline="0" noProof="0" dirty="0">
                <a:ln>
                  <a:noFill/>
                </a:ln>
                <a:solidFill>
                  <a:srgbClr val="6F9FBD"/>
                </a:solidFill>
                <a:effectLst/>
                <a:uLnTx/>
                <a:uFillTx/>
                <a:cs typeface="+mn-ea"/>
                <a:sym typeface="+mn-lt"/>
              </a:rPr>
              <a:t>“</a:t>
            </a:r>
          </a:p>
        </p:txBody>
      </p:sp>
      <p:grpSp>
        <p:nvGrpSpPr>
          <p:cNvPr id="15" name="组合 14">
            <a:extLst>
              <a:ext uri="{FF2B5EF4-FFF2-40B4-BE49-F238E27FC236}">
                <a16:creationId xmlns="" xmlns:a16="http://schemas.microsoft.com/office/drawing/2014/main" id="{9DE63A33-851A-43DA-A9B2-A06CBCED2657}"/>
              </a:ext>
            </a:extLst>
          </p:cNvPr>
          <p:cNvGrpSpPr/>
          <p:nvPr/>
        </p:nvGrpSpPr>
        <p:grpSpPr>
          <a:xfrm>
            <a:off x="5816618" y="2435738"/>
            <a:ext cx="2129308" cy="492892"/>
            <a:chOff x="6265778" y="3008339"/>
            <a:chExt cx="4527283" cy="1047974"/>
          </a:xfrm>
        </p:grpSpPr>
        <p:sp>
          <p:nvSpPr>
            <p:cNvPr id="16" name="矩形: 圆角 15">
              <a:extLst>
                <a:ext uri="{FF2B5EF4-FFF2-40B4-BE49-F238E27FC236}">
                  <a16:creationId xmlns="" xmlns:a16="http://schemas.microsoft.com/office/drawing/2014/main" id="{E6798D28-586C-44CC-BDB5-2DEABD429362}"/>
                </a:ext>
              </a:extLst>
            </p:cNvPr>
            <p:cNvSpPr/>
            <p:nvPr/>
          </p:nvSpPr>
          <p:spPr>
            <a:xfrm>
              <a:off x="6265778" y="3008339"/>
              <a:ext cx="4527283" cy="1047974"/>
            </a:xfrm>
            <a:prstGeom prst="roundRect">
              <a:avLst>
                <a:gd name="adj" fmla="val 50000"/>
              </a:avLst>
            </a:prstGeom>
            <a:solidFill>
              <a:schemeClr val="bg1"/>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00" dirty="0">
                <a:cs typeface="+mn-ea"/>
                <a:sym typeface="+mn-lt"/>
              </a:endParaRPr>
            </a:p>
          </p:txBody>
        </p:sp>
        <p:sp>
          <p:nvSpPr>
            <p:cNvPr id="17" name="文本框 16">
              <a:extLst>
                <a:ext uri="{FF2B5EF4-FFF2-40B4-BE49-F238E27FC236}">
                  <a16:creationId xmlns="" xmlns:a16="http://schemas.microsoft.com/office/drawing/2014/main" id="{D53AB5BA-5EFE-4A46-A49A-E276E636B52D}"/>
                </a:ext>
              </a:extLst>
            </p:cNvPr>
            <p:cNvSpPr txBox="1"/>
            <p:nvPr/>
          </p:nvSpPr>
          <p:spPr>
            <a:xfrm>
              <a:off x="6455969" y="3137415"/>
              <a:ext cx="4093741" cy="785264"/>
            </a:xfrm>
            <a:prstGeom prst="rect">
              <a:avLst/>
            </a:prstGeom>
            <a:noFill/>
          </p:spPr>
          <p:txBody>
            <a:bodyPr wrap="square" rtlCol="0">
              <a:spAutoFit/>
            </a:bodyPr>
            <a:lstStyle/>
            <a:p>
              <a:pPr algn="dist"/>
              <a:r>
                <a:rPr lang="en-US" altLang="zh-CN" dirty="0" smtClean="0">
                  <a:solidFill>
                    <a:srgbClr val="6F9FBD"/>
                  </a:solidFill>
                  <a:cs typeface="+mn-ea"/>
                  <a:sym typeface="+mn-lt"/>
                </a:rPr>
                <a:t>YPPPT.COM</a:t>
              </a:r>
              <a:endParaRPr lang="zh-CN" altLang="en-US" dirty="0">
                <a:solidFill>
                  <a:srgbClr val="6F9FBD"/>
                </a:solidFill>
                <a:cs typeface="+mn-ea"/>
                <a:sym typeface="+mn-lt"/>
              </a:endParaRPr>
            </a:p>
          </p:txBody>
        </p:sp>
      </p:grpSp>
      <p:pic>
        <p:nvPicPr>
          <p:cNvPr id="18" name="图形 17">
            <a:extLst>
              <a:ext uri="{FF2B5EF4-FFF2-40B4-BE49-F238E27FC236}">
                <a16:creationId xmlns="" xmlns:a16="http://schemas.microsoft.com/office/drawing/2014/main" id="{937F1C8E-AED5-4207-98D7-24A1B09D03A8}"/>
              </a:ext>
            </a:extLst>
          </p:cNvPr>
          <p:cNvPicPr>
            <a:picLocks noChangeAspect="1"/>
          </p:cNvPicPr>
          <p:nvPr/>
        </p:nvPicPr>
        <p:blipFill rotWithShape="1">
          <a:blip r:embed="rId6">
            <a:extLst>
              <a:ext uri="{96DAC541-7B7A-43D3-8B79-37D633B846F1}">
                <asvg:svgBlip xmlns="" xmlns:asvg="http://schemas.microsoft.com/office/drawing/2016/SVG/main" r:embed="rId7"/>
              </a:ext>
            </a:extLst>
          </a:blip>
          <a:srcRect l="76272" t="35065"/>
          <a:stretch/>
        </p:blipFill>
        <p:spPr>
          <a:xfrm rot="16200000">
            <a:off x="10845796" y="958515"/>
            <a:ext cx="909276" cy="794159"/>
          </a:xfrm>
          <a:prstGeom prst="rect">
            <a:avLst/>
          </a:prstGeom>
        </p:spPr>
      </p:pic>
      <p:cxnSp>
        <p:nvCxnSpPr>
          <p:cNvPr id="19" name="直接连接符 18">
            <a:extLst>
              <a:ext uri="{FF2B5EF4-FFF2-40B4-BE49-F238E27FC236}">
                <a16:creationId xmlns="" xmlns:a16="http://schemas.microsoft.com/office/drawing/2014/main" id="{7604AB81-7D76-4940-81AF-4FD5C7CCCA12}"/>
              </a:ext>
            </a:extLst>
          </p:cNvPr>
          <p:cNvCxnSpPr>
            <a:cxnSpLocks/>
          </p:cNvCxnSpPr>
          <p:nvPr/>
        </p:nvCxnSpPr>
        <p:spPr>
          <a:xfrm>
            <a:off x="4653058" y="4303249"/>
            <a:ext cx="3292868"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A9AC4832-2DC7-41C7-88C3-FBFAFA05D536}"/>
              </a:ext>
            </a:extLst>
          </p:cNvPr>
          <p:cNvCxnSpPr>
            <a:cxnSpLocks/>
          </p:cNvCxnSpPr>
          <p:nvPr/>
        </p:nvCxnSpPr>
        <p:spPr>
          <a:xfrm>
            <a:off x="4653058" y="3428999"/>
            <a:ext cx="3292868"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 xmlns:a16="http://schemas.microsoft.com/office/drawing/2014/main" id="{7A3A3ADC-F0C9-406D-8469-1BE641B7A9CC}"/>
              </a:ext>
            </a:extLst>
          </p:cNvPr>
          <p:cNvSpPr/>
          <p:nvPr/>
        </p:nvSpPr>
        <p:spPr>
          <a:xfrm>
            <a:off x="6717914" y="-887204"/>
            <a:ext cx="1788160" cy="178816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 xmlns:a16="http://schemas.microsoft.com/office/drawing/2014/main" id="{A33B50EA-1B17-46AC-B381-AFE0BBE34E68}"/>
              </a:ext>
            </a:extLst>
          </p:cNvPr>
          <p:cNvSpPr/>
          <p:nvPr/>
        </p:nvSpPr>
        <p:spPr>
          <a:xfrm>
            <a:off x="11421994" y="5261725"/>
            <a:ext cx="1788160" cy="178816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a16="http://schemas.microsoft.com/office/drawing/2014/main" id="{460565FC-2183-4F1C-93D6-A6CB11820A7A}"/>
              </a:ext>
            </a:extLst>
          </p:cNvPr>
          <p:cNvSpPr/>
          <p:nvPr/>
        </p:nvSpPr>
        <p:spPr>
          <a:xfrm>
            <a:off x="7695298" y="216146"/>
            <a:ext cx="1030024" cy="1030024"/>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 xmlns:a16="http://schemas.microsoft.com/office/drawing/2014/main" id="{6C5846BA-7AEF-450A-A71F-86FFB0F24035}"/>
              </a:ext>
            </a:extLst>
          </p:cNvPr>
          <p:cNvSpPr/>
          <p:nvPr/>
        </p:nvSpPr>
        <p:spPr>
          <a:xfrm>
            <a:off x="10854017" y="5135554"/>
            <a:ext cx="380080" cy="380080"/>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 xmlns:a16="http://schemas.microsoft.com/office/drawing/2014/main" id="{823C65E8-686E-4099-B515-724669D62458}"/>
              </a:ext>
            </a:extLst>
          </p:cNvPr>
          <p:cNvSpPr/>
          <p:nvPr/>
        </p:nvSpPr>
        <p:spPr>
          <a:xfrm>
            <a:off x="11110394" y="4572231"/>
            <a:ext cx="233449" cy="233449"/>
          </a:xfrm>
          <a:prstGeom prst="ellipse">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531817753"/>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par>
                                <p:cTn id="18" presetID="14" presetClass="entr" presetSubtype="1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randombar(horizontal)">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ISLIDE.DIAGRAM" val="#259848;"/>
</p:tagLst>
</file>

<file path=ppt/tags/tag11.xml><?xml version="1.0" encoding="utf-8"?>
<p:tagLst xmlns:a="http://schemas.openxmlformats.org/drawingml/2006/main" xmlns:r="http://schemas.openxmlformats.org/officeDocument/2006/relationships" xmlns:p="http://schemas.openxmlformats.org/presentationml/2006/main">
  <p:tag name="ISLIDE.DIAGRAM" val="#259881;"/>
</p:tagLst>
</file>

<file path=ppt/tags/tag12.xml><?xml version="1.0" encoding="utf-8"?>
<p:tagLst xmlns:a="http://schemas.openxmlformats.org/drawingml/2006/main" xmlns:r="http://schemas.openxmlformats.org/officeDocument/2006/relationships" xmlns:p="http://schemas.openxmlformats.org/presentationml/2006/main">
  <p:tag name="ISLIDE.DIAGRAM" val="#259591;"/>
</p:tagLst>
</file>

<file path=ppt/tags/tag13.xml><?xml version="1.0" encoding="utf-8"?>
<p:tagLst xmlns:a="http://schemas.openxmlformats.org/drawingml/2006/main" xmlns:r="http://schemas.openxmlformats.org/officeDocument/2006/relationships" xmlns:p="http://schemas.openxmlformats.org/presentationml/2006/main">
  <p:tag name="ISLIDE.DIAGRAM" val="#259612;"/>
</p:tagLst>
</file>

<file path=ppt/tags/tag14.xml><?xml version="1.0" encoding="utf-8"?>
<p:tagLst xmlns:a="http://schemas.openxmlformats.org/drawingml/2006/main" xmlns:r="http://schemas.openxmlformats.org/officeDocument/2006/relationships" xmlns:p="http://schemas.openxmlformats.org/presentationml/2006/main">
  <p:tag name="ISLIDE.DIAGRAM" val="#259564;"/>
</p:tagLst>
</file>

<file path=ppt/tags/tag15.xml><?xml version="1.0" encoding="utf-8"?>
<p:tagLst xmlns:a="http://schemas.openxmlformats.org/drawingml/2006/main" xmlns:r="http://schemas.openxmlformats.org/officeDocument/2006/relationships" xmlns:p="http://schemas.openxmlformats.org/presentationml/2006/main">
  <p:tag name="ISLIDE.DIAGRAM" val="#246738;"/>
</p:tagLst>
</file>

<file path=ppt/tags/tag16.xml><?xml version="1.0" encoding="utf-8"?>
<p:tagLst xmlns:a="http://schemas.openxmlformats.org/drawingml/2006/main" xmlns:r="http://schemas.openxmlformats.org/officeDocument/2006/relationships" xmlns:p="http://schemas.openxmlformats.org/presentationml/2006/main">
  <p:tag name="ISLIDE.DIAGRAM" val="#258373;"/>
</p:tagLst>
</file>

<file path=ppt/tags/tag17.xml><?xml version="1.0" encoding="utf-8"?>
<p:tagLst xmlns:a="http://schemas.openxmlformats.org/drawingml/2006/main" xmlns:r="http://schemas.openxmlformats.org/officeDocument/2006/relationships" xmlns:p="http://schemas.openxmlformats.org/presentationml/2006/main">
  <p:tag name="ISLIDE.DIAGRAM" val="#258388;"/>
</p:tagLst>
</file>

<file path=ppt/tags/tag18.xml><?xml version="1.0" encoding="utf-8"?>
<p:tagLst xmlns:a="http://schemas.openxmlformats.org/drawingml/2006/main" xmlns:r="http://schemas.openxmlformats.org/officeDocument/2006/relationships" xmlns:p="http://schemas.openxmlformats.org/presentationml/2006/main">
  <p:tag name="ISLIDE.DIAGRAM" val="#255922;"/>
</p:tagLst>
</file>

<file path=ppt/tags/tag19.xml><?xml version="1.0" encoding="utf-8"?>
<p:tagLst xmlns:a="http://schemas.openxmlformats.org/drawingml/2006/main" xmlns:r="http://schemas.openxmlformats.org/officeDocument/2006/relationships" xmlns:p="http://schemas.openxmlformats.org/presentationml/2006/main">
  <p:tag name="ISLIDE.DIAGRAM" val="#249317;"/>
</p:tagLst>
</file>

<file path=ppt/tags/tag2.xml><?xml version="1.0" encoding="utf-8"?>
<p:tagLst xmlns:a="http://schemas.openxmlformats.org/drawingml/2006/main" xmlns:r="http://schemas.openxmlformats.org/officeDocument/2006/relationships" xmlns:p="http://schemas.openxmlformats.org/presentationml/2006/main">
  <p:tag name="ISLIDE.DIAGRAM" val="#259846;"/>
</p:tagLst>
</file>

<file path=ppt/tags/tag3.xml><?xml version="1.0" encoding="utf-8"?>
<p:tagLst xmlns:a="http://schemas.openxmlformats.org/drawingml/2006/main" xmlns:r="http://schemas.openxmlformats.org/officeDocument/2006/relationships" xmlns:p="http://schemas.openxmlformats.org/presentationml/2006/main">
  <p:tag name="ISLIDE.DIAGRAM" val="#259597;"/>
</p:tagLst>
</file>

<file path=ppt/tags/tag4.xml><?xml version="1.0" encoding="utf-8"?>
<p:tagLst xmlns:a="http://schemas.openxmlformats.org/drawingml/2006/main" xmlns:r="http://schemas.openxmlformats.org/officeDocument/2006/relationships" xmlns:p="http://schemas.openxmlformats.org/presentationml/2006/main">
  <p:tag name="ISLIDE.DIAGRAM" val="#259601;"/>
</p:tagLst>
</file>

<file path=ppt/tags/tag5.xml><?xml version="1.0" encoding="utf-8"?>
<p:tagLst xmlns:a="http://schemas.openxmlformats.org/drawingml/2006/main" xmlns:r="http://schemas.openxmlformats.org/officeDocument/2006/relationships" xmlns:p="http://schemas.openxmlformats.org/presentationml/2006/main">
  <p:tag name="ISLIDE.DIAGRAM" val="#259588;"/>
</p:tagLst>
</file>

<file path=ppt/tags/tag6.xml><?xml version="1.0" encoding="utf-8"?>
<p:tagLst xmlns:a="http://schemas.openxmlformats.org/drawingml/2006/main" xmlns:r="http://schemas.openxmlformats.org/officeDocument/2006/relationships" xmlns:p="http://schemas.openxmlformats.org/presentationml/2006/main">
  <p:tag name="ISLIDE.DIAGRAM" val="#259872;"/>
</p:tagLst>
</file>

<file path=ppt/tags/tag7.xml><?xml version="1.0" encoding="utf-8"?>
<p:tagLst xmlns:a="http://schemas.openxmlformats.org/drawingml/2006/main" xmlns:r="http://schemas.openxmlformats.org/officeDocument/2006/relationships" xmlns:p="http://schemas.openxmlformats.org/presentationml/2006/main">
  <p:tag name="ISLIDE.DIAGRAM" val="#259600;"/>
</p:tagLst>
</file>

<file path=ppt/tags/tag8.xml><?xml version="1.0" encoding="utf-8"?>
<p:tagLst xmlns:a="http://schemas.openxmlformats.org/drawingml/2006/main" xmlns:r="http://schemas.openxmlformats.org/officeDocument/2006/relationships" xmlns:p="http://schemas.openxmlformats.org/presentationml/2006/main">
  <p:tag name="ISLIDE.DIAGRAM" val="#255842;"/>
</p:tagLst>
</file>

<file path=ppt/tags/tag9.xml><?xml version="1.0" encoding="utf-8"?>
<p:tagLst xmlns:a="http://schemas.openxmlformats.org/drawingml/2006/main" xmlns:r="http://schemas.openxmlformats.org/officeDocument/2006/relationships" xmlns:p="http://schemas.openxmlformats.org/presentationml/2006/main">
  <p:tag name="ISLIDE.DIAGRAM" val="#259602;"/>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wgz2eeq1">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TotalTime>
  <Words>1675</Words>
  <Application>Microsoft Office PowerPoint</Application>
  <PresentationFormat>宽屏</PresentationFormat>
  <Paragraphs>217</Paragraphs>
  <Slides>26</Slides>
  <Notes>2</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26</vt:i4>
      </vt:variant>
    </vt:vector>
  </HeadingPairs>
  <TitlesOfParts>
    <vt:vector size="37" baseType="lpstr">
      <vt:lpstr>Meiryo</vt:lpstr>
      <vt:lpstr>等线</vt:lpstr>
      <vt:lpstr>宋体</vt:lpstr>
      <vt:lpstr>微软雅黑</vt:lpstr>
      <vt:lpstr>Arial</vt:lpstr>
      <vt:lpstr>Calibri</vt:lpstr>
      <vt:lpstr>Calibri Light</vt:lpstr>
      <vt:lpstr>Roboto Bold</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239</cp:revision>
  <dcterms:created xsi:type="dcterms:W3CDTF">2019-03-29T12:25:33Z</dcterms:created>
  <dcterms:modified xsi:type="dcterms:W3CDTF">2022-05-17T04:50:00Z</dcterms:modified>
</cp:coreProperties>
</file>