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2" r:id="rId2"/>
    <p:sldMasterId id="2147483707" r:id="rId3"/>
    <p:sldMasterId id="2147484603" r:id="rId4"/>
  </p:sldMasterIdLst>
  <p:notesMasterIdLst>
    <p:notesMasterId r:id="rId21"/>
  </p:notesMasterIdLst>
  <p:sldIdLst>
    <p:sldId id="257" r:id="rId5"/>
    <p:sldId id="258" r:id="rId6"/>
    <p:sldId id="259" r:id="rId7"/>
    <p:sldId id="264" r:id="rId8"/>
    <p:sldId id="265" r:id="rId9"/>
    <p:sldId id="260" r:id="rId10"/>
    <p:sldId id="267" r:id="rId11"/>
    <p:sldId id="266" r:id="rId12"/>
    <p:sldId id="261" r:id="rId13"/>
    <p:sldId id="268" r:id="rId14"/>
    <p:sldId id="269" r:id="rId15"/>
    <p:sldId id="270" r:id="rId16"/>
    <p:sldId id="262" r:id="rId17"/>
    <p:sldId id="271" r:id="rId18"/>
    <p:sldId id="263" r:id="rId19"/>
    <p:sldId id="272" r:id="rId20"/>
  </p:sldIdLst>
  <p:sldSz cx="12192000" cy="6858000"/>
  <p:notesSz cx="6858000" cy="9144000"/>
  <p:embeddedFontLst>
    <p:embeddedFont>
      <p:font typeface="Wingdings 2" panose="05020102010507070707" pitchFamily="18" charset="2"/>
      <p:regular r:id="rId22"/>
    </p:embeddedFont>
    <p:embeddedFont>
      <p:font typeface="Meiryo" panose="020B0604030504040204" pitchFamily="34" charset="-128"/>
      <p:regular r:id="rId23"/>
      <p:bold r:id="rId24"/>
      <p:italic r:id="rId25"/>
      <p:boldItalic r:id="rId26"/>
    </p:embeddedFont>
    <p:embeddedFont>
      <p:font typeface="MS PMincho" panose="02020600040205080304" pitchFamily="18" charset="-128"/>
      <p:regular r:id="rId27"/>
    </p:embeddedFont>
    <p:embeddedFont>
      <p:font typeface="华文新魏" panose="02010800040101010101" pitchFamily="2" charset="-122"/>
      <p:regular r:id="rId28"/>
    </p:embeddedFont>
    <p:embeddedFont>
      <p:font typeface="Calibri Light" panose="020F0302020204030204" pitchFamily="34" charset="0"/>
      <p:regular r:id="rId29"/>
      <p:italic r:id="rId30"/>
    </p:embeddedFont>
    <p:embeddedFont>
      <p:font typeface="Calibri" panose="020F0502020204030204" pitchFamily="34" charset="0"/>
      <p:regular r:id="rId31"/>
      <p:bold r:id="rId32"/>
      <p:italic r:id="rId33"/>
      <p:boldItalic r:id="rId34"/>
    </p:embeddedFont>
    <p:embeddedFont>
      <p:font typeface="幼圆" panose="02010509060101010101" pitchFamily="49" charset="-122"/>
      <p:regular r:id="rId35"/>
    </p:embeddedFont>
    <p:embeddedFont>
      <p:font typeface="Bitter" panose="02000000000000000000" pitchFamily="2" charset="0"/>
      <p:regular r:id="rId36"/>
    </p:embeddedFont>
    <p:embeddedFont>
      <p:font typeface="微软雅黑" panose="020B0503020204020204" pitchFamily="34" charset="-122"/>
      <p:regular r:id="rId37"/>
      <p:bold r:id="rId38"/>
    </p:embeddedFont>
    <p:embeddedFont>
      <p:font typeface="Montez" panose="02000503000000020004" pitchFamily="2" charset="0"/>
      <p:regular r:id="rId39"/>
    </p:embeddedFont>
    <p:embeddedFont>
      <p:font typeface="Arial Narrow" panose="020B0606020202030204" pitchFamily="34" charset="0"/>
      <p:regular r:id="rId40"/>
      <p:bold r:id="rId41"/>
      <p:italic r:id="rId42"/>
      <p:boldItalic r:id="rId43"/>
    </p:embeddedFont>
  </p:embeddedFontLst>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092">
          <p15:clr>
            <a:srgbClr val="A4A3A4"/>
          </p15:clr>
        </p15:guide>
        <p15:guide id="2" pos="3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96C0"/>
    <a:srgbClr val="FEC2C9"/>
    <a:srgbClr val="E84C93"/>
    <a:srgbClr val="FFEBED"/>
    <a:srgbClr val="FB3B52"/>
    <a:srgbClr val="E39351"/>
    <a:srgbClr val="A9ABAD"/>
    <a:srgbClr val="7D8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258" y="90"/>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openxmlformats.org/officeDocument/2006/relationships/font" Target="fonts/font18.fntdata"/><Relationship Id="rId3" Type="http://schemas.openxmlformats.org/officeDocument/2006/relationships/slideMaster" Target="slideMasters/slideMaster3.xml"/><Relationship Id="rId21" Type="http://schemas.openxmlformats.org/officeDocument/2006/relationships/notesMaster" Target="notesMasters/notesMaster1.xml"/><Relationship Id="rId34" Type="http://schemas.openxmlformats.org/officeDocument/2006/relationships/font" Target="fonts/font13.fntdata"/><Relationship Id="rId42" Type="http://schemas.openxmlformats.org/officeDocument/2006/relationships/font" Target="fonts/font21.fntdata"/><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41" Type="http://schemas.openxmlformats.org/officeDocument/2006/relationships/font" Target="fonts/font20.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font" Target="fonts/font2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05879FEC-6FF0-4538-A654-0E89EDA35FA7}" type="datetimeFigureOut">
              <a:rPr lang="zh-CN" altLang="en-US"/>
              <a:pPr>
                <a:defRPr/>
              </a:pPr>
              <a:t>2016/3/29</a:t>
            </a:fld>
            <a:endParaRPr lang="zh-CN" altLang="en-US"/>
          </a:p>
        </p:txBody>
      </p:sp>
      <p:sp>
        <p:nvSpPr>
          <p:cNvPr id="2048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a:lvl1pPr>
          </a:lstStyle>
          <a:p>
            <a:pPr>
              <a:defRPr/>
            </a:pPr>
            <a:fld id="{8B58F306-1463-4921-820C-C376A7C78B87}" type="slidenum">
              <a:rPr lang="zh-CN" altLang="en-US"/>
              <a:pPr>
                <a:defRPr/>
              </a:pPr>
              <a:t>‹#›</a:t>
            </a:fld>
            <a:endParaRPr lang="zh-CN" altLang="en-US"/>
          </a:p>
        </p:txBody>
      </p:sp>
    </p:spTree>
    <p:extLst>
      <p:ext uri="{BB962C8B-B14F-4D97-AF65-F5344CB8AC3E}">
        <p14:creationId xmlns:p14="http://schemas.microsoft.com/office/powerpoint/2010/main" val="25563508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25305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27F5A09-F818-4866-95C3-E79586972569}"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CB1404B-1561-431F-9F49-550DA4ACFAC7}" type="slidenum">
              <a:rPr lang="zh-CN" altLang="en-US"/>
              <a:pPr>
                <a:defRPr/>
              </a:pPr>
              <a:t>‹#›</a:t>
            </a:fld>
            <a:endParaRPr lang="zh-CN" altLang="en-US"/>
          </a:p>
        </p:txBody>
      </p:sp>
    </p:spTree>
    <p:extLst>
      <p:ext uri="{BB962C8B-B14F-4D97-AF65-F5344CB8AC3E}">
        <p14:creationId xmlns:p14="http://schemas.microsoft.com/office/powerpoint/2010/main" val="335606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5DD87FA-42F7-4220-9BF3-F98BC5B88AB3}"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8AFB50C-43DA-43A5-B419-E567E2537AFF}" type="slidenum">
              <a:rPr lang="zh-CN" altLang="en-US"/>
              <a:pPr>
                <a:defRPr/>
              </a:pPr>
              <a:t>‹#›</a:t>
            </a:fld>
            <a:endParaRPr lang="zh-CN" altLang="en-US"/>
          </a:p>
        </p:txBody>
      </p:sp>
    </p:spTree>
    <p:extLst>
      <p:ext uri="{BB962C8B-B14F-4D97-AF65-F5344CB8AC3E}">
        <p14:creationId xmlns:p14="http://schemas.microsoft.com/office/powerpoint/2010/main" val="349843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DC8C7F4-42AE-44C4-A73B-7C53A68EF696}"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65CA8FA-43BE-4985-AFBA-41FB8A606099}" type="slidenum">
              <a:rPr lang="zh-CN" altLang="en-US"/>
              <a:pPr>
                <a:defRPr/>
              </a:pPr>
              <a:t>‹#›</a:t>
            </a:fld>
            <a:endParaRPr lang="zh-CN" altLang="en-US"/>
          </a:p>
        </p:txBody>
      </p:sp>
    </p:spTree>
    <p:extLst>
      <p:ext uri="{BB962C8B-B14F-4D97-AF65-F5344CB8AC3E}">
        <p14:creationId xmlns:p14="http://schemas.microsoft.com/office/powerpoint/2010/main" val="36426147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136876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59808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312324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39282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404388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11775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40227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98863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276FD4E-B4DD-4EF8-B508-77EE9ABCF880}"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D6055B9-0698-4A54-8FC3-636601EE2AEC}" type="slidenum">
              <a:rPr lang="zh-CN" altLang="en-US"/>
              <a:pPr>
                <a:defRPr/>
              </a:pPr>
              <a:t>‹#›</a:t>
            </a:fld>
            <a:endParaRPr lang="zh-CN" altLang="en-US"/>
          </a:p>
        </p:txBody>
      </p:sp>
    </p:spTree>
    <p:extLst>
      <p:ext uri="{BB962C8B-B14F-4D97-AF65-F5344CB8AC3E}">
        <p14:creationId xmlns:p14="http://schemas.microsoft.com/office/powerpoint/2010/main" val="20153257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147877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780165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92922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73325" y="261938"/>
            <a:ext cx="6391275" cy="419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6" name="Date Placeholder 3"/>
          <p:cNvSpPr>
            <a:spLocks noGrp="1"/>
          </p:cNvSpPr>
          <p:nvPr>
            <p:ph type="dt" sz="half" idx="10"/>
          </p:nvPr>
        </p:nvSpPr>
        <p:spPr/>
        <p:txBody>
          <a:bodyPr/>
          <a:lstStyle>
            <a:lvl1pPr>
              <a:defRPr/>
            </a:lvl1pPr>
          </a:lstStyle>
          <a:p>
            <a:pPr>
              <a:defRPr/>
            </a:pPr>
            <a:fld id="{91D0A4B3-31E2-402D-A53A-2B74F9150C18}" type="datetimeFigureOut">
              <a:rPr lang="zh-CN" altLang="en-US"/>
              <a:pPr>
                <a:defRPr/>
              </a:pPr>
              <a:t>2016/3/29</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9F922C64-A473-4DB9-9913-4D627EB50F39}" type="slidenum">
              <a:rPr lang="zh-CN" altLang="en-US"/>
              <a:pPr>
                <a:defRPr/>
              </a:pPr>
              <a:t>‹#›</a:t>
            </a:fld>
            <a:endParaRPr lang="zh-CN" altLang="en-US"/>
          </a:p>
        </p:txBody>
      </p:sp>
    </p:spTree>
    <p:extLst>
      <p:ext uri="{BB962C8B-B14F-4D97-AF65-F5344CB8AC3E}">
        <p14:creationId xmlns:p14="http://schemas.microsoft.com/office/powerpoint/2010/main" val="39305473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lvl1pPr>
              <a:defRPr/>
            </a:lvl1pPr>
          </a:lstStyle>
          <a:p>
            <a:pPr>
              <a:defRPr/>
            </a:pPr>
            <a:fld id="{77DC7081-EEFB-4308-A1A8-570F711FFD2B}" type="datetimeFigureOut">
              <a:rPr lang="zh-CN" altLang="en-US"/>
              <a:pPr>
                <a:defRPr/>
              </a:pPr>
              <a:t>2016/3/29</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AEA20AA-6C66-44FB-9A75-F91ED354D9A3}" type="slidenum">
              <a:rPr lang="zh-CN" altLang="en-US"/>
              <a:pPr>
                <a:defRPr/>
              </a:pPr>
              <a:t>‹#›</a:t>
            </a:fld>
            <a:endParaRPr lang="zh-CN" altLang="en-US"/>
          </a:p>
        </p:txBody>
      </p:sp>
    </p:spTree>
    <p:extLst>
      <p:ext uri="{BB962C8B-B14F-4D97-AF65-F5344CB8AC3E}">
        <p14:creationId xmlns:p14="http://schemas.microsoft.com/office/powerpoint/2010/main" val="40470729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7E88CB07-F004-44D0-9B86-B4434D046448}" type="datetimeFigureOut">
              <a:rPr lang="zh-CN" altLang="en-US"/>
              <a:pPr>
                <a:defRPr/>
              </a:pPr>
              <a:t>2016/3/29</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A13F958-A93B-43A1-9FF4-72939617DD75}" type="slidenum">
              <a:rPr lang="zh-CN" altLang="en-US"/>
              <a:pPr>
                <a:defRPr/>
              </a:pPr>
              <a:t>‹#›</a:t>
            </a:fld>
            <a:endParaRPr lang="zh-CN" altLang="en-US"/>
          </a:p>
        </p:txBody>
      </p:sp>
    </p:spTree>
    <p:extLst>
      <p:ext uri="{BB962C8B-B14F-4D97-AF65-F5344CB8AC3E}">
        <p14:creationId xmlns:p14="http://schemas.microsoft.com/office/powerpoint/2010/main" val="20955891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6A503A4B-0E0F-42B6-A763-51ACA723E838}" type="datetimeFigureOut">
              <a:rPr lang="zh-CN" altLang="en-US"/>
              <a:pPr>
                <a:defRPr/>
              </a:pPr>
              <a:t>2016/3/29</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6F019035-8CE8-4FF8-ADD4-D3C01D33C2CA}" type="slidenum">
              <a:rPr lang="zh-CN" altLang="en-US"/>
              <a:pPr>
                <a:defRPr/>
              </a:pPr>
              <a:t>‹#›</a:t>
            </a:fld>
            <a:endParaRPr lang="zh-CN" altLang="en-US"/>
          </a:p>
        </p:txBody>
      </p:sp>
    </p:spTree>
    <p:extLst>
      <p:ext uri="{BB962C8B-B14F-4D97-AF65-F5344CB8AC3E}">
        <p14:creationId xmlns:p14="http://schemas.microsoft.com/office/powerpoint/2010/main" val="25748594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C0E20DAF-9FA1-4983-810D-8ABA85BFCF79}" type="datetimeFigureOut">
              <a:rPr lang="zh-CN" altLang="en-US"/>
              <a:pPr>
                <a:defRPr/>
              </a:pPr>
              <a:t>2016/3/29</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33D0C978-1F30-4F0A-87B6-A9565E1BABEB}" type="slidenum">
              <a:rPr lang="zh-CN" altLang="en-US"/>
              <a:pPr>
                <a:defRPr/>
              </a:pPr>
              <a:t>‹#›</a:t>
            </a:fld>
            <a:endParaRPr lang="zh-CN" altLang="en-US"/>
          </a:p>
        </p:txBody>
      </p:sp>
    </p:spTree>
    <p:extLst>
      <p:ext uri="{BB962C8B-B14F-4D97-AF65-F5344CB8AC3E}">
        <p14:creationId xmlns:p14="http://schemas.microsoft.com/office/powerpoint/2010/main" val="29055444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AD7ECCF5-DCB7-429E-8CE9-C65079047D1F}" type="datetimeFigureOut">
              <a:rPr lang="zh-CN" altLang="en-US"/>
              <a:pPr>
                <a:defRPr/>
              </a:pPr>
              <a:t>2016/3/29</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D171D97A-2E7D-459E-852A-F2B1609F35CD}" type="slidenum">
              <a:rPr lang="zh-CN" altLang="en-US"/>
              <a:pPr>
                <a:defRPr/>
              </a:pPr>
              <a:t>‹#›</a:t>
            </a:fld>
            <a:endParaRPr lang="zh-CN" altLang="en-US"/>
          </a:p>
        </p:txBody>
      </p:sp>
    </p:spTree>
    <p:extLst>
      <p:ext uri="{BB962C8B-B14F-4D97-AF65-F5344CB8AC3E}">
        <p14:creationId xmlns:p14="http://schemas.microsoft.com/office/powerpoint/2010/main" val="20840148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0022953-0A8E-4403-80D4-DAF4DF8DCD40}" type="datetimeFigureOut">
              <a:rPr lang="zh-CN" altLang="en-US"/>
              <a:pPr>
                <a:defRPr/>
              </a:pPr>
              <a:t>2016/3/29</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EC4BA665-6901-490F-9363-58F51AAC622C}" type="slidenum">
              <a:rPr lang="zh-CN" altLang="en-US"/>
              <a:pPr>
                <a:defRPr/>
              </a:pPr>
              <a:t>‹#›</a:t>
            </a:fld>
            <a:endParaRPr lang="zh-CN" altLang="en-US"/>
          </a:p>
        </p:txBody>
      </p:sp>
    </p:spTree>
    <p:extLst>
      <p:ext uri="{BB962C8B-B14F-4D97-AF65-F5344CB8AC3E}">
        <p14:creationId xmlns:p14="http://schemas.microsoft.com/office/powerpoint/2010/main" val="425034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5421F1C-2DCD-46A8-A21A-B5477E3CD045}" type="datetimeFigureOut">
              <a:rPr lang="zh-CN" altLang="en-US"/>
              <a:pPr>
                <a:defRPr/>
              </a:pPr>
              <a:t>2016/3/29</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D604E12-A3FC-4A16-BE44-7D230FD8744C}" type="slidenum">
              <a:rPr lang="zh-CN" altLang="en-US"/>
              <a:pPr>
                <a:defRPr/>
              </a:pPr>
              <a:t>‹#›</a:t>
            </a:fld>
            <a:endParaRPr lang="zh-CN" altLang="en-US"/>
          </a:p>
        </p:txBody>
      </p:sp>
    </p:spTree>
    <p:extLst>
      <p:ext uri="{BB962C8B-B14F-4D97-AF65-F5344CB8AC3E}">
        <p14:creationId xmlns:p14="http://schemas.microsoft.com/office/powerpoint/2010/main" val="26109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845F0B34-5794-4609-A708-0FF5F2EA1BBA}" type="datetimeFigureOut">
              <a:rPr lang="zh-CN" altLang="en-US"/>
              <a:pPr>
                <a:defRPr/>
              </a:pPr>
              <a:t>2016/3/29</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AD9A017B-354E-4A7F-81DE-6A9F9A9ACC47}" type="slidenum">
              <a:rPr lang="zh-CN" altLang="en-US"/>
              <a:pPr>
                <a:defRPr/>
              </a:pPr>
              <a:t>‹#›</a:t>
            </a:fld>
            <a:endParaRPr lang="zh-CN" altLang="en-US"/>
          </a:p>
        </p:txBody>
      </p:sp>
    </p:spTree>
    <p:extLst>
      <p:ext uri="{BB962C8B-B14F-4D97-AF65-F5344CB8AC3E}">
        <p14:creationId xmlns:p14="http://schemas.microsoft.com/office/powerpoint/2010/main" val="185401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03577E11-B6F2-4D3F-8B48-220CDFAA26C4}" type="datetimeFigureOut">
              <a:rPr lang="zh-CN" altLang="en-US"/>
              <a:pPr>
                <a:defRPr/>
              </a:pPr>
              <a:t>2016/3/29</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C23BBEA7-91D3-416F-8BA4-47410C829D98}" type="slidenum">
              <a:rPr lang="zh-CN" altLang="en-US"/>
              <a:pPr>
                <a:defRPr/>
              </a:pPr>
              <a:t>‹#›</a:t>
            </a:fld>
            <a:endParaRPr lang="zh-CN" altLang="en-US"/>
          </a:p>
        </p:txBody>
      </p:sp>
    </p:spTree>
    <p:extLst>
      <p:ext uri="{BB962C8B-B14F-4D97-AF65-F5344CB8AC3E}">
        <p14:creationId xmlns:p14="http://schemas.microsoft.com/office/powerpoint/2010/main" val="26545136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8664029-844F-4B91-A5AF-C112AA041B00}" type="datetimeFigureOut">
              <a:rPr lang="zh-CN" altLang="en-US"/>
              <a:pPr>
                <a:defRPr/>
              </a:pPr>
              <a:t>2016/3/29</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1EC2DA5-A305-4E55-842E-2F9317A4F35F}" type="slidenum">
              <a:rPr lang="zh-CN" altLang="en-US"/>
              <a:pPr>
                <a:defRPr/>
              </a:pPr>
              <a:t>‹#›</a:t>
            </a:fld>
            <a:endParaRPr lang="zh-CN" altLang="en-US"/>
          </a:p>
        </p:txBody>
      </p:sp>
    </p:spTree>
    <p:extLst>
      <p:ext uri="{BB962C8B-B14F-4D97-AF65-F5344CB8AC3E}">
        <p14:creationId xmlns:p14="http://schemas.microsoft.com/office/powerpoint/2010/main" val="17231568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D8BB829-330E-4E82-BE2B-CE0CC7E0B756}" type="datetimeFigureOut">
              <a:rPr lang="zh-CN" altLang="en-US"/>
              <a:pPr>
                <a:defRPr/>
              </a:pPr>
              <a:t>2016/3/29</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88144C1-C4A9-49AC-B9F9-EFF958080931}" type="slidenum">
              <a:rPr lang="zh-CN" altLang="en-US"/>
              <a:pPr>
                <a:defRPr/>
              </a:pPr>
              <a:t>‹#›</a:t>
            </a:fld>
            <a:endParaRPr lang="zh-CN" altLang="en-US"/>
          </a:p>
        </p:txBody>
      </p:sp>
    </p:spTree>
    <p:extLst>
      <p:ext uri="{BB962C8B-B14F-4D97-AF65-F5344CB8AC3E}">
        <p14:creationId xmlns:p14="http://schemas.microsoft.com/office/powerpoint/2010/main" val="42349178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97197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32330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02331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73380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8417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0444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AACDB8F-0378-4390-9602-79BA0F008F78}" type="datetimeFigureOut">
              <a:rPr lang="zh-CN" altLang="en-US"/>
              <a:pPr>
                <a:defRPr/>
              </a:pPr>
              <a:t>2016/3/29</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3D65460-B3DE-44E1-9FF8-920A2A594E59}" type="slidenum">
              <a:rPr lang="zh-CN" altLang="en-US"/>
              <a:pPr>
                <a:defRPr/>
              </a:pPr>
              <a:t>‹#›</a:t>
            </a:fld>
            <a:endParaRPr lang="zh-CN" altLang="en-US"/>
          </a:p>
        </p:txBody>
      </p:sp>
    </p:spTree>
    <p:extLst>
      <p:ext uri="{BB962C8B-B14F-4D97-AF65-F5344CB8AC3E}">
        <p14:creationId xmlns:p14="http://schemas.microsoft.com/office/powerpoint/2010/main" val="21254366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74440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47471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5622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20371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1885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F70345B6-0521-49CF-A562-0BEE1B9B7B12}" type="datetimeFigureOut">
              <a:rPr lang="zh-CN" altLang="en-US"/>
              <a:pPr>
                <a:defRPr/>
              </a:pPr>
              <a:t>2016/3/29</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CE0CDF9-BC13-4E79-B795-CDAEBEC65150}" type="slidenum">
              <a:rPr lang="zh-CN" altLang="en-US"/>
              <a:pPr>
                <a:defRPr/>
              </a:pPr>
              <a:t>‹#›</a:t>
            </a:fld>
            <a:endParaRPr lang="zh-CN" altLang="en-US"/>
          </a:p>
        </p:txBody>
      </p:sp>
    </p:spTree>
    <p:extLst>
      <p:ext uri="{BB962C8B-B14F-4D97-AF65-F5344CB8AC3E}">
        <p14:creationId xmlns:p14="http://schemas.microsoft.com/office/powerpoint/2010/main" val="3414025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8A3602E-6C79-4F95-8EF2-C87AF2DCEE59}" type="datetimeFigureOut">
              <a:rPr lang="zh-CN" altLang="en-US"/>
              <a:pPr>
                <a:defRPr/>
              </a:pPr>
              <a:t>2016/3/29</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13FFB0B-998E-41EA-87C6-BD5FE606C1E4}" type="slidenum">
              <a:rPr lang="zh-CN" altLang="en-US"/>
              <a:pPr>
                <a:defRPr/>
              </a:pPr>
              <a:t>‹#›</a:t>
            </a:fld>
            <a:endParaRPr lang="zh-CN" altLang="en-US"/>
          </a:p>
        </p:txBody>
      </p:sp>
    </p:spTree>
    <p:extLst>
      <p:ext uri="{BB962C8B-B14F-4D97-AF65-F5344CB8AC3E}">
        <p14:creationId xmlns:p14="http://schemas.microsoft.com/office/powerpoint/2010/main" val="3147947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5C952BF-28A6-482E-BB96-ADE1878C6681}" type="datetimeFigureOut">
              <a:rPr lang="zh-CN" altLang="en-US"/>
              <a:pPr>
                <a:defRPr/>
              </a:pPr>
              <a:t>2016/3/29</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022F01FC-F463-441B-A0E9-B10AFEEC0B1F}" type="slidenum">
              <a:rPr lang="zh-CN" altLang="en-US"/>
              <a:pPr>
                <a:defRPr/>
              </a:pPr>
              <a:t>‹#›</a:t>
            </a:fld>
            <a:endParaRPr lang="zh-CN" altLang="en-US"/>
          </a:p>
        </p:txBody>
      </p:sp>
    </p:spTree>
    <p:extLst>
      <p:ext uri="{BB962C8B-B14F-4D97-AF65-F5344CB8AC3E}">
        <p14:creationId xmlns:p14="http://schemas.microsoft.com/office/powerpoint/2010/main" val="676897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F12D1E1-7055-4F9D-AD75-BF958357E7AE}" type="datetimeFigureOut">
              <a:rPr lang="zh-CN" altLang="en-US"/>
              <a:pPr>
                <a:defRPr/>
              </a:pPr>
              <a:t>2016/3/29</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76947E8-26EA-4E84-88FF-B20B5148FAFD}" type="slidenum">
              <a:rPr lang="zh-CN" altLang="en-US"/>
              <a:pPr>
                <a:defRPr/>
              </a:pPr>
              <a:t>‹#›</a:t>
            </a:fld>
            <a:endParaRPr lang="zh-CN" altLang="en-US"/>
          </a:p>
        </p:txBody>
      </p:sp>
    </p:spTree>
    <p:extLst>
      <p:ext uri="{BB962C8B-B14F-4D97-AF65-F5344CB8AC3E}">
        <p14:creationId xmlns:p14="http://schemas.microsoft.com/office/powerpoint/2010/main" val="2126712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B189AD1-D8E3-4431-902B-8B6914855FEA}" type="datetimeFigureOut">
              <a:rPr lang="zh-CN" altLang="en-US"/>
              <a:pPr>
                <a:defRPr/>
              </a:pPr>
              <a:t>2016/3/29</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BE44BA6-BB94-45D4-AD99-591B34C25C70}" type="slidenum">
              <a:rPr lang="zh-CN" altLang="en-US"/>
              <a:pPr>
                <a:defRPr/>
              </a:pPr>
              <a:t>‹#›</a:t>
            </a:fld>
            <a:endParaRPr lang="zh-CN" altLang="en-US"/>
          </a:p>
        </p:txBody>
      </p:sp>
    </p:spTree>
    <p:extLst>
      <p:ext uri="{BB962C8B-B14F-4D97-AF65-F5344CB8AC3E}">
        <p14:creationId xmlns:p14="http://schemas.microsoft.com/office/powerpoint/2010/main" val="225277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rotWithShape="1">
          <a:gsLst>
            <a:gs pos="0">
              <a:srgbClr val="9AC3F6"/>
            </a:gs>
            <a:gs pos="50000">
              <a:srgbClr val="C1D8F8"/>
            </a:gs>
            <a:gs pos="100000">
              <a:srgbClr val="E1ECFB"/>
            </a:gs>
          </a:gsLst>
          <a:lin ang="540000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4AAB32CC-0F73-46A5-9A9A-E7FC6CDC294E}" type="datetimeFigureOut">
              <a:rPr lang="zh-CN" altLang="en-US"/>
              <a:pPr>
                <a:defRPr/>
              </a:pPr>
              <a:t>2016/3/29</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5CBF2A7C-64ED-4817-8B3E-88CB251CF6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570" r:id="rId1"/>
    <p:sldLayoutId id="2147484571" r:id="rId2"/>
    <p:sldLayoutId id="2147484572" r:id="rId3"/>
    <p:sldLayoutId id="2147484573" r:id="rId4"/>
    <p:sldLayoutId id="2147484574" r:id="rId5"/>
    <p:sldLayoutId id="2147484575" r:id="rId6"/>
    <p:sldLayoutId id="2147484576" r:id="rId7"/>
    <p:sldLayoutId id="2147484577" r:id="rId8"/>
    <p:sldLayoutId id="2147484578" r:id="rId9"/>
    <p:sldLayoutId id="2147484579" r:id="rId10"/>
    <p:sldLayoutId id="2147484580"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rotWithShape="1">
          <a:gsLst>
            <a:gs pos="0">
              <a:srgbClr val="9AC3F6"/>
            </a:gs>
            <a:gs pos="50000">
              <a:srgbClr val="C1D8F8"/>
            </a:gs>
            <a:gs pos="100000">
              <a:srgbClr val="E1ECFB"/>
            </a:gs>
          </a:gsLst>
          <a:lin ang="5400000"/>
        </a:gradFill>
        <a:effectLst/>
      </p:bgPr>
    </p:bg>
    <p:spTree>
      <p:nvGrpSpPr>
        <p:cNvPr id="1" name=""/>
        <p:cNvGrpSpPr/>
        <p:nvPr/>
      </p:nvGrpSpPr>
      <p:grpSpPr>
        <a:xfrm>
          <a:off x="0" y="0"/>
          <a:ext cx="0" cy="0"/>
          <a:chOff x="0" y="0"/>
          <a:chExt cx="0" cy="0"/>
        </a:xfrm>
      </p:grpSpPr>
      <p:pic>
        <p:nvPicPr>
          <p:cNvPr id="2050" name="图片 6"/>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0"/>
            <a:ext cx="12192000" cy="250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1" name="矩形 7"/>
          <p:cNvGrpSpPr>
            <a:grpSpLocks/>
          </p:cNvGrpSpPr>
          <p:nvPr/>
        </p:nvGrpSpPr>
        <p:grpSpPr bwMode="auto">
          <a:xfrm>
            <a:off x="0" y="969963"/>
            <a:ext cx="12192000" cy="5888037"/>
            <a:chOff x="0" y="0"/>
            <a:chExt cx="7680" cy="3709"/>
          </a:xfrm>
        </p:grpSpPr>
        <p:pic>
          <p:nvPicPr>
            <p:cNvPr id="2054" name="矩形 7"/>
            <p:cNvPicPr>
              <a:picLocks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5"/>
            <p:cNvSpPr txBox="1">
              <a:spLocks noChangeArrowheads="1"/>
            </p:cNvSpPr>
            <p:nvPr/>
          </p:nvSpPr>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buFont typeface="Arial" pitchFamily="34" charset="0"/>
                <a:buNone/>
                <a:defRPr/>
              </a:pPr>
              <a:endParaRPr lang="zh-CN" altLang="en-US" smtClean="0">
                <a:solidFill>
                  <a:srgbClr val="FFFFFF"/>
                </a:solidFill>
              </a:endParaRPr>
            </a:p>
          </p:txBody>
        </p:sp>
      </p:grpSp>
      <p:sp>
        <p:nvSpPr>
          <p:cNvPr id="2052"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3"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4581" r:id="rId1"/>
    <p:sldLayoutId id="2147484582" r:id="rId2"/>
    <p:sldLayoutId id="2147484583" r:id="rId3"/>
    <p:sldLayoutId id="2147484584" r:id="rId4"/>
    <p:sldLayoutId id="2147484585" r:id="rId5"/>
    <p:sldLayoutId id="2147484586" r:id="rId6"/>
    <p:sldLayoutId id="2147484587" r:id="rId7"/>
    <p:sldLayoutId id="2147484588" r:id="rId8"/>
    <p:sldLayoutId id="2147484589" r:id="rId9"/>
    <p:sldLayoutId id="2147484590" r:id="rId10"/>
    <p:sldLayoutId id="2147484591"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9AB5E4"/>
            </a:gs>
            <a:gs pos="50000">
              <a:srgbClr val="C2D1ED"/>
            </a:gs>
            <a:gs pos="100000">
              <a:srgbClr val="E1E8F5"/>
            </a:gs>
          </a:gsLst>
          <a:lin ang="5400000"/>
        </a:gra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763" y="0"/>
            <a:ext cx="12187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sz="2400"/>
          </a:p>
        </p:txBody>
      </p:sp>
      <p:sp>
        <p:nvSpPr>
          <p:cNvPr id="3076" name="Text Placeholder 2"/>
          <p:cNvSpPr>
            <a:spLocks noGrp="1"/>
          </p:cNvSpPr>
          <p:nvPr>
            <p:ph type="body" idx="1"/>
          </p:nvPr>
        </p:nvSpPr>
        <p:spPr bwMode="auto">
          <a:xfrm>
            <a:off x="558800" y="1190625"/>
            <a:ext cx="110363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itchFamily="34" charset="0"/>
              <a:buNone/>
              <a:defRPr sz="900">
                <a:solidFill>
                  <a:schemeClr val="bg1">
                    <a:lumMod val="65000"/>
                  </a:schemeClr>
                </a:solidFill>
              </a:defRPr>
            </a:lvl1pPr>
          </a:lstStyle>
          <a:p>
            <a:pPr>
              <a:defRPr/>
            </a:pPr>
            <a:fld id="{5787B482-7B5B-45C8-A600-092F5A8C3627}" type="datetimeFigureOut">
              <a:rPr lang="zh-CN" altLang="en-US"/>
              <a:pPr>
                <a:defRPr/>
              </a:pPr>
              <a:t>2016/3/29</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itchFamily="34" charset="0"/>
              <a:buNone/>
              <a:defRPr sz="900">
                <a:solidFill>
                  <a:schemeClr val="bg1">
                    <a:lumMod val="6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0" hangingPunct="0">
              <a:buFont typeface="Arial" pitchFamily="34" charset="0"/>
              <a:buNone/>
              <a:defRPr sz="900">
                <a:solidFill>
                  <a:schemeClr val="bg1">
                    <a:lumMod val="65000"/>
                  </a:schemeClr>
                </a:solidFill>
              </a:defRPr>
            </a:lvl1pPr>
          </a:lstStyle>
          <a:p>
            <a:pPr>
              <a:defRPr/>
            </a:pPr>
            <a:fld id="{E21FF907-BFDF-480F-BF50-1ABDC60F8BF7}" type="slidenum">
              <a:rPr lang="zh-CN" altLang="en-US"/>
              <a:pPr>
                <a:defRPr/>
              </a:pPr>
              <a:t>‹#›</a:t>
            </a:fld>
            <a:endParaRPr lang="zh-CN" altLang="en-US"/>
          </a:p>
        </p:txBody>
      </p:sp>
      <p:sp>
        <p:nvSpPr>
          <p:cNvPr id="3080" name="Title Placeholder 1"/>
          <p:cNvSpPr>
            <a:spLocks noGrp="1"/>
          </p:cNvSpPr>
          <p:nvPr>
            <p:ph type="title"/>
          </p:nvPr>
        </p:nvSpPr>
        <p:spPr bwMode="auto">
          <a:xfrm>
            <a:off x="558800" y="381000"/>
            <a:ext cx="110363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4602" r:id="rId1"/>
    <p:sldLayoutId id="2147484592" r:id="rId2"/>
    <p:sldLayoutId id="2147484593" r:id="rId3"/>
    <p:sldLayoutId id="2147484594" r:id="rId4"/>
    <p:sldLayoutId id="2147484595" r:id="rId5"/>
    <p:sldLayoutId id="2147484596" r:id="rId6"/>
    <p:sldLayoutId id="2147484597" r:id="rId7"/>
    <p:sldLayoutId id="2147484598" r:id="rId8"/>
    <p:sldLayoutId id="2147484599" r:id="rId9"/>
    <p:sldLayoutId id="2147484600" r:id="rId10"/>
    <p:sldLayoutId id="2147484601"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itchFamily="18" charset="2"/>
        <a:buChar char=""/>
        <a:defRPr sz="2800" kern="1200">
          <a:solidFill>
            <a:schemeClr val="accent1"/>
          </a:solidFill>
          <a:latin typeface="+mn-lt"/>
          <a:ea typeface="+mn-ea"/>
          <a:cs typeface="幼圆"/>
        </a:defRPr>
      </a:lvl1pPr>
      <a:lvl2pPr marL="266700" indent="-266700" algn="l" defTabSz="685800" rtl="0" eaLnBrk="0" fontAlgn="base" hangingPunct="0">
        <a:lnSpc>
          <a:spcPct val="130000"/>
        </a:lnSpc>
        <a:spcBef>
          <a:spcPct val="0"/>
        </a:spcBef>
        <a:spcAft>
          <a:spcPct val="0"/>
        </a:spcAft>
        <a:buFont typeface="Calibri" pitchFamily="34" charset="0"/>
        <a:buChar char=" "/>
        <a:defRPr sz="2000" kern="1200">
          <a:solidFill>
            <a:schemeClr val="tx1"/>
          </a:solidFill>
          <a:latin typeface="+mn-lt"/>
          <a:ea typeface="+mn-ea"/>
          <a:cs typeface="幼圆"/>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rgbClr val="7F7F7F"/>
          </a:solidFill>
          <a:latin typeface="+mn-lt"/>
          <a:ea typeface="+mn-ea"/>
          <a:cs typeface="幼圆"/>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rgbClr val="7F7F7F"/>
          </a:solidFill>
          <a:latin typeface="+mn-lt"/>
          <a:ea typeface="+mn-ea"/>
          <a:cs typeface="幼圆"/>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rgbClr val="7F7F7F"/>
          </a:solidFill>
          <a:latin typeface="+mn-lt"/>
          <a:ea typeface="+mn-ea"/>
          <a:cs typeface="幼圆"/>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2016/3/29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015868685"/>
      </p:ext>
    </p:extLst>
  </p:cSld>
  <p:clrMap bg1="lt1" tx1="dk1" bg2="lt2" tx2="dk2" accent1="accent1" accent2="accent2" accent3="accent3" accent4="accent4" accent5="accent5" accent6="accent6" hlink="hlink" folHlink="folHlink"/>
  <p:sldLayoutIdLst>
    <p:sldLayoutId id="2147484604" r:id="rId1"/>
    <p:sldLayoutId id="2147484605" r:id="rId2"/>
    <p:sldLayoutId id="2147484606" r:id="rId3"/>
    <p:sldLayoutId id="2147484607" r:id="rId4"/>
    <p:sldLayoutId id="2147484608" r:id="rId5"/>
    <p:sldLayoutId id="2147484609" r:id="rId6"/>
    <p:sldLayoutId id="2147484610" r:id="rId7"/>
    <p:sldLayoutId id="2147484611" r:id="rId8"/>
    <p:sldLayoutId id="2147484612" r:id="rId9"/>
    <p:sldLayoutId id="2147484613" r:id="rId10"/>
    <p:sldLayoutId id="21474846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image" Target="../media/image18.jpeg"/><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image" Target="../media/image17.jpeg"/><Relationship Id="rId2" Type="http://schemas.openxmlformats.org/officeDocument/2006/relationships/tags" Target="../tags/tag35.xml"/><Relationship Id="rId16" Type="http://schemas.openxmlformats.org/officeDocument/2006/relationships/image" Target="../media/image21.jpeg"/><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slideLayout" Target="../slideLayouts/slideLayout29.xml"/><Relationship Id="rId5" Type="http://schemas.openxmlformats.org/officeDocument/2006/relationships/tags" Target="../tags/tag38.xml"/><Relationship Id="rId15" Type="http://schemas.openxmlformats.org/officeDocument/2006/relationships/image" Target="../media/image20.jpeg"/><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image" Target="../media/image19.jpe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46.xml"/><Relationship Id="rId7" Type="http://schemas.openxmlformats.org/officeDocument/2006/relationships/image" Target="../media/image22.jpe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slideLayout" Target="../slideLayouts/slideLayout29.xml"/><Relationship Id="rId5" Type="http://schemas.openxmlformats.org/officeDocument/2006/relationships/tags" Target="../tags/tag48.xml"/><Relationship Id="rId4" Type="http://schemas.openxmlformats.org/officeDocument/2006/relationships/tags" Target="../tags/tag47.xml"/></Relationships>
</file>

<file path=ppt/slides/_rels/slide12.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image" Target="../media/image26.png"/><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image" Target="../media/image25.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image" Target="../media/image24.jpeg"/><Relationship Id="rId5" Type="http://schemas.openxmlformats.org/officeDocument/2006/relationships/tags" Target="../tags/tag53.xml"/><Relationship Id="rId15" Type="http://schemas.openxmlformats.org/officeDocument/2006/relationships/image" Target="../media/image28.png"/><Relationship Id="rId10" Type="http://schemas.openxmlformats.org/officeDocument/2006/relationships/slideLayout" Target="../slideLayouts/slideLayout29.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image" Target="../media/image27.png"/></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2.jpeg"/><Relationship Id="rId5" Type="http://schemas.openxmlformats.org/officeDocument/2006/relationships/slideLayout" Target="../slideLayouts/slideLayout29.xml"/><Relationship Id="rId4" Type="http://schemas.openxmlformats.org/officeDocument/2006/relationships/tags" Target="../tags/tag61.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4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7.jpeg"/><Relationship Id="rId5" Type="http://schemas.openxmlformats.org/officeDocument/2006/relationships/slideLayout" Target="../slideLayouts/slideLayout29.xml"/><Relationship Id="rId4" Type="http://schemas.openxmlformats.org/officeDocument/2006/relationships/tags" Target="../tags/tag4.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image" Target="../media/image10.jpe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slideLayout" Target="../slideLayouts/slideLayout29.xml"/><Relationship Id="rId2" Type="http://schemas.openxmlformats.org/officeDocument/2006/relationships/tags" Target="../tags/tag8.xml"/><Relationship Id="rId16" Type="http://schemas.openxmlformats.org/officeDocument/2006/relationships/tags" Target="../tags/tag22.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9.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image" Target="../media/image14.jpeg"/><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image" Target="../media/image13.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slideLayout" Target="../slideLayouts/slideLayout29.xml"/><Relationship Id="rId5" Type="http://schemas.openxmlformats.org/officeDocument/2006/relationships/tags" Target="../tags/tag28.xml"/><Relationship Id="rId15" Type="http://schemas.openxmlformats.org/officeDocument/2006/relationships/image" Target="../media/image16.jpeg"/><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a:spLocks noChangeArrowheads="1"/>
          </p:cNvSpPr>
          <p:nvPr/>
        </p:nvSpPr>
        <p:spPr bwMode="auto">
          <a:xfrm>
            <a:off x="7077075" y="35829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sp>
        <p:nvSpPr>
          <p:cNvPr id="2" name="矩形 1"/>
          <p:cNvSpPr/>
          <p:nvPr/>
        </p:nvSpPr>
        <p:spPr>
          <a:xfrm>
            <a:off x="0" y="0"/>
            <a:ext cx="12192000" cy="6858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5124" name="TextBox 3"/>
          <p:cNvSpPr txBox="1">
            <a:spLocks noChangeArrowheads="1"/>
          </p:cNvSpPr>
          <p:nvPr/>
        </p:nvSpPr>
        <p:spPr bwMode="auto">
          <a:xfrm>
            <a:off x="3906838" y="-1184275"/>
            <a:ext cx="508317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23900">
                <a:solidFill>
                  <a:schemeClr val="bg1"/>
                </a:solidFill>
                <a:latin typeface="Montez" pitchFamily="2" charset="0"/>
                <a:ea typeface="宋体" pitchFamily="2" charset="-122"/>
              </a:rPr>
              <a:t>you</a:t>
            </a:r>
            <a:endParaRPr lang="zh-CN" altLang="en-US" sz="23900">
              <a:solidFill>
                <a:schemeClr val="bg1"/>
              </a:solidFill>
              <a:latin typeface="Montez" pitchFamily="2" charset="0"/>
              <a:ea typeface="宋体" pitchFamily="2" charset="-122"/>
            </a:endParaRPr>
          </a:p>
        </p:txBody>
      </p:sp>
      <p:sp>
        <p:nvSpPr>
          <p:cNvPr id="5125" name="TextBox 4"/>
          <p:cNvSpPr txBox="1">
            <a:spLocks noChangeArrowheads="1"/>
          </p:cNvSpPr>
          <p:nvPr/>
        </p:nvSpPr>
        <p:spPr bwMode="auto">
          <a:xfrm>
            <a:off x="5657850" y="930275"/>
            <a:ext cx="3246438"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13800">
                <a:solidFill>
                  <a:schemeClr val="bg1"/>
                </a:solidFill>
                <a:latin typeface="Montez" pitchFamily="2" charset="0"/>
                <a:ea typeface="宋体" pitchFamily="2" charset="-122"/>
              </a:rPr>
              <a:t>and</a:t>
            </a:r>
            <a:endParaRPr lang="zh-CN" altLang="en-US" sz="13800">
              <a:solidFill>
                <a:schemeClr val="bg1"/>
              </a:solidFill>
              <a:latin typeface="Montez" pitchFamily="2" charset="0"/>
              <a:ea typeface="宋体" pitchFamily="2" charset="-122"/>
            </a:endParaRPr>
          </a:p>
        </p:txBody>
      </p:sp>
      <p:sp>
        <p:nvSpPr>
          <p:cNvPr id="5126" name="TextBox 8"/>
          <p:cNvSpPr txBox="1">
            <a:spLocks noChangeArrowheads="1"/>
          </p:cNvSpPr>
          <p:nvPr/>
        </p:nvSpPr>
        <p:spPr bwMode="auto">
          <a:xfrm>
            <a:off x="3976688" y="793750"/>
            <a:ext cx="3481387"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28700" dirty="0">
                <a:solidFill>
                  <a:schemeClr val="bg1"/>
                </a:solidFill>
                <a:latin typeface="Montez" pitchFamily="2" charset="0"/>
                <a:ea typeface="宋体" pitchFamily="2" charset="-122"/>
              </a:rPr>
              <a:t>me</a:t>
            </a:r>
            <a:endParaRPr lang="zh-CN" altLang="en-US" sz="28700" dirty="0">
              <a:solidFill>
                <a:schemeClr val="bg1"/>
              </a:solidFill>
              <a:latin typeface="Montez" pitchFamily="2" charset="0"/>
              <a:ea typeface="宋体" pitchFamily="2" charset="-122"/>
            </a:endParaRPr>
          </a:p>
        </p:txBody>
      </p:sp>
      <p:sp>
        <p:nvSpPr>
          <p:cNvPr id="10" name="KSO_Shape"/>
          <p:cNvSpPr/>
          <p:nvPr/>
        </p:nvSpPr>
        <p:spPr>
          <a:xfrm>
            <a:off x="5237163" y="2135188"/>
            <a:ext cx="282575"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FF"/>
              </a:solidFill>
            </a:endParaRPr>
          </a:p>
        </p:txBody>
      </p:sp>
      <p:sp>
        <p:nvSpPr>
          <p:cNvPr id="11" name="KSO_Shape"/>
          <p:cNvSpPr/>
          <p:nvPr/>
        </p:nvSpPr>
        <p:spPr>
          <a:xfrm>
            <a:off x="8097838" y="2027238"/>
            <a:ext cx="280987"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FF"/>
              </a:solidFill>
            </a:endParaRPr>
          </a:p>
        </p:txBody>
      </p:sp>
      <p:sp>
        <p:nvSpPr>
          <p:cNvPr id="6" name="矩形 5"/>
          <p:cNvSpPr/>
          <p:nvPr/>
        </p:nvSpPr>
        <p:spPr>
          <a:xfrm>
            <a:off x="3841750" y="4297363"/>
            <a:ext cx="4498975" cy="341312"/>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椭圆 11"/>
          <p:cNvSpPr>
            <a:spLocks noChangeAspect="1"/>
          </p:cNvSpPr>
          <p:nvPr/>
        </p:nvSpPr>
        <p:spPr>
          <a:xfrm>
            <a:off x="4252913" y="4410075"/>
            <a:ext cx="96837"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a:spLocks noChangeAspect="1"/>
          </p:cNvSpPr>
          <p:nvPr/>
        </p:nvSpPr>
        <p:spPr>
          <a:xfrm>
            <a:off x="7891463" y="4410075"/>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TextBox 12"/>
          <p:cNvSpPr txBox="1"/>
          <p:nvPr/>
        </p:nvSpPr>
        <p:spPr>
          <a:xfrm>
            <a:off x="4779963" y="4298950"/>
            <a:ext cx="2884487" cy="339725"/>
          </a:xfrm>
          <a:prstGeom prst="rect">
            <a:avLst/>
          </a:prstGeom>
          <a:noFill/>
        </p:spPr>
        <p:txBody>
          <a:bodyPr>
            <a:spAutoFit/>
          </a:bodyPr>
          <a:lstStyle/>
          <a:p>
            <a:pPr>
              <a:defRPr/>
            </a:pPr>
            <a:r>
              <a:rPr lang="en-US" altLang="zh-CN" sz="1600" b="1" dirty="0">
                <a:solidFill>
                  <a:schemeClr val="tx1">
                    <a:lumMod val="60000"/>
                    <a:lumOff val="40000"/>
                  </a:schemeClr>
                </a:solidFill>
              </a:rPr>
              <a:t>——For the wedding of——</a:t>
            </a:r>
            <a:endParaRPr lang="zh-CN" altLang="en-US" sz="1600" b="1" dirty="0">
              <a:solidFill>
                <a:schemeClr val="tx1">
                  <a:lumMod val="60000"/>
                  <a:lumOff val="40000"/>
                </a:schemeClr>
              </a:solidFill>
            </a:endParaRPr>
          </a:p>
        </p:txBody>
      </p:sp>
      <p:sp>
        <p:nvSpPr>
          <p:cNvPr id="5133" name="TextBox 15"/>
          <p:cNvSpPr txBox="1">
            <a:spLocks noChangeArrowheads="1"/>
          </p:cNvSpPr>
          <p:nvPr/>
        </p:nvSpPr>
        <p:spPr bwMode="auto">
          <a:xfrm>
            <a:off x="3638550" y="4676775"/>
            <a:ext cx="63452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5400" dirty="0">
                <a:solidFill>
                  <a:srgbClr val="7D8083"/>
                </a:solidFill>
                <a:latin typeface="Bitter" pitchFamily="2" charset="0"/>
                <a:ea typeface="宋体" pitchFamily="2" charset="-122"/>
                <a:cs typeface="Calibri" pitchFamily="34" charset="0"/>
              </a:rPr>
              <a:t>Marry &amp; David</a:t>
            </a:r>
            <a:endParaRPr lang="zh-CN" altLang="en-US" sz="5400" dirty="0">
              <a:solidFill>
                <a:srgbClr val="7D8083"/>
              </a:solidFill>
              <a:latin typeface="Bitter" pitchFamily="2" charset="0"/>
              <a:ea typeface="宋体" pitchFamily="2" charset="-122"/>
              <a:cs typeface="Calibri" pitchFamily="34" charset="0"/>
            </a:endParaRPr>
          </a:p>
        </p:txBody>
      </p:sp>
      <p:sp>
        <p:nvSpPr>
          <p:cNvPr id="20" name="TextBox 19"/>
          <p:cNvSpPr txBox="1"/>
          <p:nvPr/>
        </p:nvSpPr>
        <p:spPr>
          <a:xfrm>
            <a:off x="4778375" y="5600700"/>
            <a:ext cx="2595563" cy="369888"/>
          </a:xfrm>
          <a:prstGeom prst="rect">
            <a:avLst/>
          </a:prstGeom>
          <a:noFill/>
        </p:spPr>
        <p:txBody>
          <a:bodyPr>
            <a:spAutoFit/>
          </a:bodyPr>
          <a:lstStyle/>
          <a:p>
            <a:pPr>
              <a:defRPr/>
            </a:pPr>
            <a:r>
              <a:rPr lang="en-US" altLang="zh-CN" b="1" dirty="0">
                <a:solidFill>
                  <a:schemeClr val="tx1">
                    <a:lumMod val="60000"/>
                    <a:lumOff val="40000"/>
                  </a:schemeClr>
                </a:solidFill>
              </a:rPr>
              <a:t>Friday,18 August 2015</a:t>
            </a:r>
            <a:endParaRPr lang="zh-CN" altLang="en-US" b="1" dirty="0">
              <a:solidFill>
                <a:schemeClr val="tx1">
                  <a:lumMod val="60000"/>
                  <a:lumOff val="40000"/>
                </a:schemeClr>
              </a:solidFill>
            </a:endParaRPr>
          </a:p>
        </p:txBody>
      </p:sp>
      <p:grpSp>
        <p:nvGrpSpPr>
          <p:cNvPr id="5135" name="组合 32"/>
          <p:cNvGrpSpPr>
            <a:grpSpLocks/>
          </p:cNvGrpSpPr>
          <p:nvPr/>
        </p:nvGrpSpPr>
        <p:grpSpPr bwMode="auto">
          <a:xfrm>
            <a:off x="5302250" y="6194425"/>
            <a:ext cx="1579563" cy="241300"/>
            <a:chOff x="5171650" y="6147506"/>
            <a:chExt cx="1578550" cy="240973"/>
          </a:xfrm>
        </p:grpSpPr>
        <p:sp>
          <p:nvSpPr>
            <p:cNvPr id="29"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1" name="任意多边形 30"/>
            <p:cNvSpPr/>
            <p:nvPr/>
          </p:nvSpPr>
          <p:spPr>
            <a:xfrm>
              <a:off x="6594725" y="6147506"/>
              <a:ext cx="103121"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任意多边形 33"/>
            <p:cNvSpPr/>
            <p:nvPr/>
          </p:nvSpPr>
          <p:spPr>
            <a:xfrm flipH="1">
              <a:off x="5222417" y="6155433"/>
              <a:ext cx="9043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136" name="组合 31"/>
          <p:cNvGrpSpPr>
            <a:grpSpLocks/>
          </p:cNvGrpSpPr>
          <p:nvPr/>
        </p:nvGrpSpPr>
        <p:grpSpPr bwMode="auto">
          <a:xfrm>
            <a:off x="5645150" y="6143625"/>
            <a:ext cx="887413" cy="311150"/>
            <a:chOff x="5513645" y="6043438"/>
            <a:chExt cx="888113" cy="363636"/>
          </a:xfrm>
        </p:grpSpPr>
        <p:sp>
          <p:nvSpPr>
            <p:cNvPr id="26"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6" name="任意多边形 35"/>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任意多边形 39"/>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137" name="组合 42"/>
          <p:cNvGrpSpPr>
            <a:grpSpLocks/>
          </p:cNvGrpSpPr>
          <p:nvPr/>
        </p:nvGrpSpPr>
        <p:grpSpPr bwMode="auto">
          <a:xfrm flipV="1">
            <a:off x="5757863" y="6162675"/>
            <a:ext cx="674687" cy="284163"/>
            <a:chOff x="5513645" y="6043438"/>
            <a:chExt cx="888113" cy="363609"/>
          </a:xfrm>
        </p:grpSpPr>
        <p:sp>
          <p:nvSpPr>
            <p:cNvPr id="44"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45" name="任意多边形 44"/>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任意多边形 45"/>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1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76" name="矩形 75"/>
          <p:cNvSpPr/>
          <p:nvPr/>
        </p:nvSpPr>
        <p:spPr>
          <a:xfrm>
            <a:off x="1495425" y="804863"/>
            <a:ext cx="10696575" cy="6019800"/>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5" name="矩形 74"/>
          <p:cNvSpPr/>
          <p:nvPr/>
        </p:nvSpPr>
        <p:spPr>
          <a:xfrm>
            <a:off x="0" y="0"/>
            <a:ext cx="10696575" cy="6505575"/>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4341" name="组合 63"/>
          <p:cNvGrpSpPr>
            <a:grpSpLocks/>
          </p:cNvGrpSpPr>
          <p:nvPr/>
        </p:nvGrpSpPr>
        <p:grpSpPr bwMode="auto">
          <a:xfrm>
            <a:off x="1893888" y="595313"/>
            <a:ext cx="8589962" cy="5667375"/>
            <a:chOff x="1968501" y="949325"/>
            <a:chExt cx="8590492" cy="4851400"/>
          </a:xfrm>
        </p:grpSpPr>
        <p:sp>
          <p:nvSpPr>
            <p:cNvPr id="65" name="MH_Other_1"/>
            <p:cNvSpPr/>
            <p:nvPr>
              <p:custDataLst>
                <p:tags r:id="rId1"/>
              </p:custDataLst>
            </p:nvPr>
          </p:nvSpPr>
          <p:spPr bwMode="auto">
            <a:xfrm>
              <a:off x="1968501" y="2421052"/>
              <a:ext cx="2019425" cy="1655184"/>
            </a:xfrm>
            <a:prstGeom prst="rect">
              <a:avLst/>
            </a:prstGeom>
            <a:solidFill>
              <a:srgbClr val="FEC2C9"/>
            </a:solidFill>
            <a:ln>
              <a:noFill/>
            </a:ln>
            <a:effectLst/>
          </p:spPr>
          <p:txBody>
            <a:bodyPr anchor="ctr"/>
            <a:lstStyle/>
            <a:p>
              <a:pPr algn="ctr" fontAlgn="auto">
                <a:spcAft>
                  <a:spcPts val="0"/>
                </a:spcAft>
                <a:defRPr/>
              </a:pPr>
              <a:endParaRPr lang="zh-CN" altLang="en-US">
                <a:solidFill>
                  <a:srgbClr val="FFFFFF"/>
                </a:solidFill>
                <a:latin typeface="+mn-lt"/>
                <a:ea typeface="+mn-ea"/>
              </a:endParaRPr>
            </a:p>
          </p:txBody>
        </p:sp>
        <p:sp>
          <p:nvSpPr>
            <p:cNvPr id="66" name="MH_Picture_2"/>
            <p:cNvSpPr>
              <a:spLocks noChangeArrowheads="1"/>
            </p:cNvSpPr>
            <p:nvPr>
              <p:custDataLst>
                <p:tags r:id="rId2"/>
              </p:custDataLst>
            </p:nvPr>
          </p:nvSpPr>
          <p:spPr bwMode="auto">
            <a:xfrm>
              <a:off x="4078818" y="2420938"/>
              <a:ext cx="2019300" cy="1655762"/>
            </a:xfrm>
            <a:prstGeom prst="rect">
              <a:avLst/>
            </a:prstGeom>
            <a:blipFill dpi="0" rotWithShape="1">
              <a:blip r:embed="rId13"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a:ea typeface="微软雅黑" pitchFamily="34" charset="-122"/>
                </a:defRPr>
              </a:lvl1pPr>
              <a:lvl2pPr marL="742950" indent="-285750">
                <a:defRPr>
                  <a:solidFill>
                    <a:schemeClr val="tx1"/>
                  </a:solidFill>
                  <a:latin typeface="Arial Narrow"/>
                  <a:ea typeface="微软雅黑" pitchFamily="34" charset="-122"/>
                </a:defRPr>
              </a:lvl2pPr>
              <a:lvl3pPr marL="1143000" indent="-228600">
                <a:defRPr>
                  <a:solidFill>
                    <a:schemeClr val="tx1"/>
                  </a:solidFill>
                  <a:latin typeface="Arial Narrow"/>
                  <a:ea typeface="微软雅黑" pitchFamily="34" charset="-122"/>
                </a:defRPr>
              </a:lvl3pPr>
              <a:lvl4pPr marL="1600200" indent="-228600">
                <a:defRPr>
                  <a:solidFill>
                    <a:schemeClr val="tx1"/>
                  </a:solidFill>
                  <a:latin typeface="Arial Narrow"/>
                  <a:ea typeface="微软雅黑" pitchFamily="34" charset="-122"/>
                </a:defRPr>
              </a:lvl4pPr>
              <a:lvl5pPr marL="2057400" indent="-228600">
                <a:defRPr>
                  <a:solidFill>
                    <a:schemeClr val="tx1"/>
                  </a:solidFill>
                  <a:latin typeface="Arial Narrow"/>
                  <a:ea typeface="微软雅黑" pitchFamily="34" charset="-122"/>
                </a:defRPr>
              </a:lvl5pPr>
              <a:lvl6pPr marL="2514600" indent="-228600" eaLnBrk="0" fontAlgn="base" hangingPunct="0">
                <a:spcBef>
                  <a:spcPct val="0"/>
                </a:spcBef>
                <a:spcAft>
                  <a:spcPct val="0"/>
                </a:spcAft>
                <a:defRPr>
                  <a:solidFill>
                    <a:schemeClr val="tx1"/>
                  </a:solidFill>
                  <a:latin typeface="Arial Narrow"/>
                  <a:ea typeface="微软雅黑" pitchFamily="34" charset="-122"/>
                </a:defRPr>
              </a:lvl6pPr>
              <a:lvl7pPr marL="2971800" indent="-228600" eaLnBrk="0" fontAlgn="base" hangingPunct="0">
                <a:spcBef>
                  <a:spcPct val="0"/>
                </a:spcBef>
                <a:spcAft>
                  <a:spcPct val="0"/>
                </a:spcAft>
                <a:defRPr>
                  <a:solidFill>
                    <a:schemeClr val="tx1"/>
                  </a:solidFill>
                  <a:latin typeface="Arial Narrow"/>
                  <a:ea typeface="微软雅黑" pitchFamily="34" charset="-122"/>
                </a:defRPr>
              </a:lvl7pPr>
              <a:lvl8pPr marL="3429000" indent="-228600" eaLnBrk="0" fontAlgn="base" hangingPunct="0">
                <a:spcBef>
                  <a:spcPct val="0"/>
                </a:spcBef>
                <a:spcAft>
                  <a:spcPct val="0"/>
                </a:spcAft>
                <a:defRPr>
                  <a:solidFill>
                    <a:schemeClr val="tx1"/>
                  </a:solidFill>
                  <a:latin typeface="Arial Narrow"/>
                  <a:ea typeface="微软雅黑" pitchFamily="34" charset="-122"/>
                </a:defRPr>
              </a:lvl8pPr>
              <a:lvl9pPr marL="3886200" indent="-228600" eaLnBrk="0" fontAlgn="base" hangingPunct="0">
                <a:spcBef>
                  <a:spcPct val="0"/>
                </a:spcBef>
                <a:spcAft>
                  <a:spcPct val="0"/>
                </a:spcAft>
                <a:defRPr>
                  <a:solidFill>
                    <a:schemeClr val="tx1"/>
                  </a:solidFill>
                  <a:latin typeface="Arial Narrow"/>
                  <a:ea typeface="微软雅黑" pitchFamily="34" charset="-122"/>
                </a:defRPr>
              </a:lvl9pPr>
            </a:lstStyle>
            <a:p>
              <a:pPr algn="ctr">
                <a:defRPr/>
              </a:pPr>
              <a:endParaRPr lang="zh-CN" altLang="en-US" smtClean="0">
                <a:solidFill>
                  <a:srgbClr val="FFFFFF"/>
                </a:solidFill>
              </a:endParaRPr>
            </a:p>
          </p:txBody>
        </p:sp>
        <p:sp>
          <p:nvSpPr>
            <p:cNvPr id="67" name="MH_Other_2"/>
            <p:cNvSpPr/>
            <p:nvPr>
              <p:custDataLst>
                <p:tags r:id="rId3"/>
              </p:custDataLst>
            </p:nvPr>
          </p:nvSpPr>
          <p:spPr bwMode="auto">
            <a:xfrm>
              <a:off x="6189923" y="2421052"/>
              <a:ext cx="2017837" cy="1655184"/>
            </a:xfrm>
            <a:prstGeom prst="rect">
              <a:avLst/>
            </a:prstGeom>
            <a:solidFill>
              <a:srgbClr val="FEC2C9"/>
            </a:solidFill>
            <a:ln>
              <a:noFill/>
            </a:ln>
            <a:effectLst/>
          </p:spPr>
          <p:txBody>
            <a:bodyPr anchor="ctr"/>
            <a:lstStyle/>
            <a:p>
              <a:pPr algn="ctr" fontAlgn="auto">
                <a:spcAft>
                  <a:spcPts val="0"/>
                </a:spcAft>
                <a:defRPr/>
              </a:pPr>
              <a:endParaRPr lang="zh-CN" altLang="en-US">
                <a:solidFill>
                  <a:srgbClr val="FFFFFF"/>
                </a:solidFill>
                <a:latin typeface="+mn-lt"/>
                <a:ea typeface="+mn-ea"/>
              </a:endParaRPr>
            </a:p>
          </p:txBody>
        </p:sp>
        <p:sp>
          <p:nvSpPr>
            <p:cNvPr id="68" name="MH_Picture_4"/>
            <p:cNvSpPr>
              <a:spLocks noChangeArrowheads="1"/>
            </p:cNvSpPr>
            <p:nvPr>
              <p:custDataLst>
                <p:tags r:id="rId4"/>
              </p:custDataLst>
            </p:nvPr>
          </p:nvSpPr>
          <p:spPr bwMode="auto">
            <a:xfrm>
              <a:off x="8301567" y="2420938"/>
              <a:ext cx="2019300" cy="1655762"/>
            </a:xfrm>
            <a:prstGeom prst="rect">
              <a:avLst/>
            </a:prstGeom>
            <a:blipFill dpi="0" rotWithShape="1">
              <a:blip r:embed="rId1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a:ea typeface="微软雅黑" pitchFamily="34" charset="-122"/>
                </a:defRPr>
              </a:lvl1pPr>
              <a:lvl2pPr marL="742950" indent="-285750">
                <a:defRPr>
                  <a:solidFill>
                    <a:schemeClr val="tx1"/>
                  </a:solidFill>
                  <a:latin typeface="Arial Narrow"/>
                  <a:ea typeface="微软雅黑" pitchFamily="34" charset="-122"/>
                </a:defRPr>
              </a:lvl2pPr>
              <a:lvl3pPr marL="1143000" indent="-228600">
                <a:defRPr>
                  <a:solidFill>
                    <a:schemeClr val="tx1"/>
                  </a:solidFill>
                  <a:latin typeface="Arial Narrow"/>
                  <a:ea typeface="微软雅黑" pitchFamily="34" charset="-122"/>
                </a:defRPr>
              </a:lvl3pPr>
              <a:lvl4pPr marL="1600200" indent="-228600">
                <a:defRPr>
                  <a:solidFill>
                    <a:schemeClr val="tx1"/>
                  </a:solidFill>
                  <a:latin typeface="Arial Narrow"/>
                  <a:ea typeface="微软雅黑" pitchFamily="34" charset="-122"/>
                </a:defRPr>
              </a:lvl4pPr>
              <a:lvl5pPr marL="2057400" indent="-228600">
                <a:defRPr>
                  <a:solidFill>
                    <a:schemeClr val="tx1"/>
                  </a:solidFill>
                  <a:latin typeface="Arial Narrow"/>
                  <a:ea typeface="微软雅黑" pitchFamily="34" charset="-122"/>
                </a:defRPr>
              </a:lvl5pPr>
              <a:lvl6pPr marL="2514600" indent="-228600" eaLnBrk="0" fontAlgn="base" hangingPunct="0">
                <a:spcBef>
                  <a:spcPct val="0"/>
                </a:spcBef>
                <a:spcAft>
                  <a:spcPct val="0"/>
                </a:spcAft>
                <a:defRPr>
                  <a:solidFill>
                    <a:schemeClr val="tx1"/>
                  </a:solidFill>
                  <a:latin typeface="Arial Narrow"/>
                  <a:ea typeface="微软雅黑" pitchFamily="34" charset="-122"/>
                </a:defRPr>
              </a:lvl6pPr>
              <a:lvl7pPr marL="2971800" indent="-228600" eaLnBrk="0" fontAlgn="base" hangingPunct="0">
                <a:spcBef>
                  <a:spcPct val="0"/>
                </a:spcBef>
                <a:spcAft>
                  <a:spcPct val="0"/>
                </a:spcAft>
                <a:defRPr>
                  <a:solidFill>
                    <a:schemeClr val="tx1"/>
                  </a:solidFill>
                  <a:latin typeface="Arial Narrow"/>
                  <a:ea typeface="微软雅黑" pitchFamily="34" charset="-122"/>
                </a:defRPr>
              </a:lvl7pPr>
              <a:lvl8pPr marL="3429000" indent="-228600" eaLnBrk="0" fontAlgn="base" hangingPunct="0">
                <a:spcBef>
                  <a:spcPct val="0"/>
                </a:spcBef>
                <a:spcAft>
                  <a:spcPct val="0"/>
                </a:spcAft>
                <a:defRPr>
                  <a:solidFill>
                    <a:schemeClr val="tx1"/>
                  </a:solidFill>
                  <a:latin typeface="Arial Narrow"/>
                  <a:ea typeface="微软雅黑" pitchFamily="34" charset="-122"/>
                </a:defRPr>
              </a:lvl8pPr>
              <a:lvl9pPr marL="3886200" indent="-228600" eaLnBrk="0" fontAlgn="base" hangingPunct="0">
                <a:spcBef>
                  <a:spcPct val="0"/>
                </a:spcBef>
                <a:spcAft>
                  <a:spcPct val="0"/>
                </a:spcAft>
                <a:defRPr>
                  <a:solidFill>
                    <a:schemeClr val="tx1"/>
                  </a:solidFill>
                  <a:latin typeface="Arial Narrow"/>
                  <a:ea typeface="微软雅黑" pitchFamily="34" charset="-122"/>
                </a:defRPr>
              </a:lvl9pPr>
            </a:lstStyle>
            <a:p>
              <a:pPr algn="ctr">
                <a:defRPr/>
              </a:pPr>
              <a:endParaRPr lang="zh-CN" altLang="en-US" smtClean="0">
                <a:solidFill>
                  <a:srgbClr val="FFFFFF"/>
                </a:solidFill>
              </a:endParaRPr>
            </a:p>
          </p:txBody>
        </p:sp>
        <p:sp>
          <p:nvSpPr>
            <p:cNvPr id="14350" name="MH_Picture_1"/>
            <p:cNvSpPr>
              <a:spLocks noChangeArrowheads="1"/>
            </p:cNvSpPr>
            <p:nvPr>
              <p:custDataLst>
                <p:tags r:id="rId5"/>
              </p:custDataLst>
            </p:nvPr>
          </p:nvSpPr>
          <p:spPr bwMode="auto">
            <a:xfrm>
              <a:off x="1968501" y="4144963"/>
              <a:ext cx="2019300" cy="1655762"/>
            </a:xfrm>
            <a:prstGeom prst="rect">
              <a:avLst/>
            </a:prstGeom>
            <a:blipFill dpi="0" rotWithShape="1">
              <a:blip r:embed="rId15"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algn="ctr" eaLnBrk="1" hangingPunct="1">
                <a:lnSpc>
                  <a:spcPct val="100000"/>
                </a:lnSpc>
                <a:spcBef>
                  <a:spcPct val="0"/>
                </a:spcBef>
                <a:buClrTx/>
                <a:buSzTx/>
                <a:buFontTx/>
                <a:buNone/>
              </a:pPr>
              <a:endParaRPr lang="zh-CN" altLang="en-US" sz="1800">
                <a:solidFill>
                  <a:srgbClr val="FFFFFF"/>
                </a:solidFill>
                <a:latin typeface="Arial Narrow" pitchFamily="34" charset="0"/>
                <a:ea typeface="微软雅黑" pitchFamily="34" charset="-122"/>
              </a:endParaRPr>
            </a:p>
          </p:txBody>
        </p:sp>
        <p:sp>
          <p:nvSpPr>
            <p:cNvPr id="70" name="MH_Other_3"/>
            <p:cNvSpPr/>
            <p:nvPr>
              <p:custDataLst>
                <p:tags r:id="rId6"/>
              </p:custDataLst>
            </p:nvPr>
          </p:nvSpPr>
          <p:spPr bwMode="auto">
            <a:xfrm>
              <a:off x="4078418" y="4145541"/>
              <a:ext cx="2019425" cy="1655184"/>
            </a:xfrm>
            <a:prstGeom prst="rect">
              <a:avLst/>
            </a:prstGeom>
            <a:solidFill>
              <a:srgbClr val="FEC2C9"/>
            </a:solidFill>
            <a:ln>
              <a:noFill/>
            </a:ln>
            <a:effectLst/>
          </p:spPr>
          <p:txBody>
            <a:bodyPr anchor="ctr"/>
            <a:lstStyle/>
            <a:p>
              <a:pPr algn="ctr" fontAlgn="auto">
                <a:spcAft>
                  <a:spcPts val="0"/>
                </a:spcAft>
                <a:defRPr/>
              </a:pPr>
              <a:endParaRPr lang="zh-CN" altLang="en-US">
                <a:solidFill>
                  <a:srgbClr val="FFFFFF"/>
                </a:solidFill>
                <a:latin typeface="+mn-lt"/>
                <a:ea typeface="+mn-ea"/>
              </a:endParaRPr>
            </a:p>
          </p:txBody>
        </p:sp>
        <p:sp>
          <p:nvSpPr>
            <p:cNvPr id="71" name="MH_Picture_3"/>
            <p:cNvSpPr>
              <a:spLocks noChangeArrowheads="1"/>
            </p:cNvSpPr>
            <p:nvPr>
              <p:custDataLst>
                <p:tags r:id="rId7"/>
              </p:custDataLst>
            </p:nvPr>
          </p:nvSpPr>
          <p:spPr bwMode="auto">
            <a:xfrm>
              <a:off x="6189134" y="4144963"/>
              <a:ext cx="2019300" cy="1655762"/>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a:ea typeface="微软雅黑" pitchFamily="34" charset="-122"/>
                </a:defRPr>
              </a:lvl1pPr>
              <a:lvl2pPr marL="742950" indent="-285750">
                <a:defRPr>
                  <a:solidFill>
                    <a:schemeClr val="tx1"/>
                  </a:solidFill>
                  <a:latin typeface="Arial Narrow"/>
                  <a:ea typeface="微软雅黑" pitchFamily="34" charset="-122"/>
                </a:defRPr>
              </a:lvl2pPr>
              <a:lvl3pPr marL="1143000" indent="-228600">
                <a:defRPr>
                  <a:solidFill>
                    <a:schemeClr val="tx1"/>
                  </a:solidFill>
                  <a:latin typeface="Arial Narrow"/>
                  <a:ea typeface="微软雅黑" pitchFamily="34" charset="-122"/>
                </a:defRPr>
              </a:lvl3pPr>
              <a:lvl4pPr marL="1600200" indent="-228600">
                <a:defRPr>
                  <a:solidFill>
                    <a:schemeClr val="tx1"/>
                  </a:solidFill>
                  <a:latin typeface="Arial Narrow"/>
                  <a:ea typeface="微软雅黑" pitchFamily="34" charset="-122"/>
                </a:defRPr>
              </a:lvl4pPr>
              <a:lvl5pPr marL="2057400" indent="-228600">
                <a:defRPr>
                  <a:solidFill>
                    <a:schemeClr val="tx1"/>
                  </a:solidFill>
                  <a:latin typeface="Arial Narrow"/>
                  <a:ea typeface="微软雅黑" pitchFamily="34" charset="-122"/>
                </a:defRPr>
              </a:lvl5pPr>
              <a:lvl6pPr marL="2514600" indent="-228600" eaLnBrk="0" fontAlgn="base" hangingPunct="0">
                <a:spcBef>
                  <a:spcPct val="0"/>
                </a:spcBef>
                <a:spcAft>
                  <a:spcPct val="0"/>
                </a:spcAft>
                <a:defRPr>
                  <a:solidFill>
                    <a:schemeClr val="tx1"/>
                  </a:solidFill>
                  <a:latin typeface="Arial Narrow"/>
                  <a:ea typeface="微软雅黑" pitchFamily="34" charset="-122"/>
                </a:defRPr>
              </a:lvl6pPr>
              <a:lvl7pPr marL="2971800" indent="-228600" eaLnBrk="0" fontAlgn="base" hangingPunct="0">
                <a:spcBef>
                  <a:spcPct val="0"/>
                </a:spcBef>
                <a:spcAft>
                  <a:spcPct val="0"/>
                </a:spcAft>
                <a:defRPr>
                  <a:solidFill>
                    <a:schemeClr val="tx1"/>
                  </a:solidFill>
                  <a:latin typeface="Arial Narrow"/>
                  <a:ea typeface="微软雅黑" pitchFamily="34" charset="-122"/>
                </a:defRPr>
              </a:lvl7pPr>
              <a:lvl8pPr marL="3429000" indent="-228600" eaLnBrk="0" fontAlgn="base" hangingPunct="0">
                <a:spcBef>
                  <a:spcPct val="0"/>
                </a:spcBef>
                <a:spcAft>
                  <a:spcPct val="0"/>
                </a:spcAft>
                <a:defRPr>
                  <a:solidFill>
                    <a:schemeClr val="tx1"/>
                  </a:solidFill>
                  <a:latin typeface="Arial Narrow"/>
                  <a:ea typeface="微软雅黑" pitchFamily="34" charset="-122"/>
                </a:defRPr>
              </a:lvl8pPr>
              <a:lvl9pPr marL="3886200" indent="-228600" eaLnBrk="0" fontAlgn="base" hangingPunct="0">
                <a:spcBef>
                  <a:spcPct val="0"/>
                </a:spcBef>
                <a:spcAft>
                  <a:spcPct val="0"/>
                </a:spcAft>
                <a:defRPr>
                  <a:solidFill>
                    <a:schemeClr val="tx1"/>
                  </a:solidFill>
                  <a:latin typeface="Arial Narrow"/>
                  <a:ea typeface="微软雅黑" pitchFamily="34" charset="-122"/>
                </a:defRPr>
              </a:lvl9pPr>
            </a:lstStyle>
            <a:p>
              <a:pPr algn="ctr">
                <a:defRPr/>
              </a:pPr>
              <a:endParaRPr lang="zh-CN" altLang="en-US" smtClean="0">
                <a:solidFill>
                  <a:srgbClr val="FFFFFF"/>
                </a:solidFill>
              </a:endParaRPr>
            </a:p>
          </p:txBody>
        </p:sp>
        <p:sp>
          <p:nvSpPr>
            <p:cNvPr id="72" name="MH_Other_4"/>
            <p:cNvSpPr/>
            <p:nvPr>
              <p:custDataLst>
                <p:tags r:id="rId8"/>
              </p:custDataLst>
            </p:nvPr>
          </p:nvSpPr>
          <p:spPr bwMode="auto">
            <a:xfrm>
              <a:off x="8301429" y="4145541"/>
              <a:ext cx="2019425" cy="1655184"/>
            </a:xfrm>
            <a:prstGeom prst="rect">
              <a:avLst/>
            </a:prstGeom>
            <a:solidFill>
              <a:srgbClr val="FEC2C9"/>
            </a:solidFill>
            <a:ln>
              <a:noFill/>
            </a:ln>
            <a:effectLst/>
          </p:spPr>
          <p:txBody>
            <a:bodyPr anchor="ctr"/>
            <a:lstStyle/>
            <a:p>
              <a:pPr algn="ctr" fontAlgn="auto">
                <a:spcAft>
                  <a:spcPts val="0"/>
                </a:spcAft>
                <a:defRPr/>
              </a:pPr>
              <a:endParaRPr lang="zh-CN" altLang="en-US">
                <a:solidFill>
                  <a:schemeClr val="bg1"/>
                </a:solidFill>
                <a:latin typeface="+mn-lt"/>
                <a:ea typeface="+mn-ea"/>
              </a:endParaRPr>
            </a:p>
          </p:txBody>
        </p:sp>
        <p:sp>
          <p:nvSpPr>
            <p:cNvPr id="73" name="MH_SubTitle_1"/>
            <p:cNvSpPr txBox="1">
              <a:spLocks noChangeArrowheads="1"/>
            </p:cNvSpPr>
            <p:nvPr>
              <p:custDataLst>
                <p:tags r:id="rId9"/>
              </p:custDataLst>
            </p:nvPr>
          </p:nvSpPr>
          <p:spPr bwMode="auto">
            <a:xfrm>
              <a:off x="2030417" y="949325"/>
              <a:ext cx="8528576" cy="596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defRPr/>
              </a:pPr>
              <a:r>
                <a:rPr lang="en-US" altLang="zh-CN" sz="2800" b="1" dirty="0" smtClean="0">
                  <a:solidFill>
                    <a:srgbClr val="E84C93"/>
                  </a:solidFill>
                  <a:latin typeface="+mn-lt"/>
                  <a:ea typeface="+mn-ea"/>
                </a:rPr>
                <a:t>LOREM IPSUM DOLOR</a:t>
              </a:r>
              <a:endParaRPr lang="zh-CN" altLang="en-US" sz="2800" b="1" dirty="0" smtClean="0">
                <a:solidFill>
                  <a:srgbClr val="E84C93"/>
                </a:solidFill>
                <a:latin typeface="+mn-lt"/>
                <a:ea typeface="+mn-ea"/>
              </a:endParaRPr>
            </a:p>
          </p:txBody>
        </p:sp>
        <p:sp>
          <p:nvSpPr>
            <p:cNvPr id="74" name="MH_Text_1"/>
            <p:cNvSpPr>
              <a:spLocks noChangeArrowheads="1"/>
            </p:cNvSpPr>
            <p:nvPr>
              <p:custDataLst>
                <p:tags r:id="rId10"/>
              </p:custDataLst>
            </p:nvPr>
          </p:nvSpPr>
          <p:spPr bwMode="auto">
            <a:xfrm>
              <a:off x="1968501" y="1583947"/>
              <a:ext cx="8352352" cy="76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en-US" altLang="zh-CN" sz="1600" dirty="0" smtClean="0">
                  <a:solidFill>
                    <a:schemeClr val="tx1">
                      <a:lumMod val="65000"/>
                      <a:lumOff val="35000"/>
                    </a:schemeClr>
                  </a:solidFill>
                  <a:latin typeface="+mn-lt"/>
                  <a:ea typeface="+mn-ea"/>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a:t>
              </a:r>
              <a:endParaRPr lang="zh-CN" altLang="en-US" sz="1600" dirty="0" smtClean="0">
                <a:solidFill>
                  <a:schemeClr val="tx1">
                    <a:lumMod val="65000"/>
                    <a:lumOff val="35000"/>
                  </a:schemeClr>
                </a:solidFill>
                <a:latin typeface="+mn-lt"/>
                <a:ea typeface="+mn-ea"/>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363" name="MH_Other_1"/>
          <p:cNvSpPr>
            <a:spLocks/>
          </p:cNvSpPr>
          <p:nvPr>
            <p:custDataLst>
              <p:tags r:id="rId1"/>
            </p:custDataLst>
          </p:nvPr>
        </p:nvSpPr>
        <p:spPr bwMode="auto">
          <a:xfrm>
            <a:off x="4991100" y="-9525"/>
            <a:ext cx="7219950" cy="5556250"/>
          </a:xfrm>
          <a:custGeom>
            <a:avLst/>
            <a:gdLst>
              <a:gd name="T0" fmla="*/ 12820115 w 5415552"/>
              <a:gd name="T1" fmla="*/ 0 h 5560839"/>
              <a:gd name="T2" fmla="*/ 0 w 5415552"/>
              <a:gd name="T3" fmla="*/ 5506020 h 5560839"/>
              <a:gd name="T4" fmla="*/ 9830855 w 5415552"/>
              <a:gd name="T5" fmla="*/ 14370 h 5560839"/>
              <a:gd name="T6" fmla="*/ 12820115 w 5415552"/>
              <a:gd name="T7" fmla="*/ 0 h 55608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15552" h="5560839">
                <a:moveTo>
                  <a:pt x="5415552" y="0"/>
                </a:moveTo>
                <a:lnTo>
                  <a:pt x="0" y="5560839"/>
                </a:lnTo>
                <a:lnTo>
                  <a:pt x="4152809" y="14514"/>
                </a:lnTo>
                <a:lnTo>
                  <a:pt x="5415552" y="0"/>
                </a:lnTo>
                <a:close/>
              </a:path>
            </a:pathLst>
          </a:custGeom>
          <a:solidFill>
            <a:srgbClr val="F296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64" name="MH_Other_2"/>
          <p:cNvSpPr>
            <a:spLocks/>
          </p:cNvSpPr>
          <p:nvPr>
            <p:custDataLst>
              <p:tags r:id="rId2"/>
            </p:custDataLst>
          </p:nvPr>
        </p:nvSpPr>
        <p:spPr bwMode="auto">
          <a:xfrm>
            <a:off x="0" y="0"/>
            <a:ext cx="2652713" cy="2643188"/>
          </a:xfrm>
          <a:custGeom>
            <a:avLst/>
            <a:gdLst>
              <a:gd name="T0" fmla="*/ 0 w 1993900"/>
              <a:gd name="T1" fmla="*/ 4972 h 2647950"/>
              <a:gd name="T2" fmla="*/ 0 w 1993900"/>
              <a:gd name="T3" fmla="*/ 2591369 h 2647950"/>
              <a:gd name="T4" fmla="*/ 4594426 w 1993900"/>
              <a:gd name="T5" fmla="*/ 0 h 2647950"/>
              <a:gd name="T6" fmla="*/ 0 w 1993900"/>
              <a:gd name="T7" fmla="*/ 4972 h 2647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900" h="2647950">
                <a:moveTo>
                  <a:pt x="0" y="5080"/>
                </a:moveTo>
                <a:lnTo>
                  <a:pt x="0" y="2647950"/>
                </a:lnTo>
                <a:lnTo>
                  <a:pt x="1993900" y="0"/>
                </a:lnTo>
                <a:lnTo>
                  <a:pt x="0" y="5080"/>
                </a:lnTo>
                <a:close/>
              </a:path>
            </a:pathLst>
          </a:custGeom>
          <a:solidFill>
            <a:srgbClr val="F296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 name="MH_SubTitle_1"/>
          <p:cNvSpPr txBox="1">
            <a:spLocks noChangeArrowheads="1"/>
          </p:cNvSpPr>
          <p:nvPr>
            <p:custDataLst>
              <p:tags r:id="rId3"/>
            </p:custDataLst>
          </p:nvPr>
        </p:nvSpPr>
        <p:spPr bwMode="auto">
          <a:xfrm>
            <a:off x="1130300" y="1973263"/>
            <a:ext cx="653415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3200" b="1" dirty="0" smtClean="0">
                <a:solidFill>
                  <a:schemeClr val="tx1">
                    <a:lumMod val="50000"/>
                    <a:lumOff val="50000"/>
                  </a:schemeClr>
                </a:solidFill>
                <a:latin typeface="+mn-lt"/>
                <a:ea typeface="+mn-ea"/>
              </a:rPr>
              <a:t>LOREM IPSUM</a:t>
            </a:r>
            <a:endParaRPr lang="zh-CN" altLang="zh-CN" sz="3200" b="1" dirty="0" smtClean="0">
              <a:solidFill>
                <a:schemeClr val="tx1">
                  <a:lumMod val="50000"/>
                  <a:lumOff val="50000"/>
                </a:schemeClr>
              </a:solidFill>
              <a:latin typeface="+mn-lt"/>
              <a:ea typeface="+mn-ea"/>
            </a:endParaRPr>
          </a:p>
        </p:txBody>
      </p:sp>
      <p:sp>
        <p:nvSpPr>
          <p:cNvPr id="15366" name="MH_Picture_1"/>
          <p:cNvSpPr>
            <a:spLocks/>
          </p:cNvSpPr>
          <p:nvPr>
            <p:custDataLst>
              <p:tags r:id="rId4"/>
            </p:custDataLst>
          </p:nvPr>
        </p:nvSpPr>
        <p:spPr bwMode="auto">
          <a:xfrm>
            <a:off x="4989513" y="-9525"/>
            <a:ext cx="7219950" cy="6904038"/>
          </a:xfrm>
          <a:custGeom>
            <a:avLst/>
            <a:gdLst>
              <a:gd name="T0" fmla="*/ 12768512 w 5416169"/>
              <a:gd name="T1" fmla="*/ 6765078 h 6908800"/>
              <a:gd name="T2" fmla="*/ 12738570 w 5416169"/>
              <a:gd name="T3" fmla="*/ 0 h 6908800"/>
              <a:gd name="T4" fmla="*/ 0 w 5416169"/>
              <a:gd name="T5" fmla="*/ 5467737 h 6908800"/>
              <a:gd name="T6" fmla="*/ 2061714 w 5416169"/>
              <a:gd name="T7" fmla="*/ 6795412 h 6908800"/>
              <a:gd name="T8" fmla="*/ 12768512 w 5416169"/>
              <a:gd name="T9" fmla="*/ 6765078 h 6908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16169" h="6908800">
                <a:moveTo>
                  <a:pt x="5415607" y="6877957"/>
                </a:moveTo>
                <a:cubicBezTo>
                  <a:pt x="5419840" y="4581071"/>
                  <a:pt x="5398674" y="2296886"/>
                  <a:pt x="5402907" y="0"/>
                </a:cubicBezTo>
                <a:lnTo>
                  <a:pt x="0" y="5558971"/>
                </a:lnTo>
                <a:lnTo>
                  <a:pt x="874450" y="6908800"/>
                </a:lnTo>
                <a:lnTo>
                  <a:pt x="5415607" y="6877957"/>
                </a:lnTo>
                <a:close/>
              </a:path>
            </a:pathLst>
          </a:cu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 name="MH_Text_1"/>
          <p:cNvSpPr>
            <a:spLocks noChangeArrowheads="1"/>
          </p:cNvSpPr>
          <p:nvPr>
            <p:custDataLst>
              <p:tags r:id="rId5"/>
            </p:custDataLst>
          </p:nvPr>
        </p:nvSpPr>
        <p:spPr bwMode="auto">
          <a:xfrm>
            <a:off x="1130300" y="2800350"/>
            <a:ext cx="49657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60000"/>
              </a:lnSpc>
              <a:spcBef>
                <a:spcPts val="600"/>
              </a:spcBef>
              <a:spcAft>
                <a:spcPts val="600"/>
              </a:spcAft>
              <a:buFont typeface="Arial" panose="020B0604020202020204" pitchFamily="34" charset="0"/>
              <a:buNone/>
              <a:defRPr/>
            </a:pPr>
            <a:r>
              <a:rPr lang="en-US" altLang="zh-CN" sz="1400" dirty="0">
                <a:solidFill>
                  <a:schemeClr val="tx1">
                    <a:lumMod val="50000"/>
                    <a:lumOff val="50000"/>
                  </a:schemeClr>
                </a:solidFill>
                <a:latin typeface="+mn-lt"/>
                <a:ea typeface="+mn-ea"/>
              </a:rPr>
              <a:t>Lorem ipsum dolor sit amet consectetur adipisicing elit sed do eiusmod tempor incididunt ut labore et dolore magna aliqua Ut enim ad minim veniam quis nostrud exercitation ullamco laboris nisi ut aliquip ex ea commodo </a:t>
            </a:r>
            <a:r>
              <a:rPr lang="en-US" altLang="zh-CN" sz="1400" dirty="0" smtClean="0">
                <a:solidFill>
                  <a:schemeClr val="tx1">
                    <a:lumMod val="50000"/>
                    <a:lumOff val="50000"/>
                  </a:schemeClr>
                </a:solidFill>
                <a:latin typeface="+mn-lt"/>
                <a:ea typeface="+mn-ea"/>
              </a:rPr>
              <a:t>consequat.</a:t>
            </a:r>
            <a:endParaRPr lang="zh-CN" altLang="en-US" sz="1400" dirty="0" smtClean="0">
              <a:solidFill>
                <a:schemeClr val="tx1">
                  <a:lumMod val="50000"/>
                  <a:lumOff val="50000"/>
                </a:schemeClr>
              </a:solidFill>
              <a:latin typeface="+mn-lt"/>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225338" cy="6858000"/>
          </a:xfrm>
          <a:prstGeom prst="rect">
            <a:avLst/>
          </a:prstGeom>
          <a:blipFill>
            <a:blip r:embed="rId11"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cxnSp>
        <p:nvCxnSpPr>
          <p:cNvPr id="44" name="MH_Other_1"/>
          <p:cNvCxnSpPr/>
          <p:nvPr>
            <p:custDataLst>
              <p:tags r:id="rId1"/>
            </p:custDataLst>
          </p:nvPr>
        </p:nvCxnSpPr>
        <p:spPr>
          <a:xfrm>
            <a:off x="0" y="3000375"/>
            <a:ext cx="12192000" cy="0"/>
          </a:xfrm>
          <a:prstGeom prst="line">
            <a:avLst/>
          </a:prstGeom>
          <a:ln w="28575">
            <a:solidFill>
              <a:srgbClr val="FEC2C9"/>
            </a:solidFill>
          </a:ln>
        </p:spPr>
        <p:style>
          <a:lnRef idx="1">
            <a:schemeClr val="accent1"/>
          </a:lnRef>
          <a:fillRef idx="0">
            <a:schemeClr val="accent1"/>
          </a:fillRef>
          <a:effectRef idx="0">
            <a:schemeClr val="accent1"/>
          </a:effectRef>
          <a:fontRef idx="minor">
            <a:schemeClr val="tx1"/>
          </a:fontRef>
        </p:style>
      </p:cxnSp>
      <p:sp>
        <p:nvSpPr>
          <p:cNvPr id="45" name="MH_Text_1"/>
          <p:cNvSpPr/>
          <p:nvPr>
            <p:custDataLst>
              <p:tags r:id="rId2"/>
            </p:custDataLst>
          </p:nvPr>
        </p:nvSpPr>
        <p:spPr>
          <a:xfrm>
            <a:off x="2255838" y="3181350"/>
            <a:ext cx="9969500" cy="1655763"/>
          </a:xfrm>
          <a:prstGeom prst="rect">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just" fontAlgn="auto">
              <a:lnSpc>
                <a:spcPct val="120000"/>
              </a:lnSpc>
              <a:spcBef>
                <a:spcPts val="600"/>
              </a:spcBef>
              <a:spcAft>
                <a:spcPts val="600"/>
              </a:spcAft>
              <a:defRPr/>
            </a:pPr>
            <a:r>
              <a:rPr lang="en-US" altLang="zh-CN" sz="1400" dirty="0">
                <a:solidFill>
                  <a:srgbClr val="FFFFFF"/>
                </a:solidFill>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a:t>
            </a:r>
            <a:endParaRPr lang="zh-CN" altLang="en-US" sz="1400" dirty="0">
              <a:solidFill>
                <a:srgbClr val="FFFFFF"/>
              </a:solidFill>
            </a:endParaRPr>
          </a:p>
        </p:txBody>
      </p:sp>
      <p:sp>
        <p:nvSpPr>
          <p:cNvPr id="46" name="MH_Picture_1"/>
          <p:cNvSpPr/>
          <p:nvPr>
            <p:custDataLst>
              <p:tags r:id="rId3"/>
            </p:custDataLst>
          </p:nvPr>
        </p:nvSpPr>
        <p:spPr>
          <a:xfrm>
            <a:off x="2255838" y="5053013"/>
            <a:ext cx="2411412" cy="1223962"/>
          </a:xfrm>
          <a:prstGeom prst="rect">
            <a:avLst/>
          </a:prstGeom>
          <a:blipFill dpi="0" rotWithShape="1">
            <a:blip r:embed="rId1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 name="MH_Picture_2"/>
          <p:cNvSpPr/>
          <p:nvPr>
            <p:custDataLst>
              <p:tags r:id="rId4"/>
            </p:custDataLst>
          </p:nvPr>
        </p:nvSpPr>
        <p:spPr>
          <a:xfrm>
            <a:off x="4762500" y="5053013"/>
            <a:ext cx="2411413" cy="1223962"/>
          </a:xfrm>
          <a:prstGeom prst="rect">
            <a:avLst/>
          </a:prstGeom>
          <a:blipFill dpi="0" rotWithShape="1">
            <a:blip r:embed="rId1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8" name="MH_Picture_3"/>
          <p:cNvSpPr/>
          <p:nvPr>
            <p:custDataLst>
              <p:tags r:id="rId5"/>
            </p:custDataLst>
          </p:nvPr>
        </p:nvSpPr>
        <p:spPr>
          <a:xfrm>
            <a:off x="7269163" y="5053013"/>
            <a:ext cx="2409825" cy="1223962"/>
          </a:xfrm>
          <a:prstGeom prst="rect">
            <a:avLst/>
          </a:prstGeom>
          <a:blipFill dpi="0" rotWithShape="1">
            <a:blip r:embed="rId1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 name="MH_Picture_4"/>
          <p:cNvSpPr/>
          <p:nvPr>
            <p:custDataLst>
              <p:tags r:id="rId6"/>
            </p:custDataLst>
          </p:nvPr>
        </p:nvSpPr>
        <p:spPr>
          <a:xfrm>
            <a:off x="9774238" y="5053013"/>
            <a:ext cx="2411412" cy="1223962"/>
          </a:xfrm>
          <a:prstGeom prst="rect">
            <a:avLst/>
          </a:prstGeom>
          <a:blipFill dpi="0" rotWithShape="1">
            <a:blip r:embed="rId1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0" name="MH_SubTitle_1"/>
          <p:cNvSpPr txBox="1"/>
          <p:nvPr>
            <p:custDataLst>
              <p:tags r:id="rId7"/>
            </p:custDataLst>
          </p:nvPr>
        </p:nvSpPr>
        <p:spPr>
          <a:xfrm>
            <a:off x="2146300" y="1858963"/>
            <a:ext cx="9199563" cy="522287"/>
          </a:xfrm>
          <a:prstGeom prst="rect">
            <a:avLst/>
          </a:prstGeom>
          <a:noFill/>
        </p:spPr>
        <p:txBody>
          <a:bodyPr anchor="ctr">
            <a:normAutofit/>
          </a:bodyPr>
          <a:lstStyle/>
          <a:p>
            <a:pPr fontAlgn="auto">
              <a:spcBef>
                <a:spcPts val="0"/>
              </a:spcBef>
              <a:spcAft>
                <a:spcPts val="0"/>
              </a:spcAft>
              <a:defRPr/>
            </a:pPr>
            <a:r>
              <a:rPr lang="en-US" altLang="zh-CN" sz="2400" b="1" dirty="0">
                <a:solidFill>
                  <a:schemeClr val="tx1">
                    <a:lumMod val="50000"/>
                    <a:lumOff val="50000"/>
                  </a:schemeClr>
                </a:solidFill>
                <a:latin typeface="+mn-lt"/>
                <a:ea typeface="+mn-ea"/>
              </a:rPr>
              <a:t>LOREM IPSUM</a:t>
            </a:r>
            <a:endParaRPr lang="zh-CN" altLang="en-US" sz="2400" b="1" dirty="0">
              <a:solidFill>
                <a:schemeClr val="tx1">
                  <a:lumMod val="50000"/>
                  <a:lumOff val="50000"/>
                </a:schemeClr>
              </a:solidFill>
              <a:latin typeface="+mn-lt"/>
              <a:ea typeface="+mn-ea"/>
            </a:endParaRPr>
          </a:p>
        </p:txBody>
      </p:sp>
      <p:sp>
        <p:nvSpPr>
          <p:cNvPr id="51" name="MH_Other_2"/>
          <p:cNvSpPr/>
          <p:nvPr>
            <p:custDataLst>
              <p:tags r:id="rId8"/>
            </p:custDataLst>
          </p:nvPr>
        </p:nvSpPr>
        <p:spPr>
          <a:xfrm rot="5400000">
            <a:off x="1703387" y="1984376"/>
            <a:ext cx="233363" cy="271462"/>
          </a:xfrm>
          <a:prstGeom prst="triangle">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 name="MH_Desc_1"/>
          <p:cNvSpPr>
            <a:spLocks noChangeArrowheads="1"/>
          </p:cNvSpPr>
          <p:nvPr>
            <p:custDataLst>
              <p:tags r:id="rId9"/>
            </p:custDataLst>
          </p:nvPr>
        </p:nvSpPr>
        <p:spPr bwMode="auto">
          <a:xfrm>
            <a:off x="2184400" y="2330450"/>
            <a:ext cx="91614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buFontTx/>
              <a:buNone/>
              <a:defRPr/>
            </a:pPr>
            <a:r>
              <a:rPr lang="en-US" altLang="zh-CN" sz="1200">
                <a:solidFill>
                  <a:schemeClr val="tx1">
                    <a:lumMod val="50000"/>
                    <a:lumOff val="50000"/>
                  </a:schemeClr>
                </a:solidFill>
                <a:latin typeface="+mn-lt"/>
                <a:ea typeface="+mn-ea"/>
              </a:rPr>
              <a:t>Lorem ipsum dolor sit amet consectetur adipisicing elit sed do eiusmod tempor incididunt ut labore et dolore magna aliqua Ut enim ad minim veniam </a:t>
            </a:r>
            <a:r>
              <a:rPr lang="en-US" altLang="zh-CN" sz="1200" smtClean="0">
                <a:solidFill>
                  <a:schemeClr val="tx1">
                    <a:lumMod val="50000"/>
                    <a:lumOff val="50000"/>
                  </a:schemeClr>
                </a:solidFill>
                <a:latin typeface="+mn-lt"/>
                <a:ea typeface="+mn-ea"/>
              </a:rPr>
              <a:t>quis</a:t>
            </a:r>
            <a:endParaRPr lang="zh-CN" altLang="en-US" sz="1200" dirty="0">
              <a:solidFill>
                <a:schemeClr val="tx1">
                  <a:lumMod val="50000"/>
                  <a:lumOff val="50000"/>
                </a:schemeClr>
              </a:solidFill>
              <a:latin typeface="+mn-lt"/>
              <a:ea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 name="椭圆 1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5"/>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7"/>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椭圆 18"/>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椭圆 25"/>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TextBox 26"/>
          <p:cNvSpPr txBox="1"/>
          <p:nvPr/>
        </p:nvSpPr>
        <p:spPr>
          <a:xfrm>
            <a:off x="3827463" y="2463800"/>
            <a:ext cx="4184650" cy="1568450"/>
          </a:xfrm>
          <a:prstGeom prst="rect">
            <a:avLst/>
          </a:prstGeom>
          <a:noFill/>
        </p:spPr>
        <p:txBody>
          <a:bodyPr>
            <a:spAutoFit/>
          </a:bodyPr>
          <a:lstStyle/>
          <a:p>
            <a:pPr>
              <a:defRPr/>
            </a:pPr>
            <a:r>
              <a:rPr lang="en-US" altLang="zh-CN" sz="9600" dirty="0">
                <a:solidFill>
                  <a:schemeClr val="bg1"/>
                </a:solidFill>
                <a:effectLst>
                  <a:outerShdw blurRad="177800" dist="38100" dir="5400000" algn="ctr" rotWithShape="0">
                    <a:srgbClr val="FF0000"/>
                  </a:outerShdw>
                </a:effectLst>
                <a:latin typeface="Montez" panose="02000503000000020004" pitchFamily="2" charset="0"/>
              </a:rPr>
              <a:t>Catalogue</a:t>
            </a:r>
            <a:endParaRPr lang="zh-CN" altLang="en-US" sz="9600" dirty="0">
              <a:solidFill>
                <a:schemeClr val="bg1"/>
              </a:solidFill>
              <a:effectLst>
                <a:outerShdw blurRad="177800" dist="38100" dir="5400000" algn="ctr" rotWithShape="0">
                  <a:srgbClr val="FF0000"/>
                </a:outerShdw>
              </a:effectLst>
              <a:latin typeface="Montez" panose="02000503000000020004" pitchFamily="2" charset="0"/>
            </a:endParaRPr>
          </a:p>
        </p:txBody>
      </p:sp>
      <p:sp>
        <p:nvSpPr>
          <p:cNvPr id="28" name="TextBox 27"/>
          <p:cNvSpPr txBox="1"/>
          <p:nvPr/>
        </p:nvSpPr>
        <p:spPr>
          <a:xfrm>
            <a:off x="4314825" y="4238625"/>
            <a:ext cx="2962275" cy="830263"/>
          </a:xfrm>
          <a:prstGeom prst="rect">
            <a:avLst/>
          </a:prstGeom>
          <a:noFill/>
        </p:spPr>
        <p:txBody>
          <a:bodyPr>
            <a:spAutoFit/>
          </a:bodyPr>
          <a:lstStyle/>
          <a:p>
            <a:pPr>
              <a:defRPr/>
            </a:pPr>
            <a:r>
              <a:rPr lang="en-US" altLang="zh-CN"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rPr>
              <a:t>Pass &amp; 04</a:t>
            </a:r>
            <a:endParaRPr lang="zh-CN" altLang="en-US"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8575"/>
            <a:ext cx="12192000" cy="685800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4" name="MH_Text_1"/>
          <p:cNvSpPr>
            <a:spLocks noChangeArrowheads="1"/>
          </p:cNvSpPr>
          <p:nvPr>
            <p:custDataLst>
              <p:tags r:id="rId1"/>
            </p:custDataLst>
          </p:nvPr>
        </p:nvSpPr>
        <p:spPr bwMode="auto">
          <a:xfrm>
            <a:off x="1552575" y="1660525"/>
            <a:ext cx="44577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50000"/>
              </a:lnSpc>
              <a:defRPr/>
            </a:pPr>
            <a:r>
              <a:rPr lang="en-US" altLang="zh-CN" sz="1400" dirty="0">
                <a:solidFill>
                  <a:schemeClr val="tx1">
                    <a:lumMod val="65000"/>
                    <a:lumOff val="35000"/>
                  </a:schemeClr>
                </a:solidFill>
                <a:latin typeface="+mn-lt"/>
                <a:ea typeface="+mn-ea"/>
              </a:rPr>
              <a:t>Lorem ipsum dolor sit amet consectetur adipisicing elit sed do eiusmod tempor incididunt ut labore et dolore magna aliqua Ut enim ad minim veniam quis nostrud exercitation ullamco laboris nisi ut aliquip ex ea commodo consequat Duis aute irure dolor in </a:t>
            </a:r>
            <a:r>
              <a:rPr lang="en-US" altLang="zh-CN" sz="1400" dirty="0" smtClean="0">
                <a:solidFill>
                  <a:schemeClr val="tx1">
                    <a:lumMod val="65000"/>
                    <a:lumOff val="35000"/>
                  </a:schemeClr>
                </a:solidFill>
                <a:latin typeface="+mn-lt"/>
                <a:ea typeface="+mn-ea"/>
              </a:rPr>
              <a:t>sed </a:t>
            </a:r>
            <a:r>
              <a:rPr lang="en-US" altLang="zh-CN" sz="1400" dirty="0">
                <a:solidFill>
                  <a:schemeClr val="tx1">
                    <a:lumMod val="65000"/>
                    <a:lumOff val="35000"/>
                  </a:schemeClr>
                </a:solidFill>
                <a:latin typeface="+mn-lt"/>
                <a:ea typeface="+mn-ea"/>
              </a:rPr>
              <a:t>do </a:t>
            </a:r>
            <a:r>
              <a:rPr lang="en-US" altLang="zh-CN" sz="1400" dirty="0" smtClean="0">
                <a:solidFill>
                  <a:schemeClr val="tx1">
                    <a:lumMod val="65000"/>
                    <a:lumOff val="35000"/>
                  </a:schemeClr>
                </a:solidFill>
                <a:latin typeface="+mn-lt"/>
                <a:ea typeface="+mn-ea"/>
              </a:rPr>
              <a:t>eiusmo</a:t>
            </a:r>
          </a:p>
          <a:p>
            <a:pPr algn="ctr">
              <a:lnSpc>
                <a:spcPct val="150000"/>
              </a:lnSpc>
              <a:defRPr/>
            </a:pPr>
            <a:r>
              <a:rPr lang="en-US" altLang="zh-CN" sz="1400" dirty="0" smtClean="0">
                <a:solidFill>
                  <a:schemeClr val="tx1">
                    <a:lumMod val="65000"/>
                    <a:lumOff val="35000"/>
                  </a:schemeClr>
                </a:solidFill>
                <a:latin typeface="+mn-lt"/>
                <a:ea typeface="+mn-ea"/>
              </a:rPr>
              <a:t>d </a:t>
            </a:r>
            <a:r>
              <a:rPr lang="en-US" altLang="zh-CN" sz="1400" dirty="0">
                <a:solidFill>
                  <a:schemeClr val="tx1">
                    <a:lumMod val="65000"/>
                    <a:lumOff val="35000"/>
                  </a:schemeClr>
                </a:solidFill>
                <a:latin typeface="+mn-lt"/>
                <a:ea typeface="+mn-ea"/>
              </a:rPr>
              <a:t>tempor incididunt ut labore et dolore magna aliqua Ut enim ad minim veniam quis nostrud exercitation ullamco laboris nisi ut aliquip ex ea</a:t>
            </a:r>
            <a:endParaRPr lang="zh-CN" altLang="en-US" sz="1400" dirty="0">
              <a:solidFill>
                <a:schemeClr val="tx1">
                  <a:lumMod val="65000"/>
                  <a:lumOff val="35000"/>
                </a:schemeClr>
              </a:solidFill>
              <a:latin typeface="+mn-lt"/>
              <a:ea typeface="+mn-ea"/>
            </a:endParaRPr>
          </a:p>
        </p:txBody>
      </p:sp>
      <p:cxnSp>
        <p:nvCxnSpPr>
          <p:cNvPr id="35" name="MH_Other_1"/>
          <p:cNvCxnSpPr/>
          <p:nvPr>
            <p:custDataLst>
              <p:tags r:id="rId2"/>
            </p:custDataLst>
          </p:nvPr>
        </p:nvCxnSpPr>
        <p:spPr>
          <a:xfrm>
            <a:off x="1552575" y="4381500"/>
            <a:ext cx="4648200" cy="0"/>
          </a:xfrm>
          <a:prstGeom prst="line">
            <a:avLst/>
          </a:prstGeom>
          <a:ln w="15875">
            <a:solidFill>
              <a:srgbClr val="E84C93"/>
            </a:solidFill>
          </a:ln>
        </p:spPr>
        <p:style>
          <a:lnRef idx="1">
            <a:schemeClr val="accent1"/>
          </a:lnRef>
          <a:fillRef idx="0">
            <a:schemeClr val="accent1"/>
          </a:fillRef>
          <a:effectRef idx="0">
            <a:schemeClr val="accent1"/>
          </a:effectRef>
          <a:fontRef idx="minor">
            <a:schemeClr val="tx1"/>
          </a:fontRef>
        </p:style>
      </p:cxnSp>
      <p:sp>
        <p:nvSpPr>
          <p:cNvPr id="39" name="MH_Text_1"/>
          <p:cNvSpPr>
            <a:spLocks noChangeArrowheads="1"/>
          </p:cNvSpPr>
          <p:nvPr>
            <p:custDataLst>
              <p:tags r:id="rId3"/>
            </p:custDataLst>
          </p:nvPr>
        </p:nvSpPr>
        <p:spPr bwMode="auto">
          <a:xfrm>
            <a:off x="1619250" y="4505325"/>
            <a:ext cx="4457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50000"/>
              </a:lnSpc>
              <a:defRPr/>
            </a:pPr>
            <a:r>
              <a:rPr lang="en-US" altLang="zh-CN" sz="1400" dirty="0">
                <a:solidFill>
                  <a:schemeClr val="tx1">
                    <a:lumMod val="65000"/>
                    <a:lumOff val="35000"/>
                  </a:schemeClr>
                </a:solidFill>
                <a:latin typeface="+mn-lt"/>
                <a:ea typeface="+mn-ea"/>
              </a:rPr>
              <a:t>Lorem ipsum dolor sit amet consectetur adipisicing elit sed </a:t>
            </a:r>
            <a:r>
              <a:rPr lang="en-US" altLang="zh-CN" sz="1400" dirty="0" smtClean="0">
                <a:solidFill>
                  <a:schemeClr val="tx1">
                    <a:lumMod val="65000"/>
                    <a:lumOff val="35000"/>
                  </a:schemeClr>
                </a:solidFill>
                <a:latin typeface="+mn-lt"/>
                <a:ea typeface="+mn-ea"/>
              </a:rPr>
              <a:t>velit </a:t>
            </a:r>
            <a:r>
              <a:rPr lang="en-US" altLang="zh-CN" sz="1400" dirty="0">
                <a:solidFill>
                  <a:schemeClr val="tx1">
                    <a:lumMod val="65000"/>
                    <a:lumOff val="35000"/>
                  </a:schemeClr>
                </a:solidFill>
                <a:latin typeface="+mn-lt"/>
                <a:ea typeface="+mn-ea"/>
              </a:rPr>
              <a:t>esse cillum dolore .</a:t>
            </a:r>
            <a:endParaRPr lang="zh-CN" altLang="en-US" sz="1400" dirty="0">
              <a:solidFill>
                <a:schemeClr val="tx1">
                  <a:lumMod val="65000"/>
                  <a:lumOff val="35000"/>
                </a:schemeClr>
              </a:solidFill>
              <a:latin typeface="+mn-lt"/>
              <a:ea typeface="+mn-ea"/>
            </a:endParaRPr>
          </a:p>
          <a:p>
            <a:pPr algn="ctr">
              <a:lnSpc>
                <a:spcPct val="150000"/>
              </a:lnSpc>
              <a:defRPr/>
            </a:pPr>
            <a:endParaRPr lang="zh-CN" altLang="en-US" sz="1400" dirty="0" smtClean="0">
              <a:solidFill>
                <a:schemeClr val="tx1">
                  <a:lumMod val="65000"/>
                  <a:lumOff val="35000"/>
                </a:schemeClr>
              </a:solidFill>
              <a:latin typeface="+mn-lt"/>
              <a:ea typeface="+mn-ea"/>
            </a:endParaRPr>
          </a:p>
        </p:txBody>
      </p:sp>
      <p:sp>
        <p:nvSpPr>
          <p:cNvPr id="6" name="MH_SubTitle_1"/>
          <p:cNvSpPr txBox="1"/>
          <p:nvPr>
            <p:custDataLst>
              <p:tags r:id="rId4"/>
            </p:custDataLst>
          </p:nvPr>
        </p:nvSpPr>
        <p:spPr>
          <a:xfrm>
            <a:off x="628650" y="547688"/>
            <a:ext cx="3200400"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7" name="直接连接符 6"/>
          <p:cNvCxnSpPr/>
          <p:nvPr/>
        </p:nvCxnSpPr>
        <p:spPr>
          <a:xfrm>
            <a:off x="552450" y="5705475"/>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8440" name="组合 71"/>
          <p:cNvGrpSpPr>
            <a:grpSpLocks/>
          </p:cNvGrpSpPr>
          <p:nvPr/>
        </p:nvGrpSpPr>
        <p:grpSpPr bwMode="auto">
          <a:xfrm>
            <a:off x="5189538" y="6492875"/>
            <a:ext cx="1577975" cy="241300"/>
            <a:chOff x="5171650" y="6147506"/>
            <a:chExt cx="1578550" cy="240973"/>
          </a:xfrm>
        </p:grpSpPr>
        <p:sp>
          <p:nvSpPr>
            <p:cNvPr id="9"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0" name="任意多边形 9"/>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任意多边形 10"/>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8441" name="组合 75"/>
          <p:cNvGrpSpPr>
            <a:grpSpLocks/>
          </p:cNvGrpSpPr>
          <p:nvPr/>
        </p:nvGrpSpPr>
        <p:grpSpPr bwMode="auto">
          <a:xfrm>
            <a:off x="5540375" y="6443663"/>
            <a:ext cx="887413" cy="311150"/>
            <a:chOff x="5513645" y="6043438"/>
            <a:chExt cx="888113" cy="363636"/>
          </a:xfrm>
        </p:grpSpPr>
        <p:sp>
          <p:nvSpPr>
            <p:cNvPr id="13"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4" name="任意多边形 1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任意多边形 1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8442" name="组合 79"/>
          <p:cNvGrpSpPr>
            <a:grpSpLocks/>
          </p:cNvGrpSpPr>
          <p:nvPr/>
        </p:nvGrpSpPr>
        <p:grpSpPr bwMode="auto">
          <a:xfrm flipV="1">
            <a:off x="5643563" y="6461125"/>
            <a:ext cx="674687" cy="284163"/>
            <a:chOff x="5513645" y="6043438"/>
            <a:chExt cx="888113" cy="363609"/>
          </a:xfrm>
        </p:grpSpPr>
        <p:sp>
          <p:nvSpPr>
            <p:cNvPr id="17"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8" name="任意多边形 1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1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0" name="矩形 19"/>
          <p:cNvSpPr/>
          <p:nvPr/>
        </p:nvSpPr>
        <p:spPr>
          <a:xfrm>
            <a:off x="3913188" y="5753100"/>
            <a:ext cx="3997325" cy="523875"/>
          </a:xfrm>
          <a:prstGeom prst="rect">
            <a:avLst/>
          </a:prstGeom>
        </p:spPr>
        <p:txBody>
          <a:bodyPr wrap="none">
            <a:spAutoFit/>
          </a:bodyPr>
          <a:lstStyle/>
          <a:p>
            <a:pPr algn="ctr">
              <a:defRPr/>
            </a:pPr>
            <a:r>
              <a:rPr lang="en-US" altLang="zh-CN" sz="1400" dirty="0">
                <a:solidFill>
                  <a:schemeClr val="tx1">
                    <a:lumMod val="60000"/>
                    <a:lumOff val="40000"/>
                  </a:schemeClr>
                </a:solidFill>
              </a:rPr>
              <a:t>Lorem ipsum dolor sit amet, consectetuer adipiscing</a:t>
            </a:r>
          </a:p>
          <a:p>
            <a:pPr algn="ctr">
              <a:defRPr/>
            </a:pPr>
            <a:r>
              <a:rPr lang="en-US" altLang="zh-CN" sz="1400" dirty="0">
                <a:solidFill>
                  <a:schemeClr val="tx1">
                    <a:lumMod val="60000"/>
                    <a:lumOff val="40000"/>
                  </a:schemeClr>
                </a:solidFill>
              </a:rPr>
              <a:t>Aenean commodo sit amet coligula eget dolor. </a:t>
            </a:r>
            <a:endParaRPr lang="zh-CN" altLang="en-US" sz="1400" dirty="0">
              <a:solidFill>
                <a:schemeClr val="tx1">
                  <a:lumMod val="60000"/>
                  <a:lumOff val="40000"/>
                </a:schemeClr>
              </a:solidFill>
            </a:endParaRPr>
          </a:p>
        </p:txBody>
      </p:sp>
      <p:cxnSp>
        <p:nvCxnSpPr>
          <p:cNvPr id="21" name="直接连接符 20"/>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a:spLocks noChangeArrowheads="1"/>
          </p:cNvSpPr>
          <p:nvPr/>
        </p:nvSpPr>
        <p:spPr bwMode="auto">
          <a:xfrm>
            <a:off x="7077075" y="35829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sp>
        <p:nvSpPr>
          <p:cNvPr id="2" name="矩形 1"/>
          <p:cNvSpPr/>
          <p:nvPr/>
        </p:nvSpPr>
        <p:spPr>
          <a:xfrm>
            <a:off x="0" y="0"/>
            <a:ext cx="12192000" cy="6858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9460" name="TextBox 3"/>
          <p:cNvSpPr txBox="1">
            <a:spLocks noChangeArrowheads="1"/>
          </p:cNvSpPr>
          <p:nvPr/>
        </p:nvSpPr>
        <p:spPr bwMode="auto">
          <a:xfrm>
            <a:off x="2873375" y="0"/>
            <a:ext cx="644683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19900">
                <a:solidFill>
                  <a:schemeClr val="bg1"/>
                </a:solidFill>
                <a:latin typeface="Montez" pitchFamily="2" charset="0"/>
                <a:ea typeface="宋体" pitchFamily="2" charset="-122"/>
              </a:rPr>
              <a:t>Thank</a:t>
            </a:r>
            <a:endParaRPr lang="zh-CN" altLang="en-US" sz="19900">
              <a:solidFill>
                <a:schemeClr val="bg1"/>
              </a:solidFill>
              <a:latin typeface="Montez" pitchFamily="2" charset="0"/>
              <a:ea typeface="宋体" pitchFamily="2" charset="-122"/>
            </a:endParaRPr>
          </a:p>
        </p:txBody>
      </p:sp>
      <p:sp>
        <p:nvSpPr>
          <p:cNvPr id="19461" name="TextBox 8"/>
          <p:cNvSpPr txBox="1">
            <a:spLocks noChangeArrowheads="1"/>
          </p:cNvSpPr>
          <p:nvPr/>
        </p:nvSpPr>
        <p:spPr bwMode="auto">
          <a:xfrm>
            <a:off x="4252913" y="922338"/>
            <a:ext cx="5573712"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19900">
                <a:solidFill>
                  <a:schemeClr val="bg1"/>
                </a:solidFill>
                <a:latin typeface="Montez" pitchFamily="2" charset="0"/>
                <a:ea typeface="宋体" pitchFamily="2" charset="-122"/>
              </a:rPr>
              <a:t>you</a:t>
            </a:r>
            <a:endParaRPr lang="zh-CN" altLang="en-US" sz="19900">
              <a:solidFill>
                <a:schemeClr val="bg1"/>
              </a:solidFill>
              <a:latin typeface="Montez" pitchFamily="2" charset="0"/>
              <a:ea typeface="宋体" pitchFamily="2" charset="-122"/>
            </a:endParaRPr>
          </a:p>
        </p:txBody>
      </p:sp>
      <p:sp>
        <p:nvSpPr>
          <p:cNvPr id="10" name="KSO_Shape"/>
          <p:cNvSpPr/>
          <p:nvPr/>
        </p:nvSpPr>
        <p:spPr>
          <a:xfrm>
            <a:off x="7366000" y="2657475"/>
            <a:ext cx="282575"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FF"/>
              </a:solidFill>
            </a:endParaRPr>
          </a:p>
        </p:txBody>
      </p:sp>
      <p:sp>
        <p:nvSpPr>
          <p:cNvPr id="11" name="KSO_Shape"/>
          <p:cNvSpPr/>
          <p:nvPr/>
        </p:nvSpPr>
        <p:spPr>
          <a:xfrm>
            <a:off x="3559175" y="2657475"/>
            <a:ext cx="282575"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FF"/>
              </a:solidFill>
            </a:endParaRPr>
          </a:p>
        </p:txBody>
      </p:sp>
      <p:sp>
        <p:nvSpPr>
          <p:cNvPr id="6" name="矩形 5"/>
          <p:cNvSpPr/>
          <p:nvPr/>
        </p:nvSpPr>
        <p:spPr>
          <a:xfrm>
            <a:off x="3448050" y="4494213"/>
            <a:ext cx="4497388" cy="339725"/>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椭圆 11"/>
          <p:cNvSpPr>
            <a:spLocks noChangeAspect="1"/>
          </p:cNvSpPr>
          <p:nvPr/>
        </p:nvSpPr>
        <p:spPr>
          <a:xfrm>
            <a:off x="3857625" y="4605338"/>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a:spLocks noChangeAspect="1"/>
          </p:cNvSpPr>
          <p:nvPr/>
        </p:nvSpPr>
        <p:spPr>
          <a:xfrm>
            <a:off x="7496175" y="4605338"/>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TextBox 12"/>
          <p:cNvSpPr txBox="1"/>
          <p:nvPr/>
        </p:nvSpPr>
        <p:spPr>
          <a:xfrm>
            <a:off x="4384675" y="4495800"/>
            <a:ext cx="2886075" cy="338138"/>
          </a:xfrm>
          <a:prstGeom prst="rect">
            <a:avLst/>
          </a:prstGeom>
          <a:noFill/>
        </p:spPr>
        <p:txBody>
          <a:bodyPr>
            <a:spAutoFit/>
          </a:bodyPr>
          <a:lstStyle/>
          <a:p>
            <a:pPr>
              <a:defRPr/>
            </a:pPr>
            <a:r>
              <a:rPr lang="en-US" altLang="zh-CN" sz="1600" b="1" dirty="0">
                <a:solidFill>
                  <a:schemeClr val="tx1">
                    <a:lumMod val="60000"/>
                    <a:lumOff val="40000"/>
                  </a:schemeClr>
                </a:solidFill>
              </a:rPr>
              <a:t>——For the wedding of——</a:t>
            </a:r>
            <a:endParaRPr lang="zh-CN" altLang="en-US" sz="1600" b="1" dirty="0">
              <a:solidFill>
                <a:schemeClr val="tx1">
                  <a:lumMod val="60000"/>
                  <a:lumOff val="40000"/>
                </a:schemeClr>
              </a:solidFill>
            </a:endParaRPr>
          </a:p>
        </p:txBody>
      </p:sp>
      <p:sp>
        <p:nvSpPr>
          <p:cNvPr id="19468" name="TextBox 15"/>
          <p:cNvSpPr txBox="1">
            <a:spLocks noChangeArrowheads="1"/>
          </p:cNvSpPr>
          <p:nvPr/>
        </p:nvSpPr>
        <p:spPr bwMode="auto">
          <a:xfrm>
            <a:off x="3244850" y="4960938"/>
            <a:ext cx="51657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5400">
                <a:solidFill>
                  <a:srgbClr val="7D8083"/>
                </a:solidFill>
                <a:latin typeface="Bitter" pitchFamily="2" charset="0"/>
                <a:ea typeface="宋体" pitchFamily="2" charset="-122"/>
                <a:cs typeface="Calibri" pitchFamily="34" charset="0"/>
              </a:rPr>
              <a:t>Marry &amp; David</a:t>
            </a:r>
            <a:endParaRPr lang="zh-CN" altLang="en-US" sz="5400">
              <a:solidFill>
                <a:srgbClr val="7D8083"/>
              </a:solidFill>
              <a:latin typeface="Bitter" pitchFamily="2" charset="0"/>
              <a:ea typeface="宋体" pitchFamily="2" charset="-122"/>
              <a:cs typeface="Calibri" pitchFamily="34" charset="0"/>
            </a:endParaRPr>
          </a:p>
        </p:txBody>
      </p:sp>
      <p:grpSp>
        <p:nvGrpSpPr>
          <p:cNvPr id="19469" name="组合 32"/>
          <p:cNvGrpSpPr>
            <a:grpSpLocks/>
          </p:cNvGrpSpPr>
          <p:nvPr/>
        </p:nvGrpSpPr>
        <p:grpSpPr bwMode="auto">
          <a:xfrm>
            <a:off x="4951413" y="6076950"/>
            <a:ext cx="1579562" cy="241300"/>
            <a:chOff x="5171650" y="6147506"/>
            <a:chExt cx="1578550" cy="240973"/>
          </a:xfrm>
        </p:grpSpPr>
        <p:sp>
          <p:nvSpPr>
            <p:cNvPr id="29" name="右大括号 28"/>
            <p:cNvSpPr/>
            <p:nvPr/>
          </p:nvSpPr>
          <p:spPr>
            <a:xfrm rot="5400000">
              <a:off x="5845987" y="5484267"/>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1" name="任意多边形 30"/>
            <p:cNvSpPr/>
            <p:nvPr/>
          </p:nvSpPr>
          <p:spPr>
            <a:xfrm>
              <a:off x="6594725" y="6147506"/>
              <a:ext cx="103122"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任意多边形 33"/>
            <p:cNvSpPr/>
            <p:nvPr/>
          </p:nvSpPr>
          <p:spPr>
            <a:xfrm flipH="1">
              <a:off x="5222417" y="6155433"/>
              <a:ext cx="90429"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9470" name="组合 31"/>
          <p:cNvGrpSpPr>
            <a:grpSpLocks/>
          </p:cNvGrpSpPr>
          <p:nvPr/>
        </p:nvGrpSpPr>
        <p:grpSpPr bwMode="auto">
          <a:xfrm>
            <a:off x="5294313" y="6024563"/>
            <a:ext cx="887412" cy="312737"/>
            <a:chOff x="5513645" y="6043438"/>
            <a:chExt cx="888113" cy="363636"/>
          </a:xfrm>
        </p:grpSpPr>
        <p:sp>
          <p:nvSpPr>
            <p:cNvPr id="26" name="右大括号 25"/>
            <p:cNvSpPr/>
            <p:nvPr/>
          </p:nvSpPr>
          <p:spPr>
            <a:xfrm rot="5400000">
              <a:off x="5818746" y="5824064"/>
              <a:ext cx="28426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6" name="任意多边形 35"/>
            <p:cNvSpPr/>
            <p:nvPr/>
          </p:nvSpPr>
          <p:spPr>
            <a:xfrm rot="5400000">
              <a:off x="6299105" y="6065533"/>
              <a:ext cx="105214" cy="90559"/>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任意多边形 39"/>
            <p:cNvSpPr/>
            <p:nvPr/>
          </p:nvSpPr>
          <p:spPr>
            <a:xfrm rot="5400000" flipV="1">
              <a:off x="5505651" y="6051432"/>
              <a:ext cx="103369" cy="87381"/>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9471" name="组合 42"/>
          <p:cNvGrpSpPr>
            <a:grpSpLocks/>
          </p:cNvGrpSpPr>
          <p:nvPr/>
        </p:nvGrpSpPr>
        <p:grpSpPr bwMode="auto">
          <a:xfrm flipV="1">
            <a:off x="5407025" y="6045200"/>
            <a:ext cx="674688" cy="284163"/>
            <a:chOff x="5513645" y="6043438"/>
            <a:chExt cx="888113" cy="363609"/>
          </a:xfrm>
        </p:grpSpPr>
        <p:sp>
          <p:nvSpPr>
            <p:cNvPr id="44" name="右大括号 25"/>
            <p:cNvSpPr/>
            <p:nvPr/>
          </p:nvSpPr>
          <p:spPr>
            <a:xfrm rot="5400000">
              <a:off x="5818644" y="5823933"/>
              <a:ext cx="284386" cy="881843"/>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45" name="任意多边形 44"/>
            <p:cNvSpPr/>
            <p:nvPr/>
          </p:nvSpPr>
          <p:spPr>
            <a:xfrm rot="5400000">
              <a:off x="6298761" y="6066560"/>
              <a:ext cx="103599" cy="8985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任意多边形 45"/>
            <p:cNvSpPr/>
            <p:nvPr/>
          </p:nvSpPr>
          <p:spPr>
            <a:xfrm rot="5400000" flipV="1">
              <a:off x="5505729" y="6051354"/>
              <a:ext cx="103599" cy="87766"/>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367308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a:spLocks noChangeArrowheads="1"/>
          </p:cNvSpPr>
          <p:nvPr/>
        </p:nvSpPr>
        <p:spPr bwMode="auto">
          <a:xfrm>
            <a:off x="7077075" y="3249613"/>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sp>
        <p:nvSpPr>
          <p:cNvPr id="2" name="矩形 1"/>
          <p:cNvSpPr/>
          <p:nvPr/>
        </p:nvSpPr>
        <p:spPr>
          <a:xfrm>
            <a:off x="0" y="0"/>
            <a:ext cx="12192000" cy="6858000"/>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6148" name="TextBox 26"/>
          <p:cNvSpPr txBox="1">
            <a:spLocks noChangeArrowheads="1"/>
          </p:cNvSpPr>
          <p:nvPr/>
        </p:nvSpPr>
        <p:spPr bwMode="auto">
          <a:xfrm>
            <a:off x="3294063" y="811213"/>
            <a:ext cx="5946775"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11500">
                <a:solidFill>
                  <a:schemeClr val="bg1"/>
                </a:solidFill>
                <a:latin typeface="Montez" pitchFamily="2" charset="0"/>
                <a:ea typeface="宋体" pitchFamily="2" charset="-122"/>
              </a:rPr>
              <a:t>Catalogue</a:t>
            </a:r>
            <a:endParaRPr lang="zh-CN" altLang="en-US" sz="11500">
              <a:solidFill>
                <a:schemeClr val="bg1"/>
              </a:solidFill>
              <a:latin typeface="Montez" pitchFamily="2" charset="0"/>
              <a:ea typeface="宋体" pitchFamily="2" charset="-122"/>
            </a:endParaRPr>
          </a:p>
        </p:txBody>
      </p:sp>
      <p:grpSp>
        <p:nvGrpSpPr>
          <p:cNvPr id="6149" name="组合 27"/>
          <p:cNvGrpSpPr>
            <a:grpSpLocks/>
          </p:cNvGrpSpPr>
          <p:nvPr/>
        </p:nvGrpSpPr>
        <p:grpSpPr bwMode="auto">
          <a:xfrm>
            <a:off x="2201863" y="3249613"/>
            <a:ext cx="9163050" cy="1687512"/>
            <a:chOff x="3600451" y="2420937"/>
            <a:chExt cx="10063246" cy="1560513"/>
          </a:xfrm>
        </p:grpSpPr>
        <p:sp>
          <p:nvSpPr>
            <p:cNvPr id="50" name="文本框 44"/>
            <p:cNvSpPr txBox="1">
              <a:spLocks noChangeArrowheads="1"/>
            </p:cNvSpPr>
            <p:nvPr>
              <p:custDataLst>
                <p:tags r:id="rId1"/>
              </p:custDataLst>
            </p:nvPr>
          </p:nvSpPr>
          <p:spPr bwMode="auto">
            <a:xfrm>
              <a:off x="3600451" y="2420937"/>
              <a:ext cx="5596504" cy="6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da-DK" altLang="zh-CN" sz="2000" dirty="0" smtClean="0">
                  <a:solidFill>
                    <a:schemeClr val="tx1">
                      <a:lumMod val="60000"/>
                      <a:lumOff val="40000"/>
                    </a:schemeClr>
                  </a:solidFill>
                  <a:latin typeface="+mn-lt"/>
                  <a:ea typeface="+mn-ea"/>
                </a:rPr>
                <a:t>Lorem ipsum dolor sit amet</a:t>
              </a:r>
              <a:endParaRPr lang="zh-CN" altLang="en-US" sz="2000" dirty="0" smtClean="0">
                <a:solidFill>
                  <a:schemeClr val="tx1">
                    <a:lumMod val="60000"/>
                    <a:lumOff val="40000"/>
                  </a:schemeClr>
                </a:solidFill>
                <a:latin typeface="+mn-lt"/>
                <a:ea typeface="+mn-ea"/>
              </a:endParaRPr>
            </a:p>
          </p:txBody>
        </p:sp>
        <p:sp>
          <p:nvSpPr>
            <p:cNvPr id="51" name="文本框 45"/>
            <p:cNvSpPr txBox="1">
              <a:spLocks noChangeArrowheads="1"/>
            </p:cNvSpPr>
            <p:nvPr>
              <p:custDataLst>
                <p:tags r:id="rId2"/>
              </p:custDataLst>
            </p:nvPr>
          </p:nvSpPr>
          <p:spPr bwMode="auto">
            <a:xfrm>
              <a:off x="3600451" y="3282669"/>
              <a:ext cx="5596504" cy="698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da-DK" altLang="zh-CN" sz="2000" dirty="0" smtClean="0">
                  <a:solidFill>
                    <a:schemeClr val="tx1">
                      <a:lumMod val="60000"/>
                      <a:lumOff val="40000"/>
                    </a:schemeClr>
                  </a:solidFill>
                  <a:latin typeface="+mn-lt"/>
                  <a:ea typeface="+mn-ea"/>
                </a:rPr>
                <a:t>Lorem ipsum dolor sit amet</a:t>
              </a:r>
              <a:endParaRPr lang="zh-CN" altLang="en-US" sz="2000" dirty="0" smtClean="0">
                <a:solidFill>
                  <a:schemeClr val="tx1">
                    <a:lumMod val="60000"/>
                    <a:lumOff val="40000"/>
                  </a:schemeClr>
                </a:solidFill>
                <a:latin typeface="+mn-lt"/>
                <a:ea typeface="+mn-ea"/>
              </a:endParaRPr>
            </a:p>
          </p:txBody>
        </p:sp>
        <p:sp>
          <p:nvSpPr>
            <p:cNvPr id="52" name="文本框 46"/>
            <p:cNvSpPr txBox="1">
              <a:spLocks noChangeArrowheads="1"/>
            </p:cNvSpPr>
            <p:nvPr>
              <p:custDataLst>
                <p:tags r:id="rId3"/>
              </p:custDataLst>
            </p:nvPr>
          </p:nvSpPr>
          <p:spPr bwMode="auto">
            <a:xfrm>
              <a:off x="8067193" y="2420937"/>
              <a:ext cx="5596504" cy="6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da-DK" altLang="zh-CN" sz="2000" dirty="0" smtClean="0">
                  <a:solidFill>
                    <a:schemeClr val="tx1">
                      <a:lumMod val="60000"/>
                      <a:lumOff val="40000"/>
                    </a:schemeClr>
                  </a:solidFill>
                  <a:latin typeface="+mn-lt"/>
                  <a:ea typeface="+mn-ea"/>
                </a:rPr>
                <a:t>Lorem ipsum dolor sit amet</a:t>
              </a:r>
              <a:endParaRPr lang="zh-CN" altLang="en-US" sz="2000" dirty="0" smtClean="0">
                <a:solidFill>
                  <a:schemeClr val="tx1">
                    <a:lumMod val="60000"/>
                    <a:lumOff val="40000"/>
                  </a:schemeClr>
                </a:solidFill>
                <a:latin typeface="+mn-lt"/>
                <a:ea typeface="+mn-ea"/>
              </a:endParaRPr>
            </a:p>
          </p:txBody>
        </p:sp>
        <p:sp>
          <p:nvSpPr>
            <p:cNvPr id="53" name="文本框 47"/>
            <p:cNvSpPr txBox="1">
              <a:spLocks noChangeArrowheads="1"/>
            </p:cNvSpPr>
            <p:nvPr>
              <p:custDataLst>
                <p:tags r:id="rId4"/>
              </p:custDataLst>
            </p:nvPr>
          </p:nvSpPr>
          <p:spPr bwMode="auto">
            <a:xfrm>
              <a:off x="8067193" y="3284137"/>
              <a:ext cx="5596504" cy="6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da-DK" altLang="zh-CN" sz="2000" dirty="0" smtClean="0">
                  <a:solidFill>
                    <a:schemeClr val="tx1">
                      <a:lumMod val="60000"/>
                      <a:lumOff val="40000"/>
                    </a:schemeClr>
                  </a:solidFill>
                  <a:latin typeface="+mn-lt"/>
                  <a:ea typeface="+mn-ea"/>
                </a:rPr>
                <a:t>Lorem ipsum dolor sit amet</a:t>
              </a:r>
              <a:endParaRPr lang="zh-CN" altLang="en-US" sz="2000" dirty="0" smtClean="0">
                <a:solidFill>
                  <a:schemeClr val="tx1">
                    <a:lumMod val="60000"/>
                    <a:lumOff val="40000"/>
                  </a:schemeClr>
                </a:solidFill>
                <a:latin typeface="+mn-lt"/>
                <a:ea typeface="+mn-ea"/>
              </a:endParaRPr>
            </a:p>
          </p:txBody>
        </p:sp>
      </p:grpSp>
      <p:sp>
        <p:nvSpPr>
          <p:cNvPr id="54" name="椭圆 53"/>
          <p:cNvSpPr>
            <a:spLocks noChangeAspect="1"/>
          </p:cNvSpPr>
          <p:nvPr/>
        </p:nvSpPr>
        <p:spPr>
          <a:xfrm>
            <a:off x="2101850" y="3575050"/>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5" name="椭圆 54"/>
          <p:cNvSpPr>
            <a:spLocks noChangeAspect="1"/>
          </p:cNvSpPr>
          <p:nvPr/>
        </p:nvSpPr>
        <p:spPr>
          <a:xfrm>
            <a:off x="6153150" y="3576638"/>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椭圆 55"/>
          <p:cNvSpPr>
            <a:spLocks noChangeAspect="1"/>
          </p:cNvSpPr>
          <p:nvPr/>
        </p:nvSpPr>
        <p:spPr>
          <a:xfrm>
            <a:off x="2101850" y="4494213"/>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7" name="椭圆 56"/>
          <p:cNvSpPr>
            <a:spLocks noChangeAspect="1"/>
          </p:cNvSpPr>
          <p:nvPr/>
        </p:nvSpPr>
        <p:spPr>
          <a:xfrm>
            <a:off x="6153150" y="4495800"/>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7" name="直接连接符 6"/>
          <p:cNvCxnSpPr/>
          <p:nvPr/>
        </p:nvCxnSpPr>
        <p:spPr>
          <a:xfrm>
            <a:off x="419100" y="528320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644900" y="5532438"/>
            <a:ext cx="4533900" cy="830262"/>
          </a:xfrm>
          <a:prstGeom prst="rect">
            <a:avLst/>
          </a:prstGeom>
        </p:spPr>
        <p:txBody>
          <a:bodyPr wrap="none">
            <a:spAutoFit/>
          </a:bodyPr>
          <a:lstStyle/>
          <a:p>
            <a:pPr algn="ctr">
              <a:defRPr/>
            </a:pPr>
            <a:r>
              <a:rPr lang="en-US" altLang="zh-CN" sz="1600" dirty="0">
                <a:solidFill>
                  <a:schemeClr val="tx1">
                    <a:lumMod val="60000"/>
                    <a:lumOff val="40000"/>
                  </a:schemeClr>
                </a:solidFill>
              </a:rPr>
              <a:t>Lorem ipsum dolor sit amet, consectetuer adipiscing</a:t>
            </a:r>
          </a:p>
          <a:p>
            <a:pPr algn="ctr">
              <a:defRPr/>
            </a:pPr>
            <a:r>
              <a:rPr lang="en-US" altLang="zh-CN" sz="1600" dirty="0">
                <a:solidFill>
                  <a:schemeClr val="tx1">
                    <a:lumMod val="60000"/>
                    <a:lumOff val="40000"/>
                  </a:schemeClr>
                </a:solidFill>
              </a:rPr>
              <a:t>Aenean commodo sit amet coligula eget dolor. </a:t>
            </a:r>
            <a:endParaRPr lang="zh-CN" altLang="en-US" sz="1600" dirty="0">
              <a:solidFill>
                <a:schemeClr val="tx1">
                  <a:lumMod val="60000"/>
                  <a:lumOff val="40000"/>
                </a:schemeClr>
              </a:solidFill>
            </a:endParaRPr>
          </a:p>
          <a:p>
            <a:pPr algn="ctr">
              <a:defRPr/>
            </a:pPr>
            <a:r>
              <a:rPr lang="en-US" altLang="zh-CN" sz="1600" dirty="0">
                <a:solidFill>
                  <a:schemeClr val="tx1">
                    <a:lumMod val="60000"/>
                    <a:lumOff val="40000"/>
                  </a:schemeClr>
                </a:solidFill>
              </a:rPr>
              <a:t> </a:t>
            </a:r>
            <a:endParaRPr lang="zh-CN" altLang="en-US" sz="1600" dirty="0">
              <a:solidFill>
                <a:schemeClr val="tx1">
                  <a:lumMod val="60000"/>
                  <a:lumOff val="40000"/>
                </a:schemeClr>
              </a:solidFill>
            </a:endParaRPr>
          </a:p>
        </p:txBody>
      </p:sp>
      <p:grpSp>
        <p:nvGrpSpPr>
          <p:cNvPr id="6156" name="组合 71"/>
          <p:cNvGrpSpPr>
            <a:grpSpLocks/>
          </p:cNvGrpSpPr>
          <p:nvPr/>
        </p:nvGrpSpPr>
        <p:grpSpPr bwMode="auto">
          <a:xfrm>
            <a:off x="5254625" y="6430963"/>
            <a:ext cx="1577975" cy="241300"/>
            <a:chOff x="5171650" y="6147506"/>
            <a:chExt cx="1578550" cy="240973"/>
          </a:xfrm>
        </p:grpSpPr>
        <p:sp>
          <p:nvSpPr>
            <p:cNvPr id="73" name="右大括号 28"/>
            <p:cNvSpPr/>
            <p:nvPr/>
          </p:nvSpPr>
          <p:spPr>
            <a:xfrm rot="5400000">
              <a:off x="5845987" y="5484265"/>
              <a:ext cx="229876"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74" name="任意多边形 73"/>
            <p:cNvSpPr/>
            <p:nvPr/>
          </p:nvSpPr>
          <p:spPr>
            <a:xfrm>
              <a:off x="6594568" y="6147506"/>
              <a:ext cx="103226" cy="90364"/>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5" name="任意多边形 74"/>
            <p:cNvSpPr/>
            <p:nvPr/>
          </p:nvSpPr>
          <p:spPr>
            <a:xfrm flipH="1">
              <a:off x="5222469" y="6155432"/>
              <a:ext cx="90521" cy="77683"/>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6157" name="组合 75"/>
          <p:cNvGrpSpPr>
            <a:grpSpLocks/>
          </p:cNvGrpSpPr>
          <p:nvPr/>
        </p:nvGrpSpPr>
        <p:grpSpPr bwMode="auto">
          <a:xfrm>
            <a:off x="5595938" y="6378575"/>
            <a:ext cx="887412" cy="311150"/>
            <a:chOff x="5513645" y="6043438"/>
            <a:chExt cx="888113" cy="363636"/>
          </a:xfrm>
        </p:grpSpPr>
        <p:sp>
          <p:nvSpPr>
            <p:cNvPr id="77" name="右大括号 25"/>
            <p:cNvSpPr/>
            <p:nvPr/>
          </p:nvSpPr>
          <p:spPr>
            <a:xfrm rot="5400000">
              <a:off x="5818022" y="5823339"/>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78" name="任意多边形 77"/>
            <p:cNvSpPr/>
            <p:nvPr/>
          </p:nvSpPr>
          <p:spPr>
            <a:xfrm rot="5400000">
              <a:off x="6299764" y="6064949"/>
              <a:ext cx="103896" cy="90559"/>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9" name="任意多边形 78"/>
            <p:cNvSpPr/>
            <p:nvPr/>
          </p:nvSpPr>
          <p:spPr>
            <a:xfrm rot="5400000" flipV="1">
              <a:off x="5505387" y="6051696"/>
              <a:ext cx="103896" cy="87381"/>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6158" name="组合 79"/>
          <p:cNvGrpSpPr>
            <a:grpSpLocks/>
          </p:cNvGrpSpPr>
          <p:nvPr/>
        </p:nvGrpSpPr>
        <p:grpSpPr bwMode="auto">
          <a:xfrm flipV="1">
            <a:off x="5708650" y="6399213"/>
            <a:ext cx="674688" cy="284162"/>
            <a:chOff x="5513645" y="6043438"/>
            <a:chExt cx="888113" cy="363609"/>
          </a:xfrm>
        </p:grpSpPr>
        <p:sp>
          <p:nvSpPr>
            <p:cNvPr id="81" name="右大括号 25"/>
            <p:cNvSpPr/>
            <p:nvPr/>
          </p:nvSpPr>
          <p:spPr>
            <a:xfrm rot="5400000">
              <a:off x="5818643" y="5823932"/>
              <a:ext cx="284387" cy="881843"/>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82" name="任意多边形 81"/>
            <p:cNvSpPr/>
            <p:nvPr/>
          </p:nvSpPr>
          <p:spPr>
            <a:xfrm rot="5400000">
              <a:off x="6298762" y="6066560"/>
              <a:ext cx="103598" cy="8985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3" name="任意多边形 82"/>
            <p:cNvSpPr/>
            <p:nvPr/>
          </p:nvSpPr>
          <p:spPr>
            <a:xfrm rot="5400000" flipV="1">
              <a:off x="5505730" y="6051354"/>
              <a:ext cx="103598" cy="87766"/>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 name="椭圆 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椭圆 19"/>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椭圆 20"/>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椭圆 21"/>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椭圆 22"/>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椭圆 23"/>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TextBox 24"/>
          <p:cNvSpPr txBox="1"/>
          <p:nvPr/>
        </p:nvSpPr>
        <p:spPr>
          <a:xfrm>
            <a:off x="3827463" y="2463800"/>
            <a:ext cx="4184650" cy="1568450"/>
          </a:xfrm>
          <a:prstGeom prst="rect">
            <a:avLst/>
          </a:prstGeom>
          <a:noFill/>
        </p:spPr>
        <p:txBody>
          <a:bodyPr>
            <a:spAutoFit/>
          </a:bodyPr>
          <a:lstStyle/>
          <a:p>
            <a:pPr>
              <a:defRPr/>
            </a:pPr>
            <a:r>
              <a:rPr lang="en-US" altLang="zh-CN" sz="9600" dirty="0">
                <a:solidFill>
                  <a:schemeClr val="bg1"/>
                </a:solidFill>
                <a:effectLst>
                  <a:outerShdw blurRad="177800" dist="38100" dir="5400000" algn="ctr" rotWithShape="0">
                    <a:srgbClr val="FF0000"/>
                  </a:outerShdw>
                </a:effectLst>
                <a:latin typeface="Montez" panose="02000503000000020004" pitchFamily="2" charset="0"/>
              </a:rPr>
              <a:t>Catalogue</a:t>
            </a:r>
            <a:endParaRPr lang="zh-CN" altLang="en-US" sz="9600" dirty="0">
              <a:solidFill>
                <a:schemeClr val="bg1"/>
              </a:solidFill>
              <a:effectLst>
                <a:outerShdw blurRad="177800" dist="38100" dir="5400000" algn="ctr" rotWithShape="0">
                  <a:srgbClr val="FF0000"/>
                </a:outerShdw>
              </a:effectLst>
              <a:latin typeface="Montez" panose="02000503000000020004" pitchFamily="2" charset="0"/>
            </a:endParaRPr>
          </a:p>
        </p:txBody>
      </p:sp>
      <p:sp>
        <p:nvSpPr>
          <p:cNvPr id="4" name="TextBox 3"/>
          <p:cNvSpPr txBox="1"/>
          <p:nvPr/>
        </p:nvSpPr>
        <p:spPr>
          <a:xfrm>
            <a:off x="4314825" y="4238625"/>
            <a:ext cx="2962275" cy="830263"/>
          </a:xfrm>
          <a:prstGeom prst="rect">
            <a:avLst/>
          </a:prstGeom>
          <a:noFill/>
        </p:spPr>
        <p:txBody>
          <a:bodyPr>
            <a:spAutoFit/>
          </a:bodyPr>
          <a:lstStyle/>
          <a:p>
            <a:pPr>
              <a:defRPr/>
            </a:pPr>
            <a:r>
              <a:rPr lang="en-US" altLang="zh-CN"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rPr>
              <a:t>Pass &amp; 01</a:t>
            </a:r>
            <a:endParaRPr lang="zh-CN" altLang="en-US"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4" cstate="email">
              <a:alphaModFix amt="81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4" name="MH_Desc_1"/>
          <p:cNvSpPr txBox="1">
            <a:spLocks noChangeArrowheads="1"/>
          </p:cNvSpPr>
          <p:nvPr>
            <p:custDataLst>
              <p:tags r:id="rId1"/>
            </p:custDataLst>
          </p:nvPr>
        </p:nvSpPr>
        <p:spPr bwMode="auto">
          <a:xfrm>
            <a:off x="5472113" y="1595438"/>
            <a:ext cx="4786312"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60000"/>
              </a:lnSpc>
              <a:defRPr/>
            </a:pPr>
            <a:r>
              <a:rPr lang="en-US" altLang="zh-CN" sz="1400" dirty="0" smtClean="0">
                <a:solidFill>
                  <a:schemeClr val="bg1">
                    <a:lumMod val="50000"/>
                  </a:schemeClr>
                </a:solidFill>
                <a:latin typeface="+mn-lt"/>
                <a:ea typeface="+mn-ea"/>
              </a:rPr>
              <a:t>LOREM IPSUM DOLOR SIT AMET, CONSECTETUR ADIPISICING ELIT, SED DO EIUSMOD TEMPOR INCIDIDUNT UT LABORE ET DOLORE MAGNA ALIQUA. UT ENIM AD MINIM VENIAM, QUIS NOSTRUD EXERCITATION ULLAMCO LABO</a:t>
            </a:r>
          </a:p>
          <a:p>
            <a:pPr algn="ctr">
              <a:lnSpc>
                <a:spcPct val="160000"/>
              </a:lnSpc>
              <a:defRPr/>
            </a:pPr>
            <a:r>
              <a:rPr lang="en-US" altLang="zh-CN" sz="1400" dirty="0" smtClean="0">
                <a:solidFill>
                  <a:schemeClr val="bg1">
                    <a:lumMod val="50000"/>
                  </a:schemeClr>
                </a:solidFill>
                <a:latin typeface="+mn-lt"/>
                <a:ea typeface="+mn-ea"/>
              </a:rPr>
              <a:t>RIS NISI UT ALIQUIP COMMODO</a:t>
            </a:r>
            <a:r>
              <a:rPr lang="en-US" altLang="zh-CN" sz="1400" dirty="0">
                <a:solidFill>
                  <a:schemeClr val="bg1">
                    <a:lumMod val="50000"/>
                  </a:schemeClr>
                </a:solidFill>
              </a:rPr>
              <a:t>LOREM IPSUM DOLOR SIT AMET, CONSECTETUR ADIPISICING ELIT, SED DO EIUSMOD TEMPOR INCIDIDUNT UT LABORE ET DOLORE </a:t>
            </a:r>
            <a:endParaRPr lang="en-US" altLang="zh-CN" sz="1400" dirty="0" smtClean="0">
              <a:solidFill>
                <a:schemeClr val="bg1">
                  <a:lumMod val="50000"/>
                </a:schemeClr>
              </a:solidFill>
            </a:endParaRPr>
          </a:p>
          <a:p>
            <a:pPr algn="ctr">
              <a:lnSpc>
                <a:spcPct val="160000"/>
              </a:lnSpc>
              <a:defRPr/>
            </a:pPr>
            <a:r>
              <a:rPr lang="en-US" altLang="zh-CN" sz="1400" dirty="0" smtClean="0">
                <a:solidFill>
                  <a:schemeClr val="bg1">
                    <a:lumMod val="50000"/>
                  </a:schemeClr>
                </a:solidFill>
              </a:rPr>
              <a:t>MAGNA</a:t>
            </a:r>
            <a:r>
              <a:rPr lang="en-US" altLang="zh-CN" sz="1400" dirty="0">
                <a:solidFill>
                  <a:schemeClr val="bg1">
                    <a:lumMod val="50000"/>
                  </a:schemeClr>
                </a:solidFill>
              </a:rPr>
              <a:t> ALIQUA. UT ENIM AD MINIM VENIAM, QUIS NOSTRUD EXERCITATION ULLAMCO LABORIS NISI </a:t>
            </a:r>
            <a:endParaRPr lang="en-US" altLang="zh-CN" sz="1400" dirty="0" smtClean="0">
              <a:solidFill>
                <a:schemeClr val="bg1">
                  <a:lumMod val="50000"/>
                </a:schemeClr>
              </a:solidFill>
            </a:endParaRPr>
          </a:p>
          <a:p>
            <a:pPr algn="ctr">
              <a:lnSpc>
                <a:spcPct val="160000"/>
              </a:lnSpc>
              <a:defRPr/>
            </a:pPr>
            <a:r>
              <a:rPr lang="en-US" altLang="zh-CN" sz="1400" dirty="0" smtClean="0">
                <a:solidFill>
                  <a:schemeClr val="bg1">
                    <a:lumMod val="50000"/>
                  </a:schemeClr>
                </a:solidFill>
              </a:rPr>
              <a:t>UT</a:t>
            </a:r>
            <a:r>
              <a:rPr lang="en-US" altLang="zh-CN" sz="1400" dirty="0">
                <a:solidFill>
                  <a:schemeClr val="bg1">
                    <a:lumMod val="50000"/>
                  </a:schemeClr>
                </a:solidFill>
              </a:rPr>
              <a:t> ALIQUIP COMMODO</a:t>
            </a:r>
            <a:endParaRPr lang="zh-CN" altLang="en-US" sz="1400" dirty="0">
              <a:solidFill>
                <a:schemeClr val="bg1">
                  <a:lumMod val="50000"/>
                </a:schemeClr>
              </a:solidFill>
            </a:endParaRPr>
          </a:p>
          <a:p>
            <a:pPr algn="ctr">
              <a:lnSpc>
                <a:spcPct val="160000"/>
              </a:lnSpc>
              <a:defRPr/>
            </a:pPr>
            <a:endParaRPr lang="zh-CN" altLang="en-US" sz="1400" dirty="0" smtClean="0">
              <a:latin typeface="+mn-lt"/>
              <a:ea typeface="+mn-ea"/>
            </a:endParaRPr>
          </a:p>
        </p:txBody>
      </p:sp>
      <p:sp>
        <p:nvSpPr>
          <p:cNvPr id="8196" name="KSO_Shape"/>
          <p:cNvSpPr>
            <a:spLocks/>
          </p:cNvSpPr>
          <p:nvPr/>
        </p:nvSpPr>
        <p:spPr bwMode="auto">
          <a:xfrm>
            <a:off x="1647825" y="1706563"/>
            <a:ext cx="2874963" cy="852487"/>
          </a:xfrm>
          <a:custGeom>
            <a:avLst/>
            <a:gdLst>
              <a:gd name="T0" fmla="*/ 2147483647 w 313"/>
              <a:gd name="T1" fmla="*/ 2147483647 h 93"/>
              <a:gd name="T2" fmla="*/ 2147483647 w 313"/>
              <a:gd name="T3" fmla="*/ 2147483647 h 93"/>
              <a:gd name="T4" fmla="*/ 2147483647 w 313"/>
              <a:gd name="T5" fmla="*/ 2147483647 h 93"/>
              <a:gd name="T6" fmla="*/ 2147483647 w 313"/>
              <a:gd name="T7" fmla="*/ 2147483647 h 93"/>
              <a:gd name="T8" fmla="*/ 2147483647 w 313"/>
              <a:gd name="T9" fmla="*/ 2147483647 h 93"/>
              <a:gd name="T10" fmla="*/ 2147483647 w 313"/>
              <a:gd name="T11" fmla="*/ 2147483647 h 93"/>
              <a:gd name="T12" fmla="*/ 2147483647 w 313"/>
              <a:gd name="T13" fmla="*/ 2147483647 h 93"/>
              <a:gd name="T14" fmla="*/ 2147483647 w 313"/>
              <a:gd name="T15" fmla="*/ 2147483647 h 93"/>
              <a:gd name="T16" fmla="*/ 2147483647 w 313"/>
              <a:gd name="T17" fmla="*/ 2147483647 h 93"/>
              <a:gd name="T18" fmla="*/ 2147483647 w 313"/>
              <a:gd name="T19" fmla="*/ 2147483647 h 93"/>
              <a:gd name="T20" fmla="*/ 2147483647 w 313"/>
              <a:gd name="T21" fmla="*/ 2147483647 h 93"/>
              <a:gd name="T22" fmla="*/ 2147483647 w 313"/>
              <a:gd name="T23" fmla="*/ 2147483647 h 93"/>
              <a:gd name="T24" fmla="*/ 2147483647 w 313"/>
              <a:gd name="T25" fmla="*/ 2147483647 h 93"/>
              <a:gd name="T26" fmla="*/ 2147483647 w 313"/>
              <a:gd name="T27" fmla="*/ 2147483647 h 93"/>
              <a:gd name="T28" fmla="*/ 2147483647 w 313"/>
              <a:gd name="T29" fmla="*/ 2147483647 h 93"/>
              <a:gd name="T30" fmla="*/ 2147483647 w 313"/>
              <a:gd name="T31" fmla="*/ 2147483647 h 93"/>
              <a:gd name="T32" fmla="*/ 2147483647 w 313"/>
              <a:gd name="T33" fmla="*/ 2147483647 h 93"/>
              <a:gd name="T34" fmla="*/ 2147483647 w 313"/>
              <a:gd name="T35" fmla="*/ 2147483647 h 93"/>
              <a:gd name="T36" fmla="*/ 2147483647 w 313"/>
              <a:gd name="T37" fmla="*/ 2147483647 h 93"/>
              <a:gd name="T38" fmla="*/ 2147483647 w 313"/>
              <a:gd name="T39" fmla="*/ 2147483647 h 93"/>
              <a:gd name="T40" fmla="*/ 2147483647 w 313"/>
              <a:gd name="T41" fmla="*/ 2147483647 h 93"/>
              <a:gd name="T42" fmla="*/ 2147483647 w 313"/>
              <a:gd name="T43" fmla="*/ 2147483647 h 93"/>
              <a:gd name="T44" fmla="*/ 2147483647 w 313"/>
              <a:gd name="T45" fmla="*/ 2147483647 h 93"/>
              <a:gd name="T46" fmla="*/ 2147483647 w 313"/>
              <a:gd name="T47" fmla="*/ 2147483647 h 93"/>
              <a:gd name="T48" fmla="*/ 2147483647 w 313"/>
              <a:gd name="T49" fmla="*/ 2147483647 h 93"/>
              <a:gd name="T50" fmla="*/ 2147483647 w 313"/>
              <a:gd name="T51" fmla="*/ 2147483647 h 93"/>
              <a:gd name="T52" fmla="*/ 2147483647 w 313"/>
              <a:gd name="T53" fmla="*/ 2147483647 h 93"/>
              <a:gd name="T54" fmla="*/ 2147483647 w 313"/>
              <a:gd name="T55" fmla="*/ 2147483647 h 93"/>
              <a:gd name="T56" fmla="*/ 2147483647 w 313"/>
              <a:gd name="T57" fmla="*/ 2147483647 h 93"/>
              <a:gd name="T58" fmla="*/ 2147483647 w 313"/>
              <a:gd name="T59" fmla="*/ 2147483647 h 93"/>
              <a:gd name="T60" fmla="*/ 2147483647 w 313"/>
              <a:gd name="T61" fmla="*/ 2147483647 h 93"/>
              <a:gd name="T62" fmla="*/ 2147483647 w 313"/>
              <a:gd name="T63" fmla="*/ 2147483647 h 93"/>
              <a:gd name="T64" fmla="*/ 2147483647 w 313"/>
              <a:gd name="T65" fmla="*/ 2147483647 h 93"/>
              <a:gd name="T66" fmla="*/ 2147483647 w 313"/>
              <a:gd name="T67" fmla="*/ 2147483647 h 93"/>
              <a:gd name="T68" fmla="*/ 2147483647 w 313"/>
              <a:gd name="T69" fmla="*/ 2147483647 h 93"/>
              <a:gd name="T70" fmla="*/ 2147483647 w 313"/>
              <a:gd name="T71" fmla="*/ 2147483647 h 93"/>
              <a:gd name="T72" fmla="*/ 2147483647 w 313"/>
              <a:gd name="T73" fmla="*/ 2147483647 h 93"/>
              <a:gd name="T74" fmla="*/ 2147483647 w 313"/>
              <a:gd name="T75" fmla="*/ 2147483647 h 93"/>
              <a:gd name="T76" fmla="*/ 2147483647 w 313"/>
              <a:gd name="T77" fmla="*/ 2147483647 h 93"/>
              <a:gd name="T78" fmla="*/ 2147483647 w 313"/>
              <a:gd name="T79" fmla="*/ 2147483647 h 93"/>
              <a:gd name="T80" fmla="*/ 2147483647 w 313"/>
              <a:gd name="T81" fmla="*/ 2147483647 h 93"/>
              <a:gd name="T82" fmla="*/ 2147483647 w 313"/>
              <a:gd name="T83" fmla="*/ 2147483647 h 93"/>
              <a:gd name="T84" fmla="*/ 2147483647 w 313"/>
              <a:gd name="T85" fmla="*/ 2147483647 h 93"/>
              <a:gd name="T86" fmla="*/ 2147483647 w 313"/>
              <a:gd name="T87" fmla="*/ 2147483647 h 93"/>
              <a:gd name="T88" fmla="*/ 2147483647 w 313"/>
              <a:gd name="T89" fmla="*/ 2147483647 h 93"/>
              <a:gd name="T90" fmla="*/ 2147483647 w 313"/>
              <a:gd name="T91" fmla="*/ 2147483647 h 93"/>
              <a:gd name="T92" fmla="*/ 2147483647 w 313"/>
              <a:gd name="T93" fmla="*/ 2147483647 h 93"/>
              <a:gd name="T94" fmla="*/ 2147483647 w 313"/>
              <a:gd name="T95" fmla="*/ 2147483647 h 93"/>
              <a:gd name="T96" fmla="*/ 2147483647 w 313"/>
              <a:gd name="T97" fmla="*/ 2147483647 h 93"/>
              <a:gd name="T98" fmla="*/ 2147483647 w 313"/>
              <a:gd name="T99" fmla="*/ 2147483647 h 93"/>
              <a:gd name="T100" fmla="*/ 2147483647 w 313"/>
              <a:gd name="T101" fmla="*/ 2147483647 h 93"/>
              <a:gd name="T102" fmla="*/ 2147483647 w 313"/>
              <a:gd name="T103" fmla="*/ 2147483647 h 93"/>
              <a:gd name="T104" fmla="*/ 2147483647 w 313"/>
              <a:gd name="T105" fmla="*/ 2147483647 h 93"/>
              <a:gd name="T106" fmla="*/ 2147483647 w 313"/>
              <a:gd name="T107" fmla="*/ 2147483647 h 93"/>
              <a:gd name="T108" fmla="*/ 2147483647 w 313"/>
              <a:gd name="T109" fmla="*/ 2147483647 h 93"/>
              <a:gd name="T110" fmla="*/ 2147483647 w 313"/>
              <a:gd name="T111" fmla="*/ 2147483647 h 93"/>
              <a:gd name="T112" fmla="*/ 2147483647 w 313"/>
              <a:gd name="T113" fmla="*/ 2147483647 h 93"/>
              <a:gd name="T114" fmla="*/ 2147483647 w 313"/>
              <a:gd name="T115" fmla="*/ 2147483647 h 93"/>
              <a:gd name="T116" fmla="*/ 2147483647 w 313"/>
              <a:gd name="T117" fmla="*/ 2147483647 h 93"/>
              <a:gd name="T118" fmla="*/ 2147483647 w 313"/>
              <a:gd name="T119" fmla="*/ 2147483647 h 93"/>
              <a:gd name="T120" fmla="*/ 2147483647 w 313"/>
              <a:gd name="T121" fmla="*/ 2147483647 h 93"/>
              <a:gd name="T122" fmla="*/ 2147483647 w 313"/>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rgbClr val="E84C9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sp>
        <p:nvSpPr>
          <p:cNvPr id="8197" name="TextBox 9"/>
          <p:cNvSpPr txBox="1">
            <a:spLocks noChangeArrowheads="1"/>
          </p:cNvSpPr>
          <p:nvPr/>
        </p:nvSpPr>
        <p:spPr bwMode="auto">
          <a:xfrm>
            <a:off x="2752725" y="2017713"/>
            <a:ext cx="25717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da-DK" altLang="zh-CN" sz="1400">
                <a:solidFill>
                  <a:schemeClr val="bg1"/>
                </a:solidFill>
                <a:latin typeface="Bitter" pitchFamily="2" charset="0"/>
                <a:ea typeface="宋体" pitchFamily="2" charset="-122"/>
                <a:cs typeface="Calibri" pitchFamily="34" charset="0"/>
              </a:rPr>
              <a:t>LOREM  IPSUM</a:t>
            </a:r>
          </a:p>
          <a:p>
            <a:pPr eaLnBrk="1" hangingPunct="1">
              <a:lnSpc>
                <a:spcPct val="100000"/>
              </a:lnSpc>
              <a:spcBef>
                <a:spcPct val="0"/>
              </a:spcBef>
              <a:buClrTx/>
              <a:buSzTx/>
              <a:buFontTx/>
              <a:buNone/>
            </a:pPr>
            <a:endParaRPr lang="zh-CN" altLang="en-US" sz="1400">
              <a:solidFill>
                <a:schemeClr val="bg1"/>
              </a:solidFill>
              <a:latin typeface="Bitter" pitchFamily="2" charset="0"/>
              <a:ea typeface="宋体" pitchFamily="2" charset="-122"/>
              <a:cs typeface="Calibri" pitchFamily="34" charset="0"/>
            </a:endParaRPr>
          </a:p>
        </p:txBody>
      </p:sp>
      <p:sp>
        <p:nvSpPr>
          <p:cNvPr id="39" name="KSO_Shape"/>
          <p:cNvSpPr>
            <a:spLocks/>
          </p:cNvSpPr>
          <p:nvPr/>
        </p:nvSpPr>
        <p:spPr bwMode="auto">
          <a:xfrm>
            <a:off x="1647825" y="2906713"/>
            <a:ext cx="2874963" cy="852487"/>
          </a:xfrm>
          <a:custGeom>
            <a:avLst/>
            <a:gdLst>
              <a:gd name="T0" fmla="*/ 157847 w 313"/>
              <a:gd name="T1" fmla="*/ 255366 h 93"/>
              <a:gd name="T2" fmla="*/ 379585 w 313"/>
              <a:gd name="T3" fmla="*/ 266632 h 93"/>
              <a:gd name="T4" fmla="*/ 390860 w 313"/>
              <a:gd name="T5" fmla="*/ 281653 h 93"/>
              <a:gd name="T6" fmla="*/ 503608 w 313"/>
              <a:gd name="T7" fmla="*/ 281653 h 93"/>
              <a:gd name="T8" fmla="*/ 665214 w 313"/>
              <a:gd name="T9" fmla="*/ 285409 h 93"/>
              <a:gd name="T10" fmla="*/ 710313 w 313"/>
              <a:gd name="T11" fmla="*/ 285409 h 93"/>
              <a:gd name="T12" fmla="*/ 792995 w 313"/>
              <a:gd name="T13" fmla="*/ 304185 h 93"/>
              <a:gd name="T14" fmla="*/ 717829 w 313"/>
              <a:gd name="T15" fmla="*/ 315452 h 93"/>
              <a:gd name="T16" fmla="*/ 774203 w 313"/>
              <a:gd name="T17" fmla="*/ 330473 h 93"/>
              <a:gd name="T18" fmla="*/ 849369 w 313"/>
              <a:gd name="T19" fmla="*/ 326718 h 93"/>
              <a:gd name="T20" fmla="*/ 962117 w 313"/>
              <a:gd name="T21" fmla="*/ 341739 h 93"/>
              <a:gd name="T22" fmla="*/ 1063590 w 313"/>
              <a:gd name="T23" fmla="*/ 311696 h 93"/>
              <a:gd name="T24" fmla="*/ 1142514 w 313"/>
              <a:gd name="T25" fmla="*/ 270387 h 93"/>
              <a:gd name="T26" fmla="*/ 1157547 w 313"/>
              <a:gd name="T27" fmla="*/ 202790 h 93"/>
              <a:gd name="T28" fmla="*/ 1022249 w 313"/>
              <a:gd name="T29" fmla="*/ 180258 h 93"/>
              <a:gd name="T30" fmla="*/ 1093656 w 313"/>
              <a:gd name="T31" fmla="*/ 116417 h 93"/>
              <a:gd name="T32" fmla="*/ 988425 w 313"/>
              <a:gd name="T33" fmla="*/ 105151 h 93"/>
              <a:gd name="T34" fmla="*/ 932051 w 313"/>
              <a:gd name="T35" fmla="*/ 90129 h 93"/>
              <a:gd name="T36" fmla="*/ 958358 w 313"/>
              <a:gd name="T37" fmla="*/ 63841 h 93"/>
              <a:gd name="T38" fmla="*/ 969633 w 313"/>
              <a:gd name="T39" fmla="*/ 45065 h 93"/>
              <a:gd name="T40" fmla="*/ 905743 w 313"/>
              <a:gd name="T41" fmla="*/ 33798 h 93"/>
              <a:gd name="T42" fmla="*/ 1033524 w 313"/>
              <a:gd name="T43" fmla="*/ 30043 h 93"/>
              <a:gd name="T44" fmla="*/ 932051 w 313"/>
              <a:gd name="T45" fmla="*/ 15022 h 93"/>
              <a:gd name="T46" fmla="*/ 792995 w 313"/>
              <a:gd name="T47" fmla="*/ 11266 h 93"/>
              <a:gd name="T48" fmla="*/ 699038 w 313"/>
              <a:gd name="T49" fmla="*/ 3755 h 93"/>
              <a:gd name="T50" fmla="*/ 616356 w 313"/>
              <a:gd name="T51" fmla="*/ 11266 h 93"/>
              <a:gd name="T52" fmla="*/ 503608 w 313"/>
              <a:gd name="T53" fmla="*/ 11266 h 93"/>
              <a:gd name="T54" fmla="*/ 315695 w 313"/>
              <a:gd name="T55" fmla="*/ 22532 h 93"/>
              <a:gd name="T56" fmla="*/ 507366 w 313"/>
              <a:gd name="T57" fmla="*/ 26288 h 93"/>
              <a:gd name="T58" fmla="*/ 552465 w 313"/>
              <a:gd name="T59" fmla="*/ 30043 h 93"/>
              <a:gd name="T60" fmla="*/ 435959 w 313"/>
              <a:gd name="T61" fmla="*/ 41309 h 93"/>
              <a:gd name="T62" fmla="*/ 372069 w 313"/>
              <a:gd name="T63" fmla="*/ 52575 h 93"/>
              <a:gd name="T64" fmla="*/ 251804 w 313"/>
              <a:gd name="T65" fmla="*/ 75108 h 93"/>
              <a:gd name="T66" fmla="*/ 172880 w 313"/>
              <a:gd name="T67" fmla="*/ 108906 h 93"/>
              <a:gd name="T68" fmla="*/ 398376 w 313"/>
              <a:gd name="T69" fmla="*/ 131438 h 93"/>
              <a:gd name="T70" fmla="*/ 405893 w 313"/>
              <a:gd name="T71" fmla="*/ 150215 h 93"/>
              <a:gd name="T72" fmla="*/ 187913 w 313"/>
              <a:gd name="T73" fmla="*/ 161481 h 93"/>
              <a:gd name="T74" fmla="*/ 270595 w 313"/>
              <a:gd name="T75" fmla="*/ 168992 h 93"/>
              <a:gd name="T76" fmla="*/ 56374 w 313"/>
              <a:gd name="T77" fmla="*/ 195280 h 93"/>
              <a:gd name="T78" fmla="*/ 394618 w 313"/>
              <a:gd name="T79" fmla="*/ 22532 h 93"/>
              <a:gd name="T80" fmla="*/ 7517 w 313"/>
              <a:gd name="T81" fmla="*/ 221567 h 93"/>
              <a:gd name="T82" fmla="*/ 405893 w 313"/>
              <a:gd name="T83" fmla="*/ 161481 h 93"/>
              <a:gd name="T84" fmla="*/ 518641 w 313"/>
              <a:gd name="T85" fmla="*/ 157726 h 93"/>
              <a:gd name="T86" fmla="*/ 424684 w 313"/>
              <a:gd name="T87" fmla="*/ 165237 h 93"/>
              <a:gd name="T88" fmla="*/ 345761 w 313"/>
              <a:gd name="T89" fmla="*/ 165237 h 93"/>
              <a:gd name="T90" fmla="*/ 435959 w 313"/>
              <a:gd name="T91" fmla="*/ 274142 h 93"/>
              <a:gd name="T92" fmla="*/ 462267 w 313"/>
              <a:gd name="T93" fmla="*/ 41309 h 93"/>
              <a:gd name="T94" fmla="*/ 526158 w 313"/>
              <a:gd name="T95" fmla="*/ 37554 h 93"/>
              <a:gd name="T96" fmla="*/ 571257 w 313"/>
              <a:gd name="T97" fmla="*/ 26288 h 93"/>
              <a:gd name="T98" fmla="*/ 608839 w 313"/>
              <a:gd name="T99" fmla="*/ 11266 h 93"/>
              <a:gd name="T100" fmla="*/ 661455 w 313"/>
              <a:gd name="T101" fmla="*/ 11266 h 93"/>
              <a:gd name="T102" fmla="*/ 691521 w 313"/>
              <a:gd name="T103" fmla="*/ 285409 h 93"/>
              <a:gd name="T104" fmla="*/ 706554 w 313"/>
              <a:gd name="T105" fmla="*/ 3755 h 93"/>
              <a:gd name="T106" fmla="*/ 770445 w 313"/>
              <a:gd name="T107" fmla="*/ 311696 h 93"/>
              <a:gd name="T108" fmla="*/ 789236 w 313"/>
              <a:gd name="T109" fmla="*/ 289164 h 93"/>
              <a:gd name="T110" fmla="*/ 808028 w 313"/>
              <a:gd name="T111" fmla="*/ 48820 h 93"/>
              <a:gd name="T112" fmla="*/ 871918 w 313"/>
              <a:gd name="T113" fmla="*/ 26288 h 93"/>
              <a:gd name="T114" fmla="*/ 856885 w 313"/>
              <a:gd name="T115" fmla="*/ 63841 h 93"/>
              <a:gd name="T116" fmla="*/ 864402 w 313"/>
              <a:gd name="T117" fmla="*/ 86374 h 93"/>
              <a:gd name="T118" fmla="*/ 901984 w 313"/>
              <a:gd name="T119" fmla="*/ 78863 h 93"/>
              <a:gd name="T120" fmla="*/ 917017 w 313"/>
              <a:gd name="T121" fmla="*/ 334228 h 93"/>
              <a:gd name="T122" fmla="*/ 1007216 w 313"/>
              <a:gd name="T123" fmla="*/ 101395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chemeClr val="accent4">
              <a:lumMod val="75000"/>
              <a:alpha val="73000"/>
            </a:schemeClr>
          </a:solidFill>
          <a:ln>
            <a:noFill/>
          </a:ln>
        </p:spPr>
        <p:txBody>
          <a:bodyPr anchor="ctr" anchorCtr="1"/>
          <a:lstStyle/>
          <a:p>
            <a:pPr algn="ctr">
              <a:lnSpc>
                <a:spcPct val="130000"/>
              </a:lnSpc>
              <a:defRPr/>
            </a:pPr>
            <a:endParaRPr lang="da-DK" altLang="zh-CN" dirty="0">
              <a:solidFill>
                <a:srgbClr val="FFFFFF"/>
              </a:solidFill>
            </a:endParaRPr>
          </a:p>
        </p:txBody>
      </p:sp>
      <p:sp>
        <p:nvSpPr>
          <p:cNvPr id="8199" name="KSO_Shape"/>
          <p:cNvSpPr>
            <a:spLocks/>
          </p:cNvSpPr>
          <p:nvPr/>
        </p:nvSpPr>
        <p:spPr bwMode="auto">
          <a:xfrm>
            <a:off x="1647825" y="4230688"/>
            <a:ext cx="2874963" cy="852487"/>
          </a:xfrm>
          <a:custGeom>
            <a:avLst/>
            <a:gdLst>
              <a:gd name="T0" fmla="*/ 2147483647 w 313"/>
              <a:gd name="T1" fmla="*/ 2147483647 h 93"/>
              <a:gd name="T2" fmla="*/ 2147483647 w 313"/>
              <a:gd name="T3" fmla="*/ 2147483647 h 93"/>
              <a:gd name="T4" fmla="*/ 2147483647 w 313"/>
              <a:gd name="T5" fmla="*/ 2147483647 h 93"/>
              <a:gd name="T6" fmla="*/ 2147483647 w 313"/>
              <a:gd name="T7" fmla="*/ 2147483647 h 93"/>
              <a:gd name="T8" fmla="*/ 2147483647 w 313"/>
              <a:gd name="T9" fmla="*/ 2147483647 h 93"/>
              <a:gd name="T10" fmla="*/ 2147483647 w 313"/>
              <a:gd name="T11" fmla="*/ 2147483647 h 93"/>
              <a:gd name="T12" fmla="*/ 2147483647 w 313"/>
              <a:gd name="T13" fmla="*/ 2147483647 h 93"/>
              <a:gd name="T14" fmla="*/ 2147483647 w 313"/>
              <a:gd name="T15" fmla="*/ 2147483647 h 93"/>
              <a:gd name="T16" fmla="*/ 2147483647 w 313"/>
              <a:gd name="T17" fmla="*/ 2147483647 h 93"/>
              <a:gd name="T18" fmla="*/ 2147483647 w 313"/>
              <a:gd name="T19" fmla="*/ 2147483647 h 93"/>
              <a:gd name="T20" fmla="*/ 2147483647 w 313"/>
              <a:gd name="T21" fmla="*/ 2147483647 h 93"/>
              <a:gd name="T22" fmla="*/ 2147483647 w 313"/>
              <a:gd name="T23" fmla="*/ 2147483647 h 93"/>
              <a:gd name="T24" fmla="*/ 2147483647 w 313"/>
              <a:gd name="T25" fmla="*/ 2147483647 h 93"/>
              <a:gd name="T26" fmla="*/ 2147483647 w 313"/>
              <a:gd name="T27" fmla="*/ 2147483647 h 93"/>
              <a:gd name="T28" fmla="*/ 2147483647 w 313"/>
              <a:gd name="T29" fmla="*/ 2147483647 h 93"/>
              <a:gd name="T30" fmla="*/ 2147483647 w 313"/>
              <a:gd name="T31" fmla="*/ 2147483647 h 93"/>
              <a:gd name="T32" fmla="*/ 2147483647 w 313"/>
              <a:gd name="T33" fmla="*/ 2147483647 h 93"/>
              <a:gd name="T34" fmla="*/ 2147483647 w 313"/>
              <a:gd name="T35" fmla="*/ 2147483647 h 93"/>
              <a:gd name="T36" fmla="*/ 2147483647 w 313"/>
              <a:gd name="T37" fmla="*/ 2147483647 h 93"/>
              <a:gd name="T38" fmla="*/ 2147483647 w 313"/>
              <a:gd name="T39" fmla="*/ 2147483647 h 93"/>
              <a:gd name="T40" fmla="*/ 2147483647 w 313"/>
              <a:gd name="T41" fmla="*/ 2147483647 h 93"/>
              <a:gd name="T42" fmla="*/ 2147483647 w 313"/>
              <a:gd name="T43" fmla="*/ 2147483647 h 93"/>
              <a:gd name="T44" fmla="*/ 2147483647 w 313"/>
              <a:gd name="T45" fmla="*/ 2147483647 h 93"/>
              <a:gd name="T46" fmla="*/ 2147483647 w 313"/>
              <a:gd name="T47" fmla="*/ 2147483647 h 93"/>
              <a:gd name="T48" fmla="*/ 2147483647 w 313"/>
              <a:gd name="T49" fmla="*/ 2147483647 h 93"/>
              <a:gd name="T50" fmla="*/ 2147483647 w 313"/>
              <a:gd name="T51" fmla="*/ 2147483647 h 93"/>
              <a:gd name="T52" fmla="*/ 2147483647 w 313"/>
              <a:gd name="T53" fmla="*/ 2147483647 h 93"/>
              <a:gd name="T54" fmla="*/ 2147483647 w 313"/>
              <a:gd name="T55" fmla="*/ 2147483647 h 93"/>
              <a:gd name="T56" fmla="*/ 2147483647 w 313"/>
              <a:gd name="T57" fmla="*/ 2147483647 h 93"/>
              <a:gd name="T58" fmla="*/ 2147483647 w 313"/>
              <a:gd name="T59" fmla="*/ 2147483647 h 93"/>
              <a:gd name="T60" fmla="*/ 2147483647 w 313"/>
              <a:gd name="T61" fmla="*/ 2147483647 h 93"/>
              <a:gd name="T62" fmla="*/ 2147483647 w 313"/>
              <a:gd name="T63" fmla="*/ 2147483647 h 93"/>
              <a:gd name="T64" fmla="*/ 2147483647 w 313"/>
              <a:gd name="T65" fmla="*/ 2147483647 h 93"/>
              <a:gd name="T66" fmla="*/ 2147483647 w 313"/>
              <a:gd name="T67" fmla="*/ 2147483647 h 93"/>
              <a:gd name="T68" fmla="*/ 2147483647 w 313"/>
              <a:gd name="T69" fmla="*/ 2147483647 h 93"/>
              <a:gd name="T70" fmla="*/ 2147483647 w 313"/>
              <a:gd name="T71" fmla="*/ 2147483647 h 93"/>
              <a:gd name="T72" fmla="*/ 2147483647 w 313"/>
              <a:gd name="T73" fmla="*/ 2147483647 h 93"/>
              <a:gd name="T74" fmla="*/ 2147483647 w 313"/>
              <a:gd name="T75" fmla="*/ 2147483647 h 93"/>
              <a:gd name="T76" fmla="*/ 2147483647 w 313"/>
              <a:gd name="T77" fmla="*/ 2147483647 h 93"/>
              <a:gd name="T78" fmla="*/ 2147483647 w 313"/>
              <a:gd name="T79" fmla="*/ 2147483647 h 93"/>
              <a:gd name="T80" fmla="*/ 2147483647 w 313"/>
              <a:gd name="T81" fmla="*/ 2147483647 h 93"/>
              <a:gd name="T82" fmla="*/ 2147483647 w 313"/>
              <a:gd name="T83" fmla="*/ 2147483647 h 93"/>
              <a:gd name="T84" fmla="*/ 2147483647 w 313"/>
              <a:gd name="T85" fmla="*/ 2147483647 h 93"/>
              <a:gd name="T86" fmla="*/ 2147483647 w 313"/>
              <a:gd name="T87" fmla="*/ 2147483647 h 93"/>
              <a:gd name="T88" fmla="*/ 2147483647 w 313"/>
              <a:gd name="T89" fmla="*/ 2147483647 h 93"/>
              <a:gd name="T90" fmla="*/ 2147483647 w 313"/>
              <a:gd name="T91" fmla="*/ 2147483647 h 93"/>
              <a:gd name="T92" fmla="*/ 2147483647 w 313"/>
              <a:gd name="T93" fmla="*/ 2147483647 h 93"/>
              <a:gd name="T94" fmla="*/ 2147483647 w 313"/>
              <a:gd name="T95" fmla="*/ 2147483647 h 93"/>
              <a:gd name="T96" fmla="*/ 2147483647 w 313"/>
              <a:gd name="T97" fmla="*/ 2147483647 h 93"/>
              <a:gd name="T98" fmla="*/ 2147483647 w 313"/>
              <a:gd name="T99" fmla="*/ 2147483647 h 93"/>
              <a:gd name="T100" fmla="*/ 2147483647 w 313"/>
              <a:gd name="T101" fmla="*/ 2147483647 h 93"/>
              <a:gd name="T102" fmla="*/ 2147483647 w 313"/>
              <a:gd name="T103" fmla="*/ 2147483647 h 93"/>
              <a:gd name="T104" fmla="*/ 2147483647 w 313"/>
              <a:gd name="T105" fmla="*/ 2147483647 h 93"/>
              <a:gd name="T106" fmla="*/ 2147483647 w 313"/>
              <a:gd name="T107" fmla="*/ 2147483647 h 93"/>
              <a:gd name="T108" fmla="*/ 2147483647 w 313"/>
              <a:gd name="T109" fmla="*/ 2147483647 h 93"/>
              <a:gd name="T110" fmla="*/ 2147483647 w 313"/>
              <a:gd name="T111" fmla="*/ 2147483647 h 93"/>
              <a:gd name="T112" fmla="*/ 2147483647 w 313"/>
              <a:gd name="T113" fmla="*/ 2147483647 h 93"/>
              <a:gd name="T114" fmla="*/ 2147483647 w 313"/>
              <a:gd name="T115" fmla="*/ 2147483647 h 93"/>
              <a:gd name="T116" fmla="*/ 2147483647 w 313"/>
              <a:gd name="T117" fmla="*/ 2147483647 h 93"/>
              <a:gd name="T118" fmla="*/ 2147483647 w 313"/>
              <a:gd name="T119" fmla="*/ 2147483647 h 93"/>
              <a:gd name="T120" fmla="*/ 2147483647 w 313"/>
              <a:gd name="T121" fmla="*/ 2147483647 h 93"/>
              <a:gd name="T122" fmla="*/ 2147483647 w 313"/>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rgbClr val="E39351">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sp>
        <p:nvSpPr>
          <p:cNvPr id="8200" name="TextBox 42"/>
          <p:cNvSpPr txBox="1">
            <a:spLocks noChangeArrowheads="1"/>
          </p:cNvSpPr>
          <p:nvPr/>
        </p:nvSpPr>
        <p:spPr bwMode="auto">
          <a:xfrm>
            <a:off x="2752725" y="3233738"/>
            <a:ext cx="25717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da-DK" altLang="zh-CN" sz="1400">
                <a:solidFill>
                  <a:schemeClr val="bg1"/>
                </a:solidFill>
                <a:latin typeface="Bitter" pitchFamily="2" charset="0"/>
                <a:ea typeface="宋体" pitchFamily="2" charset="-122"/>
                <a:cs typeface="Calibri" pitchFamily="34" charset="0"/>
              </a:rPr>
              <a:t>LOREM  IPSUM</a:t>
            </a:r>
          </a:p>
          <a:p>
            <a:pPr eaLnBrk="1" hangingPunct="1">
              <a:lnSpc>
                <a:spcPct val="100000"/>
              </a:lnSpc>
              <a:spcBef>
                <a:spcPct val="0"/>
              </a:spcBef>
              <a:buClrTx/>
              <a:buSzTx/>
              <a:buFontTx/>
              <a:buNone/>
            </a:pPr>
            <a:endParaRPr lang="zh-CN" altLang="en-US" sz="1400">
              <a:solidFill>
                <a:schemeClr val="bg1"/>
              </a:solidFill>
              <a:latin typeface="Bitter" pitchFamily="2" charset="0"/>
              <a:ea typeface="宋体" pitchFamily="2" charset="-122"/>
              <a:cs typeface="Calibri" pitchFamily="34" charset="0"/>
            </a:endParaRPr>
          </a:p>
        </p:txBody>
      </p:sp>
      <p:sp>
        <p:nvSpPr>
          <p:cNvPr id="8201" name="TextBox 43"/>
          <p:cNvSpPr txBox="1">
            <a:spLocks noChangeArrowheads="1"/>
          </p:cNvSpPr>
          <p:nvPr/>
        </p:nvSpPr>
        <p:spPr bwMode="auto">
          <a:xfrm>
            <a:off x="2752725" y="4546600"/>
            <a:ext cx="2571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da-DK" altLang="zh-CN" sz="1400">
                <a:solidFill>
                  <a:schemeClr val="bg1"/>
                </a:solidFill>
                <a:latin typeface="Bitter" pitchFamily="2" charset="0"/>
                <a:ea typeface="宋体" pitchFamily="2" charset="-122"/>
                <a:cs typeface="Calibri" pitchFamily="34" charset="0"/>
              </a:rPr>
              <a:t>LOREM  IPSUM</a:t>
            </a:r>
          </a:p>
          <a:p>
            <a:pPr eaLnBrk="1" hangingPunct="1">
              <a:lnSpc>
                <a:spcPct val="100000"/>
              </a:lnSpc>
              <a:spcBef>
                <a:spcPct val="0"/>
              </a:spcBef>
              <a:buClrTx/>
              <a:buSzTx/>
              <a:buFontTx/>
              <a:buNone/>
            </a:pPr>
            <a:endParaRPr lang="zh-CN" altLang="en-US" sz="1400">
              <a:solidFill>
                <a:schemeClr val="bg1"/>
              </a:solidFill>
              <a:latin typeface="Bitter" pitchFamily="2" charset="0"/>
              <a:ea typeface="宋体" pitchFamily="2" charset="-122"/>
              <a:cs typeface="Calibri" pitchFamily="34" charset="0"/>
            </a:endParaRPr>
          </a:p>
        </p:txBody>
      </p:sp>
      <p:sp>
        <p:nvSpPr>
          <p:cNvPr id="10" name="MH_SubTitle_1"/>
          <p:cNvSpPr txBox="1"/>
          <p:nvPr>
            <p:custDataLst>
              <p:tags r:id="rId2"/>
            </p:custDataLst>
          </p:nvPr>
        </p:nvSpPr>
        <p:spPr>
          <a:xfrm>
            <a:off x="628650" y="547688"/>
            <a:ext cx="3200400"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11" name="直接连接符 10"/>
          <p:cNvCxnSpPr/>
          <p:nvPr/>
        </p:nvCxnSpPr>
        <p:spPr>
          <a:xfrm>
            <a:off x="552450" y="549275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8204" name="组合 71"/>
          <p:cNvGrpSpPr>
            <a:grpSpLocks/>
          </p:cNvGrpSpPr>
          <p:nvPr/>
        </p:nvGrpSpPr>
        <p:grpSpPr bwMode="auto">
          <a:xfrm>
            <a:off x="5189538" y="6324600"/>
            <a:ext cx="1577975" cy="241300"/>
            <a:chOff x="5171650" y="6147506"/>
            <a:chExt cx="1578550" cy="240973"/>
          </a:xfrm>
        </p:grpSpPr>
        <p:sp>
          <p:nvSpPr>
            <p:cNvPr id="13"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4" name="任意多边形 13"/>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任意多边形 14"/>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8205" name="组合 75"/>
          <p:cNvGrpSpPr>
            <a:grpSpLocks/>
          </p:cNvGrpSpPr>
          <p:nvPr/>
        </p:nvGrpSpPr>
        <p:grpSpPr bwMode="auto">
          <a:xfrm>
            <a:off x="5530850" y="6272213"/>
            <a:ext cx="887413" cy="311150"/>
            <a:chOff x="5513645" y="6043438"/>
            <a:chExt cx="888113" cy="363636"/>
          </a:xfrm>
        </p:grpSpPr>
        <p:sp>
          <p:nvSpPr>
            <p:cNvPr id="17"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8" name="任意多边形 17"/>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18"/>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8206" name="组合 79"/>
          <p:cNvGrpSpPr>
            <a:grpSpLocks/>
          </p:cNvGrpSpPr>
          <p:nvPr/>
        </p:nvGrpSpPr>
        <p:grpSpPr bwMode="auto">
          <a:xfrm flipV="1">
            <a:off x="5643563" y="6292850"/>
            <a:ext cx="674687" cy="284163"/>
            <a:chOff x="5513645" y="6043438"/>
            <a:chExt cx="888113" cy="363609"/>
          </a:xfrm>
        </p:grpSpPr>
        <p:sp>
          <p:nvSpPr>
            <p:cNvPr id="21"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2" name="任意多边形 21"/>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任意多边形 22"/>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4" name="矩形 23"/>
          <p:cNvSpPr/>
          <p:nvPr/>
        </p:nvSpPr>
        <p:spPr>
          <a:xfrm>
            <a:off x="3644900" y="5584825"/>
            <a:ext cx="4533900" cy="830263"/>
          </a:xfrm>
          <a:prstGeom prst="rect">
            <a:avLst/>
          </a:prstGeom>
        </p:spPr>
        <p:txBody>
          <a:bodyPr wrap="none">
            <a:spAutoFit/>
          </a:bodyPr>
          <a:lstStyle/>
          <a:p>
            <a:pPr algn="ctr">
              <a:defRPr/>
            </a:pPr>
            <a:r>
              <a:rPr lang="en-US" altLang="zh-CN" sz="1600" dirty="0">
                <a:solidFill>
                  <a:schemeClr val="tx1">
                    <a:lumMod val="60000"/>
                    <a:lumOff val="40000"/>
                  </a:schemeClr>
                </a:solidFill>
              </a:rPr>
              <a:t>Lorem ipsum dolor sit amet, consectetuer adipiscing</a:t>
            </a:r>
          </a:p>
          <a:p>
            <a:pPr algn="ctr">
              <a:defRPr/>
            </a:pPr>
            <a:r>
              <a:rPr lang="en-US" altLang="zh-CN" sz="1600" dirty="0">
                <a:solidFill>
                  <a:schemeClr val="tx1">
                    <a:lumMod val="60000"/>
                    <a:lumOff val="40000"/>
                  </a:schemeClr>
                </a:solidFill>
              </a:rPr>
              <a:t>Aenean commodo sit amet coligula eget dolor. </a:t>
            </a:r>
            <a:endParaRPr lang="zh-CN" altLang="en-US" sz="1600" dirty="0">
              <a:solidFill>
                <a:schemeClr val="tx1">
                  <a:lumMod val="60000"/>
                  <a:lumOff val="40000"/>
                </a:schemeClr>
              </a:solidFill>
            </a:endParaRPr>
          </a:p>
          <a:p>
            <a:pPr algn="ctr">
              <a:defRPr/>
            </a:pPr>
            <a:r>
              <a:rPr lang="en-US" altLang="zh-CN" sz="1600" dirty="0">
                <a:solidFill>
                  <a:schemeClr val="tx1">
                    <a:lumMod val="60000"/>
                    <a:lumOff val="40000"/>
                  </a:schemeClr>
                </a:solidFill>
              </a:rPr>
              <a:t> </a:t>
            </a:r>
            <a:endParaRPr lang="zh-CN" altLang="en-US" sz="1600" dirty="0">
              <a:solidFill>
                <a:schemeClr val="tx1">
                  <a:lumMod val="60000"/>
                  <a:lumOff val="40000"/>
                </a:schemeClr>
              </a:solidFill>
            </a:endParaRPr>
          </a:p>
        </p:txBody>
      </p:sp>
      <p:cxnSp>
        <p:nvCxnSpPr>
          <p:cNvPr id="25" name="直接连接符 24"/>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18" cstate="email">
              <a:alphaModFix amt="81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nvGrpSpPr>
          <p:cNvPr id="9219" name="组合 10"/>
          <p:cNvGrpSpPr>
            <a:grpSpLocks/>
          </p:cNvGrpSpPr>
          <p:nvPr/>
        </p:nvGrpSpPr>
        <p:grpSpPr bwMode="auto">
          <a:xfrm>
            <a:off x="1352550" y="962025"/>
            <a:ext cx="10020300" cy="5400675"/>
            <a:chOff x="1085851" y="1697039"/>
            <a:chExt cx="10020300" cy="4211637"/>
          </a:xfrm>
        </p:grpSpPr>
        <p:sp>
          <p:nvSpPr>
            <p:cNvPr id="12" name="MH_SubTitle_1"/>
            <p:cNvSpPr/>
            <p:nvPr>
              <p:custDataLst>
                <p:tags r:id="rId2"/>
              </p:custDataLst>
            </p:nvPr>
          </p:nvSpPr>
          <p:spPr>
            <a:xfrm>
              <a:off x="1085851" y="3781812"/>
              <a:ext cx="2184400" cy="380063"/>
            </a:xfrm>
            <a:prstGeom prst="rect">
              <a:avLst/>
            </a:prstGeom>
            <a:solidFill>
              <a:srgbClr val="E84C93"/>
            </a:solidFill>
            <a:ln w="12700" cap="flat" cmpd="sng" algn="ctr">
              <a:noFill/>
              <a:prstDash val="solid"/>
              <a:miter lim="800000"/>
            </a:ln>
            <a:effectLst/>
          </p:spPr>
          <p:txBody>
            <a:bodyPr anchor="ctr">
              <a:normAutofit/>
            </a:bodyPr>
            <a:lstStyle/>
            <a:p>
              <a:pPr algn="ctr" fontAlgn="auto">
                <a:spcBef>
                  <a:spcPts val="0"/>
                </a:spcBef>
                <a:spcAft>
                  <a:spcPts val="0"/>
                </a:spcAft>
                <a:defRPr/>
              </a:pPr>
              <a:r>
                <a:rPr lang="en-US" altLang="zh-CN" kern="0" dirty="0">
                  <a:solidFill>
                    <a:srgbClr val="FFFFFF"/>
                  </a:solidFill>
                  <a:latin typeface="+mn-lt"/>
                  <a:ea typeface="+mn-ea"/>
                </a:rPr>
                <a:t>LOREM</a:t>
              </a:r>
            </a:p>
          </p:txBody>
        </p:sp>
        <p:sp>
          <p:nvSpPr>
            <p:cNvPr id="13" name="MH_Other_1"/>
            <p:cNvSpPr/>
            <p:nvPr>
              <p:custDataLst>
                <p:tags r:id="rId3"/>
              </p:custDataLst>
            </p:nvPr>
          </p:nvSpPr>
          <p:spPr>
            <a:xfrm rot="18865419">
              <a:off x="3119357"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srgbClr val="55595B"/>
                </a:solidFill>
                <a:latin typeface="Times New Roman"/>
                <a:ea typeface="幼圆"/>
              </a:endParaRPr>
            </a:p>
          </p:txBody>
        </p:sp>
        <p:sp>
          <p:nvSpPr>
            <p:cNvPr id="14" name="MH_SubTitle_2"/>
            <p:cNvSpPr/>
            <p:nvPr>
              <p:custDataLst>
                <p:tags r:id="rId4"/>
              </p:custDataLst>
            </p:nvPr>
          </p:nvSpPr>
          <p:spPr>
            <a:xfrm>
              <a:off x="3697289" y="3450031"/>
              <a:ext cx="2184400" cy="380063"/>
            </a:xfrm>
            <a:prstGeom prst="rect">
              <a:avLst/>
            </a:prstGeom>
            <a:solidFill>
              <a:schemeClr val="accent4"/>
            </a:solidFill>
            <a:ln w="12700" cap="flat" cmpd="sng" algn="ctr">
              <a:noFill/>
              <a:prstDash val="solid"/>
              <a:miter lim="800000"/>
            </a:ln>
            <a:effectLst/>
          </p:spPr>
          <p:txBody>
            <a:bodyPr anchor="ctr">
              <a:normAutofit/>
            </a:bodyPr>
            <a:lstStyle/>
            <a:p>
              <a:pPr algn="ctr" fontAlgn="auto">
                <a:spcBef>
                  <a:spcPts val="0"/>
                </a:spcBef>
                <a:spcAft>
                  <a:spcPts val="0"/>
                </a:spcAft>
                <a:defRPr/>
              </a:pPr>
              <a:r>
                <a:rPr lang="en-US" altLang="zh-CN" kern="0">
                  <a:solidFill>
                    <a:srgbClr val="FFFFFF"/>
                  </a:solidFill>
                  <a:latin typeface="+mn-lt"/>
                  <a:ea typeface="+mn-ea"/>
                </a:rPr>
                <a:t>LOREM</a:t>
              </a:r>
            </a:p>
          </p:txBody>
        </p:sp>
        <p:sp>
          <p:nvSpPr>
            <p:cNvPr id="15" name="MH_SubTitle_3"/>
            <p:cNvSpPr/>
            <p:nvPr>
              <p:custDataLst>
                <p:tags r:id="rId5"/>
              </p:custDataLst>
            </p:nvPr>
          </p:nvSpPr>
          <p:spPr>
            <a:xfrm>
              <a:off x="6310314" y="3781812"/>
              <a:ext cx="2184400" cy="380063"/>
            </a:xfrm>
            <a:prstGeom prst="rect">
              <a:avLst/>
            </a:prstGeom>
            <a:solidFill>
              <a:schemeClr val="accent6">
                <a:lumMod val="75000"/>
              </a:schemeClr>
            </a:solidFill>
            <a:ln w="12700" cap="flat" cmpd="sng" algn="ctr">
              <a:noFill/>
              <a:prstDash val="solid"/>
              <a:miter lim="800000"/>
            </a:ln>
            <a:effectLst/>
          </p:spPr>
          <p:txBody>
            <a:bodyPr anchor="ctr">
              <a:normAutofit/>
            </a:bodyPr>
            <a:lstStyle/>
            <a:p>
              <a:pPr algn="ctr" fontAlgn="auto">
                <a:spcBef>
                  <a:spcPts val="0"/>
                </a:spcBef>
                <a:spcAft>
                  <a:spcPts val="0"/>
                </a:spcAft>
                <a:defRPr/>
              </a:pPr>
              <a:r>
                <a:rPr lang="en-US" altLang="zh-CN" kern="0" dirty="0">
                  <a:solidFill>
                    <a:srgbClr val="FFFFFF"/>
                  </a:solidFill>
                  <a:latin typeface="+mn-lt"/>
                  <a:ea typeface="+mn-ea"/>
                </a:rPr>
                <a:t>LOREM</a:t>
              </a:r>
            </a:p>
          </p:txBody>
        </p:sp>
        <p:sp>
          <p:nvSpPr>
            <p:cNvPr id="16" name="MH_Other_2"/>
            <p:cNvSpPr/>
            <p:nvPr>
              <p:custDataLst>
                <p:tags r:id="rId6"/>
              </p:custDataLst>
            </p:nvPr>
          </p:nvSpPr>
          <p:spPr>
            <a:xfrm rot="18865419">
              <a:off x="8342232"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srgbClr val="55595B"/>
                </a:solidFill>
                <a:latin typeface="Times New Roman"/>
                <a:ea typeface="幼圆"/>
              </a:endParaRPr>
            </a:p>
          </p:txBody>
        </p:sp>
        <p:sp>
          <p:nvSpPr>
            <p:cNvPr id="17" name="MH_SubTitle_4"/>
            <p:cNvSpPr/>
            <p:nvPr>
              <p:custDataLst>
                <p:tags r:id="rId7"/>
              </p:custDataLst>
            </p:nvPr>
          </p:nvSpPr>
          <p:spPr>
            <a:xfrm>
              <a:off x="8921751" y="3450031"/>
              <a:ext cx="2184400" cy="380063"/>
            </a:xfrm>
            <a:prstGeom prst="rect">
              <a:avLst/>
            </a:prstGeom>
            <a:solidFill>
              <a:srgbClr val="FB3B52"/>
            </a:solidFill>
            <a:ln w="12700" cap="flat" cmpd="sng" algn="ctr">
              <a:noFill/>
              <a:prstDash val="solid"/>
              <a:miter lim="800000"/>
            </a:ln>
            <a:effectLst/>
          </p:spPr>
          <p:txBody>
            <a:bodyPr anchor="ctr">
              <a:normAutofit/>
            </a:bodyPr>
            <a:lstStyle/>
            <a:p>
              <a:pPr algn="ctr" fontAlgn="auto">
                <a:spcBef>
                  <a:spcPts val="0"/>
                </a:spcBef>
                <a:spcAft>
                  <a:spcPts val="0"/>
                </a:spcAft>
                <a:defRPr/>
              </a:pPr>
              <a:r>
                <a:rPr lang="en-US" altLang="zh-CN" kern="0">
                  <a:solidFill>
                    <a:srgbClr val="FFFFFF"/>
                  </a:solidFill>
                  <a:latin typeface="+mn-lt"/>
                  <a:ea typeface="+mn-ea"/>
                </a:rPr>
                <a:t>LOREM</a:t>
              </a:r>
            </a:p>
          </p:txBody>
        </p:sp>
        <p:sp>
          <p:nvSpPr>
            <p:cNvPr id="18" name="MH_Other_3"/>
            <p:cNvSpPr/>
            <p:nvPr>
              <p:custDataLst>
                <p:tags r:id="rId8"/>
              </p:custDataLst>
            </p:nvPr>
          </p:nvSpPr>
          <p:spPr>
            <a:xfrm rot="2734581" flipH="1">
              <a:off x="5730794"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srgbClr val="55595B"/>
                </a:solidFill>
                <a:latin typeface="Times New Roman"/>
                <a:ea typeface="幼圆"/>
              </a:endParaRPr>
            </a:p>
          </p:txBody>
        </p:sp>
        <p:sp>
          <p:nvSpPr>
            <p:cNvPr id="19" name="MH_Other_4"/>
            <p:cNvSpPr txBox="1">
              <a:spLocks noChangeArrowheads="1"/>
            </p:cNvSpPr>
            <p:nvPr>
              <p:custDataLst>
                <p:tags r:id="rId9"/>
              </p:custDataLst>
            </p:nvPr>
          </p:nvSpPr>
          <p:spPr bwMode="auto">
            <a:xfrm>
              <a:off x="1085851" y="3250715"/>
              <a:ext cx="2184400" cy="52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400" b="1" dirty="0">
                  <a:solidFill>
                    <a:srgbClr val="E84C93"/>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rPr>
                <a:t>1</a:t>
              </a:r>
              <a:endParaRPr lang="zh-CN" altLang="en-US" sz="4400" b="1" dirty="0">
                <a:solidFill>
                  <a:srgbClr val="E84C93"/>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endParaRPr>
            </a:p>
          </p:txBody>
        </p:sp>
        <p:sp>
          <p:nvSpPr>
            <p:cNvPr id="20" name="MH_Text_1"/>
            <p:cNvSpPr txBox="1">
              <a:spLocks noChangeArrowheads="1"/>
            </p:cNvSpPr>
            <p:nvPr>
              <p:custDataLst>
                <p:tags r:id="rId10"/>
              </p:custDataLst>
            </p:nvPr>
          </p:nvSpPr>
          <p:spPr bwMode="auto">
            <a:xfrm>
              <a:off x="1085851" y="4249771"/>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60000"/>
                </a:lnSpc>
                <a:defRPr/>
              </a:pPr>
              <a:r>
                <a:rPr lang="en-US" altLang="zh-CN" sz="1400" dirty="0">
                  <a:solidFill>
                    <a:schemeClr val="bg1">
                      <a:lumMod val="50000"/>
                    </a:schemeClr>
                  </a:solidFill>
                  <a:latin typeface="+mn-lt"/>
                  <a:ea typeface="+mn-ea"/>
                </a:rPr>
                <a:t>Lorem ipsum dolor </a:t>
              </a:r>
              <a:r>
                <a:rPr lang="en-US" altLang="zh-CN" sz="1400" dirty="0">
                  <a:solidFill>
                    <a:schemeClr val="bg1"/>
                  </a:solidFill>
                  <a:latin typeface="+mn-lt"/>
                  <a:ea typeface="+mn-ea"/>
                </a:rPr>
                <a:t>sit amet </a:t>
              </a:r>
              <a:r>
                <a:rPr lang="en-US" altLang="zh-CN" sz="1400" dirty="0">
                  <a:solidFill>
                    <a:schemeClr val="bg1">
                      <a:lumMod val="50000"/>
                    </a:schemeClr>
                  </a:solidFill>
                  <a:latin typeface="+mn-lt"/>
                  <a:ea typeface="+mn-ea"/>
                </a:rPr>
                <a:t>consectetur</a:t>
              </a:r>
              <a:endParaRPr lang="zh-CN" altLang="en-US" sz="1400" dirty="0">
                <a:solidFill>
                  <a:schemeClr val="bg1">
                    <a:lumMod val="50000"/>
                  </a:schemeClr>
                </a:solidFill>
                <a:latin typeface="+mn-lt"/>
                <a:ea typeface="+mn-ea"/>
              </a:endParaRPr>
            </a:p>
          </p:txBody>
        </p:sp>
        <p:sp>
          <p:nvSpPr>
            <p:cNvPr id="21" name="MH_Other_5"/>
            <p:cNvSpPr txBox="1">
              <a:spLocks noChangeArrowheads="1"/>
            </p:cNvSpPr>
            <p:nvPr>
              <p:custDataLst>
                <p:tags r:id="rId11"/>
              </p:custDataLst>
            </p:nvPr>
          </p:nvSpPr>
          <p:spPr bwMode="auto">
            <a:xfrm>
              <a:off x="6310314" y="3250715"/>
              <a:ext cx="2184400" cy="52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400" b="1" dirty="0" smtClean="0">
                  <a:solidFill>
                    <a:schemeClr val="accent6">
                      <a:lumMod val="75000"/>
                    </a:schemeClr>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rPr>
                <a:t>3</a:t>
              </a:r>
              <a:endParaRPr lang="zh-CN" altLang="en-US" sz="4400" b="1" dirty="0" smtClean="0">
                <a:solidFill>
                  <a:schemeClr val="accent6">
                    <a:lumMod val="75000"/>
                  </a:schemeClr>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endParaRPr>
            </a:p>
          </p:txBody>
        </p:sp>
        <p:sp>
          <p:nvSpPr>
            <p:cNvPr id="22" name="MH_Text_3"/>
            <p:cNvSpPr txBox="1">
              <a:spLocks noChangeArrowheads="1"/>
            </p:cNvSpPr>
            <p:nvPr>
              <p:custDataLst>
                <p:tags r:id="rId12"/>
              </p:custDataLst>
            </p:nvPr>
          </p:nvSpPr>
          <p:spPr bwMode="auto">
            <a:xfrm>
              <a:off x="6310314" y="4249771"/>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defRPr/>
              </a:pPr>
              <a:r>
                <a:rPr lang="en-US" altLang="zh-CN" sz="1400" dirty="0">
                  <a:solidFill>
                    <a:schemeClr val="bg1"/>
                  </a:solidFill>
                  <a:latin typeface="+mn-lt"/>
                  <a:ea typeface="+mn-ea"/>
                </a:rPr>
                <a:t>Lorem ipsum dolor sit a</a:t>
              </a:r>
              <a:r>
                <a:rPr lang="en-US" altLang="zh-CN" sz="1400" dirty="0">
                  <a:solidFill>
                    <a:schemeClr val="bg1">
                      <a:lumMod val="50000"/>
                    </a:schemeClr>
                  </a:solidFill>
                  <a:latin typeface="+mn-lt"/>
                  <a:ea typeface="+mn-ea"/>
                </a:rPr>
                <a:t>met </a:t>
              </a:r>
              <a:r>
                <a:rPr lang="en-US" altLang="zh-CN" sz="1400" dirty="0">
                  <a:solidFill>
                    <a:schemeClr val="bg1"/>
                  </a:solidFill>
                  <a:latin typeface="+mn-lt"/>
                  <a:ea typeface="+mn-ea"/>
                </a:rPr>
                <a:t>consectetur</a:t>
              </a:r>
              <a:endParaRPr lang="zh-CN" altLang="en-US" sz="1400" dirty="0">
                <a:solidFill>
                  <a:schemeClr val="bg1"/>
                </a:solidFill>
                <a:latin typeface="+mn-lt"/>
                <a:ea typeface="+mn-ea"/>
              </a:endParaRPr>
            </a:p>
          </p:txBody>
        </p:sp>
        <p:sp>
          <p:nvSpPr>
            <p:cNvPr id="23" name="MH_Text_2"/>
            <p:cNvSpPr txBox="1">
              <a:spLocks noChangeArrowheads="1"/>
            </p:cNvSpPr>
            <p:nvPr>
              <p:custDataLst>
                <p:tags r:id="rId13"/>
              </p:custDataLst>
            </p:nvPr>
          </p:nvSpPr>
          <p:spPr bwMode="auto">
            <a:xfrm>
              <a:off x="3697289" y="1697039"/>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defRPr/>
              </a:pPr>
              <a:r>
                <a:rPr lang="en-US" altLang="zh-CN" sz="1400" dirty="0">
                  <a:solidFill>
                    <a:schemeClr val="bg1"/>
                  </a:solidFill>
                  <a:latin typeface="+mn-lt"/>
                  <a:ea typeface="+mn-ea"/>
                </a:rPr>
                <a:t>Lorem ipsum dolor sit amet consectetur</a:t>
              </a:r>
              <a:endParaRPr lang="zh-CN" altLang="en-US" sz="1400" dirty="0">
                <a:solidFill>
                  <a:schemeClr val="bg1"/>
                </a:solidFill>
                <a:latin typeface="+mn-lt"/>
                <a:ea typeface="+mn-ea"/>
              </a:endParaRPr>
            </a:p>
          </p:txBody>
        </p:sp>
        <p:sp>
          <p:nvSpPr>
            <p:cNvPr id="24" name="MH_Other_6"/>
            <p:cNvSpPr txBox="1">
              <a:spLocks noChangeArrowheads="1"/>
            </p:cNvSpPr>
            <p:nvPr>
              <p:custDataLst>
                <p:tags r:id="rId14"/>
              </p:custDataLst>
            </p:nvPr>
          </p:nvSpPr>
          <p:spPr bwMode="auto">
            <a:xfrm>
              <a:off x="3697289" y="3841235"/>
              <a:ext cx="2184400" cy="52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400" b="1" dirty="0">
                  <a:solidFill>
                    <a:schemeClr val="accent4"/>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rPr>
                <a:t>2</a:t>
              </a:r>
              <a:endParaRPr lang="zh-CN" altLang="en-US" sz="4400" b="1" dirty="0">
                <a:solidFill>
                  <a:schemeClr val="accent4"/>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endParaRPr>
            </a:p>
          </p:txBody>
        </p:sp>
        <p:sp>
          <p:nvSpPr>
            <p:cNvPr id="25" name="MH_Text_4"/>
            <p:cNvSpPr txBox="1">
              <a:spLocks noChangeArrowheads="1"/>
            </p:cNvSpPr>
            <p:nvPr>
              <p:custDataLst>
                <p:tags r:id="rId15"/>
              </p:custDataLst>
            </p:nvPr>
          </p:nvSpPr>
          <p:spPr bwMode="auto">
            <a:xfrm>
              <a:off x="8921751" y="1697039"/>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defRPr/>
              </a:pPr>
              <a:r>
                <a:rPr lang="en-US" altLang="zh-CN" sz="1400" dirty="0">
                  <a:solidFill>
                    <a:schemeClr val="bg1"/>
                  </a:solidFill>
                  <a:latin typeface="+mn-lt"/>
                  <a:ea typeface="+mn-ea"/>
                </a:rPr>
                <a:t>Lorem ipsum dolor sit amet consectetur</a:t>
              </a:r>
              <a:endParaRPr lang="zh-CN" altLang="en-US" sz="1400" dirty="0">
                <a:solidFill>
                  <a:schemeClr val="bg1"/>
                </a:solidFill>
                <a:latin typeface="+mn-lt"/>
                <a:ea typeface="+mn-ea"/>
              </a:endParaRPr>
            </a:p>
          </p:txBody>
        </p:sp>
        <p:sp>
          <p:nvSpPr>
            <p:cNvPr id="26" name="MH_Other_7"/>
            <p:cNvSpPr txBox="1">
              <a:spLocks noChangeArrowheads="1"/>
            </p:cNvSpPr>
            <p:nvPr>
              <p:custDataLst>
                <p:tags r:id="rId16"/>
              </p:custDataLst>
            </p:nvPr>
          </p:nvSpPr>
          <p:spPr bwMode="auto">
            <a:xfrm>
              <a:off x="8921751" y="3841235"/>
              <a:ext cx="2184400" cy="52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400" b="1" dirty="0">
                  <a:solidFill>
                    <a:srgbClr val="FB3B52"/>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rPr>
                <a:t>4</a:t>
              </a:r>
              <a:endParaRPr lang="zh-CN" altLang="en-US" sz="4400" b="1" dirty="0">
                <a:solidFill>
                  <a:srgbClr val="FB3B52"/>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endParaRPr>
            </a:p>
          </p:txBody>
        </p:sp>
      </p:grpSp>
      <p:sp>
        <p:nvSpPr>
          <p:cNvPr id="27" name="MH_SubTitle_1"/>
          <p:cNvSpPr txBox="1"/>
          <p:nvPr>
            <p:custDataLst>
              <p:tags r:id="rId1"/>
            </p:custDataLst>
          </p:nvPr>
        </p:nvSpPr>
        <p:spPr>
          <a:xfrm>
            <a:off x="628650" y="547688"/>
            <a:ext cx="3200400"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28" name="直接连接符 27"/>
          <p:cNvCxnSpPr/>
          <p:nvPr/>
        </p:nvCxnSpPr>
        <p:spPr>
          <a:xfrm>
            <a:off x="552450" y="549275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9222" name="组合 71"/>
          <p:cNvGrpSpPr>
            <a:grpSpLocks/>
          </p:cNvGrpSpPr>
          <p:nvPr/>
        </p:nvGrpSpPr>
        <p:grpSpPr bwMode="auto">
          <a:xfrm>
            <a:off x="5189538" y="6324600"/>
            <a:ext cx="1577975" cy="241300"/>
            <a:chOff x="5171650" y="6147506"/>
            <a:chExt cx="1578550" cy="240973"/>
          </a:xfrm>
        </p:grpSpPr>
        <p:sp>
          <p:nvSpPr>
            <p:cNvPr id="30"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1" name="任意多边形 30"/>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31"/>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223" name="组合 75"/>
          <p:cNvGrpSpPr>
            <a:grpSpLocks/>
          </p:cNvGrpSpPr>
          <p:nvPr/>
        </p:nvGrpSpPr>
        <p:grpSpPr bwMode="auto">
          <a:xfrm>
            <a:off x="5530850" y="6272213"/>
            <a:ext cx="887413" cy="311150"/>
            <a:chOff x="5513645" y="6043438"/>
            <a:chExt cx="888113" cy="363636"/>
          </a:xfrm>
        </p:grpSpPr>
        <p:sp>
          <p:nvSpPr>
            <p:cNvPr id="34"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5" name="任意多边形 34"/>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任意多边形 35"/>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224" name="组合 79"/>
          <p:cNvGrpSpPr>
            <a:grpSpLocks/>
          </p:cNvGrpSpPr>
          <p:nvPr/>
        </p:nvGrpSpPr>
        <p:grpSpPr bwMode="auto">
          <a:xfrm flipV="1">
            <a:off x="5643563" y="6292850"/>
            <a:ext cx="674687" cy="284163"/>
            <a:chOff x="5513645" y="6043438"/>
            <a:chExt cx="888113" cy="363609"/>
          </a:xfrm>
        </p:grpSpPr>
        <p:sp>
          <p:nvSpPr>
            <p:cNvPr id="38"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9" name="任意多边形 38"/>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任意多边形 39"/>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1" name="矩形 40"/>
          <p:cNvSpPr/>
          <p:nvPr/>
        </p:nvSpPr>
        <p:spPr>
          <a:xfrm>
            <a:off x="3644900" y="5584825"/>
            <a:ext cx="4533900" cy="830263"/>
          </a:xfrm>
          <a:prstGeom prst="rect">
            <a:avLst/>
          </a:prstGeom>
        </p:spPr>
        <p:txBody>
          <a:bodyPr wrap="none">
            <a:spAutoFit/>
          </a:bodyPr>
          <a:lstStyle/>
          <a:p>
            <a:pPr algn="ctr">
              <a:defRPr/>
            </a:pPr>
            <a:r>
              <a:rPr lang="en-US" altLang="zh-CN" sz="1600" dirty="0">
                <a:solidFill>
                  <a:schemeClr val="tx1">
                    <a:lumMod val="60000"/>
                    <a:lumOff val="40000"/>
                  </a:schemeClr>
                </a:solidFill>
              </a:rPr>
              <a:t>Lorem ipsum dolor sit amet, consectetuer adipiscing</a:t>
            </a:r>
          </a:p>
          <a:p>
            <a:pPr algn="ctr">
              <a:defRPr/>
            </a:pPr>
            <a:r>
              <a:rPr lang="en-US" altLang="zh-CN" sz="1600" dirty="0">
                <a:solidFill>
                  <a:schemeClr val="tx1">
                    <a:lumMod val="60000"/>
                    <a:lumOff val="40000"/>
                  </a:schemeClr>
                </a:solidFill>
              </a:rPr>
              <a:t>Aenean commodo sit amet coligula eget dolor. </a:t>
            </a:r>
            <a:endParaRPr lang="zh-CN" altLang="en-US" sz="1600" dirty="0">
              <a:solidFill>
                <a:schemeClr val="tx1">
                  <a:lumMod val="60000"/>
                  <a:lumOff val="40000"/>
                </a:schemeClr>
              </a:solidFill>
            </a:endParaRPr>
          </a:p>
          <a:p>
            <a:pPr algn="ctr">
              <a:defRPr/>
            </a:pPr>
            <a:r>
              <a:rPr lang="en-US" altLang="zh-CN" sz="1600" dirty="0">
                <a:solidFill>
                  <a:schemeClr val="tx1">
                    <a:lumMod val="60000"/>
                    <a:lumOff val="40000"/>
                  </a:schemeClr>
                </a:solidFill>
              </a:rPr>
              <a:t> </a:t>
            </a:r>
            <a:endParaRPr lang="zh-CN" altLang="en-US" sz="1600" dirty="0">
              <a:solidFill>
                <a:schemeClr val="tx1">
                  <a:lumMod val="60000"/>
                  <a:lumOff val="40000"/>
                </a:schemeClr>
              </a:solidFill>
            </a:endParaRPr>
          </a:p>
        </p:txBody>
      </p:sp>
      <p:cxnSp>
        <p:nvCxnSpPr>
          <p:cNvPr id="42" name="直接连接符 41"/>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 name="椭圆 1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5"/>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7"/>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椭圆 18"/>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椭圆 25"/>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TextBox 26"/>
          <p:cNvSpPr txBox="1"/>
          <p:nvPr/>
        </p:nvSpPr>
        <p:spPr>
          <a:xfrm>
            <a:off x="3827463" y="2463800"/>
            <a:ext cx="4184650" cy="1568450"/>
          </a:xfrm>
          <a:prstGeom prst="rect">
            <a:avLst/>
          </a:prstGeom>
          <a:noFill/>
        </p:spPr>
        <p:txBody>
          <a:bodyPr>
            <a:spAutoFit/>
          </a:bodyPr>
          <a:lstStyle/>
          <a:p>
            <a:pPr>
              <a:defRPr/>
            </a:pPr>
            <a:r>
              <a:rPr lang="en-US" altLang="zh-CN" sz="9600" dirty="0">
                <a:solidFill>
                  <a:schemeClr val="bg1"/>
                </a:solidFill>
                <a:effectLst>
                  <a:outerShdw blurRad="177800" dist="38100" dir="5400000" algn="ctr" rotWithShape="0">
                    <a:srgbClr val="FF0000"/>
                  </a:outerShdw>
                </a:effectLst>
                <a:latin typeface="Montez" panose="02000503000000020004" pitchFamily="2" charset="0"/>
              </a:rPr>
              <a:t>Catalogue</a:t>
            </a:r>
            <a:endParaRPr lang="zh-CN" altLang="en-US" sz="9600" dirty="0">
              <a:solidFill>
                <a:schemeClr val="bg1"/>
              </a:solidFill>
              <a:effectLst>
                <a:outerShdw blurRad="177800" dist="38100" dir="5400000" algn="ctr" rotWithShape="0">
                  <a:srgbClr val="FF0000"/>
                </a:outerShdw>
              </a:effectLst>
              <a:latin typeface="Montez" panose="02000503000000020004" pitchFamily="2" charset="0"/>
            </a:endParaRPr>
          </a:p>
        </p:txBody>
      </p:sp>
      <p:sp>
        <p:nvSpPr>
          <p:cNvPr id="28" name="TextBox 27"/>
          <p:cNvSpPr txBox="1"/>
          <p:nvPr/>
        </p:nvSpPr>
        <p:spPr>
          <a:xfrm>
            <a:off x="4314825" y="4238625"/>
            <a:ext cx="2962275" cy="830263"/>
          </a:xfrm>
          <a:prstGeom prst="rect">
            <a:avLst/>
          </a:prstGeom>
          <a:noFill/>
        </p:spPr>
        <p:txBody>
          <a:bodyPr>
            <a:spAutoFit/>
          </a:bodyPr>
          <a:lstStyle/>
          <a:p>
            <a:pPr>
              <a:defRPr/>
            </a:pPr>
            <a:r>
              <a:rPr lang="en-US" altLang="zh-CN"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rPr>
              <a:t>Pass &amp; 02</a:t>
            </a:r>
            <a:endParaRPr lang="zh-CN" altLang="en-US"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nvGrpSpPr>
          <p:cNvPr id="11267" name="组合 18"/>
          <p:cNvGrpSpPr>
            <a:grpSpLocks/>
          </p:cNvGrpSpPr>
          <p:nvPr/>
        </p:nvGrpSpPr>
        <p:grpSpPr bwMode="auto">
          <a:xfrm>
            <a:off x="1009650" y="2092325"/>
            <a:ext cx="10172700" cy="3043238"/>
            <a:chOff x="989834" y="2650169"/>
            <a:chExt cx="10172825" cy="2212122"/>
          </a:xfrm>
        </p:grpSpPr>
        <p:cxnSp>
          <p:nvCxnSpPr>
            <p:cNvPr id="20" name="MH_Other_1"/>
            <p:cNvCxnSpPr/>
            <p:nvPr/>
          </p:nvCxnSpPr>
          <p:spPr>
            <a:xfrm>
              <a:off x="1742318"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1" name="MH_Other_2"/>
            <p:cNvCxnSpPr/>
            <p:nvPr/>
          </p:nvCxnSpPr>
          <p:spPr>
            <a:xfrm>
              <a:off x="3910870"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2" name="MH_Other_3"/>
            <p:cNvCxnSpPr/>
            <p:nvPr/>
          </p:nvCxnSpPr>
          <p:spPr>
            <a:xfrm>
              <a:off x="6079422"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3" name="MH_Other_4"/>
            <p:cNvCxnSpPr/>
            <p:nvPr/>
          </p:nvCxnSpPr>
          <p:spPr>
            <a:xfrm>
              <a:off x="8247973"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4" name="MH_Other_5"/>
            <p:cNvCxnSpPr/>
            <p:nvPr/>
          </p:nvCxnSpPr>
          <p:spPr>
            <a:xfrm>
              <a:off x="10416525"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sp>
          <p:nvSpPr>
            <p:cNvPr id="25" name="MH_SubTitle_1"/>
            <p:cNvSpPr/>
            <p:nvPr/>
          </p:nvSpPr>
          <p:spPr>
            <a:xfrm>
              <a:off x="1005709"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a:solidFill>
                    <a:srgbClr val="FFFFFF"/>
                  </a:solidFill>
                </a:rPr>
                <a:t>LOREM </a:t>
              </a:r>
              <a:endParaRPr lang="zh-CN" altLang="en-US" b="1" dirty="0">
                <a:solidFill>
                  <a:srgbClr val="FFFFFF"/>
                </a:solidFill>
              </a:endParaRPr>
            </a:p>
          </p:txBody>
        </p:sp>
        <p:sp>
          <p:nvSpPr>
            <p:cNvPr id="26" name="MH_Text_1"/>
            <p:cNvSpPr/>
            <p:nvPr/>
          </p:nvSpPr>
          <p:spPr>
            <a:xfrm>
              <a:off x="989834"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rgbClr val="4D4D4D"/>
                  </a:solidFill>
                </a:rPr>
                <a:t>75%</a:t>
              </a:r>
              <a:endParaRPr lang="zh-CN" altLang="en-US" sz="2000" dirty="0">
                <a:solidFill>
                  <a:srgbClr val="4D4D4D"/>
                </a:solidFill>
              </a:endParaRPr>
            </a:p>
          </p:txBody>
        </p:sp>
        <p:sp>
          <p:nvSpPr>
            <p:cNvPr id="27" name="MH_Other_6"/>
            <p:cNvSpPr/>
            <p:nvPr/>
          </p:nvSpPr>
          <p:spPr>
            <a:xfrm>
              <a:off x="1181924" y="3881434"/>
              <a:ext cx="1116026"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41" name="MH_Other_7"/>
            <p:cNvSpPr/>
            <p:nvPr/>
          </p:nvSpPr>
          <p:spPr>
            <a:xfrm>
              <a:off x="1181924" y="3881434"/>
              <a:ext cx="1116026" cy="837768"/>
            </a:xfrm>
            <a:prstGeom prst="blockArc">
              <a:avLst>
                <a:gd name="adj1" fmla="val 5189459"/>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43" name="MH_Other_8"/>
            <p:cNvSpPr/>
            <p:nvPr/>
          </p:nvSpPr>
          <p:spPr>
            <a:xfrm>
              <a:off x="1691518"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44" name="MH_SubTitle_2"/>
            <p:cNvSpPr/>
            <p:nvPr/>
          </p:nvSpPr>
          <p:spPr>
            <a:xfrm>
              <a:off x="3174261"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a:solidFill>
                    <a:srgbClr val="FFFFFF"/>
                  </a:solidFill>
                </a:rPr>
                <a:t>LOREM </a:t>
              </a:r>
              <a:endParaRPr lang="zh-CN" altLang="en-US" b="1" dirty="0">
                <a:solidFill>
                  <a:srgbClr val="FFFFFF"/>
                </a:solidFill>
              </a:endParaRPr>
            </a:p>
          </p:txBody>
        </p:sp>
        <p:sp>
          <p:nvSpPr>
            <p:cNvPr id="45" name="MH_Text_2"/>
            <p:cNvSpPr/>
            <p:nvPr/>
          </p:nvSpPr>
          <p:spPr>
            <a:xfrm>
              <a:off x="3158350"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rgbClr val="4D4D4D"/>
                  </a:solidFill>
                </a:rPr>
                <a:t>85%</a:t>
              </a:r>
              <a:endParaRPr lang="zh-CN" altLang="en-US" sz="2000" dirty="0">
                <a:solidFill>
                  <a:srgbClr val="4D4D4D"/>
                </a:solidFill>
              </a:endParaRPr>
            </a:p>
          </p:txBody>
        </p:sp>
        <p:sp>
          <p:nvSpPr>
            <p:cNvPr id="46" name="MH_Other_9"/>
            <p:cNvSpPr/>
            <p:nvPr/>
          </p:nvSpPr>
          <p:spPr>
            <a:xfrm>
              <a:off x="3350476" y="3881434"/>
              <a:ext cx="1114439"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47" name="MH_Other_10"/>
            <p:cNvSpPr/>
            <p:nvPr/>
          </p:nvSpPr>
          <p:spPr>
            <a:xfrm>
              <a:off x="3350476" y="3881434"/>
              <a:ext cx="1114439" cy="837768"/>
            </a:xfrm>
            <a:prstGeom prst="blockArc">
              <a:avLst>
                <a:gd name="adj1" fmla="val 2842692"/>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48" name="MH_Other_11"/>
            <p:cNvSpPr/>
            <p:nvPr/>
          </p:nvSpPr>
          <p:spPr>
            <a:xfrm>
              <a:off x="3860069"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49" name="MH_SubTitle_3"/>
            <p:cNvSpPr/>
            <p:nvPr/>
          </p:nvSpPr>
          <p:spPr>
            <a:xfrm>
              <a:off x="5342812"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dirty="0">
                  <a:solidFill>
                    <a:srgbClr val="FFFFFF"/>
                  </a:solidFill>
                </a:rPr>
                <a:t>LOREM </a:t>
              </a:r>
              <a:endParaRPr lang="zh-CN" altLang="en-US" b="1" dirty="0">
                <a:solidFill>
                  <a:srgbClr val="FFFFFF"/>
                </a:solidFill>
              </a:endParaRPr>
            </a:p>
          </p:txBody>
        </p:sp>
        <p:sp>
          <p:nvSpPr>
            <p:cNvPr id="50" name="MH_Text_3"/>
            <p:cNvSpPr/>
            <p:nvPr/>
          </p:nvSpPr>
          <p:spPr>
            <a:xfrm>
              <a:off x="5326866"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rgbClr val="4D4D4D"/>
                  </a:solidFill>
                </a:rPr>
                <a:t>65%</a:t>
              </a:r>
              <a:endParaRPr lang="zh-CN" altLang="en-US" sz="2000" dirty="0">
                <a:solidFill>
                  <a:srgbClr val="4D4D4D"/>
                </a:solidFill>
              </a:endParaRPr>
            </a:p>
          </p:txBody>
        </p:sp>
        <p:sp>
          <p:nvSpPr>
            <p:cNvPr id="51" name="MH_Other_12"/>
            <p:cNvSpPr/>
            <p:nvPr/>
          </p:nvSpPr>
          <p:spPr>
            <a:xfrm>
              <a:off x="5519028" y="3881434"/>
              <a:ext cx="1114439"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52" name="MH_Other_13"/>
            <p:cNvSpPr/>
            <p:nvPr/>
          </p:nvSpPr>
          <p:spPr>
            <a:xfrm>
              <a:off x="5519028" y="3881434"/>
              <a:ext cx="1114439" cy="837768"/>
            </a:xfrm>
            <a:prstGeom prst="blockArc">
              <a:avLst>
                <a:gd name="adj1" fmla="val 7437196"/>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53" name="MH_Other_14"/>
            <p:cNvSpPr/>
            <p:nvPr/>
          </p:nvSpPr>
          <p:spPr>
            <a:xfrm>
              <a:off x="6028621"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54" name="MH_SubTitle_4"/>
            <p:cNvSpPr/>
            <p:nvPr/>
          </p:nvSpPr>
          <p:spPr>
            <a:xfrm>
              <a:off x="7511364"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a:solidFill>
                    <a:srgbClr val="FFFFFF"/>
                  </a:solidFill>
                </a:rPr>
                <a:t>LOREM </a:t>
              </a:r>
              <a:endParaRPr lang="zh-CN" altLang="en-US" b="1" dirty="0">
                <a:solidFill>
                  <a:srgbClr val="FFFFFF"/>
                </a:solidFill>
              </a:endParaRPr>
            </a:p>
          </p:txBody>
        </p:sp>
        <p:sp>
          <p:nvSpPr>
            <p:cNvPr id="55" name="MH_Text_4"/>
            <p:cNvSpPr/>
            <p:nvPr/>
          </p:nvSpPr>
          <p:spPr>
            <a:xfrm>
              <a:off x="7495384"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anchor="ctr">
              <a:normAutofit/>
            </a:bodyPr>
            <a:lstStyle/>
            <a:p>
              <a:pPr algn="ctr">
                <a:defRPr/>
              </a:pPr>
              <a:r>
                <a:rPr lang="en-US" altLang="zh-CN" sz="2000" dirty="0">
                  <a:solidFill>
                    <a:srgbClr val="4D4D4D"/>
                  </a:solidFill>
                </a:rPr>
                <a:t>50%</a:t>
              </a:r>
              <a:endParaRPr lang="zh-CN" altLang="en-US" sz="2000" dirty="0">
                <a:solidFill>
                  <a:srgbClr val="4D4D4D"/>
                </a:solidFill>
              </a:endParaRPr>
            </a:p>
          </p:txBody>
        </p:sp>
        <p:sp>
          <p:nvSpPr>
            <p:cNvPr id="56" name="MH_Other_15"/>
            <p:cNvSpPr/>
            <p:nvPr/>
          </p:nvSpPr>
          <p:spPr>
            <a:xfrm>
              <a:off x="7685991" y="3881434"/>
              <a:ext cx="1116027"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57" name="MH_Other_16"/>
            <p:cNvSpPr/>
            <p:nvPr/>
          </p:nvSpPr>
          <p:spPr>
            <a:xfrm>
              <a:off x="7685991" y="3881434"/>
              <a:ext cx="1116027" cy="837768"/>
            </a:xfrm>
            <a:prstGeom prst="blockArc">
              <a:avLst>
                <a:gd name="adj1" fmla="val 10968157"/>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58" name="MH_Other_17"/>
            <p:cNvSpPr/>
            <p:nvPr/>
          </p:nvSpPr>
          <p:spPr>
            <a:xfrm>
              <a:off x="8197173"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59" name="MH_SubTitle_5"/>
            <p:cNvSpPr/>
            <p:nvPr/>
          </p:nvSpPr>
          <p:spPr>
            <a:xfrm>
              <a:off x="9679916"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a:solidFill>
                    <a:srgbClr val="FFFFFF"/>
                  </a:solidFill>
                </a:rPr>
                <a:t>LOREM </a:t>
              </a:r>
              <a:endParaRPr lang="zh-CN" altLang="en-US" b="1" dirty="0">
                <a:solidFill>
                  <a:srgbClr val="FFFFFF"/>
                </a:solidFill>
              </a:endParaRPr>
            </a:p>
          </p:txBody>
        </p:sp>
        <p:sp>
          <p:nvSpPr>
            <p:cNvPr id="60" name="MH_Text_5"/>
            <p:cNvSpPr/>
            <p:nvPr/>
          </p:nvSpPr>
          <p:spPr>
            <a:xfrm>
              <a:off x="9663898"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rgbClr val="4D4D4D"/>
                  </a:solidFill>
                </a:rPr>
                <a:t>65%</a:t>
              </a:r>
              <a:endParaRPr lang="zh-CN" altLang="en-US" sz="2000" dirty="0">
                <a:solidFill>
                  <a:srgbClr val="4D4D4D"/>
                </a:solidFill>
              </a:endParaRPr>
            </a:p>
          </p:txBody>
        </p:sp>
        <p:sp>
          <p:nvSpPr>
            <p:cNvPr id="61" name="MH_Other_18"/>
            <p:cNvSpPr/>
            <p:nvPr/>
          </p:nvSpPr>
          <p:spPr>
            <a:xfrm>
              <a:off x="9854543" y="3881434"/>
              <a:ext cx="1116027"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62" name="MH_Other_19"/>
            <p:cNvSpPr/>
            <p:nvPr/>
          </p:nvSpPr>
          <p:spPr>
            <a:xfrm>
              <a:off x="9854543" y="3881434"/>
              <a:ext cx="1116027" cy="837768"/>
            </a:xfrm>
            <a:prstGeom prst="blockArc">
              <a:avLst>
                <a:gd name="adj1" fmla="val 7437196"/>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63" name="MH_Other_20"/>
            <p:cNvSpPr/>
            <p:nvPr/>
          </p:nvSpPr>
          <p:spPr>
            <a:xfrm>
              <a:off x="10365724"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grpSp>
      <p:sp>
        <p:nvSpPr>
          <p:cNvPr id="34" name="MH_SubTitle_1"/>
          <p:cNvSpPr txBox="1"/>
          <p:nvPr>
            <p:custDataLst>
              <p:tags r:id="rId1"/>
            </p:custDataLst>
          </p:nvPr>
        </p:nvSpPr>
        <p:spPr>
          <a:xfrm>
            <a:off x="628650" y="547688"/>
            <a:ext cx="3200400"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35" name="直接连接符 34"/>
          <p:cNvCxnSpPr/>
          <p:nvPr/>
        </p:nvCxnSpPr>
        <p:spPr>
          <a:xfrm>
            <a:off x="552450" y="549275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1270" name="组合 71"/>
          <p:cNvGrpSpPr>
            <a:grpSpLocks/>
          </p:cNvGrpSpPr>
          <p:nvPr/>
        </p:nvGrpSpPr>
        <p:grpSpPr bwMode="auto">
          <a:xfrm>
            <a:off x="5189538" y="6324600"/>
            <a:ext cx="1577975" cy="241300"/>
            <a:chOff x="5171650" y="6147506"/>
            <a:chExt cx="1578550" cy="240973"/>
          </a:xfrm>
        </p:grpSpPr>
        <p:sp>
          <p:nvSpPr>
            <p:cNvPr id="37"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8" name="任意多边形 37"/>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 name="任意多边形 38"/>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1271" name="组合 75"/>
          <p:cNvGrpSpPr>
            <a:grpSpLocks/>
          </p:cNvGrpSpPr>
          <p:nvPr/>
        </p:nvGrpSpPr>
        <p:grpSpPr bwMode="auto">
          <a:xfrm>
            <a:off x="5530850" y="6272213"/>
            <a:ext cx="887413" cy="311150"/>
            <a:chOff x="5513645" y="6043438"/>
            <a:chExt cx="888113" cy="363636"/>
          </a:xfrm>
        </p:grpSpPr>
        <p:sp>
          <p:nvSpPr>
            <p:cNvPr id="42"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64" name="任意多边形 6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5" name="任意多边形 6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1272" name="组合 79"/>
          <p:cNvGrpSpPr>
            <a:grpSpLocks/>
          </p:cNvGrpSpPr>
          <p:nvPr/>
        </p:nvGrpSpPr>
        <p:grpSpPr bwMode="auto">
          <a:xfrm flipV="1">
            <a:off x="5643563" y="6292850"/>
            <a:ext cx="674687" cy="284163"/>
            <a:chOff x="5513645" y="6043438"/>
            <a:chExt cx="888113" cy="363609"/>
          </a:xfrm>
        </p:grpSpPr>
        <p:sp>
          <p:nvSpPr>
            <p:cNvPr id="67"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68" name="任意多边形 6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9" name="任意多边形 6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70" name="矩形 69"/>
          <p:cNvSpPr/>
          <p:nvPr/>
        </p:nvSpPr>
        <p:spPr>
          <a:xfrm>
            <a:off x="3644900" y="5584825"/>
            <a:ext cx="4533900" cy="830263"/>
          </a:xfrm>
          <a:prstGeom prst="rect">
            <a:avLst/>
          </a:prstGeom>
        </p:spPr>
        <p:txBody>
          <a:bodyPr wrap="none">
            <a:spAutoFit/>
          </a:bodyPr>
          <a:lstStyle/>
          <a:p>
            <a:pPr algn="ctr">
              <a:defRPr/>
            </a:pPr>
            <a:r>
              <a:rPr lang="en-US" altLang="zh-CN" sz="1600" dirty="0">
                <a:solidFill>
                  <a:schemeClr val="tx1">
                    <a:lumMod val="60000"/>
                    <a:lumOff val="40000"/>
                  </a:schemeClr>
                </a:solidFill>
              </a:rPr>
              <a:t>Lorem ipsum dolor sit amet, consectetuer adipiscing</a:t>
            </a:r>
          </a:p>
          <a:p>
            <a:pPr algn="ctr">
              <a:defRPr/>
            </a:pPr>
            <a:r>
              <a:rPr lang="en-US" altLang="zh-CN" sz="1600" dirty="0">
                <a:solidFill>
                  <a:schemeClr val="tx1">
                    <a:lumMod val="60000"/>
                    <a:lumOff val="40000"/>
                  </a:schemeClr>
                </a:solidFill>
              </a:rPr>
              <a:t>Aenean commodo sit amet coligula eget dolor. </a:t>
            </a:r>
            <a:endParaRPr lang="zh-CN" altLang="en-US" sz="1600" dirty="0">
              <a:solidFill>
                <a:schemeClr val="tx1">
                  <a:lumMod val="60000"/>
                  <a:lumOff val="40000"/>
                </a:schemeClr>
              </a:solidFill>
            </a:endParaRPr>
          </a:p>
          <a:p>
            <a:pPr algn="ctr">
              <a:defRPr/>
            </a:pPr>
            <a:r>
              <a:rPr lang="en-US" altLang="zh-CN" sz="1600" dirty="0">
                <a:solidFill>
                  <a:schemeClr val="tx1">
                    <a:lumMod val="60000"/>
                    <a:lumOff val="40000"/>
                  </a:schemeClr>
                </a:solidFill>
              </a:rPr>
              <a:t> </a:t>
            </a:r>
            <a:endParaRPr lang="zh-CN" altLang="en-US" sz="1600" dirty="0">
              <a:solidFill>
                <a:schemeClr val="tx1">
                  <a:lumMod val="60000"/>
                  <a:lumOff val="40000"/>
                </a:schemeClr>
              </a:solidFill>
            </a:endParaRPr>
          </a:p>
        </p:txBody>
      </p:sp>
      <p:cxnSp>
        <p:nvCxnSpPr>
          <p:cNvPr id="71" name="直接连接符 70"/>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12" cstate="email">
              <a:alphaModFix amt="81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5" name="矩形 4"/>
          <p:cNvSpPr/>
          <p:nvPr/>
        </p:nvSpPr>
        <p:spPr>
          <a:xfrm>
            <a:off x="1181100" y="1514475"/>
            <a:ext cx="9267825" cy="4068763"/>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292" name="组合 3"/>
          <p:cNvGrpSpPr>
            <a:grpSpLocks/>
          </p:cNvGrpSpPr>
          <p:nvPr/>
        </p:nvGrpSpPr>
        <p:grpSpPr bwMode="auto">
          <a:xfrm>
            <a:off x="1495425" y="2009775"/>
            <a:ext cx="8707438" cy="3071813"/>
            <a:chOff x="1257289" y="2009451"/>
            <a:chExt cx="9684218" cy="3416625"/>
          </a:xfrm>
        </p:grpSpPr>
        <p:sp>
          <p:nvSpPr>
            <p:cNvPr id="28" name="MH_SubTitle_1"/>
            <p:cNvSpPr/>
            <p:nvPr>
              <p:custDataLst>
                <p:tags r:id="rId2"/>
              </p:custDataLst>
            </p:nvPr>
          </p:nvSpPr>
          <p:spPr>
            <a:xfrm>
              <a:off x="1257289" y="4465537"/>
              <a:ext cx="2794917"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a-DK" altLang="zh-CN" sz="2000" dirty="0">
                  <a:solidFill>
                    <a:schemeClr val="bg1"/>
                  </a:solidFill>
                  <a:latin typeface="Bitter" panose="02000000000000000000" pitchFamily="2" charset="0"/>
                  <a:ea typeface="宋体" pitchFamily="2" charset="-122"/>
                  <a:cs typeface="Calibri" panose="020F0502020204030204" pitchFamily="34" charset="0"/>
                </a:rPr>
                <a:t>LOREM IPSUM</a:t>
              </a:r>
              <a:endParaRPr lang="zh-CN" altLang="en-US" sz="2000" dirty="0">
                <a:solidFill>
                  <a:schemeClr val="bg1"/>
                </a:solidFill>
                <a:latin typeface="Bitter" panose="02000000000000000000" pitchFamily="2" charset="0"/>
                <a:ea typeface="宋体" pitchFamily="2" charset="-122"/>
                <a:cs typeface="Calibri" panose="020F0502020204030204" pitchFamily="34" charset="0"/>
              </a:endParaRPr>
            </a:p>
          </p:txBody>
        </p:sp>
        <p:sp>
          <p:nvSpPr>
            <p:cNvPr id="29" name="MH_SubTitle_2"/>
            <p:cNvSpPr/>
            <p:nvPr>
              <p:custDataLst>
                <p:tags r:id="rId3"/>
              </p:custDataLst>
            </p:nvPr>
          </p:nvSpPr>
          <p:spPr>
            <a:xfrm>
              <a:off x="4705471" y="4465537"/>
              <a:ext cx="2794916"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da-DK" altLang="zh-CN" sz="2000" dirty="0">
                  <a:solidFill>
                    <a:schemeClr val="bg1"/>
                  </a:solidFill>
                  <a:latin typeface="Bitter" panose="02000000000000000000" pitchFamily="2" charset="0"/>
                  <a:ea typeface="宋体" pitchFamily="2" charset="-122"/>
                  <a:cs typeface="Calibri" panose="020F0502020204030204" pitchFamily="34" charset="0"/>
                </a:rPr>
                <a:t>LOREM IPSUM</a:t>
              </a:r>
              <a:endParaRPr lang="zh-CN" altLang="en-US" sz="2000" dirty="0">
                <a:solidFill>
                  <a:schemeClr val="bg1"/>
                </a:solidFill>
                <a:latin typeface="Bitter" panose="02000000000000000000" pitchFamily="2" charset="0"/>
                <a:ea typeface="宋体" pitchFamily="2" charset="-122"/>
                <a:cs typeface="Calibri" panose="020F0502020204030204" pitchFamily="34" charset="0"/>
              </a:endParaRPr>
            </a:p>
          </p:txBody>
        </p:sp>
        <p:sp>
          <p:nvSpPr>
            <p:cNvPr id="30" name="MH_SubTitle_3"/>
            <p:cNvSpPr/>
            <p:nvPr>
              <p:custDataLst>
                <p:tags r:id="rId4"/>
              </p:custDataLst>
            </p:nvPr>
          </p:nvSpPr>
          <p:spPr>
            <a:xfrm>
              <a:off x="8146590" y="4465537"/>
              <a:ext cx="2794917"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spcBef>
                  <a:spcPts val="0"/>
                </a:spcBef>
                <a:spcAft>
                  <a:spcPts val="0"/>
                </a:spcAft>
                <a:defRPr/>
              </a:pPr>
              <a:r>
                <a:rPr lang="da-DK" altLang="zh-CN" sz="2000" dirty="0">
                  <a:solidFill>
                    <a:schemeClr val="bg1"/>
                  </a:solidFill>
                  <a:latin typeface="Bitter" panose="02000000000000000000" pitchFamily="2" charset="0"/>
                  <a:ea typeface="宋体" pitchFamily="2" charset="-122"/>
                  <a:cs typeface="Calibri" panose="020F0502020204030204" pitchFamily="34" charset="0"/>
                </a:rPr>
                <a:t>LOREM IPSUM</a:t>
              </a:r>
              <a:endParaRPr lang="zh-CN" altLang="en-US" sz="2000" dirty="0">
                <a:solidFill>
                  <a:schemeClr val="bg1"/>
                </a:solidFill>
                <a:latin typeface="Bitter" panose="02000000000000000000" pitchFamily="2" charset="0"/>
                <a:ea typeface="宋体" pitchFamily="2" charset="-122"/>
                <a:cs typeface="Calibri" panose="020F0502020204030204" pitchFamily="34" charset="0"/>
              </a:endParaRPr>
            </a:p>
          </p:txBody>
        </p:sp>
        <p:sp>
          <p:nvSpPr>
            <p:cNvPr id="31" name="MH_Picture_2"/>
            <p:cNvSpPr/>
            <p:nvPr>
              <p:custDataLst>
                <p:tags r:id="rId5"/>
              </p:custDataLst>
            </p:nvPr>
          </p:nvSpPr>
          <p:spPr>
            <a:xfrm>
              <a:off x="4706257" y="2009451"/>
              <a:ext cx="2793600" cy="2458043"/>
            </a:xfrm>
            <a:prstGeom prst="rect">
              <a:avLst/>
            </a:prstGeom>
            <a:blipFill dpi="0" rotWithShape="1">
              <a:blip r:embed="rId1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2" name="MH_Picture_3"/>
            <p:cNvSpPr/>
            <p:nvPr>
              <p:custDataLst>
                <p:tags r:id="rId6"/>
              </p:custDataLst>
            </p:nvPr>
          </p:nvSpPr>
          <p:spPr>
            <a:xfrm>
              <a:off x="8147907" y="2009451"/>
              <a:ext cx="2793600" cy="2458043"/>
            </a:xfrm>
            <a:prstGeom prst="rect">
              <a:avLst/>
            </a:prstGeom>
            <a:blipFill dpi="0" rotWithShape="1">
              <a:blip r:embed="rId1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3" name="MH_Picture_1"/>
            <p:cNvSpPr/>
            <p:nvPr>
              <p:custDataLst>
                <p:tags r:id="rId7"/>
              </p:custDataLst>
            </p:nvPr>
          </p:nvSpPr>
          <p:spPr>
            <a:xfrm>
              <a:off x="1257289" y="2009451"/>
              <a:ext cx="2793600" cy="2458043"/>
            </a:xfrm>
            <a:prstGeom prst="rect">
              <a:avLst/>
            </a:prstGeom>
            <a:blipFill dpi="0" rotWithShape="1">
              <a:blip r:embed="rId1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4" name="MH_Other_1"/>
            <p:cNvSpPr/>
            <p:nvPr>
              <p:custDataLst>
                <p:tags r:id="rId8"/>
              </p:custDataLst>
            </p:nvPr>
          </p:nvSpPr>
          <p:spPr>
            <a:xfrm rot="5400000">
              <a:off x="1367621" y="1899119"/>
              <a:ext cx="478505" cy="699170"/>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MH_Other_2"/>
            <p:cNvSpPr/>
            <p:nvPr>
              <p:custDataLst>
                <p:tags r:id="rId9"/>
              </p:custDataLst>
            </p:nvPr>
          </p:nvSpPr>
          <p:spPr>
            <a:xfrm rot="5400000">
              <a:off x="4816687" y="1898236"/>
              <a:ext cx="478505" cy="700936"/>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MH_Other_3"/>
            <p:cNvSpPr/>
            <p:nvPr>
              <p:custDataLst>
                <p:tags r:id="rId10"/>
              </p:custDataLst>
            </p:nvPr>
          </p:nvSpPr>
          <p:spPr>
            <a:xfrm rot="5400000">
              <a:off x="8250743" y="1900002"/>
              <a:ext cx="478505" cy="697404"/>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7" name="矩形 36"/>
          <p:cNvSpPr/>
          <p:nvPr/>
        </p:nvSpPr>
        <p:spPr>
          <a:xfrm>
            <a:off x="1333500" y="1400175"/>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矩形 37"/>
          <p:cNvSpPr/>
          <p:nvPr/>
        </p:nvSpPr>
        <p:spPr>
          <a:xfrm>
            <a:off x="1419225" y="1466850"/>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 name="矩形 38"/>
          <p:cNvSpPr/>
          <p:nvPr/>
        </p:nvSpPr>
        <p:spPr>
          <a:xfrm>
            <a:off x="1095375" y="1619250"/>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矩形 39"/>
          <p:cNvSpPr/>
          <p:nvPr/>
        </p:nvSpPr>
        <p:spPr>
          <a:xfrm>
            <a:off x="1095375" y="1514475"/>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矩形 41"/>
          <p:cNvSpPr/>
          <p:nvPr/>
        </p:nvSpPr>
        <p:spPr>
          <a:xfrm>
            <a:off x="1209675" y="1457325"/>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9" name="MH_SubTitle_1"/>
          <p:cNvSpPr txBox="1"/>
          <p:nvPr>
            <p:custDataLst>
              <p:tags r:id="rId1"/>
            </p:custDataLst>
          </p:nvPr>
        </p:nvSpPr>
        <p:spPr>
          <a:xfrm>
            <a:off x="806450" y="338138"/>
            <a:ext cx="3201988"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50" name="直接连接符 49"/>
          <p:cNvCxnSpPr/>
          <p:nvPr/>
        </p:nvCxnSpPr>
        <p:spPr>
          <a:xfrm>
            <a:off x="923925" y="5835650"/>
            <a:ext cx="10098088"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2300" name="组合 71"/>
          <p:cNvGrpSpPr>
            <a:grpSpLocks/>
          </p:cNvGrpSpPr>
          <p:nvPr/>
        </p:nvGrpSpPr>
        <p:grpSpPr bwMode="auto">
          <a:xfrm>
            <a:off x="5189538" y="6534150"/>
            <a:ext cx="1577975" cy="241300"/>
            <a:chOff x="5171650" y="6147506"/>
            <a:chExt cx="1578550" cy="240973"/>
          </a:xfrm>
        </p:grpSpPr>
        <p:sp>
          <p:nvSpPr>
            <p:cNvPr id="52"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53" name="任意多边形 52"/>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 name="任意多边形 53"/>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2301" name="组合 75"/>
          <p:cNvGrpSpPr>
            <a:grpSpLocks/>
          </p:cNvGrpSpPr>
          <p:nvPr/>
        </p:nvGrpSpPr>
        <p:grpSpPr bwMode="auto">
          <a:xfrm>
            <a:off x="5530850" y="6481763"/>
            <a:ext cx="887413" cy="311150"/>
            <a:chOff x="5513645" y="6043438"/>
            <a:chExt cx="888113" cy="363636"/>
          </a:xfrm>
        </p:grpSpPr>
        <p:sp>
          <p:nvSpPr>
            <p:cNvPr id="56"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57" name="任意多边形 56"/>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8" name="任意多边形 57"/>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2302" name="组合 79"/>
          <p:cNvGrpSpPr>
            <a:grpSpLocks/>
          </p:cNvGrpSpPr>
          <p:nvPr/>
        </p:nvGrpSpPr>
        <p:grpSpPr bwMode="auto">
          <a:xfrm flipV="1">
            <a:off x="5643563" y="6502400"/>
            <a:ext cx="674687" cy="284163"/>
            <a:chOff x="5513645" y="6043438"/>
            <a:chExt cx="888113" cy="363609"/>
          </a:xfrm>
        </p:grpSpPr>
        <p:sp>
          <p:nvSpPr>
            <p:cNvPr id="60"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61" name="任意多边形 60"/>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2" name="任意多边形 61"/>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3" name="矩形 62"/>
          <p:cNvSpPr/>
          <p:nvPr/>
        </p:nvSpPr>
        <p:spPr>
          <a:xfrm>
            <a:off x="3913188" y="5927725"/>
            <a:ext cx="3997325" cy="739775"/>
          </a:xfrm>
          <a:prstGeom prst="rect">
            <a:avLst/>
          </a:prstGeom>
        </p:spPr>
        <p:txBody>
          <a:bodyPr wrap="none">
            <a:spAutoFit/>
          </a:bodyPr>
          <a:lstStyle/>
          <a:p>
            <a:pPr algn="ctr">
              <a:defRPr/>
            </a:pPr>
            <a:r>
              <a:rPr lang="en-US" altLang="zh-CN" sz="1400" dirty="0">
                <a:solidFill>
                  <a:schemeClr val="tx1">
                    <a:lumMod val="60000"/>
                    <a:lumOff val="40000"/>
                  </a:schemeClr>
                </a:solidFill>
              </a:rPr>
              <a:t>Lorem ipsum dolor sit amet, consectetuer adipiscing</a:t>
            </a:r>
          </a:p>
          <a:p>
            <a:pPr algn="ctr">
              <a:defRPr/>
            </a:pPr>
            <a:r>
              <a:rPr lang="en-US" altLang="zh-CN" sz="1400" dirty="0">
                <a:solidFill>
                  <a:schemeClr val="tx1">
                    <a:lumMod val="60000"/>
                    <a:lumOff val="40000"/>
                  </a:schemeClr>
                </a:solidFill>
              </a:rPr>
              <a:t>Aenean commodo sit amet coligula eget dolor. </a:t>
            </a:r>
            <a:endParaRPr lang="zh-CN" altLang="en-US" sz="1400" dirty="0">
              <a:solidFill>
                <a:schemeClr val="tx1">
                  <a:lumMod val="60000"/>
                  <a:lumOff val="40000"/>
                </a:schemeClr>
              </a:solidFill>
            </a:endParaRPr>
          </a:p>
          <a:p>
            <a:pPr algn="ctr">
              <a:defRPr/>
            </a:pPr>
            <a:r>
              <a:rPr lang="en-US" altLang="zh-CN" sz="1400" dirty="0">
                <a:solidFill>
                  <a:schemeClr val="tx1">
                    <a:lumMod val="60000"/>
                    <a:lumOff val="40000"/>
                  </a:schemeClr>
                </a:solidFill>
              </a:rPr>
              <a:t> </a:t>
            </a:r>
            <a:endParaRPr lang="zh-CN" altLang="en-US" sz="1400" dirty="0">
              <a:solidFill>
                <a:schemeClr val="tx1">
                  <a:lumMod val="60000"/>
                  <a:lumOff val="40000"/>
                </a:schemeClr>
              </a:solidFill>
            </a:endParaRPr>
          </a:p>
        </p:txBody>
      </p:sp>
      <p:cxnSp>
        <p:nvCxnSpPr>
          <p:cNvPr id="64" name="直接连接符 63"/>
          <p:cNvCxnSpPr/>
          <p:nvPr/>
        </p:nvCxnSpPr>
        <p:spPr>
          <a:xfrm>
            <a:off x="923925" y="1220788"/>
            <a:ext cx="10098088"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 name="椭圆 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椭圆 19"/>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椭圆 20"/>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椭圆 21"/>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椭圆 22"/>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椭圆 23"/>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TextBox 24"/>
          <p:cNvSpPr txBox="1"/>
          <p:nvPr/>
        </p:nvSpPr>
        <p:spPr>
          <a:xfrm>
            <a:off x="3827463" y="2463800"/>
            <a:ext cx="4184650" cy="1568450"/>
          </a:xfrm>
          <a:prstGeom prst="rect">
            <a:avLst/>
          </a:prstGeom>
          <a:noFill/>
        </p:spPr>
        <p:txBody>
          <a:bodyPr>
            <a:spAutoFit/>
          </a:bodyPr>
          <a:lstStyle/>
          <a:p>
            <a:pPr>
              <a:defRPr/>
            </a:pPr>
            <a:r>
              <a:rPr lang="en-US" altLang="zh-CN" sz="9600" dirty="0">
                <a:solidFill>
                  <a:schemeClr val="bg1"/>
                </a:solidFill>
                <a:effectLst>
                  <a:outerShdw blurRad="177800" dist="38100" dir="5400000" algn="ctr" rotWithShape="0">
                    <a:srgbClr val="FF0000"/>
                  </a:outerShdw>
                </a:effectLst>
                <a:latin typeface="Montez" panose="02000503000000020004" pitchFamily="2" charset="0"/>
              </a:rPr>
              <a:t>Catalogue</a:t>
            </a:r>
            <a:endParaRPr lang="zh-CN" altLang="en-US" sz="9600" dirty="0">
              <a:solidFill>
                <a:schemeClr val="bg1"/>
              </a:solidFill>
              <a:effectLst>
                <a:outerShdw blurRad="177800" dist="38100" dir="5400000" algn="ctr" rotWithShape="0">
                  <a:srgbClr val="FF0000"/>
                </a:outerShdw>
              </a:effectLst>
              <a:latin typeface="Montez" panose="02000503000000020004" pitchFamily="2" charset="0"/>
            </a:endParaRPr>
          </a:p>
        </p:txBody>
      </p:sp>
      <p:sp>
        <p:nvSpPr>
          <p:cNvPr id="4" name="TextBox 3"/>
          <p:cNvSpPr txBox="1"/>
          <p:nvPr/>
        </p:nvSpPr>
        <p:spPr>
          <a:xfrm>
            <a:off x="4314825" y="4238625"/>
            <a:ext cx="2962275" cy="830263"/>
          </a:xfrm>
          <a:prstGeom prst="rect">
            <a:avLst/>
          </a:prstGeom>
          <a:noFill/>
        </p:spPr>
        <p:txBody>
          <a:bodyPr>
            <a:spAutoFit/>
          </a:bodyPr>
          <a:lstStyle/>
          <a:p>
            <a:pPr>
              <a:defRPr/>
            </a:pPr>
            <a:r>
              <a:rPr lang="en-US" altLang="zh-CN"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rPr>
              <a:t>Pass &amp; 03</a:t>
            </a:r>
            <a:endParaRPr lang="zh-CN" altLang="en-US"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2125929"/>
  <p:tag name="MH_LIBRARY" val="GRAPHIC"/>
  <p:tag name="MH_ORDER" val="文本框 44"/>
</p:tagLst>
</file>

<file path=ppt/tags/tag10.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SubTitl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SubTitl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SubTitle"/>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Text"/>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Text"/>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922125929"/>
  <p:tag name="MH_LIBRARY" val="GRAPHIC"/>
  <p:tag name="MH_ORDER" val="文本框 45"/>
</p:tagLst>
</file>

<file path=ppt/tags/tag20.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Text"/>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7"/>
</p:tagLst>
</file>

<file path=ppt/tags/tag23.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Picture"/>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Pictur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0922125929"/>
  <p:tag name="MH_LIBRARY" val="GRAPHIC"/>
  <p:tag name="MH_ORDER" val="文本框 46"/>
</p:tagLst>
</file>

<file path=ppt/tags/tag30.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Pictur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Picture"/>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Picture"/>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Pictur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0922125929"/>
  <p:tag name="MH_LIBRARY" val="GRAPHIC"/>
  <p:tag name="MH_ORDER" val="文本框 47"/>
</p:tagLst>
</file>

<file path=ppt/tags/tag40.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Picture"/>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Other"/>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Text"/>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Other"/>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Pictur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Text"/>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922150933"/>
  <p:tag name="MH_LIBRARY" val="GRAPHIC"/>
  <p:tag name="MH_TYPE" val="Desc"/>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Text"/>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Picture"/>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Picture"/>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Picture"/>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Picture"/>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Other"/>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Desc"/>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Text"/>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Text"/>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1"/>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000120141119A01PPB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5021</TotalTime>
  <Pages>0</Pages>
  <Words>598</Words>
  <Characters>0</Characters>
  <Application>Microsoft Office PowerPoint</Application>
  <DocSecurity>0</DocSecurity>
  <PresentationFormat>宽屏</PresentationFormat>
  <Lines>0</Lines>
  <Paragraphs>97</Paragraphs>
  <Slides>16</Slides>
  <Notes>1</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16</vt:i4>
      </vt:variant>
    </vt:vector>
  </HeadingPairs>
  <TitlesOfParts>
    <vt:vector size="34" baseType="lpstr">
      <vt:lpstr>Wingdings 2</vt:lpstr>
      <vt:lpstr>Meiryo</vt:lpstr>
      <vt:lpstr>MS PMincho</vt:lpstr>
      <vt:lpstr>华文新魏</vt:lpstr>
      <vt:lpstr>宋体</vt:lpstr>
      <vt:lpstr>Calibri Light</vt:lpstr>
      <vt:lpstr>Calibri</vt:lpstr>
      <vt:lpstr>幼圆</vt:lpstr>
      <vt:lpstr>Times New Roman</vt:lpstr>
      <vt:lpstr>Bitter</vt:lpstr>
      <vt:lpstr>微软雅黑</vt:lpstr>
      <vt:lpstr>Arial</vt:lpstr>
      <vt:lpstr>Montez</vt:lpstr>
      <vt:lpstr>Arial Narrow</vt:lpstr>
      <vt:lpstr>Office 主题</vt:lpstr>
      <vt:lpstr>1_Office 主题</vt:lpstr>
      <vt:lpstr>A000120141119A01PPBG</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279</cp:revision>
  <dcterms:created xsi:type="dcterms:W3CDTF">2015-06-22T08:35:31Z</dcterms:created>
  <dcterms:modified xsi:type="dcterms:W3CDTF">2016-03-29T02:55:03Z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